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Shape 9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" name="تجميع"/>
          <p:cNvGrpSpPr/>
          <p:nvPr/>
        </p:nvGrpSpPr>
        <p:grpSpPr>
          <a:xfrm>
            <a:off x="-73202" y="4869115"/>
            <a:ext cx="9290404" cy="24769"/>
            <a:chOff x="0" y="0"/>
            <a:chExt cx="9290402" cy="24768"/>
          </a:xfrm>
        </p:grpSpPr>
        <p:grpSp>
          <p:nvGrpSpPr>
            <p:cNvPr id="59" name="تجميع"/>
            <p:cNvGrpSpPr/>
            <p:nvPr/>
          </p:nvGrpSpPr>
          <p:grpSpPr>
            <a:xfrm>
              <a:off x="0" y="-1"/>
              <a:ext cx="9290403" cy="24770"/>
              <a:chOff x="0" y="0"/>
              <a:chExt cx="9290402" cy="24768"/>
            </a:xfrm>
          </p:grpSpPr>
          <p:sp>
            <p:nvSpPr>
              <p:cNvPr id="51" name="Google Shape;4671;p50"/>
              <p:cNvSpPr/>
              <p:nvPr/>
            </p:nvSpPr>
            <p:spPr>
              <a:xfrm>
                <a:off x="0" y="-1"/>
                <a:ext cx="731977" cy="2335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" name="Google Shape;4672;p50"/>
              <p:cNvSpPr/>
              <p:nvPr/>
            </p:nvSpPr>
            <p:spPr>
              <a:xfrm>
                <a:off x="932674" y="-1"/>
                <a:ext cx="731977" cy="2335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" name="Google Shape;4673;p50"/>
              <p:cNvSpPr/>
              <p:nvPr/>
            </p:nvSpPr>
            <p:spPr>
              <a:xfrm>
                <a:off x="1865347" y="-1"/>
                <a:ext cx="731977" cy="23351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" name="Google Shape;4674;p50"/>
              <p:cNvSpPr/>
              <p:nvPr/>
            </p:nvSpPr>
            <p:spPr>
              <a:xfrm>
                <a:off x="2798021" y="-1"/>
                <a:ext cx="731977" cy="23351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5;p50"/>
              <p:cNvSpPr/>
              <p:nvPr/>
            </p:nvSpPr>
            <p:spPr>
              <a:xfrm>
                <a:off x="3608926" y="2084"/>
                <a:ext cx="1908185" cy="21505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7;p50"/>
              <p:cNvSpPr/>
              <p:nvPr/>
            </p:nvSpPr>
            <p:spPr>
              <a:xfrm>
                <a:off x="5642993" y="1161"/>
                <a:ext cx="731977" cy="2335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8;p50"/>
              <p:cNvSpPr/>
              <p:nvPr/>
            </p:nvSpPr>
            <p:spPr>
              <a:xfrm>
                <a:off x="6528714" y="-1"/>
                <a:ext cx="731978" cy="2335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9;p50"/>
              <p:cNvSpPr/>
              <p:nvPr/>
            </p:nvSpPr>
            <p:spPr>
              <a:xfrm>
                <a:off x="7461386" y="0"/>
                <a:ext cx="1829017" cy="2476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" name="Google Shape;4676;p50"/>
            <p:cNvSpPr/>
            <p:nvPr/>
          </p:nvSpPr>
          <p:spPr>
            <a:xfrm>
              <a:off x="7460007" y="120"/>
              <a:ext cx="837613" cy="2452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" name="تجميع"/>
          <p:cNvGrpSpPr/>
          <p:nvPr/>
        </p:nvGrpSpPr>
        <p:grpSpPr>
          <a:xfrm>
            <a:off x="0" y="285179"/>
            <a:ext cx="9217202" cy="54691"/>
            <a:chOff x="0" y="0"/>
            <a:chExt cx="9217200" cy="54690"/>
          </a:xfrm>
        </p:grpSpPr>
        <p:grpSp>
          <p:nvGrpSpPr>
            <p:cNvPr id="70" name="تجميع"/>
            <p:cNvGrpSpPr/>
            <p:nvPr/>
          </p:nvGrpSpPr>
          <p:grpSpPr>
            <a:xfrm>
              <a:off x="0" y="0"/>
              <a:ext cx="9217202" cy="49112"/>
              <a:chOff x="0" y="0"/>
              <a:chExt cx="9217201" cy="49111"/>
            </a:xfrm>
          </p:grpSpPr>
          <p:sp>
            <p:nvSpPr>
              <p:cNvPr id="62" name="Google Shape;4671;p50"/>
              <p:cNvSpPr/>
              <p:nvPr/>
            </p:nvSpPr>
            <p:spPr>
              <a:xfrm>
                <a:off x="0" y="0"/>
                <a:ext cx="726209" cy="4629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" name="Google Shape;4672;p50"/>
              <p:cNvSpPr/>
              <p:nvPr/>
            </p:nvSpPr>
            <p:spPr>
              <a:xfrm>
                <a:off x="925325" y="0"/>
                <a:ext cx="726210" cy="46298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" name="Google Shape;4673;p50"/>
              <p:cNvSpPr/>
              <p:nvPr/>
            </p:nvSpPr>
            <p:spPr>
              <a:xfrm>
                <a:off x="1850649" y="0"/>
                <a:ext cx="726210" cy="4629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" name="Google Shape;4674;p50"/>
              <p:cNvSpPr/>
              <p:nvPr/>
            </p:nvSpPr>
            <p:spPr>
              <a:xfrm>
                <a:off x="2775974" y="0"/>
                <a:ext cx="726210" cy="46298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5;p50"/>
              <p:cNvSpPr/>
              <p:nvPr/>
            </p:nvSpPr>
            <p:spPr>
              <a:xfrm>
                <a:off x="3580490" y="4133"/>
                <a:ext cx="1893151" cy="4263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7;p50"/>
              <p:cNvSpPr/>
              <p:nvPr/>
            </p:nvSpPr>
            <p:spPr>
              <a:xfrm>
                <a:off x="5598530" y="2303"/>
                <a:ext cx="726210" cy="46299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8;p50"/>
              <p:cNvSpPr/>
              <p:nvPr/>
            </p:nvSpPr>
            <p:spPr>
              <a:xfrm>
                <a:off x="6477272" y="0"/>
                <a:ext cx="726210" cy="46298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9;p50"/>
              <p:cNvSpPr/>
              <p:nvPr/>
            </p:nvSpPr>
            <p:spPr>
              <a:xfrm>
                <a:off x="7402596" y="0"/>
                <a:ext cx="1814606" cy="4911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" name="Google Shape;4676;p50"/>
            <p:cNvSpPr/>
            <p:nvPr/>
          </p:nvSpPr>
          <p:spPr>
            <a:xfrm>
              <a:off x="7401227" y="696"/>
              <a:ext cx="831013" cy="5399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78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76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79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86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0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2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5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88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98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99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0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18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29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1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28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2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3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4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5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6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7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0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0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1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57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55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6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58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65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59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0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1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2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3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4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67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78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2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0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1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93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0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94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8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9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2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2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13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24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25" name="الفصل ٤  المتباينات الخطية"/>
          <p:cNvSpPr txBox="1"/>
          <p:nvPr/>
        </p:nvSpPr>
        <p:spPr>
          <a:xfrm>
            <a:off x="404877" y="304142"/>
            <a:ext cx="106467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٤  المتباينات الخطية </a:t>
            </a:r>
          </a:p>
        </p:txBody>
      </p:sp>
      <p:grpSp>
        <p:nvGrpSpPr>
          <p:cNvPr id="428" name="مستطيل"/>
          <p:cNvGrpSpPr/>
          <p:nvPr/>
        </p:nvGrpSpPr>
        <p:grpSpPr>
          <a:xfrm>
            <a:off x="7469040" y="86654"/>
            <a:ext cx="963208" cy="344489"/>
            <a:chOff x="0" y="0"/>
            <a:chExt cx="963207" cy="344488"/>
          </a:xfrm>
        </p:grpSpPr>
        <p:sp>
          <p:nvSpPr>
            <p:cNvPr id="427" name="مستطيل"/>
            <p:cNvSpPr/>
            <p:nvPr/>
          </p:nvSpPr>
          <p:spPr>
            <a:xfrm>
              <a:off x="25400" y="25400"/>
              <a:ext cx="912408" cy="29368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426" name="مستطيل مستطيل" descr="مستطيل مستطيل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63208" cy="344489"/>
            </a:xfrm>
            <a:prstGeom prst="rect">
              <a:avLst/>
            </a:prstGeom>
            <a:effectLst/>
          </p:spPr>
        </p:pic>
      </p:grpSp>
      <p:sp>
        <p:nvSpPr>
          <p:cNvPr id="429" name="مستطيل مستدير الزوايا"/>
          <p:cNvSpPr/>
          <p:nvPr/>
        </p:nvSpPr>
        <p:spPr>
          <a:xfrm>
            <a:off x="417577" y="989524"/>
            <a:ext cx="6469769" cy="3974683"/>
          </a:xfrm>
          <a:prstGeom prst="roundRect">
            <a:avLst>
              <a:gd name="adj" fmla="val 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0" name="حل المتباينات بالضرب أو القسمة"/>
          <p:cNvSpPr txBox="1"/>
          <p:nvPr/>
        </p:nvSpPr>
        <p:spPr>
          <a:xfrm>
            <a:off x="2244553" y="-4099"/>
            <a:ext cx="3540700" cy="525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800">
                <a:solidFill>
                  <a:srgbClr val="016E8F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800">
                <a:solidFill>
                  <a:srgbClr val="016E8F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حل المتباينات بالضرب أو القسمة </a:t>
            </a:r>
          </a:p>
        </p:txBody>
      </p:sp>
      <p:sp>
        <p:nvSpPr>
          <p:cNvPr id="431" name="▪️حل متباينات خطية باستعمال الضرب"/>
          <p:cNvSpPr txBox="1"/>
          <p:nvPr/>
        </p:nvSpPr>
        <p:spPr>
          <a:xfrm>
            <a:off x="6984360" y="1520299"/>
            <a:ext cx="131579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متباينات خطية باستعمال الضرب</a:t>
            </a:r>
          </a:p>
        </p:txBody>
      </p:sp>
      <p:sp>
        <p:nvSpPr>
          <p:cNvPr id="432" name="▪️ حل متباينات خطية باستعمال القسمة"/>
          <p:cNvSpPr txBox="1"/>
          <p:nvPr/>
        </p:nvSpPr>
        <p:spPr>
          <a:xfrm>
            <a:off x="7037405" y="2114550"/>
            <a:ext cx="1262745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 حل متباينات خطية باستعمال القسمة  </a:t>
            </a:r>
          </a:p>
        </p:txBody>
      </p:sp>
      <p:sp>
        <p:nvSpPr>
          <p:cNvPr id="4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42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40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1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1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43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50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44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5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6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7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8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9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52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3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62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76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4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5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5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77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4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78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79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0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1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2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3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86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7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05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03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4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4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06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13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07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8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9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0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1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2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15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5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39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37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8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48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40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7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41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2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3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5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6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49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59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3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0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2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3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73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71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2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2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74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1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75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6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7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8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9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0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83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4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97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95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93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94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6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8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12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10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1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1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3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20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14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5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6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7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8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9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22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3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32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48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46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7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57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49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56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50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1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2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58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9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0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69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84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82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3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85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92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86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7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8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94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5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04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5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19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17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8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28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20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27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21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2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3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4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29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0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39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40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53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51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2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54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61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55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6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63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4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2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73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76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86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84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5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95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87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94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88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9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96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7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5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19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17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8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28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0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27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21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2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3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5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29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0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1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8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52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0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1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1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53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0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54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5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6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7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62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3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4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1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8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76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74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75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77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94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95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4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2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3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3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5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2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06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7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4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5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3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934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935" name="الدالة الخطية ،الدالة الام ،الجذر ،الاصفار"/>
          <p:cNvSpPr txBox="1"/>
          <p:nvPr/>
        </p:nvSpPr>
        <p:spPr>
          <a:xfrm>
            <a:off x="6845543" y="2748884"/>
            <a:ext cx="1480998" cy="2879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الدالة الخطية ،الدالة الام ،الجذر ،الاصفار </a:t>
            </a:r>
          </a:p>
        </p:txBody>
      </p:sp>
      <p:grpSp>
        <p:nvGrpSpPr>
          <p:cNvPr id="938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936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7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984" name="تجميع"/>
          <p:cNvGrpSpPr/>
          <p:nvPr/>
        </p:nvGrpSpPr>
        <p:grpSpPr>
          <a:xfrm>
            <a:off x="404877" y="976824"/>
            <a:ext cx="6406215" cy="4000083"/>
            <a:chOff x="0" y="0"/>
            <a:chExt cx="6406214" cy="4000081"/>
          </a:xfrm>
        </p:grpSpPr>
        <p:sp>
          <p:nvSpPr>
            <p:cNvPr id="939" name="مستطيل مستدير الزوايا"/>
            <p:cNvSpPr/>
            <p:nvPr/>
          </p:nvSpPr>
          <p:spPr>
            <a:xfrm>
              <a:off x="12700" y="12700"/>
              <a:ext cx="6380815" cy="3974682"/>
            </a:xfrm>
            <a:prstGeom prst="roundRect">
              <a:avLst>
                <a:gd name="adj" fmla="val 225"/>
              </a:avLst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50" name="تجميع"/>
            <p:cNvGrpSpPr/>
            <p:nvPr/>
          </p:nvGrpSpPr>
          <p:grpSpPr>
            <a:xfrm>
              <a:off x="-1" y="313"/>
              <a:ext cx="6406216" cy="33565"/>
              <a:chOff x="0" y="0"/>
              <a:chExt cx="6406214" cy="33564"/>
            </a:xfrm>
          </p:grpSpPr>
          <p:grpSp>
            <p:nvGrpSpPr>
              <p:cNvPr id="948" name="تجميع"/>
              <p:cNvGrpSpPr/>
              <p:nvPr/>
            </p:nvGrpSpPr>
            <p:grpSpPr>
              <a:xfrm>
                <a:off x="-1" y="0"/>
                <a:ext cx="6406216" cy="33565"/>
                <a:chOff x="0" y="0"/>
                <a:chExt cx="6406214" cy="33564"/>
              </a:xfrm>
            </p:grpSpPr>
            <p:sp>
              <p:nvSpPr>
                <p:cNvPr id="940" name="Google Shape;4671;p50"/>
                <p:cNvSpPr/>
                <p:nvPr/>
              </p:nvSpPr>
              <p:spPr>
                <a:xfrm>
                  <a:off x="0" y="0"/>
                  <a:ext cx="504736" cy="31642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1" name="Google Shape;4672;p50"/>
                <p:cNvSpPr/>
                <p:nvPr/>
              </p:nvSpPr>
              <p:spPr>
                <a:xfrm>
                  <a:off x="643127" y="0"/>
                  <a:ext cx="504737" cy="31642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2" name="Google Shape;4673;p50"/>
                <p:cNvSpPr/>
                <p:nvPr/>
              </p:nvSpPr>
              <p:spPr>
                <a:xfrm>
                  <a:off x="1286253" y="0"/>
                  <a:ext cx="504737" cy="316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3" name="Google Shape;4674;p50"/>
                <p:cNvSpPr/>
                <p:nvPr/>
              </p:nvSpPr>
              <p:spPr>
                <a:xfrm>
                  <a:off x="1929380" y="0"/>
                  <a:ext cx="504737" cy="31642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4" name="Google Shape;4675;p50"/>
                <p:cNvSpPr/>
                <p:nvPr/>
              </p:nvSpPr>
              <p:spPr>
                <a:xfrm>
                  <a:off x="2488541" y="2824"/>
                  <a:ext cx="1315793" cy="291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5" name="Google Shape;4677;p50"/>
                <p:cNvSpPr/>
                <p:nvPr/>
              </p:nvSpPr>
              <p:spPr>
                <a:xfrm>
                  <a:off x="3891136" y="1574"/>
                  <a:ext cx="504736" cy="31642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6" name="Google Shape;4678;p50"/>
                <p:cNvSpPr/>
                <p:nvPr/>
              </p:nvSpPr>
              <p:spPr>
                <a:xfrm>
                  <a:off x="4501886" y="0"/>
                  <a:ext cx="504737" cy="31642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7" name="Google Shape;4679;p50"/>
                <p:cNvSpPr/>
                <p:nvPr/>
              </p:nvSpPr>
              <p:spPr>
                <a:xfrm>
                  <a:off x="5145012" y="0"/>
                  <a:ext cx="1261203" cy="3356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49" name="Google Shape;4676;p50"/>
              <p:cNvSpPr/>
              <p:nvPr/>
            </p:nvSpPr>
            <p:spPr>
              <a:xfrm>
                <a:off x="5144061" y="163"/>
                <a:ext cx="577578" cy="3323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1" name="تجميع"/>
            <p:cNvGrpSpPr/>
            <p:nvPr/>
          </p:nvGrpSpPr>
          <p:grpSpPr>
            <a:xfrm rot="16200000">
              <a:off x="4413784" y="1973774"/>
              <a:ext cx="3932327" cy="52534"/>
              <a:chOff x="0" y="0"/>
              <a:chExt cx="3932326" cy="52532"/>
            </a:xfrm>
          </p:grpSpPr>
          <p:grpSp>
            <p:nvGrpSpPr>
              <p:cNvPr id="959" name="تجميع"/>
              <p:cNvGrpSpPr/>
              <p:nvPr/>
            </p:nvGrpSpPr>
            <p:grpSpPr>
              <a:xfrm>
                <a:off x="-1" y="0"/>
                <a:ext cx="3932328" cy="52533"/>
                <a:chOff x="0" y="0"/>
                <a:chExt cx="3932326" cy="52532"/>
              </a:xfrm>
            </p:grpSpPr>
            <p:sp>
              <p:nvSpPr>
                <p:cNvPr id="951" name="Google Shape;4671;p50"/>
                <p:cNvSpPr/>
                <p:nvPr/>
              </p:nvSpPr>
              <p:spPr>
                <a:xfrm>
                  <a:off x="0" y="0"/>
                  <a:ext cx="309822" cy="49524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2" name="Google Shape;4672;p50"/>
                <p:cNvSpPr/>
                <p:nvPr/>
              </p:nvSpPr>
              <p:spPr>
                <a:xfrm>
                  <a:off x="394770" y="0"/>
                  <a:ext cx="309823" cy="49524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3" name="Google Shape;4673;p50"/>
                <p:cNvSpPr/>
                <p:nvPr/>
              </p:nvSpPr>
              <p:spPr>
                <a:xfrm>
                  <a:off x="789541" y="0"/>
                  <a:ext cx="309822" cy="49524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4" name="Google Shape;4674;p50"/>
                <p:cNvSpPr/>
                <p:nvPr/>
              </p:nvSpPr>
              <p:spPr>
                <a:xfrm>
                  <a:off x="1184311" y="0"/>
                  <a:ext cx="309823" cy="49524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5" name="Google Shape;4675;p50"/>
                <p:cNvSpPr/>
                <p:nvPr/>
              </p:nvSpPr>
              <p:spPr>
                <a:xfrm>
                  <a:off x="1527541" y="4421"/>
                  <a:ext cx="807674" cy="45610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6" name="Google Shape;4677;p50"/>
                <p:cNvSpPr/>
                <p:nvPr/>
              </p:nvSpPr>
              <p:spPr>
                <a:xfrm>
                  <a:off x="2388496" y="2464"/>
                  <a:ext cx="309823" cy="49524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7" name="Google Shape;4678;p50"/>
                <p:cNvSpPr/>
                <p:nvPr/>
              </p:nvSpPr>
              <p:spPr>
                <a:xfrm>
                  <a:off x="2763393" y="0"/>
                  <a:ext cx="309823" cy="49524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8" name="Google Shape;4679;p50"/>
                <p:cNvSpPr/>
                <p:nvPr/>
              </p:nvSpPr>
              <p:spPr>
                <a:xfrm>
                  <a:off x="3158163" y="0"/>
                  <a:ext cx="774164" cy="5253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60" name="Google Shape;4676;p50"/>
              <p:cNvSpPr/>
              <p:nvPr/>
            </p:nvSpPr>
            <p:spPr>
              <a:xfrm>
                <a:off x="3157579" y="255"/>
                <a:ext cx="354535" cy="5202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72" name="تجميع"/>
            <p:cNvGrpSpPr/>
            <p:nvPr/>
          </p:nvGrpSpPr>
          <p:grpSpPr>
            <a:xfrm rot="16200000">
              <a:off x="-1987341" y="1987340"/>
              <a:ext cx="4000082" cy="25401"/>
              <a:chOff x="0" y="0"/>
              <a:chExt cx="4000081" cy="25399"/>
            </a:xfrm>
          </p:grpSpPr>
          <p:grpSp>
            <p:nvGrpSpPr>
              <p:cNvPr id="970" name="تجميع"/>
              <p:cNvGrpSpPr/>
              <p:nvPr/>
            </p:nvGrpSpPr>
            <p:grpSpPr>
              <a:xfrm>
                <a:off x="0" y="0"/>
                <a:ext cx="4000082" cy="25401"/>
                <a:chOff x="0" y="0"/>
                <a:chExt cx="4000081" cy="25400"/>
              </a:xfrm>
            </p:grpSpPr>
            <p:sp>
              <p:nvSpPr>
                <p:cNvPr id="962" name="Google Shape;4671;p50"/>
                <p:cNvSpPr/>
                <p:nvPr/>
              </p:nvSpPr>
              <p:spPr>
                <a:xfrm>
                  <a:off x="0" y="0"/>
                  <a:ext cx="315161" cy="23945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3" name="Google Shape;4672;p50"/>
                <p:cNvSpPr/>
                <p:nvPr/>
              </p:nvSpPr>
              <p:spPr>
                <a:xfrm>
                  <a:off x="401572" y="0"/>
                  <a:ext cx="315162" cy="23945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4" name="Google Shape;4673;p50"/>
                <p:cNvSpPr/>
                <p:nvPr/>
              </p:nvSpPr>
              <p:spPr>
                <a:xfrm>
                  <a:off x="803144" y="0"/>
                  <a:ext cx="315162" cy="2394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5" name="Google Shape;4674;p50"/>
                <p:cNvSpPr/>
                <p:nvPr/>
              </p:nvSpPr>
              <p:spPr>
                <a:xfrm>
                  <a:off x="1204717" y="0"/>
                  <a:ext cx="315161" cy="23945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6" name="Google Shape;4675;p50"/>
                <p:cNvSpPr/>
                <p:nvPr/>
              </p:nvSpPr>
              <p:spPr>
                <a:xfrm>
                  <a:off x="1553861" y="2137"/>
                  <a:ext cx="821590" cy="2205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7" name="Google Shape;4677;p50"/>
                <p:cNvSpPr/>
                <p:nvPr/>
              </p:nvSpPr>
              <p:spPr>
                <a:xfrm>
                  <a:off x="2429650" y="1191"/>
                  <a:ext cx="315161" cy="23946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8" name="Google Shape;4678;p50"/>
                <p:cNvSpPr/>
                <p:nvPr/>
              </p:nvSpPr>
              <p:spPr>
                <a:xfrm>
                  <a:off x="2811007" y="0"/>
                  <a:ext cx="315161" cy="23945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9" name="Google Shape;4679;p50"/>
                <p:cNvSpPr/>
                <p:nvPr/>
              </p:nvSpPr>
              <p:spPr>
                <a:xfrm>
                  <a:off x="3212579" y="0"/>
                  <a:ext cx="787503" cy="25401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71" name="Google Shape;4676;p50"/>
              <p:cNvSpPr/>
              <p:nvPr/>
            </p:nvSpPr>
            <p:spPr>
              <a:xfrm>
                <a:off x="3211985" y="86"/>
                <a:ext cx="360643" cy="2515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83" name="تجميع"/>
            <p:cNvGrpSpPr/>
            <p:nvPr/>
          </p:nvGrpSpPr>
          <p:grpSpPr>
            <a:xfrm>
              <a:off x="28101" y="3963184"/>
              <a:ext cx="6378113" cy="36438"/>
              <a:chOff x="0" y="0"/>
              <a:chExt cx="6378112" cy="36436"/>
            </a:xfrm>
          </p:grpSpPr>
          <p:grpSp>
            <p:nvGrpSpPr>
              <p:cNvPr id="981" name="تجميع"/>
              <p:cNvGrpSpPr/>
              <p:nvPr/>
            </p:nvGrpSpPr>
            <p:grpSpPr>
              <a:xfrm>
                <a:off x="-1" y="0"/>
                <a:ext cx="6378114" cy="36437"/>
                <a:chOff x="0" y="0"/>
                <a:chExt cx="6378112" cy="36436"/>
              </a:xfrm>
            </p:grpSpPr>
            <p:sp>
              <p:nvSpPr>
                <p:cNvPr id="973" name="Google Shape;4671;p50"/>
                <p:cNvSpPr/>
                <p:nvPr/>
              </p:nvSpPr>
              <p:spPr>
                <a:xfrm>
                  <a:off x="0" y="0"/>
                  <a:ext cx="502522" cy="34349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4" name="Google Shape;4672;p50"/>
                <p:cNvSpPr/>
                <p:nvPr/>
              </p:nvSpPr>
              <p:spPr>
                <a:xfrm>
                  <a:off x="640306" y="0"/>
                  <a:ext cx="502522" cy="34349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5" name="Google Shape;4673;p50"/>
                <p:cNvSpPr/>
                <p:nvPr/>
              </p:nvSpPr>
              <p:spPr>
                <a:xfrm>
                  <a:off x="1280611" y="0"/>
                  <a:ext cx="502522" cy="34349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6" name="Google Shape;4674;p50"/>
                <p:cNvSpPr/>
                <p:nvPr/>
              </p:nvSpPr>
              <p:spPr>
                <a:xfrm>
                  <a:off x="1920917" y="0"/>
                  <a:ext cx="502522" cy="34349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7" name="Google Shape;4675;p50"/>
                <p:cNvSpPr/>
                <p:nvPr/>
              </p:nvSpPr>
              <p:spPr>
                <a:xfrm>
                  <a:off x="2477625" y="3066"/>
                  <a:ext cx="1310021" cy="3163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8" name="Google Shape;4677;p50"/>
                <p:cNvSpPr/>
                <p:nvPr/>
              </p:nvSpPr>
              <p:spPr>
                <a:xfrm>
                  <a:off x="3874067" y="1709"/>
                  <a:ext cx="502522" cy="34349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9" name="Google Shape;4678;p50"/>
                <p:cNvSpPr/>
                <p:nvPr/>
              </p:nvSpPr>
              <p:spPr>
                <a:xfrm>
                  <a:off x="4482138" y="0"/>
                  <a:ext cx="502522" cy="34349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0" name="Google Shape;4679;p50"/>
                <p:cNvSpPr/>
                <p:nvPr/>
              </p:nvSpPr>
              <p:spPr>
                <a:xfrm>
                  <a:off x="5122443" y="0"/>
                  <a:ext cx="1255670" cy="36437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82" name="Google Shape;4676;p50"/>
              <p:cNvSpPr/>
              <p:nvPr/>
            </p:nvSpPr>
            <p:spPr>
              <a:xfrm>
                <a:off x="5121495" y="177"/>
                <a:ext cx="575045" cy="3608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985" name="IMG_6598.jpeg" descr="IMG_6598.jpeg"/>
          <p:cNvPicPr>
            <a:picLocks noChangeAspect="1"/>
          </p:cNvPicPr>
          <p:nvPr/>
        </p:nvPicPr>
        <p:blipFill>
          <a:blip r:embed="rId4">
            <a:extLst/>
          </a:blip>
          <a:srcRect l="65089" t="23574" r="5243" b="50315"/>
          <a:stretch>
            <a:fillRect/>
          </a:stretch>
        </p:blipFill>
        <p:spPr>
          <a:xfrm>
            <a:off x="553895" y="1095552"/>
            <a:ext cx="882064" cy="76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244" fill="norm" stroke="1" extrusionOk="0">
                <a:moveTo>
                  <a:pt x="4516" y="0"/>
                </a:moveTo>
                <a:cubicBezTo>
                  <a:pt x="3997" y="0"/>
                  <a:pt x="3989" y="38"/>
                  <a:pt x="4101" y="982"/>
                </a:cubicBezTo>
                <a:cubicBezTo>
                  <a:pt x="4166" y="1522"/>
                  <a:pt x="4325" y="3161"/>
                  <a:pt x="4458" y="4623"/>
                </a:cubicBezTo>
                <a:cubicBezTo>
                  <a:pt x="4591" y="6085"/>
                  <a:pt x="4774" y="7378"/>
                  <a:pt x="4864" y="7491"/>
                </a:cubicBezTo>
                <a:cubicBezTo>
                  <a:pt x="4953" y="7605"/>
                  <a:pt x="4979" y="7966"/>
                  <a:pt x="4921" y="8297"/>
                </a:cubicBezTo>
                <a:cubicBezTo>
                  <a:pt x="4736" y="9365"/>
                  <a:pt x="5384" y="13205"/>
                  <a:pt x="5838" y="13725"/>
                </a:cubicBezTo>
                <a:cubicBezTo>
                  <a:pt x="6611" y="14610"/>
                  <a:pt x="9868" y="14533"/>
                  <a:pt x="10847" y="13604"/>
                </a:cubicBezTo>
                <a:cubicBezTo>
                  <a:pt x="11045" y="13415"/>
                  <a:pt x="11180" y="13411"/>
                  <a:pt x="11339" y="13593"/>
                </a:cubicBezTo>
                <a:cubicBezTo>
                  <a:pt x="11740" y="14052"/>
                  <a:pt x="11366" y="14460"/>
                  <a:pt x="10065" y="14983"/>
                </a:cubicBezTo>
                <a:cubicBezTo>
                  <a:pt x="8381" y="15660"/>
                  <a:pt x="6635" y="15673"/>
                  <a:pt x="5829" y="15016"/>
                </a:cubicBezTo>
                <a:cubicBezTo>
                  <a:pt x="5174" y="14482"/>
                  <a:pt x="5113" y="14666"/>
                  <a:pt x="5539" y="15832"/>
                </a:cubicBezTo>
                <a:cubicBezTo>
                  <a:pt x="6005" y="17109"/>
                  <a:pt x="6866" y="17397"/>
                  <a:pt x="9891" y="17278"/>
                </a:cubicBezTo>
                <a:cubicBezTo>
                  <a:pt x="12530" y="17174"/>
                  <a:pt x="14094" y="16713"/>
                  <a:pt x="15411" y="15656"/>
                </a:cubicBezTo>
                <a:cubicBezTo>
                  <a:pt x="16288" y="14953"/>
                  <a:pt x="16540" y="15504"/>
                  <a:pt x="15710" y="16307"/>
                </a:cubicBezTo>
                <a:cubicBezTo>
                  <a:pt x="14340" y="17632"/>
                  <a:pt x="11765" y="18484"/>
                  <a:pt x="9129" y="18491"/>
                </a:cubicBezTo>
                <a:lnTo>
                  <a:pt x="7672" y="18491"/>
                </a:lnTo>
                <a:lnTo>
                  <a:pt x="8424" y="19882"/>
                </a:lnTo>
                <a:cubicBezTo>
                  <a:pt x="9287" y="21462"/>
                  <a:pt x="9665" y="21600"/>
                  <a:pt x="10538" y="20643"/>
                </a:cubicBezTo>
                <a:cubicBezTo>
                  <a:pt x="11039" y="20093"/>
                  <a:pt x="11296" y="20005"/>
                  <a:pt x="12574" y="19959"/>
                </a:cubicBezTo>
                <a:cubicBezTo>
                  <a:pt x="13726" y="19917"/>
                  <a:pt x="14045" y="19833"/>
                  <a:pt x="14099" y="19540"/>
                </a:cubicBezTo>
                <a:cubicBezTo>
                  <a:pt x="14136" y="19335"/>
                  <a:pt x="14055" y="19024"/>
                  <a:pt x="13925" y="18844"/>
                </a:cubicBezTo>
                <a:cubicBezTo>
                  <a:pt x="13602" y="18400"/>
                  <a:pt x="13875" y="17981"/>
                  <a:pt x="14369" y="18160"/>
                </a:cubicBezTo>
                <a:cubicBezTo>
                  <a:pt x="14634" y="18257"/>
                  <a:pt x="14925" y="18144"/>
                  <a:pt x="15218" y="17829"/>
                </a:cubicBezTo>
                <a:cubicBezTo>
                  <a:pt x="15464" y="17565"/>
                  <a:pt x="16188" y="17144"/>
                  <a:pt x="16830" y="16892"/>
                </a:cubicBezTo>
                <a:cubicBezTo>
                  <a:pt x="18691" y="16159"/>
                  <a:pt x="20979" y="14618"/>
                  <a:pt x="21075" y="14034"/>
                </a:cubicBezTo>
                <a:cubicBezTo>
                  <a:pt x="21121" y="13757"/>
                  <a:pt x="21251" y="13043"/>
                  <a:pt x="21355" y="12445"/>
                </a:cubicBezTo>
                <a:cubicBezTo>
                  <a:pt x="21600" y="11046"/>
                  <a:pt x="21436" y="10868"/>
                  <a:pt x="19869" y="10868"/>
                </a:cubicBezTo>
                <a:cubicBezTo>
                  <a:pt x="18893" y="10868"/>
                  <a:pt x="18589" y="10956"/>
                  <a:pt x="18489" y="11254"/>
                </a:cubicBezTo>
                <a:cubicBezTo>
                  <a:pt x="18374" y="11597"/>
                  <a:pt x="18314" y="11582"/>
                  <a:pt x="17910" y="11165"/>
                </a:cubicBezTo>
                <a:cubicBezTo>
                  <a:pt x="17663" y="10911"/>
                  <a:pt x="17304" y="10637"/>
                  <a:pt x="17109" y="10559"/>
                </a:cubicBezTo>
                <a:cubicBezTo>
                  <a:pt x="16915" y="10480"/>
                  <a:pt x="16752" y="10322"/>
                  <a:pt x="16752" y="10206"/>
                </a:cubicBezTo>
                <a:cubicBezTo>
                  <a:pt x="16752" y="10089"/>
                  <a:pt x="16574" y="9942"/>
                  <a:pt x="16347" y="9875"/>
                </a:cubicBezTo>
                <a:cubicBezTo>
                  <a:pt x="16019" y="9776"/>
                  <a:pt x="15964" y="9630"/>
                  <a:pt x="16067" y="9157"/>
                </a:cubicBezTo>
                <a:cubicBezTo>
                  <a:pt x="16159" y="8738"/>
                  <a:pt x="16043" y="8262"/>
                  <a:pt x="15672" y="7536"/>
                </a:cubicBezTo>
                <a:cubicBezTo>
                  <a:pt x="15382" y="6971"/>
                  <a:pt x="15142" y="6369"/>
                  <a:pt x="15141" y="6201"/>
                </a:cubicBezTo>
                <a:cubicBezTo>
                  <a:pt x="15137" y="5793"/>
                  <a:pt x="13159" y="3475"/>
                  <a:pt x="12815" y="3475"/>
                </a:cubicBezTo>
                <a:cubicBezTo>
                  <a:pt x="12667" y="3475"/>
                  <a:pt x="12513" y="3738"/>
                  <a:pt x="12477" y="4060"/>
                </a:cubicBezTo>
                <a:cubicBezTo>
                  <a:pt x="12383" y="4923"/>
                  <a:pt x="12019" y="4763"/>
                  <a:pt x="11947" y="3828"/>
                </a:cubicBezTo>
                <a:lnTo>
                  <a:pt x="11889" y="3023"/>
                </a:lnTo>
                <a:lnTo>
                  <a:pt x="10692" y="3166"/>
                </a:lnTo>
                <a:cubicBezTo>
                  <a:pt x="9751" y="3279"/>
                  <a:pt x="9385" y="3217"/>
                  <a:pt x="8965" y="2902"/>
                </a:cubicBezTo>
                <a:cubicBezTo>
                  <a:pt x="8050" y="2216"/>
                  <a:pt x="8663" y="3085"/>
                  <a:pt x="9843" y="4148"/>
                </a:cubicBezTo>
                <a:cubicBezTo>
                  <a:pt x="10846" y="5053"/>
                  <a:pt x="11121" y="5598"/>
                  <a:pt x="10721" y="5881"/>
                </a:cubicBezTo>
                <a:cubicBezTo>
                  <a:pt x="10624" y="5950"/>
                  <a:pt x="9942" y="5361"/>
                  <a:pt x="9206" y="4568"/>
                </a:cubicBezTo>
                <a:cubicBezTo>
                  <a:pt x="8190" y="3471"/>
                  <a:pt x="7874" y="2964"/>
                  <a:pt x="7874" y="2482"/>
                </a:cubicBezTo>
                <a:cubicBezTo>
                  <a:pt x="7874" y="1749"/>
                  <a:pt x="7526" y="1629"/>
                  <a:pt x="7430" y="2328"/>
                </a:cubicBezTo>
                <a:cubicBezTo>
                  <a:pt x="7345" y="2949"/>
                  <a:pt x="6987" y="3015"/>
                  <a:pt x="6909" y="2427"/>
                </a:cubicBezTo>
                <a:cubicBezTo>
                  <a:pt x="6739" y="1142"/>
                  <a:pt x="6611" y="914"/>
                  <a:pt x="5858" y="474"/>
                </a:cubicBezTo>
                <a:cubicBezTo>
                  <a:pt x="5419" y="219"/>
                  <a:pt x="4813" y="0"/>
                  <a:pt x="4516" y="0"/>
                </a:cubicBezTo>
                <a:close/>
                <a:moveTo>
                  <a:pt x="3368" y="11"/>
                </a:moveTo>
                <a:lnTo>
                  <a:pt x="2644" y="508"/>
                </a:lnTo>
                <a:cubicBezTo>
                  <a:pt x="2245" y="782"/>
                  <a:pt x="1884" y="1035"/>
                  <a:pt x="1843" y="1070"/>
                </a:cubicBezTo>
                <a:cubicBezTo>
                  <a:pt x="1803" y="1105"/>
                  <a:pt x="1956" y="1413"/>
                  <a:pt x="2191" y="1754"/>
                </a:cubicBezTo>
                <a:cubicBezTo>
                  <a:pt x="2425" y="2096"/>
                  <a:pt x="2625" y="2463"/>
                  <a:pt x="2625" y="2571"/>
                </a:cubicBezTo>
                <a:cubicBezTo>
                  <a:pt x="2625" y="2679"/>
                  <a:pt x="2195" y="3294"/>
                  <a:pt x="1669" y="3939"/>
                </a:cubicBezTo>
                <a:cubicBezTo>
                  <a:pt x="1029" y="4725"/>
                  <a:pt x="597" y="5081"/>
                  <a:pt x="357" y="5009"/>
                </a:cubicBezTo>
                <a:cubicBezTo>
                  <a:pt x="76" y="4925"/>
                  <a:pt x="0" y="5048"/>
                  <a:pt x="0" y="5572"/>
                </a:cubicBezTo>
                <a:cubicBezTo>
                  <a:pt x="0" y="6018"/>
                  <a:pt x="313" y="6695"/>
                  <a:pt x="955" y="7624"/>
                </a:cubicBezTo>
                <a:cubicBezTo>
                  <a:pt x="1483" y="8387"/>
                  <a:pt x="1995" y="9011"/>
                  <a:pt x="2094" y="9014"/>
                </a:cubicBezTo>
                <a:cubicBezTo>
                  <a:pt x="2193" y="9017"/>
                  <a:pt x="2686" y="8791"/>
                  <a:pt x="3184" y="8506"/>
                </a:cubicBezTo>
                <a:lnTo>
                  <a:pt x="4082" y="7988"/>
                </a:lnTo>
                <a:lnTo>
                  <a:pt x="3956" y="6245"/>
                </a:lnTo>
                <a:cubicBezTo>
                  <a:pt x="3888" y="5290"/>
                  <a:pt x="3729" y="3500"/>
                  <a:pt x="3599" y="2262"/>
                </a:cubicBezTo>
                <a:lnTo>
                  <a:pt x="3368" y="11"/>
                </a:lnTo>
                <a:close/>
                <a:moveTo>
                  <a:pt x="4188" y="8804"/>
                </a:moveTo>
                <a:lnTo>
                  <a:pt x="3619" y="9146"/>
                </a:lnTo>
                <a:cubicBezTo>
                  <a:pt x="3303" y="9333"/>
                  <a:pt x="2903" y="9477"/>
                  <a:pt x="2731" y="9477"/>
                </a:cubicBezTo>
                <a:cubicBezTo>
                  <a:pt x="2559" y="9477"/>
                  <a:pt x="2422" y="9540"/>
                  <a:pt x="2422" y="9610"/>
                </a:cubicBezTo>
                <a:cubicBezTo>
                  <a:pt x="2422" y="10046"/>
                  <a:pt x="3177" y="11329"/>
                  <a:pt x="3802" y="11949"/>
                </a:cubicBezTo>
                <a:cubicBezTo>
                  <a:pt x="4207" y="12350"/>
                  <a:pt x="4568" y="12639"/>
                  <a:pt x="4603" y="12600"/>
                </a:cubicBezTo>
                <a:cubicBezTo>
                  <a:pt x="4638" y="12560"/>
                  <a:pt x="4560" y="11694"/>
                  <a:pt x="4429" y="10669"/>
                </a:cubicBezTo>
                <a:lnTo>
                  <a:pt x="4188" y="880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86" name="حل المعادلات الخطية بيانيًا"/>
          <p:cNvSpPr txBox="1"/>
          <p:nvPr/>
        </p:nvSpPr>
        <p:spPr>
          <a:xfrm>
            <a:off x="2457971" y="219605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المعادلات الخطية بيانيًا </a:t>
            </a:r>
          </a:p>
        </p:txBody>
      </p:sp>
      <p:sp>
        <p:nvSpPr>
          <p:cNvPr id="987" name="▪️حل المعادلات الخطية بيانيا"/>
          <p:cNvSpPr txBox="1"/>
          <p:nvPr/>
        </p:nvSpPr>
        <p:spPr>
          <a:xfrm>
            <a:off x="7271232" y="1376632"/>
            <a:ext cx="117274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الخطية بيانيا </a:t>
            </a:r>
          </a:p>
        </p:txBody>
      </p:sp>
      <p:sp>
        <p:nvSpPr>
          <p:cNvPr id="988" name="▪️تقدير حل المعادلات الخطية بيانيا"/>
          <p:cNvSpPr txBox="1"/>
          <p:nvPr/>
        </p:nvSpPr>
        <p:spPr>
          <a:xfrm>
            <a:off x="7048879" y="1833832"/>
            <a:ext cx="128401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▪️تقدير حل المعادلات الخطية بيانيا </a:t>
            </a:r>
          </a:p>
        </p:txBody>
      </p:sp>
      <p:sp>
        <p:nvSpPr>
          <p:cNvPr id="9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25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3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26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27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35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5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47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حل المتباينات بالضرب أو القسمة"/>
          <p:cNvSpPr txBox="1"/>
          <p:nvPr/>
        </p:nvSpPr>
        <p:spPr>
          <a:xfrm>
            <a:off x="2089177" y="83414"/>
            <a:ext cx="3540700" cy="40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حل المتباينات بالضرب أو القسمة </a:t>
            </a:r>
          </a:p>
        </p:txBody>
      </p:sp>
      <p:sp>
        <p:nvSpPr>
          <p:cNvPr id="160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1" name="١٣٠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١٣٠</a:t>
            </a:r>
          </a:p>
        </p:txBody>
      </p:sp>
      <p:sp>
        <p:nvSpPr>
          <p:cNvPr id="162" name="حل متباينات خطية باستعمال الضرب"/>
          <p:cNvSpPr txBox="1"/>
          <p:nvPr/>
        </p:nvSpPr>
        <p:spPr>
          <a:xfrm>
            <a:off x="7135739" y="1871262"/>
            <a:ext cx="1315790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متباينات خطية باستعمال الضرب</a:t>
            </a:r>
          </a:p>
        </p:txBody>
      </p:sp>
      <p:sp>
        <p:nvSpPr>
          <p:cNvPr id="163" name="حل متباينات خطية باستعمال القسمة"/>
          <p:cNvSpPr txBox="1"/>
          <p:nvPr/>
        </p:nvSpPr>
        <p:spPr>
          <a:xfrm>
            <a:off x="7188784" y="2571750"/>
            <a:ext cx="1262745" cy="37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متباينات خطية باستعمال القسمة  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3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1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2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4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75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3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4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05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3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4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06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3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07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1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2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15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0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38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9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1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8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2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6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0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0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2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57.png"/><Relationship Id="rId4" Type="http://schemas.openxmlformats.org/officeDocument/2006/relationships/image" Target="../media/image5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1.gif"/><Relationship Id="rId5" Type="http://schemas.openxmlformats.org/officeDocument/2006/relationships/image" Target="../media/image63.png"/><Relationship Id="rId6" Type="http://schemas.openxmlformats.org/officeDocument/2006/relationships/image" Target="../media/image2.gif"/><Relationship Id="rId7" Type="http://schemas.openxmlformats.org/officeDocument/2006/relationships/image" Target="../media/image35.png"/><Relationship Id="rId8" Type="http://schemas.openxmlformats.org/officeDocument/2006/relationships/image" Target="../media/image64.png"/><Relationship Id="rId9" Type="http://schemas.openxmlformats.org/officeDocument/2006/relationships/image" Target="../media/image4.png"/><Relationship Id="rId10" Type="http://schemas.openxmlformats.org/officeDocument/2006/relationships/image" Target="../media/image5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60.png"/><Relationship Id="rId4" Type="http://schemas.openxmlformats.org/officeDocument/2006/relationships/image" Target="../media/image65.png"/><Relationship Id="rId5" Type="http://schemas.openxmlformats.org/officeDocument/2006/relationships/image" Target="../media/image5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1.gif"/><Relationship Id="rId5" Type="http://schemas.openxmlformats.org/officeDocument/2006/relationships/image" Target="../media/image63.png"/><Relationship Id="rId6" Type="http://schemas.openxmlformats.org/officeDocument/2006/relationships/image" Target="../media/image2.gif"/><Relationship Id="rId7" Type="http://schemas.openxmlformats.org/officeDocument/2006/relationships/image" Target="../media/image58.png"/><Relationship Id="rId8" Type="http://schemas.openxmlformats.org/officeDocument/2006/relationships/image" Target="../media/image35.png"/><Relationship Id="rId9" Type="http://schemas.openxmlformats.org/officeDocument/2006/relationships/image" Target="../media/image66.png"/><Relationship Id="rId10" Type="http://schemas.openxmlformats.org/officeDocument/2006/relationships/image" Target="../media/image4.png"/><Relationship Id="rId11" Type="http://schemas.openxmlformats.org/officeDocument/2006/relationships/image" Target="../media/image6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1.gif"/><Relationship Id="rId5" Type="http://schemas.openxmlformats.org/officeDocument/2006/relationships/image" Target="../media/image63.png"/><Relationship Id="rId6" Type="http://schemas.openxmlformats.org/officeDocument/2006/relationships/image" Target="../media/image2.gif"/><Relationship Id="rId7" Type="http://schemas.openxmlformats.org/officeDocument/2006/relationships/image" Target="../media/image58.png"/><Relationship Id="rId8" Type="http://schemas.openxmlformats.org/officeDocument/2006/relationships/image" Target="../media/image35.png"/><Relationship Id="rId9" Type="http://schemas.openxmlformats.org/officeDocument/2006/relationships/image" Target="../media/image66.png"/><Relationship Id="rId10" Type="http://schemas.openxmlformats.org/officeDocument/2006/relationships/image" Target="../media/image4.png"/><Relationship Id="rId11" Type="http://schemas.openxmlformats.org/officeDocument/2006/relationships/image" Target="../media/image6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8.png"/><Relationship Id="rId4" Type="http://schemas.openxmlformats.org/officeDocument/2006/relationships/image" Target="../media/image4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61.png"/><Relationship Id="rId8" Type="http://schemas.openxmlformats.org/officeDocument/2006/relationships/image" Target="../media/image5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8.png"/><Relationship Id="rId9" Type="http://schemas.openxmlformats.org/officeDocument/2006/relationships/image" Target="../media/image3.jpeg"/><Relationship Id="rId10" Type="http://schemas.openxmlformats.org/officeDocument/2006/relationships/image" Target="../media/image29.png"/><Relationship Id="rId11" Type="http://schemas.openxmlformats.org/officeDocument/2006/relationships/image" Target="../media/image4.jpeg"/><Relationship Id="rId12" Type="http://schemas.openxmlformats.org/officeDocument/2006/relationships/image" Target="../media/image3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3.png"/><Relationship Id="rId4" Type="http://schemas.openxmlformats.org/officeDocument/2006/relationships/image" Target="../media/image73.png"/><Relationship Id="rId5" Type="http://schemas.openxmlformats.org/officeDocument/2006/relationships/image" Target="../media/image8.jpeg"/><Relationship Id="rId6" Type="http://schemas.openxmlformats.org/officeDocument/2006/relationships/image" Target="../media/image61.png"/><Relationship Id="rId7" Type="http://schemas.openxmlformats.org/officeDocument/2006/relationships/image" Target="../media/image7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7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56.png"/><Relationship Id="rId5" Type="http://schemas.openxmlformats.org/officeDocument/2006/relationships/image" Target="../media/image7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6.png"/><Relationship Id="rId3" Type="http://schemas.openxmlformats.org/officeDocument/2006/relationships/image" Target="../media/image78.png"/><Relationship Id="rId4" Type="http://schemas.openxmlformats.org/officeDocument/2006/relationships/image" Target="../media/image7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79.png"/><Relationship Id="rId4" Type="http://schemas.openxmlformats.org/officeDocument/2006/relationships/image" Target="../media/image7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1.gif"/><Relationship Id="rId5" Type="http://schemas.openxmlformats.org/officeDocument/2006/relationships/image" Target="../media/image63.png"/><Relationship Id="rId6" Type="http://schemas.openxmlformats.org/officeDocument/2006/relationships/image" Target="../media/image2.gif"/><Relationship Id="rId7" Type="http://schemas.openxmlformats.org/officeDocument/2006/relationships/image" Target="../media/image35.png"/><Relationship Id="rId8" Type="http://schemas.openxmlformats.org/officeDocument/2006/relationships/image" Target="../media/image80.png"/><Relationship Id="rId9" Type="http://schemas.openxmlformats.org/officeDocument/2006/relationships/image" Target="../media/image4.png"/><Relationship Id="rId10" Type="http://schemas.openxmlformats.org/officeDocument/2006/relationships/image" Target="../media/image81.png"/><Relationship Id="rId11" Type="http://schemas.openxmlformats.org/officeDocument/2006/relationships/image" Target="../media/image7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2.png"/><Relationship Id="rId3" Type="http://schemas.openxmlformats.org/officeDocument/2006/relationships/image" Target="../media/image1.gif"/><Relationship Id="rId4" Type="http://schemas.openxmlformats.org/officeDocument/2006/relationships/image" Target="../media/image62.png"/><Relationship Id="rId5" Type="http://schemas.openxmlformats.org/officeDocument/2006/relationships/image" Target="../media/image7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61.png"/><Relationship Id="rId6" Type="http://schemas.openxmlformats.org/officeDocument/2006/relationships/image" Target="../media/image5.png"/><Relationship Id="rId7" Type="http://schemas.openxmlformats.org/officeDocument/2006/relationships/image" Target="../media/image68.png"/><Relationship Id="rId8" Type="http://schemas.openxmlformats.org/officeDocument/2006/relationships/image" Target="../media/image4.png"/><Relationship Id="rId9" Type="http://schemas.openxmlformats.org/officeDocument/2006/relationships/image" Target="../media/image7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6.png"/><Relationship Id="rId3" Type="http://schemas.openxmlformats.org/officeDocument/2006/relationships/image" Target="../media/image29.png"/><Relationship Id="rId4" Type="http://schemas.openxmlformats.org/officeDocument/2006/relationships/image" Target="../media/image69.png"/><Relationship Id="rId5" Type="http://schemas.openxmlformats.org/officeDocument/2006/relationships/image" Target="../media/image25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11.jpeg"/><Relationship Id="rId11" Type="http://schemas.openxmlformats.org/officeDocument/2006/relationships/image" Target="../media/image91.png"/><Relationship Id="rId12" Type="http://schemas.openxmlformats.org/officeDocument/2006/relationships/image" Target="../media/image40.png"/><Relationship Id="rId13" Type="http://schemas.openxmlformats.org/officeDocument/2006/relationships/image" Target="../media/image92.png"/><Relationship Id="rId14" Type="http://schemas.openxmlformats.org/officeDocument/2006/relationships/image" Target="../media/image5.png"/><Relationship Id="rId15" Type="http://schemas.openxmlformats.org/officeDocument/2006/relationships/image" Target="../media/image93.png"/><Relationship Id="rId16" Type="http://schemas.openxmlformats.org/officeDocument/2006/relationships/image" Target="../media/image94.png"/><Relationship Id="rId17" Type="http://schemas.openxmlformats.org/officeDocument/2006/relationships/image" Target="../media/image12.jpeg"/><Relationship Id="rId18" Type="http://schemas.openxmlformats.org/officeDocument/2006/relationships/image" Target="../media/image95.png"/><Relationship Id="rId19" Type="http://schemas.openxmlformats.org/officeDocument/2006/relationships/image" Target="../media/image96.png"/><Relationship Id="rId20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3.jpeg"/><Relationship Id="rId7" Type="http://schemas.openxmlformats.org/officeDocument/2006/relationships/image" Target="../media/image97.png"/><Relationship Id="rId8" Type="http://schemas.openxmlformats.org/officeDocument/2006/relationships/image" Target="../media/image25.png"/><Relationship Id="rId9" Type="http://schemas.openxmlformats.org/officeDocument/2006/relationships/image" Target="../media/image9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5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30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8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2.png"/><Relationship Id="rId7" Type="http://schemas.openxmlformats.org/officeDocument/2006/relationships/image" Target="../media/image3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5" Type="http://schemas.openxmlformats.org/officeDocument/2006/relationships/image" Target="../media/image4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5.png"/><Relationship Id="rId6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1000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98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99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01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11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1004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1002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3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07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1005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6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10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1008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9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12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38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1024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1016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1014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5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1017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8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9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0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1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2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3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27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1025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6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28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9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0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1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2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4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5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7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39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0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3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1041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42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44" name="Google Shape;803;p32"/>
          <p:cNvSpPr txBox="1"/>
          <p:nvPr>
            <p:ph type="ctrTitle"/>
          </p:nvPr>
        </p:nvSpPr>
        <p:spPr>
          <a:xfrm>
            <a:off x="1713172" y="1178298"/>
            <a:ext cx="6532584" cy="1588523"/>
          </a:xfrm>
          <a:prstGeom prst="rect">
            <a:avLst/>
          </a:prstGeom>
        </p:spPr>
        <p:txBody>
          <a:bodyPr/>
          <a:lstStyle/>
          <a:p>
            <a:pPr defTabSz="603504" rtl="0">
              <a:defRPr sz="3234">
                <a:solidFill>
                  <a:srgbClr val="566262"/>
                </a:solidFill>
              </a:defRPr>
            </a:pPr>
            <a:r>
              <a:t>٤- ٢</a:t>
            </a:r>
          </a:p>
          <a:p>
            <a:pPr defTabSz="603504" rtl="0">
              <a:defRPr sz="3234">
                <a:solidFill>
                  <a:srgbClr val="566262"/>
                </a:solidFill>
              </a:defRPr>
            </a:pPr>
          </a:p>
          <a:p>
            <a:pPr defTabSz="603504" rtl="0">
              <a:defRPr sz="3234">
                <a:solidFill>
                  <a:srgbClr val="566262"/>
                </a:solidFill>
              </a:defRPr>
            </a:pPr>
            <a:r>
              <a:t>حل المتباينات بالضرب او القسمة</a:t>
            </a:r>
          </a:p>
        </p:txBody>
      </p:sp>
      <p:pic>
        <p:nvPicPr>
          <p:cNvPr id="1045" name="IMG_6602.png" descr="IMG_6602.png"/>
          <p:cNvPicPr>
            <a:picLocks noChangeAspect="1"/>
          </p:cNvPicPr>
          <p:nvPr/>
        </p:nvPicPr>
        <p:blipFill>
          <a:blip r:embed="rId4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7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8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79" name="١٣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١٣٠</a:t>
            </a:r>
          </a:p>
        </p:txBody>
      </p:sp>
      <p:sp>
        <p:nvSpPr>
          <p:cNvPr id="1280" name="Google Shape;604;p19"/>
          <p:cNvSpPr/>
          <p:nvPr/>
        </p:nvSpPr>
        <p:spPr>
          <a:xfrm flipH="1" rot="16200000">
            <a:off x="-1211681" y="2593383"/>
            <a:ext cx="4002272" cy="76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8026"/>
                </a:lnTo>
                <a:cubicBezTo>
                  <a:pt x="19635" y="18026"/>
                  <a:pt x="19635" y="8026"/>
                  <a:pt x="17664" y="8026"/>
                </a:cubicBezTo>
                <a:cubicBezTo>
                  <a:pt x="15699" y="8026"/>
                  <a:pt x="15699" y="21600"/>
                  <a:pt x="13728" y="21600"/>
                </a:cubicBezTo>
                <a:cubicBezTo>
                  <a:pt x="11763" y="21600"/>
                  <a:pt x="11757" y="12866"/>
                  <a:pt x="9792" y="12866"/>
                </a:cubicBezTo>
                <a:cubicBezTo>
                  <a:pt x="7827" y="12866"/>
                  <a:pt x="7827" y="19453"/>
                  <a:pt x="5856" y="19453"/>
                </a:cubicBezTo>
                <a:cubicBezTo>
                  <a:pt x="3891" y="19453"/>
                  <a:pt x="3891" y="9357"/>
                  <a:pt x="1920" y="9357"/>
                </a:cubicBezTo>
                <a:cubicBezTo>
                  <a:pt x="1183" y="9357"/>
                  <a:pt x="723" y="10368"/>
                  <a:pt x="331" y="11633"/>
                </a:cubicBezTo>
                <a:lnTo>
                  <a:pt x="0" y="12795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98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92" name="Google Shape;300;p37"/>
          <p:cNvGrpSpPr/>
          <p:nvPr/>
        </p:nvGrpSpPr>
        <p:grpSpPr>
          <a:xfrm>
            <a:off x="6272178" y="1082679"/>
            <a:ext cx="325042" cy="349340"/>
            <a:chOff x="0" y="0"/>
            <a:chExt cx="325041" cy="349339"/>
          </a:xfrm>
        </p:grpSpPr>
        <p:sp>
          <p:nvSpPr>
            <p:cNvPr id="1281" name="Google Shape;301;p37"/>
            <p:cNvSpPr/>
            <p:nvPr/>
          </p:nvSpPr>
          <p:spPr>
            <a:xfrm>
              <a:off x="71009" y="69883"/>
              <a:ext cx="254033" cy="27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302;p37"/>
            <p:cNvSpPr/>
            <p:nvPr/>
          </p:nvSpPr>
          <p:spPr>
            <a:xfrm>
              <a:off x="277139" y="103145"/>
              <a:ext cx="31755" cy="2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303;p37"/>
            <p:cNvSpPr/>
            <p:nvPr/>
          </p:nvSpPr>
          <p:spPr>
            <a:xfrm>
              <a:off x="233096" y="48286"/>
              <a:ext cx="25700" cy="2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304;p37"/>
            <p:cNvSpPr/>
            <p:nvPr/>
          </p:nvSpPr>
          <p:spPr>
            <a:xfrm>
              <a:off x="160819" y="0"/>
              <a:ext cx="16218" cy="35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305;p37"/>
            <p:cNvSpPr/>
            <p:nvPr/>
          </p:nvSpPr>
          <p:spPr>
            <a:xfrm>
              <a:off x="69597" y="24957"/>
              <a:ext cx="28302" cy="34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306;p37"/>
            <p:cNvSpPr/>
            <p:nvPr/>
          </p:nvSpPr>
          <p:spPr>
            <a:xfrm>
              <a:off x="27743" y="76158"/>
              <a:ext cx="32216" cy="2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307;p37"/>
            <p:cNvSpPr/>
            <p:nvPr/>
          </p:nvSpPr>
          <p:spPr>
            <a:xfrm>
              <a:off x="-1" y="162218"/>
              <a:ext cx="35408" cy="1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308;p37"/>
            <p:cNvSpPr/>
            <p:nvPr/>
          </p:nvSpPr>
          <p:spPr>
            <a:xfrm>
              <a:off x="41291" y="223132"/>
              <a:ext cx="27683" cy="20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309;p37"/>
            <p:cNvSpPr/>
            <p:nvPr/>
          </p:nvSpPr>
          <p:spPr>
            <a:xfrm>
              <a:off x="98884" y="279620"/>
              <a:ext cx="16636" cy="2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310;p37"/>
            <p:cNvSpPr/>
            <p:nvPr/>
          </p:nvSpPr>
          <p:spPr>
            <a:xfrm>
              <a:off x="154537" y="287696"/>
              <a:ext cx="12966" cy="3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311;p37"/>
            <p:cNvSpPr/>
            <p:nvPr/>
          </p:nvSpPr>
          <p:spPr>
            <a:xfrm>
              <a:off x="283495" y="169589"/>
              <a:ext cx="29449" cy="1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97" name="تجميع"/>
          <p:cNvGrpSpPr/>
          <p:nvPr/>
        </p:nvGrpSpPr>
        <p:grpSpPr>
          <a:xfrm>
            <a:off x="1679990" y="2098124"/>
            <a:ext cx="4270974" cy="947252"/>
            <a:chOff x="0" y="0"/>
            <a:chExt cx="4270973" cy="947250"/>
          </a:xfrm>
        </p:grpSpPr>
        <p:sp>
          <p:nvSpPr>
            <p:cNvPr id="1293" name="خط"/>
            <p:cNvSpPr/>
            <p:nvPr/>
          </p:nvSpPr>
          <p:spPr>
            <a:xfrm>
              <a:off x="0" y="497203"/>
              <a:ext cx="4270973" cy="1"/>
            </a:xfrm>
            <a:prstGeom prst="line">
              <a:avLst/>
            </a:prstGeom>
            <a:noFill/>
            <a:ln w="50800" cap="flat">
              <a:solidFill>
                <a:srgbClr val="CC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خط"/>
            <p:cNvSpPr/>
            <p:nvPr/>
          </p:nvSpPr>
          <p:spPr>
            <a:xfrm flipV="1">
              <a:off x="24274" y="510869"/>
              <a:ext cx="1" cy="434974"/>
            </a:xfrm>
            <a:prstGeom prst="line">
              <a:avLst/>
            </a:prstGeom>
            <a:noFill/>
            <a:ln w="25400" cap="flat">
              <a:solidFill>
                <a:srgbClr val="CC0000"/>
              </a:solidFill>
              <a:prstDash val="solid"/>
              <a:round/>
              <a:headEnd type="arrow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خط"/>
            <p:cNvSpPr/>
            <p:nvPr/>
          </p:nvSpPr>
          <p:spPr>
            <a:xfrm flipV="1">
              <a:off x="1967014" y="0"/>
              <a:ext cx="1" cy="427432"/>
            </a:xfrm>
            <a:prstGeom prst="line">
              <a:avLst/>
            </a:prstGeom>
            <a:noFill/>
            <a:ln w="25400" cap="flat">
              <a:solidFill>
                <a:srgbClr val="CC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خط"/>
            <p:cNvSpPr/>
            <p:nvPr/>
          </p:nvSpPr>
          <p:spPr>
            <a:xfrm flipV="1">
              <a:off x="4270972" y="497203"/>
              <a:ext cx="1" cy="450048"/>
            </a:xfrm>
            <a:prstGeom prst="line">
              <a:avLst/>
            </a:prstGeom>
            <a:noFill/>
            <a:ln w="25400" cap="flat">
              <a:solidFill>
                <a:srgbClr val="CC0000"/>
              </a:solidFill>
              <a:prstDash val="solid"/>
              <a:round/>
              <a:headEnd type="arrow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98" name="IMG_4758.png" descr="IMG_4758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5066" y="1313383"/>
            <a:ext cx="2116078" cy="1172994"/>
          </a:xfrm>
          <a:prstGeom prst="rect">
            <a:avLst/>
          </a:prstGeom>
        </p:spPr>
      </p:pic>
      <p:pic>
        <p:nvPicPr>
          <p:cNvPr id="1299" name="IMG_4758.png" descr="IMG_4758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44868" y="2918639"/>
            <a:ext cx="2007670" cy="1118936"/>
          </a:xfrm>
          <a:prstGeom prst="rect">
            <a:avLst/>
          </a:prstGeom>
        </p:spPr>
      </p:pic>
      <p:pic>
        <p:nvPicPr>
          <p:cNvPr id="1300" name="IMG_4759.png" descr="IMG_4759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5428" y="2918195"/>
            <a:ext cx="2550371" cy="1119380"/>
          </a:xfrm>
          <a:prstGeom prst="rect">
            <a:avLst/>
          </a:prstGeom>
        </p:spPr>
      </p:pic>
      <p:pic>
        <p:nvPicPr>
          <p:cNvPr id="1301" name="IMG_4758.png" descr="IMG_4758.png"/>
          <p:cNvPicPr>
            <a:picLocks noChangeAspect="1"/>
          </p:cNvPicPr>
          <p:nvPr/>
        </p:nvPicPr>
        <p:blipFill>
          <a:blip r:embed="rId8">
            <a:extLst/>
          </a:blip>
          <a:srcRect l="51369" t="78722" r="42853" b="18914"/>
          <a:stretch>
            <a:fillRect/>
          </a:stretch>
        </p:blipFill>
        <p:spPr>
          <a:xfrm>
            <a:off x="5524269" y="4118439"/>
            <a:ext cx="1222117" cy="3749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02" name="IMG_4759.png" descr="IMG_4759.png"/>
          <p:cNvPicPr>
            <a:picLocks noChangeAspect="1"/>
          </p:cNvPicPr>
          <p:nvPr/>
        </p:nvPicPr>
        <p:blipFill>
          <a:blip r:embed="rId9">
            <a:extLst/>
          </a:blip>
          <a:srcRect l="54310" t="74858" r="39694" b="22642"/>
          <a:stretch>
            <a:fillRect/>
          </a:stretch>
        </p:blipFill>
        <p:spPr>
          <a:xfrm>
            <a:off x="1940748" y="4108115"/>
            <a:ext cx="1167359" cy="3650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03" name="IMG_4759.png" descr="IMG_4759.png"/>
          <p:cNvPicPr>
            <a:picLocks noChangeAspect="1"/>
          </p:cNvPicPr>
          <p:nvPr/>
        </p:nvPicPr>
        <p:blipFill>
          <a:blip r:embed="rId9">
            <a:extLst/>
          </a:blip>
          <a:srcRect l="52661" t="13061" r="41224" b="84120"/>
          <a:stretch>
            <a:fillRect/>
          </a:stretch>
        </p:blipFill>
        <p:spPr>
          <a:xfrm>
            <a:off x="4266760" y="4142539"/>
            <a:ext cx="1022771" cy="3534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04" name="IMG_4760.png" descr="IMG_4760.png"/>
          <p:cNvPicPr>
            <a:picLocks noChangeAspect="1"/>
          </p:cNvPicPr>
          <p:nvPr/>
        </p:nvPicPr>
        <p:blipFill>
          <a:blip r:embed="rId10">
            <a:extLst/>
          </a:blip>
          <a:srcRect l="51858" t="13350" r="42895" b="83961"/>
          <a:stretch>
            <a:fillRect/>
          </a:stretch>
        </p:blipFill>
        <p:spPr>
          <a:xfrm>
            <a:off x="921792" y="4103860"/>
            <a:ext cx="911176" cy="3501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05" name="تعلمنا سابقًا تعلمنا سابقًا " descr="تعلمنا سابقًا تعلمنا سابقًا 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61332" y="918364"/>
            <a:ext cx="5123547" cy="5440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14" name="تجميع"/>
          <p:cNvGrpSpPr/>
          <p:nvPr/>
        </p:nvGrpSpPr>
        <p:grpSpPr>
          <a:xfrm>
            <a:off x="3009131" y="2701904"/>
            <a:ext cx="1908307" cy="1440636"/>
            <a:chOff x="0" y="0"/>
            <a:chExt cx="1908305" cy="1440635"/>
          </a:xfrm>
        </p:grpSpPr>
        <p:grpSp>
          <p:nvGrpSpPr>
            <p:cNvPr id="1308" name="تجميع"/>
            <p:cNvGrpSpPr/>
            <p:nvPr/>
          </p:nvGrpSpPr>
          <p:grpSpPr>
            <a:xfrm>
              <a:off x="1058397" y="0"/>
              <a:ext cx="849909" cy="594708"/>
              <a:chOff x="0" y="0"/>
              <a:chExt cx="849908" cy="594707"/>
            </a:xfrm>
          </p:grpSpPr>
          <p:sp>
            <p:nvSpPr>
              <p:cNvPr id="1306" name="&gt;"/>
              <p:cNvSpPr txBox="1"/>
              <p:nvPr/>
            </p:nvSpPr>
            <p:spPr>
              <a:xfrm>
                <a:off x="370579" y="0"/>
                <a:ext cx="479330" cy="5947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01C7FC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307" name="&lt;"/>
              <p:cNvSpPr txBox="1"/>
              <p:nvPr/>
            </p:nvSpPr>
            <p:spPr>
              <a:xfrm>
                <a:off x="0" y="0"/>
                <a:ext cx="610245" cy="5947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FF8C82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</p:grpSp>
        <p:grpSp>
          <p:nvGrpSpPr>
            <p:cNvPr id="1312" name="تجميع"/>
            <p:cNvGrpSpPr/>
            <p:nvPr/>
          </p:nvGrpSpPr>
          <p:grpSpPr>
            <a:xfrm>
              <a:off x="0" y="0"/>
              <a:ext cx="1351289" cy="1440636"/>
              <a:chOff x="0" y="0"/>
              <a:chExt cx="1351288" cy="1440635"/>
            </a:xfrm>
          </p:grpSpPr>
          <p:sp>
            <p:nvSpPr>
              <p:cNvPr id="1309" name="&gt;"/>
              <p:cNvSpPr txBox="1"/>
              <p:nvPr/>
            </p:nvSpPr>
            <p:spPr>
              <a:xfrm>
                <a:off x="528429" y="0"/>
                <a:ext cx="822860" cy="14406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310" name="&lt;"/>
              <p:cNvSpPr txBox="1"/>
              <p:nvPr/>
            </p:nvSpPr>
            <p:spPr>
              <a:xfrm>
                <a:off x="0" y="0"/>
                <a:ext cx="270311" cy="4748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FFAB01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  <p:sp>
            <p:nvSpPr>
              <p:cNvPr id="1311" name="خط"/>
              <p:cNvSpPr/>
              <p:nvPr/>
            </p:nvSpPr>
            <p:spPr>
              <a:xfrm flipH="1">
                <a:off x="0" y="493691"/>
                <a:ext cx="320307" cy="1"/>
              </a:xfrm>
              <a:prstGeom prst="line">
                <a:avLst/>
              </a:prstGeom>
              <a:noFill/>
              <a:ln w="38100" cap="flat">
                <a:solidFill>
                  <a:srgbClr val="F1C232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13" name="خط"/>
            <p:cNvSpPr/>
            <p:nvPr/>
          </p:nvSpPr>
          <p:spPr>
            <a:xfrm>
              <a:off x="574548" y="491598"/>
              <a:ext cx="299781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5"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3" dur="10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50"/>
                            </p:stCondLst>
                            <p:childTnLst>
                              <p:par>
                                <p:cTn id="35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7" dur="10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25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250"/>
                            </p:stCondLst>
                            <p:childTnLst>
                              <p:par>
                                <p:cTn id="43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5" dur="10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7" grpId="3"/>
      <p:bldP build="whole" bldLvl="1" animBg="1" rev="0" advAuto="0" spid="1305" grpId="1"/>
      <p:bldP build="whole" bldLvl="1" animBg="1" rev="0" advAuto="0" spid="1298" grpId="2"/>
      <p:bldP build="whole" bldLvl="1" animBg="1" rev="0" advAuto="0" spid="1300" grpId="8"/>
      <p:bldP build="whole" bldLvl="1" animBg="1" rev="0" advAuto="0" spid="1314" grpId="4"/>
      <p:bldP build="whole" bldLvl="1" animBg="1" rev="0" advAuto="0" spid="1301" grpId="6"/>
      <p:bldP build="whole" bldLvl="1" animBg="1" rev="0" advAuto="0" spid="1299" grpId="5"/>
      <p:bldP build="whole" bldLvl="1" animBg="1" rev="0" advAuto="0" spid="1303" grpId="7"/>
      <p:bldP build="whole" bldLvl="1" animBg="1" rev="0" advAuto="0" spid="1302" grpId="9"/>
      <p:bldP build="whole" bldLvl="1" animBg="1" rev="0" advAuto="0" spid="1304" grpId="1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7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8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19" name="١٣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١٣٠</a:t>
            </a:r>
          </a:p>
        </p:txBody>
      </p:sp>
      <p:pic>
        <p:nvPicPr>
          <p:cNvPr id="1320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IMG_7264.png" descr="IMG_7264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4923" y="2025650"/>
            <a:ext cx="5428633" cy="1578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١٣٠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١٣٠</a:t>
            </a:r>
          </a:p>
        </p:txBody>
      </p:sp>
      <p:pic>
        <p:nvPicPr>
          <p:cNvPr id="1324" name="IMG_7220.jpeg" descr="IMG_7220.jpeg"/>
          <p:cNvPicPr>
            <a:picLocks noChangeAspect="1"/>
          </p:cNvPicPr>
          <p:nvPr/>
        </p:nvPicPr>
        <p:blipFill>
          <a:blip r:embed="rId2">
            <a:extLst/>
          </a:blip>
          <a:srcRect l="3025" t="22601" r="3372" b="8136"/>
          <a:stretch>
            <a:fillRect/>
          </a:stretch>
        </p:blipFill>
        <p:spPr>
          <a:xfrm>
            <a:off x="6900045" y="3459401"/>
            <a:ext cx="1353424" cy="595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587" fill="norm" stroke="1" extrusionOk="0">
                <a:moveTo>
                  <a:pt x="20845" y="0"/>
                </a:moveTo>
                <a:cubicBezTo>
                  <a:pt x="20816" y="0"/>
                  <a:pt x="20787" y="45"/>
                  <a:pt x="20751" y="130"/>
                </a:cubicBezTo>
                <a:cubicBezTo>
                  <a:pt x="20686" y="279"/>
                  <a:pt x="20284" y="345"/>
                  <a:pt x="19457" y="345"/>
                </a:cubicBezTo>
                <a:cubicBezTo>
                  <a:pt x="18743" y="345"/>
                  <a:pt x="18243" y="411"/>
                  <a:pt x="18214" y="518"/>
                </a:cubicBezTo>
                <a:cubicBezTo>
                  <a:pt x="18187" y="617"/>
                  <a:pt x="18048" y="705"/>
                  <a:pt x="17906" y="705"/>
                </a:cubicBezTo>
                <a:cubicBezTo>
                  <a:pt x="17765" y="705"/>
                  <a:pt x="17625" y="760"/>
                  <a:pt x="17593" y="835"/>
                </a:cubicBezTo>
                <a:cubicBezTo>
                  <a:pt x="17529" y="981"/>
                  <a:pt x="17487" y="1002"/>
                  <a:pt x="17203" y="1036"/>
                </a:cubicBezTo>
                <a:cubicBezTo>
                  <a:pt x="17087" y="1050"/>
                  <a:pt x="16996" y="1201"/>
                  <a:pt x="16971" y="1425"/>
                </a:cubicBezTo>
                <a:cubicBezTo>
                  <a:pt x="16940" y="1699"/>
                  <a:pt x="16863" y="1784"/>
                  <a:pt x="16651" y="1784"/>
                </a:cubicBezTo>
                <a:cubicBezTo>
                  <a:pt x="16498" y="1784"/>
                  <a:pt x="16351" y="1858"/>
                  <a:pt x="16324" y="1957"/>
                </a:cubicBezTo>
                <a:cubicBezTo>
                  <a:pt x="16298" y="2056"/>
                  <a:pt x="16157" y="2144"/>
                  <a:pt x="16010" y="2144"/>
                </a:cubicBezTo>
                <a:cubicBezTo>
                  <a:pt x="15864" y="2144"/>
                  <a:pt x="15723" y="2232"/>
                  <a:pt x="15696" y="2331"/>
                </a:cubicBezTo>
                <a:cubicBezTo>
                  <a:pt x="15670" y="2430"/>
                  <a:pt x="15546" y="2504"/>
                  <a:pt x="15420" y="2504"/>
                </a:cubicBezTo>
                <a:cubicBezTo>
                  <a:pt x="15294" y="2504"/>
                  <a:pt x="15066" y="2665"/>
                  <a:pt x="14912" y="2864"/>
                </a:cubicBezTo>
                <a:cubicBezTo>
                  <a:pt x="14545" y="3335"/>
                  <a:pt x="14409" y="3321"/>
                  <a:pt x="14321" y="2792"/>
                </a:cubicBezTo>
                <a:cubicBezTo>
                  <a:pt x="14210" y="2117"/>
                  <a:pt x="13730" y="1881"/>
                  <a:pt x="13468" y="2374"/>
                </a:cubicBezTo>
                <a:cubicBezTo>
                  <a:pt x="13410" y="2483"/>
                  <a:pt x="13237" y="2556"/>
                  <a:pt x="13085" y="2533"/>
                </a:cubicBezTo>
                <a:cubicBezTo>
                  <a:pt x="12711" y="2475"/>
                  <a:pt x="12513" y="2904"/>
                  <a:pt x="12513" y="3770"/>
                </a:cubicBezTo>
                <a:cubicBezTo>
                  <a:pt x="12513" y="4571"/>
                  <a:pt x="12325" y="4927"/>
                  <a:pt x="11848" y="5008"/>
                </a:cubicBezTo>
                <a:cubicBezTo>
                  <a:pt x="11321" y="5097"/>
                  <a:pt x="11173" y="5645"/>
                  <a:pt x="11534" y="6188"/>
                </a:cubicBezTo>
                <a:cubicBezTo>
                  <a:pt x="11645" y="6354"/>
                  <a:pt x="11816" y="6507"/>
                  <a:pt x="11910" y="6533"/>
                </a:cubicBezTo>
                <a:cubicBezTo>
                  <a:pt x="12099" y="6585"/>
                  <a:pt x="12321" y="6764"/>
                  <a:pt x="12532" y="7022"/>
                </a:cubicBezTo>
                <a:cubicBezTo>
                  <a:pt x="12607" y="7114"/>
                  <a:pt x="12804" y="7195"/>
                  <a:pt x="12972" y="7195"/>
                </a:cubicBezTo>
                <a:cubicBezTo>
                  <a:pt x="13157" y="7195"/>
                  <a:pt x="13358" y="7335"/>
                  <a:pt x="13480" y="7555"/>
                </a:cubicBezTo>
                <a:cubicBezTo>
                  <a:pt x="13604" y="7777"/>
                  <a:pt x="13796" y="7914"/>
                  <a:pt x="13989" y="7914"/>
                </a:cubicBezTo>
                <a:cubicBezTo>
                  <a:pt x="14160" y="7914"/>
                  <a:pt x="14347" y="8021"/>
                  <a:pt x="14397" y="8159"/>
                </a:cubicBezTo>
                <a:cubicBezTo>
                  <a:pt x="14447" y="8297"/>
                  <a:pt x="14548" y="8366"/>
                  <a:pt x="14629" y="8317"/>
                </a:cubicBezTo>
                <a:cubicBezTo>
                  <a:pt x="14728" y="8258"/>
                  <a:pt x="14832" y="8414"/>
                  <a:pt x="14949" y="8778"/>
                </a:cubicBezTo>
                <a:cubicBezTo>
                  <a:pt x="15100" y="9246"/>
                  <a:pt x="15155" y="9295"/>
                  <a:pt x="15351" y="9166"/>
                </a:cubicBezTo>
                <a:cubicBezTo>
                  <a:pt x="15482" y="9080"/>
                  <a:pt x="15595" y="9084"/>
                  <a:pt x="15621" y="9181"/>
                </a:cubicBezTo>
                <a:cubicBezTo>
                  <a:pt x="15646" y="9272"/>
                  <a:pt x="15742" y="9353"/>
                  <a:pt x="15828" y="9353"/>
                </a:cubicBezTo>
                <a:cubicBezTo>
                  <a:pt x="15915" y="9353"/>
                  <a:pt x="16060" y="9451"/>
                  <a:pt x="16155" y="9569"/>
                </a:cubicBezTo>
                <a:cubicBezTo>
                  <a:pt x="16249" y="9687"/>
                  <a:pt x="16423" y="9753"/>
                  <a:pt x="16538" y="9727"/>
                </a:cubicBezTo>
                <a:cubicBezTo>
                  <a:pt x="16652" y="9702"/>
                  <a:pt x="16767" y="9780"/>
                  <a:pt x="16795" y="9886"/>
                </a:cubicBezTo>
                <a:cubicBezTo>
                  <a:pt x="16824" y="9991"/>
                  <a:pt x="16928" y="10073"/>
                  <a:pt x="17027" y="10073"/>
                </a:cubicBezTo>
                <a:cubicBezTo>
                  <a:pt x="17127" y="10073"/>
                  <a:pt x="17301" y="10234"/>
                  <a:pt x="17410" y="10432"/>
                </a:cubicBezTo>
                <a:cubicBezTo>
                  <a:pt x="17525" y="10638"/>
                  <a:pt x="17729" y="10792"/>
                  <a:pt x="17888" y="10792"/>
                </a:cubicBezTo>
                <a:cubicBezTo>
                  <a:pt x="18040" y="10792"/>
                  <a:pt x="18187" y="10866"/>
                  <a:pt x="18214" y="10965"/>
                </a:cubicBezTo>
                <a:cubicBezTo>
                  <a:pt x="18243" y="11072"/>
                  <a:pt x="18749" y="11152"/>
                  <a:pt x="19470" y="11152"/>
                </a:cubicBezTo>
                <a:cubicBezTo>
                  <a:pt x="20191" y="11152"/>
                  <a:pt x="20697" y="11232"/>
                  <a:pt x="20726" y="11339"/>
                </a:cubicBezTo>
                <a:cubicBezTo>
                  <a:pt x="20787" y="11566"/>
                  <a:pt x="21004" y="11565"/>
                  <a:pt x="21159" y="11339"/>
                </a:cubicBezTo>
                <a:cubicBezTo>
                  <a:pt x="21334" y="11083"/>
                  <a:pt x="21159" y="10537"/>
                  <a:pt x="20876" y="10461"/>
                </a:cubicBezTo>
                <a:cubicBezTo>
                  <a:pt x="20578" y="10381"/>
                  <a:pt x="20456" y="10124"/>
                  <a:pt x="20456" y="9598"/>
                </a:cubicBezTo>
                <a:cubicBezTo>
                  <a:pt x="20456" y="9096"/>
                  <a:pt x="20393" y="9071"/>
                  <a:pt x="20154" y="9454"/>
                </a:cubicBezTo>
                <a:cubicBezTo>
                  <a:pt x="19988" y="9720"/>
                  <a:pt x="19979" y="9707"/>
                  <a:pt x="19903" y="9253"/>
                </a:cubicBezTo>
                <a:cubicBezTo>
                  <a:pt x="19827" y="8796"/>
                  <a:pt x="19815" y="8787"/>
                  <a:pt x="19639" y="9051"/>
                </a:cubicBezTo>
                <a:cubicBezTo>
                  <a:pt x="19432" y="9362"/>
                  <a:pt x="19275" y="9162"/>
                  <a:pt x="19275" y="8591"/>
                </a:cubicBezTo>
                <a:cubicBezTo>
                  <a:pt x="19275" y="8183"/>
                  <a:pt x="19201" y="8179"/>
                  <a:pt x="19074" y="8576"/>
                </a:cubicBezTo>
                <a:cubicBezTo>
                  <a:pt x="18991" y="8837"/>
                  <a:pt x="18955" y="8851"/>
                  <a:pt x="18848" y="8648"/>
                </a:cubicBezTo>
                <a:cubicBezTo>
                  <a:pt x="18779" y="8516"/>
                  <a:pt x="18723" y="8295"/>
                  <a:pt x="18723" y="8159"/>
                </a:cubicBezTo>
                <a:cubicBezTo>
                  <a:pt x="18723" y="8022"/>
                  <a:pt x="18691" y="7914"/>
                  <a:pt x="18647" y="7914"/>
                </a:cubicBezTo>
                <a:cubicBezTo>
                  <a:pt x="18604" y="7914"/>
                  <a:pt x="18566" y="7991"/>
                  <a:pt x="18566" y="8087"/>
                </a:cubicBezTo>
                <a:cubicBezTo>
                  <a:pt x="18566" y="8381"/>
                  <a:pt x="18255" y="8671"/>
                  <a:pt x="18151" y="8475"/>
                </a:cubicBezTo>
                <a:cubicBezTo>
                  <a:pt x="18100" y="8379"/>
                  <a:pt x="17964" y="8280"/>
                  <a:pt x="17856" y="8245"/>
                </a:cubicBezTo>
                <a:cubicBezTo>
                  <a:pt x="17721" y="8202"/>
                  <a:pt x="17654" y="8056"/>
                  <a:pt x="17637" y="7770"/>
                </a:cubicBezTo>
                <a:cubicBezTo>
                  <a:pt x="17619" y="7483"/>
                  <a:pt x="17581" y="7398"/>
                  <a:pt x="17517" y="7511"/>
                </a:cubicBezTo>
                <a:cubicBezTo>
                  <a:pt x="17352" y="7807"/>
                  <a:pt x="17061" y="7885"/>
                  <a:pt x="16889" y="7684"/>
                </a:cubicBezTo>
                <a:cubicBezTo>
                  <a:pt x="16514" y="7244"/>
                  <a:pt x="16440" y="7195"/>
                  <a:pt x="16293" y="7195"/>
                </a:cubicBezTo>
                <a:cubicBezTo>
                  <a:pt x="16208" y="7195"/>
                  <a:pt x="16122" y="7110"/>
                  <a:pt x="16098" y="7022"/>
                </a:cubicBezTo>
                <a:cubicBezTo>
                  <a:pt x="16058" y="6872"/>
                  <a:pt x="15924" y="6796"/>
                  <a:pt x="15269" y="6533"/>
                </a:cubicBezTo>
                <a:cubicBezTo>
                  <a:pt x="14983" y="6418"/>
                  <a:pt x="14635" y="5988"/>
                  <a:pt x="14635" y="5741"/>
                </a:cubicBezTo>
                <a:cubicBezTo>
                  <a:pt x="14635" y="5545"/>
                  <a:pt x="15094" y="5022"/>
                  <a:pt x="15269" y="5022"/>
                </a:cubicBezTo>
                <a:cubicBezTo>
                  <a:pt x="15347" y="5022"/>
                  <a:pt x="15437" y="4948"/>
                  <a:pt x="15464" y="4849"/>
                </a:cubicBezTo>
                <a:cubicBezTo>
                  <a:pt x="15491" y="4750"/>
                  <a:pt x="15593" y="4662"/>
                  <a:pt x="15696" y="4662"/>
                </a:cubicBezTo>
                <a:cubicBezTo>
                  <a:pt x="15799" y="4662"/>
                  <a:pt x="15908" y="4589"/>
                  <a:pt x="15935" y="4490"/>
                </a:cubicBezTo>
                <a:cubicBezTo>
                  <a:pt x="15962" y="4390"/>
                  <a:pt x="16064" y="4302"/>
                  <a:pt x="16167" y="4302"/>
                </a:cubicBezTo>
                <a:cubicBezTo>
                  <a:pt x="16270" y="4302"/>
                  <a:pt x="16379" y="4229"/>
                  <a:pt x="16406" y="4130"/>
                </a:cubicBezTo>
                <a:cubicBezTo>
                  <a:pt x="16433" y="4031"/>
                  <a:pt x="16606" y="3943"/>
                  <a:pt x="16795" y="3943"/>
                </a:cubicBezTo>
                <a:cubicBezTo>
                  <a:pt x="16985" y="3943"/>
                  <a:pt x="17164" y="3869"/>
                  <a:pt x="17191" y="3770"/>
                </a:cubicBezTo>
                <a:cubicBezTo>
                  <a:pt x="17217" y="3671"/>
                  <a:pt x="17290" y="3583"/>
                  <a:pt x="17354" y="3583"/>
                </a:cubicBezTo>
                <a:cubicBezTo>
                  <a:pt x="17418" y="3583"/>
                  <a:pt x="17621" y="3421"/>
                  <a:pt x="17800" y="3223"/>
                </a:cubicBezTo>
                <a:cubicBezTo>
                  <a:pt x="18210" y="2769"/>
                  <a:pt x="18425" y="2772"/>
                  <a:pt x="18603" y="3223"/>
                </a:cubicBezTo>
                <a:cubicBezTo>
                  <a:pt x="18770" y="3645"/>
                  <a:pt x="18880" y="3548"/>
                  <a:pt x="18880" y="2979"/>
                </a:cubicBezTo>
                <a:cubicBezTo>
                  <a:pt x="18880" y="2360"/>
                  <a:pt x="18965" y="2281"/>
                  <a:pt x="19168" y="2720"/>
                </a:cubicBezTo>
                <a:lnTo>
                  <a:pt x="19357" y="3108"/>
                </a:lnTo>
                <a:lnTo>
                  <a:pt x="19482" y="2705"/>
                </a:lnTo>
                <a:cubicBezTo>
                  <a:pt x="19599" y="2325"/>
                  <a:pt x="19612" y="2323"/>
                  <a:pt x="19790" y="2590"/>
                </a:cubicBezTo>
                <a:cubicBezTo>
                  <a:pt x="19894" y="2746"/>
                  <a:pt x="19978" y="2800"/>
                  <a:pt x="19978" y="2705"/>
                </a:cubicBezTo>
                <a:cubicBezTo>
                  <a:pt x="19978" y="2610"/>
                  <a:pt x="20017" y="2319"/>
                  <a:pt x="20060" y="2058"/>
                </a:cubicBezTo>
                <a:lnTo>
                  <a:pt x="20142" y="1583"/>
                </a:lnTo>
                <a:lnTo>
                  <a:pt x="20355" y="1971"/>
                </a:lnTo>
                <a:lnTo>
                  <a:pt x="20569" y="2360"/>
                </a:lnTo>
                <a:lnTo>
                  <a:pt x="20613" y="1756"/>
                </a:lnTo>
                <a:cubicBezTo>
                  <a:pt x="20642" y="1299"/>
                  <a:pt x="20696" y="1133"/>
                  <a:pt x="20845" y="1050"/>
                </a:cubicBezTo>
                <a:cubicBezTo>
                  <a:pt x="21387" y="750"/>
                  <a:pt x="21600" y="345"/>
                  <a:pt x="21215" y="345"/>
                </a:cubicBezTo>
                <a:cubicBezTo>
                  <a:pt x="21116" y="345"/>
                  <a:pt x="20991" y="248"/>
                  <a:pt x="20939" y="130"/>
                </a:cubicBezTo>
                <a:cubicBezTo>
                  <a:pt x="20902" y="45"/>
                  <a:pt x="20874" y="0"/>
                  <a:pt x="20845" y="0"/>
                </a:cubicBezTo>
                <a:close/>
                <a:moveTo>
                  <a:pt x="515" y="158"/>
                </a:moveTo>
                <a:cubicBezTo>
                  <a:pt x="459" y="31"/>
                  <a:pt x="369" y="53"/>
                  <a:pt x="220" y="230"/>
                </a:cubicBezTo>
                <a:lnTo>
                  <a:pt x="0" y="489"/>
                </a:lnTo>
                <a:lnTo>
                  <a:pt x="301" y="791"/>
                </a:lnTo>
                <a:cubicBezTo>
                  <a:pt x="809" y="1298"/>
                  <a:pt x="841" y="1349"/>
                  <a:pt x="866" y="1842"/>
                </a:cubicBezTo>
                <a:cubicBezTo>
                  <a:pt x="895" y="2380"/>
                  <a:pt x="974" y="2454"/>
                  <a:pt x="1118" y="2058"/>
                </a:cubicBezTo>
                <a:cubicBezTo>
                  <a:pt x="1264" y="1652"/>
                  <a:pt x="1351" y="1720"/>
                  <a:pt x="1444" y="2331"/>
                </a:cubicBezTo>
                <a:lnTo>
                  <a:pt x="1526" y="2892"/>
                </a:lnTo>
                <a:lnTo>
                  <a:pt x="1708" y="2504"/>
                </a:lnTo>
                <a:cubicBezTo>
                  <a:pt x="1888" y="2116"/>
                  <a:pt x="1886" y="2110"/>
                  <a:pt x="1971" y="2475"/>
                </a:cubicBezTo>
                <a:cubicBezTo>
                  <a:pt x="2018" y="2676"/>
                  <a:pt x="2059" y="2976"/>
                  <a:pt x="2059" y="3137"/>
                </a:cubicBezTo>
                <a:cubicBezTo>
                  <a:pt x="2059" y="3350"/>
                  <a:pt x="2107" y="3292"/>
                  <a:pt x="2241" y="2935"/>
                </a:cubicBezTo>
                <a:cubicBezTo>
                  <a:pt x="2448" y="2384"/>
                  <a:pt x="2612" y="2482"/>
                  <a:pt x="2612" y="3151"/>
                </a:cubicBezTo>
                <a:cubicBezTo>
                  <a:pt x="2612" y="3685"/>
                  <a:pt x="2693" y="3703"/>
                  <a:pt x="2882" y="3223"/>
                </a:cubicBezTo>
                <a:cubicBezTo>
                  <a:pt x="3061" y="2769"/>
                  <a:pt x="3240" y="2769"/>
                  <a:pt x="3629" y="3223"/>
                </a:cubicBezTo>
                <a:cubicBezTo>
                  <a:pt x="3799" y="3421"/>
                  <a:pt x="4027" y="3583"/>
                  <a:pt x="4138" y="3583"/>
                </a:cubicBezTo>
                <a:cubicBezTo>
                  <a:pt x="4248" y="3583"/>
                  <a:pt x="4410" y="3671"/>
                  <a:pt x="4495" y="3770"/>
                </a:cubicBezTo>
                <a:cubicBezTo>
                  <a:pt x="4581" y="3869"/>
                  <a:pt x="4724" y="4031"/>
                  <a:pt x="4809" y="4130"/>
                </a:cubicBezTo>
                <a:cubicBezTo>
                  <a:pt x="4895" y="4229"/>
                  <a:pt x="5071" y="4302"/>
                  <a:pt x="5199" y="4302"/>
                </a:cubicBezTo>
                <a:cubicBezTo>
                  <a:pt x="5326" y="4302"/>
                  <a:pt x="5454" y="4390"/>
                  <a:pt x="5481" y="4490"/>
                </a:cubicBezTo>
                <a:cubicBezTo>
                  <a:pt x="5508" y="4589"/>
                  <a:pt x="5593" y="4662"/>
                  <a:pt x="5676" y="4662"/>
                </a:cubicBezTo>
                <a:cubicBezTo>
                  <a:pt x="5758" y="4662"/>
                  <a:pt x="5948" y="4816"/>
                  <a:pt x="6096" y="5008"/>
                </a:cubicBezTo>
                <a:cubicBezTo>
                  <a:pt x="6245" y="5199"/>
                  <a:pt x="6486" y="5393"/>
                  <a:pt x="6630" y="5425"/>
                </a:cubicBezTo>
                <a:cubicBezTo>
                  <a:pt x="7018" y="5510"/>
                  <a:pt x="6986" y="5998"/>
                  <a:pt x="6586" y="6072"/>
                </a:cubicBezTo>
                <a:cubicBezTo>
                  <a:pt x="6416" y="6104"/>
                  <a:pt x="6176" y="6284"/>
                  <a:pt x="6059" y="6475"/>
                </a:cubicBezTo>
                <a:cubicBezTo>
                  <a:pt x="5942" y="6666"/>
                  <a:pt x="5755" y="6835"/>
                  <a:pt x="5638" y="6835"/>
                </a:cubicBezTo>
                <a:cubicBezTo>
                  <a:pt x="5522" y="6835"/>
                  <a:pt x="5324" y="6990"/>
                  <a:pt x="5199" y="7195"/>
                </a:cubicBezTo>
                <a:cubicBezTo>
                  <a:pt x="5073" y="7399"/>
                  <a:pt x="4934" y="7515"/>
                  <a:pt x="4891" y="7454"/>
                </a:cubicBezTo>
                <a:cubicBezTo>
                  <a:pt x="4848" y="7393"/>
                  <a:pt x="4699" y="7464"/>
                  <a:pt x="4558" y="7612"/>
                </a:cubicBezTo>
                <a:cubicBezTo>
                  <a:pt x="4417" y="7760"/>
                  <a:pt x="4108" y="7933"/>
                  <a:pt x="3874" y="7986"/>
                </a:cubicBezTo>
                <a:cubicBezTo>
                  <a:pt x="3640" y="8040"/>
                  <a:pt x="3322" y="8230"/>
                  <a:pt x="3164" y="8418"/>
                </a:cubicBezTo>
                <a:cubicBezTo>
                  <a:pt x="2882" y="8755"/>
                  <a:pt x="2871" y="8767"/>
                  <a:pt x="2662" y="8418"/>
                </a:cubicBezTo>
                <a:cubicBezTo>
                  <a:pt x="2435" y="8039"/>
                  <a:pt x="2462" y="7993"/>
                  <a:pt x="2336" y="8907"/>
                </a:cubicBezTo>
                <a:cubicBezTo>
                  <a:pt x="2302" y="9152"/>
                  <a:pt x="2269" y="9138"/>
                  <a:pt x="2084" y="8806"/>
                </a:cubicBezTo>
                <a:cubicBezTo>
                  <a:pt x="1883" y="8443"/>
                  <a:pt x="1862" y="8441"/>
                  <a:pt x="1815" y="8749"/>
                </a:cubicBezTo>
                <a:cubicBezTo>
                  <a:pt x="1787" y="8929"/>
                  <a:pt x="1783" y="9167"/>
                  <a:pt x="1802" y="9281"/>
                </a:cubicBezTo>
                <a:cubicBezTo>
                  <a:pt x="1864" y="9661"/>
                  <a:pt x="1687" y="9700"/>
                  <a:pt x="1545" y="9339"/>
                </a:cubicBezTo>
                <a:cubicBezTo>
                  <a:pt x="1366" y="8888"/>
                  <a:pt x="1275" y="8892"/>
                  <a:pt x="1275" y="9339"/>
                </a:cubicBezTo>
                <a:cubicBezTo>
                  <a:pt x="1275" y="9835"/>
                  <a:pt x="1130" y="9978"/>
                  <a:pt x="967" y="9641"/>
                </a:cubicBezTo>
                <a:cubicBezTo>
                  <a:pt x="824" y="9345"/>
                  <a:pt x="686" y="9243"/>
                  <a:pt x="747" y="9483"/>
                </a:cubicBezTo>
                <a:cubicBezTo>
                  <a:pt x="818" y="9758"/>
                  <a:pt x="645" y="10432"/>
                  <a:pt x="502" y="10432"/>
                </a:cubicBezTo>
                <a:cubicBezTo>
                  <a:pt x="331" y="10432"/>
                  <a:pt x="42" y="11083"/>
                  <a:pt x="170" y="11181"/>
                </a:cubicBezTo>
                <a:cubicBezTo>
                  <a:pt x="329" y="11303"/>
                  <a:pt x="3360" y="11133"/>
                  <a:pt x="3516" y="10994"/>
                </a:cubicBezTo>
                <a:cubicBezTo>
                  <a:pt x="3602" y="10916"/>
                  <a:pt x="3830" y="10693"/>
                  <a:pt x="4025" y="10490"/>
                </a:cubicBezTo>
                <a:cubicBezTo>
                  <a:pt x="4520" y="9974"/>
                  <a:pt x="5018" y="9639"/>
                  <a:pt x="5111" y="9771"/>
                </a:cubicBezTo>
                <a:cubicBezTo>
                  <a:pt x="5154" y="9832"/>
                  <a:pt x="5205" y="9760"/>
                  <a:pt x="5230" y="9612"/>
                </a:cubicBezTo>
                <a:cubicBezTo>
                  <a:pt x="5255" y="9464"/>
                  <a:pt x="5341" y="9354"/>
                  <a:pt x="5418" y="9353"/>
                </a:cubicBezTo>
                <a:cubicBezTo>
                  <a:pt x="5495" y="9353"/>
                  <a:pt x="5655" y="9225"/>
                  <a:pt x="5776" y="9080"/>
                </a:cubicBezTo>
                <a:cubicBezTo>
                  <a:pt x="5898" y="8935"/>
                  <a:pt x="6164" y="8776"/>
                  <a:pt x="6366" y="8720"/>
                </a:cubicBezTo>
                <a:cubicBezTo>
                  <a:pt x="6569" y="8665"/>
                  <a:pt x="6770" y="8543"/>
                  <a:pt x="6812" y="8447"/>
                </a:cubicBezTo>
                <a:cubicBezTo>
                  <a:pt x="6854" y="8351"/>
                  <a:pt x="6983" y="8274"/>
                  <a:pt x="7101" y="8274"/>
                </a:cubicBezTo>
                <a:cubicBezTo>
                  <a:pt x="7219" y="8274"/>
                  <a:pt x="7511" y="8024"/>
                  <a:pt x="7748" y="7727"/>
                </a:cubicBezTo>
                <a:cubicBezTo>
                  <a:pt x="7984" y="7430"/>
                  <a:pt x="8282" y="7195"/>
                  <a:pt x="8413" y="7195"/>
                </a:cubicBezTo>
                <a:cubicBezTo>
                  <a:pt x="8545" y="7195"/>
                  <a:pt x="8675" y="7107"/>
                  <a:pt x="8702" y="7008"/>
                </a:cubicBezTo>
                <a:cubicBezTo>
                  <a:pt x="8729" y="6909"/>
                  <a:pt x="8870" y="6835"/>
                  <a:pt x="9016" y="6835"/>
                </a:cubicBezTo>
                <a:cubicBezTo>
                  <a:pt x="9162" y="6835"/>
                  <a:pt x="9303" y="6747"/>
                  <a:pt x="9330" y="6648"/>
                </a:cubicBezTo>
                <a:cubicBezTo>
                  <a:pt x="9357" y="6549"/>
                  <a:pt x="9459" y="6461"/>
                  <a:pt x="9556" y="6461"/>
                </a:cubicBezTo>
                <a:cubicBezTo>
                  <a:pt x="9793" y="6461"/>
                  <a:pt x="10152" y="6062"/>
                  <a:pt x="10152" y="5799"/>
                </a:cubicBezTo>
                <a:cubicBezTo>
                  <a:pt x="10153" y="5557"/>
                  <a:pt x="9725" y="5022"/>
                  <a:pt x="9531" y="5022"/>
                </a:cubicBezTo>
                <a:cubicBezTo>
                  <a:pt x="9460" y="5022"/>
                  <a:pt x="9365" y="4954"/>
                  <a:pt x="9324" y="4864"/>
                </a:cubicBezTo>
                <a:cubicBezTo>
                  <a:pt x="9283" y="4773"/>
                  <a:pt x="9162" y="4667"/>
                  <a:pt x="9054" y="4633"/>
                </a:cubicBezTo>
                <a:cubicBezTo>
                  <a:pt x="8879" y="4580"/>
                  <a:pt x="8857" y="4486"/>
                  <a:pt x="8853" y="3784"/>
                </a:cubicBezTo>
                <a:cubicBezTo>
                  <a:pt x="8847" y="2818"/>
                  <a:pt x="8670" y="2452"/>
                  <a:pt x="8269" y="2561"/>
                </a:cubicBezTo>
                <a:cubicBezTo>
                  <a:pt x="8096" y="2609"/>
                  <a:pt x="7921" y="2519"/>
                  <a:pt x="7798" y="2331"/>
                </a:cubicBezTo>
                <a:cubicBezTo>
                  <a:pt x="7544" y="1945"/>
                  <a:pt x="7287" y="1994"/>
                  <a:pt x="7063" y="2475"/>
                </a:cubicBezTo>
                <a:cubicBezTo>
                  <a:pt x="6871" y="2888"/>
                  <a:pt x="6484" y="2993"/>
                  <a:pt x="6222" y="2691"/>
                </a:cubicBezTo>
                <a:cubicBezTo>
                  <a:pt x="6136" y="2592"/>
                  <a:pt x="6000" y="2430"/>
                  <a:pt x="5914" y="2331"/>
                </a:cubicBezTo>
                <a:cubicBezTo>
                  <a:pt x="5829" y="2232"/>
                  <a:pt x="5653" y="2144"/>
                  <a:pt x="5525" y="2144"/>
                </a:cubicBezTo>
                <a:cubicBezTo>
                  <a:pt x="5397" y="2144"/>
                  <a:pt x="5269" y="2056"/>
                  <a:pt x="5243" y="1957"/>
                </a:cubicBezTo>
                <a:cubicBezTo>
                  <a:pt x="5216" y="1858"/>
                  <a:pt x="5085" y="1784"/>
                  <a:pt x="4954" y="1784"/>
                </a:cubicBezTo>
                <a:cubicBezTo>
                  <a:pt x="4823" y="1784"/>
                  <a:pt x="4525" y="1535"/>
                  <a:pt x="4288" y="1238"/>
                </a:cubicBezTo>
                <a:cubicBezTo>
                  <a:pt x="4052" y="940"/>
                  <a:pt x="3754" y="705"/>
                  <a:pt x="3629" y="705"/>
                </a:cubicBezTo>
                <a:cubicBezTo>
                  <a:pt x="3505" y="705"/>
                  <a:pt x="3386" y="617"/>
                  <a:pt x="3359" y="518"/>
                </a:cubicBezTo>
                <a:cubicBezTo>
                  <a:pt x="3330" y="409"/>
                  <a:pt x="2771" y="345"/>
                  <a:pt x="1953" y="345"/>
                </a:cubicBezTo>
                <a:cubicBezTo>
                  <a:pt x="1128" y="345"/>
                  <a:pt x="564" y="271"/>
                  <a:pt x="515" y="158"/>
                </a:cubicBezTo>
                <a:close/>
                <a:moveTo>
                  <a:pt x="11377" y="13210"/>
                </a:moveTo>
                <a:cubicBezTo>
                  <a:pt x="11189" y="13210"/>
                  <a:pt x="11001" y="13423"/>
                  <a:pt x="10900" y="13872"/>
                </a:cubicBezTo>
                <a:cubicBezTo>
                  <a:pt x="10793" y="14345"/>
                  <a:pt x="10743" y="14390"/>
                  <a:pt x="10353" y="14390"/>
                </a:cubicBezTo>
                <a:cubicBezTo>
                  <a:pt x="9966" y="14390"/>
                  <a:pt x="9920" y="14351"/>
                  <a:pt x="9826" y="13900"/>
                </a:cubicBezTo>
                <a:cubicBezTo>
                  <a:pt x="9741" y="13494"/>
                  <a:pt x="9663" y="13399"/>
                  <a:pt x="9393" y="13354"/>
                </a:cubicBezTo>
                <a:cubicBezTo>
                  <a:pt x="9095" y="13304"/>
                  <a:pt x="9053" y="13344"/>
                  <a:pt x="8941" y="13843"/>
                </a:cubicBezTo>
                <a:cubicBezTo>
                  <a:pt x="8823" y="14364"/>
                  <a:pt x="8788" y="14390"/>
                  <a:pt x="8338" y="14390"/>
                </a:cubicBezTo>
                <a:cubicBezTo>
                  <a:pt x="7634" y="14390"/>
                  <a:pt x="7559" y="14538"/>
                  <a:pt x="7559" y="15901"/>
                </a:cubicBezTo>
                <a:cubicBezTo>
                  <a:pt x="7559" y="16525"/>
                  <a:pt x="7587" y="17086"/>
                  <a:pt x="7616" y="17152"/>
                </a:cubicBezTo>
                <a:cubicBezTo>
                  <a:pt x="7645" y="17218"/>
                  <a:pt x="8882" y="17282"/>
                  <a:pt x="10366" y="17282"/>
                </a:cubicBezTo>
                <a:lnTo>
                  <a:pt x="13066" y="17282"/>
                </a:lnTo>
                <a:lnTo>
                  <a:pt x="13066" y="15843"/>
                </a:lnTo>
                <a:lnTo>
                  <a:pt x="13066" y="14390"/>
                </a:lnTo>
                <a:lnTo>
                  <a:pt x="12513" y="14390"/>
                </a:lnTo>
                <a:cubicBezTo>
                  <a:pt x="11989" y="14390"/>
                  <a:pt x="11959" y="14367"/>
                  <a:pt x="11848" y="13872"/>
                </a:cubicBezTo>
                <a:cubicBezTo>
                  <a:pt x="11747" y="13423"/>
                  <a:pt x="11565" y="13210"/>
                  <a:pt x="11377" y="13210"/>
                </a:cubicBezTo>
                <a:close/>
                <a:moveTo>
                  <a:pt x="7559" y="18721"/>
                </a:moveTo>
                <a:lnTo>
                  <a:pt x="7559" y="19944"/>
                </a:lnTo>
                <a:cubicBezTo>
                  <a:pt x="7559" y="20671"/>
                  <a:pt x="7603" y="21252"/>
                  <a:pt x="7660" y="21383"/>
                </a:cubicBezTo>
                <a:cubicBezTo>
                  <a:pt x="7732" y="21549"/>
                  <a:pt x="8372" y="21600"/>
                  <a:pt x="10234" y="21584"/>
                </a:cubicBezTo>
                <a:cubicBezTo>
                  <a:pt x="11597" y="21573"/>
                  <a:pt x="12793" y="21521"/>
                  <a:pt x="12890" y="21469"/>
                </a:cubicBezTo>
                <a:cubicBezTo>
                  <a:pt x="13054" y="21383"/>
                  <a:pt x="13066" y="21278"/>
                  <a:pt x="13066" y="20045"/>
                </a:cubicBezTo>
                <a:lnTo>
                  <a:pt x="13066" y="18721"/>
                </a:lnTo>
                <a:lnTo>
                  <a:pt x="10316" y="18721"/>
                </a:lnTo>
                <a:lnTo>
                  <a:pt x="7559" y="1872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25" name="IMG_7265.png" descr="IMG_7265.png"/>
          <p:cNvPicPr>
            <a:picLocks noChangeAspect="1"/>
          </p:cNvPicPr>
          <p:nvPr/>
        </p:nvPicPr>
        <p:blipFill>
          <a:blip r:embed="rId3">
            <a:extLst/>
          </a:blip>
          <a:srcRect l="54636" t="20307" r="37510" b="69869"/>
          <a:stretch>
            <a:fillRect/>
          </a:stretch>
        </p:blipFill>
        <p:spPr>
          <a:xfrm>
            <a:off x="4956250" y="2169820"/>
            <a:ext cx="1720136" cy="16139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26" name="IMG_7265.png" descr="IMG_7265.png"/>
          <p:cNvPicPr>
            <a:picLocks noChangeAspect="1"/>
          </p:cNvPicPr>
          <p:nvPr/>
        </p:nvPicPr>
        <p:blipFill>
          <a:blip r:embed="rId3">
            <a:extLst/>
          </a:blip>
          <a:srcRect l="54205" t="37900" r="37156" b="52380"/>
          <a:stretch>
            <a:fillRect/>
          </a:stretch>
        </p:blipFill>
        <p:spPr>
          <a:xfrm>
            <a:off x="2695992" y="2169820"/>
            <a:ext cx="1912744" cy="1613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2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8885" y="1541792"/>
            <a:ext cx="2117108" cy="1602717"/>
          </a:xfrm>
          <a:prstGeom prst="rect">
            <a:avLst/>
          </a:prstGeom>
          <a:ln w="12700">
            <a:miter lim="400000"/>
          </a:ln>
        </p:spPr>
      </p:pic>
      <p:sp>
        <p:nvSpPr>
          <p:cNvPr id="1328" name="ماذا تلاحظين في الامثلة التالية"/>
          <p:cNvSpPr txBox="1"/>
          <p:nvPr/>
        </p:nvSpPr>
        <p:spPr>
          <a:xfrm>
            <a:off x="2412617" y="1520299"/>
            <a:ext cx="431876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600">
                <a:solidFill>
                  <a:srgbClr val="9DBB8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ماذا تلاحظين في الامثلة التالية </a:t>
            </a:r>
          </a:p>
        </p:txBody>
      </p:sp>
      <p:sp>
        <p:nvSpPr>
          <p:cNvPr id="1329" name="ان اتجاه اشارة المتباينة بقي كما هو عند الضرب في عدد موجب"/>
          <p:cNvSpPr txBox="1"/>
          <p:nvPr/>
        </p:nvSpPr>
        <p:spPr>
          <a:xfrm>
            <a:off x="4715372" y="3900998"/>
            <a:ext cx="2016011" cy="83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900">
                <a:solidFill>
                  <a:srgbClr val="69868F"/>
                </a:solidFill>
              </a:defRPr>
            </a:pPr>
            <a:r>
              <a:t>ان اتجاه اشارة المتباينة </a:t>
            </a:r>
            <a:r>
              <a:rPr u="sng"/>
              <a:t>بقي</a:t>
            </a:r>
            <a:r>
              <a:t> كما هو عند الضرب في عدد موجب  </a:t>
            </a:r>
          </a:p>
        </p:txBody>
      </p:sp>
      <p:sp>
        <p:nvSpPr>
          <p:cNvPr id="1330" name="ان اتجاه اشارة المتباينة تغير عند الضرب في عدد سالب"/>
          <p:cNvSpPr txBox="1"/>
          <p:nvPr/>
        </p:nvSpPr>
        <p:spPr>
          <a:xfrm>
            <a:off x="2555990" y="3900998"/>
            <a:ext cx="2016010" cy="83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900">
                <a:solidFill>
                  <a:srgbClr val="FF887E"/>
                </a:solidFill>
              </a:defRPr>
            </a:pPr>
            <a:r>
              <a:t>ان اتجاه اشارة المتباينة </a:t>
            </a:r>
            <a:r>
              <a:rPr u="sng"/>
              <a:t>تغير</a:t>
            </a:r>
            <a:r>
              <a:t> عند الضرب في عدد سالب  </a:t>
            </a:r>
          </a:p>
        </p:txBody>
      </p:sp>
      <p:pic>
        <p:nvPicPr>
          <p:cNvPr id="1331" name="IMG_7264.png" descr="IMG_7264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12617" y="590120"/>
            <a:ext cx="2844363" cy="773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0" grpId="2"/>
      <p:bldP build="whole" bldLvl="1" animBg="1" rev="0" advAuto="0" spid="13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١٣٠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١٣٠</a:t>
            </a:r>
          </a:p>
        </p:txBody>
      </p:sp>
      <p:pic>
        <p:nvPicPr>
          <p:cNvPr id="1334" name="IMG_7220.jpeg" descr="IMG_7220.jpeg"/>
          <p:cNvPicPr>
            <a:picLocks noChangeAspect="1"/>
          </p:cNvPicPr>
          <p:nvPr/>
        </p:nvPicPr>
        <p:blipFill>
          <a:blip r:embed="rId2">
            <a:extLst/>
          </a:blip>
          <a:srcRect l="3025" t="22601" r="3372" b="8136"/>
          <a:stretch>
            <a:fillRect/>
          </a:stretch>
        </p:blipFill>
        <p:spPr>
          <a:xfrm>
            <a:off x="6900045" y="3459401"/>
            <a:ext cx="1353424" cy="595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587" fill="norm" stroke="1" extrusionOk="0">
                <a:moveTo>
                  <a:pt x="20845" y="0"/>
                </a:moveTo>
                <a:cubicBezTo>
                  <a:pt x="20816" y="0"/>
                  <a:pt x="20787" y="45"/>
                  <a:pt x="20751" y="130"/>
                </a:cubicBezTo>
                <a:cubicBezTo>
                  <a:pt x="20686" y="279"/>
                  <a:pt x="20284" y="345"/>
                  <a:pt x="19457" y="345"/>
                </a:cubicBezTo>
                <a:cubicBezTo>
                  <a:pt x="18743" y="345"/>
                  <a:pt x="18243" y="411"/>
                  <a:pt x="18214" y="518"/>
                </a:cubicBezTo>
                <a:cubicBezTo>
                  <a:pt x="18187" y="617"/>
                  <a:pt x="18048" y="705"/>
                  <a:pt x="17906" y="705"/>
                </a:cubicBezTo>
                <a:cubicBezTo>
                  <a:pt x="17765" y="705"/>
                  <a:pt x="17625" y="760"/>
                  <a:pt x="17593" y="835"/>
                </a:cubicBezTo>
                <a:cubicBezTo>
                  <a:pt x="17529" y="981"/>
                  <a:pt x="17487" y="1002"/>
                  <a:pt x="17203" y="1036"/>
                </a:cubicBezTo>
                <a:cubicBezTo>
                  <a:pt x="17087" y="1050"/>
                  <a:pt x="16996" y="1201"/>
                  <a:pt x="16971" y="1425"/>
                </a:cubicBezTo>
                <a:cubicBezTo>
                  <a:pt x="16940" y="1699"/>
                  <a:pt x="16863" y="1784"/>
                  <a:pt x="16651" y="1784"/>
                </a:cubicBezTo>
                <a:cubicBezTo>
                  <a:pt x="16498" y="1784"/>
                  <a:pt x="16351" y="1858"/>
                  <a:pt x="16324" y="1957"/>
                </a:cubicBezTo>
                <a:cubicBezTo>
                  <a:pt x="16298" y="2056"/>
                  <a:pt x="16157" y="2144"/>
                  <a:pt x="16010" y="2144"/>
                </a:cubicBezTo>
                <a:cubicBezTo>
                  <a:pt x="15864" y="2144"/>
                  <a:pt x="15723" y="2232"/>
                  <a:pt x="15696" y="2331"/>
                </a:cubicBezTo>
                <a:cubicBezTo>
                  <a:pt x="15670" y="2430"/>
                  <a:pt x="15546" y="2504"/>
                  <a:pt x="15420" y="2504"/>
                </a:cubicBezTo>
                <a:cubicBezTo>
                  <a:pt x="15294" y="2504"/>
                  <a:pt x="15066" y="2665"/>
                  <a:pt x="14912" y="2864"/>
                </a:cubicBezTo>
                <a:cubicBezTo>
                  <a:pt x="14545" y="3335"/>
                  <a:pt x="14409" y="3321"/>
                  <a:pt x="14321" y="2792"/>
                </a:cubicBezTo>
                <a:cubicBezTo>
                  <a:pt x="14210" y="2117"/>
                  <a:pt x="13730" y="1881"/>
                  <a:pt x="13468" y="2374"/>
                </a:cubicBezTo>
                <a:cubicBezTo>
                  <a:pt x="13410" y="2483"/>
                  <a:pt x="13237" y="2556"/>
                  <a:pt x="13085" y="2533"/>
                </a:cubicBezTo>
                <a:cubicBezTo>
                  <a:pt x="12711" y="2475"/>
                  <a:pt x="12513" y="2904"/>
                  <a:pt x="12513" y="3770"/>
                </a:cubicBezTo>
                <a:cubicBezTo>
                  <a:pt x="12513" y="4571"/>
                  <a:pt x="12325" y="4927"/>
                  <a:pt x="11848" y="5008"/>
                </a:cubicBezTo>
                <a:cubicBezTo>
                  <a:pt x="11321" y="5097"/>
                  <a:pt x="11173" y="5645"/>
                  <a:pt x="11534" y="6188"/>
                </a:cubicBezTo>
                <a:cubicBezTo>
                  <a:pt x="11645" y="6354"/>
                  <a:pt x="11816" y="6507"/>
                  <a:pt x="11910" y="6533"/>
                </a:cubicBezTo>
                <a:cubicBezTo>
                  <a:pt x="12099" y="6585"/>
                  <a:pt x="12321" y="6764"/>
                  <a:pt x="12532" y="7022"/>
                </a:cubicBezTo>
                <a:cubicBezTo>
                  <a:pt x="12607" y="7114"/>
                  <a:pt x="12804" y="7195"/>
                  <a:pt x="12972" y="7195"/>
                </a:cubicBezTo>
                <a:cubicBezTo>
                  <a:pt x="13157" y="7195"/>
                  <a:pt x="13358" y="7335"/>
                  <a:pt x="13480" y="7555"/>
                </a:cubicBezTo>
                <a:cubicBezTo>
                  <a:pt x="13604" y="7777"/>
                  <a:pt x="13796" y="7914"/>
                  <a:pt x="13989" y="7914"/>
                </a:cubicBezTo>
                <a:cubicBezTo>
                  <a:pt x="14160" y="7914"/>
                  <a:pt x="14347" y="8021"/>
                  <a:pt x="14397" y="8159"/>
                </a:cubicBezTo>
                <a:cubicBezTo>
                  <a:pt x="14447" y="8297"/>
                  <a:pt x="14548" y="8366"/>
                  <a:pt x="14629" y="8317"/>
                </a:cubicBezTo>
                <a:cubicBezTo>
                  <a:pt x="14728" y="8258"/>
                  <a:pt x="14832" y="8414"/>
                  <a:pt x="14949" y="8778"/>
                </a:cubicBezTo>
                <a:cubicBezTo>
                  <a:pt x="15100" y="9246"/>
                  <a:pt x="15155" y="9295"/>
                  <a:pt x="15351" y="9166"/>
                </a:cubicBezTo>
                <a:cubicBezTo>
                  <a:pt x="15482" y="9080"/>
                  <a:pt x="15595" y="9084"/>
                  <a:pt x="15621" y="9181"/>
                </a:cubicBezTo>
                <a:cubicBezTo>
                  <a:pt x="15646" y="9272"/>
                  <a:pt x="15742" y="9353"/>
                  <a:pt x="15828" y="9353"/>
                </a:cubicBezTo>
                <a:cubicBezTo>
                  <a:pt x="15915" y="9353"/>
                  <a:pt x="16060" y="9451"/>
                  <a:pt x="16155" y="9569"/>
                </a:cubicBezTo>
                <a:cubicBezTo>
                  <a:pt x="16249" y="9687"/>
                  <a:pt x="16423" y="9753"/>
                  <a:pt x="16538" y="9727"/>
                </a:cubicBezTo>
                <a:cubicBezTo>
                  <a:pt x="16652" y="9702"/>
                  <a:pt x="16767" y="9780"/>
                  <a:pt x="16795" y="9886"/>
                </a:cubicBezTo>
                <a:cubicBezTo>
                  <a:pt x="16824" y="9991"/>
                  <a:pt x="16928" y="10073"/>
                  <a:pt x="17027" y="10073"/>
                </a:cubicBezTo>
                <a:cubicBezTo>
                  <a:pt x="17127" y="10073"/>
                  <a:pt x="17301" y="10234"/>
                  <a:pt x="17410" y="10432"/>
                </a:cubicBezTo>
                <a:cubicBezTo>
                  <a:pt x="17525" y="10638"/>
                  <a:pt x="17729" y="10792"/>
                  <a:pt x="17888" y="10792"/>
                </a:cubicBezTo>
                <a:cubicBezTo>
                  <a:pt x="18040" y="10792"/>
                  <a:pt x="18187" y="10866"/>
                  <a:pt x="18214" y="10965"/>
                </a:cubicBezTo>
                <a:cubicBezTo>
                  <a:pt x="18243" y="11072"/>
                  <a:pt x="18749" y="11152"/>
                  <a:pt x="19470" y="11152"/>
                </a:cubicBezTo>
                <a:cubicBezTo>
                  <a:pt x="20191" y="11152"/>
                  <a:pt x="20697" y="11232"/>
                  <a:pt x="20726" y="11339"/>
                </a:cubicBezTo>
                <a:cubicBezTo>
                  <a:pt x="20787" y="11566"/>
                  <a:pt x="21004" y="11565"/>
                  <a:pt x="21159" y="11339"/>
                </a:cubicBezTo>
                <a:cubicBezTo>
                  <a:pt x="21334" y="11083"/>
                  <a:pt x="21159" y="10537"/>
                  <a:pt x="20876" y="10461"/>
                </a:cubicBezTo>
                <a:cubicBezTo>
                  <a:pt x="20578" y="10381"/>
                  <a:pt x="20456" y="10124"/>
                  <a:pt x="20456" y="9598"/>
                </a:cubicBezTo>
                <a:cubicBezTo>
                  <a:pt x="20456" y="9096"/>
                  <a:pt x="20393" y="9071"/>
                  <a:pt x="20154" y="9454"/>
                </a:cubicBezTo>
                <a:cubicBezTo>
                  <a:pt x="19988" y="9720"/>
                  <a:pt x="19979" y="9707"/>
                  <a:pt x="19903" y="9253"/>
                </a:cubicBezTo>
                <a:cubicBezTo>
                  <a:pt x="19827" y="8796"/>
                  <a:pt x="19815" y="8787"/>
                  <a:pt x="19639" y="9051"/>
                </a:cubicBezTo>
                <a:cubicBezTo>
                  <a:pt x="19432" y="9362"/>
                  <a:pt x="19275" y="9162"/>
                  <a:pt x="19275" y="8591"/>
                </a:cubicBezTo>
                <a:cubicBezTo>
                  <a:pt x="19275" y="8183"/>
                  <a:pt x="19201" y="8179"/>
                  <a:pt x="19074" y="8576"/>
                </a:cubicBezTo>
                <a:cubicBezTo>
                  <a:pt x="18991" y="8837"/>
                  <a:pt x="18955" y="8851"/>
                  <a:pt x="18848" y="8648"/>
                </a:cubicBezTo>
                <a:cubicBezTo>
                  <a:pt x="18779" y="8516"/>
                  <a:pt x="18723" y="8295"/>
                  <a:pt x="18723" y="8159"/>
                </a:cubicBezTo>
                <a:cubicBezTo>
                  <a:pt x="18723" y="8022"/>
                  <a:pt x="18691" y="7914"/>
                  <a:pt x="18647" y="7914"/>
                </a:cubicBezTo>
                <a:cubicBezTo>
                  <a:pt x="18604" y="7914"/>
                  <a:pt x="18566" y="7991"/>
                  <a:pt x="18566" y="8087"/>
                </a:cubicBezTo>
                <a:cubicBezTo>
                  <a:pt x="18566" y="8381"/>
                  <a:pt x="18255" y="8671"/>
                  <a:pt x="18151" y="8475"/>
                </a:cubicBezTo>
                <a:cubicBezTo>
                  <a:pt x="18100" y="8379"/>
                  <a:pt x="17964" y="8280"/>
                  <a:pt x="17856" y="8245"/>
                </a:cubicBezTo>
                <a:cubicBezTo>
                  <a:pt x="17721" y="8202"/>
                  <a:pt x="17654" y="8056"/>
                  <a:pt x="17637" y="7770"/>
                </a:cubicBezTo>
                <a:cubicBezTo>
                  <a:pt x="17619" y="7483"/>
                  <a:pt x="17581" y="7398"/>
                  <a:pt x="17517" y="7511"/>
                </a:cubicBezTo>
                <a:cubicBezTo>
                  <a:pt x="17352" y="7807"/>
                  <a:pt x="17061" y="7885"/>
                  <a:pt x="16889" y="7684"/>
                </a:cubicBezTo>
                <a:cubicBezTo>
                  <a:pt x="16514" y="7244"/>
                  <a:pt x="16440" y="7195"/>
                  <a:pt x="16293" y="7195"/>
                </a:cubicBezTo>
                <a:cubicBezTo>
                  <a:pt x="16208" y="7195"/>
                  <a:pt x="16122" y="7110"/>
                  <a:pt x="16098" y="7022"/>
                </a:cubicBezTo>
                <a:cubicBezTo>
                  <a:pt x="16058" y="6872"/>
                  <a:pt x="15924" y="6796"/>
                  <a:pt x="15269" y="6533"/>
                </a:cubicBezTo>
                <a:cubicBezTo>
                  <a:pt x="14983" y="6418"/>
                  <a:pt x="14635" y="5988"/>
                  <a:pt x="14635" y="5741"/>
                </a:cubicBezTo>
                <a:cubicBezTo>
                  <a:pt x="14635" y="5545"/>
                  <a:pt x="15094" y="5022"/>
                  <a:pt x="15269" y="5022"/>
                </a:cubicBezTo>
                <a:cubicBezTo>
                  <a:pt x="15347" y="5022"/>
                  <a:pt x="15437" y="4948"/>
                  <a:pt x="15464" y="4849"/>
                </a:cubicBezTo>
                <a:cubicBezTo>
                  <a:pt x="15491" y="4750"/>
                  <a:pt x="15593" y="4662"/>
                  <a:pt x="15696" y="4662"/>
                </a:cubicBezTo>
                <a:cubicBezTo>
                  <a:pt x="15799" y="4662"/>
                  <a:pt x="15908" y="4589"/>
                  <a:pt x="15935" y="4490"/>
                </a:cubicBezTo>
                <a:cubicBezTo>
                  <a:pt x="15962" y="4390"/>
                  <a:pt x="16064" y="4302"/>
                  <a:pt x="16167" y="4302"/>
                </a:cubicBezTo>
                <a:cubicBezTo>
                  <a:pt x="16270" y="4302"/>
                  <a:pt x="16379" y="4229"/>
                  <a:pt x="16406" y="4130"/>
                </a:cubicBezTo>
                <a:cubicBezTo>
                  <a:pt x="16433" y="4031"/>
                  <a:pt x="16606" y="3943"/>
                  <a:pt x="16795" y="3943"/>
                </a:cubicBezTo>
                <a:cubicBezTo>
                  <a:pt x="16985" y="3943"/>
                  <a:pt x="17164" y="3869"/>
                  <a:pt x="17191" y="3770"/>
                </a:cubicBezTo>
                <a:cubicBezTo>
                  <a:pt x="17217" y="3671"/>
                  <a:pt x="17290" y="3583"/>
                  <a:pt x="17354" y="3583"/>
                </a:cubicBezTo>
                <a:cubicBezTo>
                  <a:pt x="17418" y="3583"/>
                  <a:pt x="17621" y="3421"/>
                  <a:pt x="17800" y="3223"/>
                </a:cubicBezTo>
                <a:cubicBezTo>
                  <a:pt x="18210" y="2769"/>
                  <a:pt x="18425" y="2772"/>
                  <a:pt x="18603" y="3223"/>
                </a:cubicBezTo>
                <a:cubicBezTo>
                  <a:pt x="18770" y="3645"/>
                  <a:pt x="18880" y="3548"/>
                  <a:pt x="18880" y="2979"/>
                </a:cubicBezTo>
                <a:cubicBezTo>
                  <a:pt x="18880" y="2360"/>
                  <a:pt x="18965" y="2281"/>
                  <a:pt x="19168" y="2720"/>
                </a:cubicBezTo>
                <a:lnTo>
                  <a:pt x="19357" y="3108"/>
                </a:lnTo>
                <a:lnTo>
                  <a:pt x="19482" y="2705"/>
                </a:lnTo>
                <a:cubicBezTo>
                  <a:pt x="19599" y="2325"/>
                  <a:pt x="19612" y="2323"/>
                  <a:pt x="19790" y="2590"/>
                </a:cubicBezTo>
                <a:cubicBezTo>
                  <a:pt x="19894" y="2746"/>
                  <a:pt x="19978" y="2800"/>
                  <a:pt x="19978" y="2705"/>
                </a:cubicBezTo>
                <a:cubicBezTo>
                  <a:pt x="19978" y="2610"/>
                  <a:pt x="20017" y="2319"/>
                  <a:pt x="20060" y="2058"/>
                </a:cubicBezTo>
                <a:lnTo>
                  <a:pt x="20142" y="1583"/>
                </a:lnTo>
                <a:lnTo>
                  <a:pt x="20355" y="1971"/>
                </a:lnTo>
                <a:lnTo>
                  <a:pt x="20569" y="2360"/>
                </a:lnTo>
                <a:lnTo>
                  <a:pt x="20613" y="1756"/>
                </a:lnTo>
                <a:cubicBezTo>
                  <a:pt x="20642" y="1299"/>
                  <a:pt x="20696" y="1133"/>
                  <a:pt x="20845" y="1050"/>
                </a:cubicBezTo>
                <a:cubicBezTo>
                  <a:pt x="21387" y="750"/>
                  <a:pt x="21600" y="345"/>
                  <a:pt x="21215" y="345"/>
                </a:cubicBezTo>
                <a:cubicBezTo>
                  <a:pt x="21116" y="345"/>
                  <a:pt x="20991" y="248"/>
                  <a:pt x="20939" y="130"/>
                </a:cubicBezTo>
                <a:cubicBezTo>
                  <a:pt x="20902" y="45"/>
                  <a:pt x="20874" y="0"/>
                  <a:pt x="20845" y="0"/>
                </a:cubicBezTo>
                <a:close/>
                <a:moveTo>
                  <a:pt x="515" y="158"/>
                </a:moveTo>
                <a:cubicBezTo>
                  <a:pt x="459" y="31"/>
                  <a:pt x="369" y="53"/>
                  <a:pt x="220" y="230"/>
                </a:cubicBezTo>
                <a:lnTo>
                  <a:pt x="0" y="489"/>
                </a:lnTo>
                <a:lnTo>
                  <a:pt x="301" y="791"/>
                </a:lnTo>
                <a:cubicBezTo>
                  <a:pt x="809" y="1298"/>
                  <a:pt x="841" y="1349"/>
                  <a:pt x="866" y="1842"/>
                </a:cubicBezTo>
                <a:cubicBezTo>
                  <a:pt x="895" y="2380"/>
                  <a:pt x="974" y="2454"/>
                  <a:pt x="1118" y="2058"/>
                </a:cubicBezTo>
                <a:cubicBezTo>
                  <a:pt x="1264" y="1652"/>
                  <a:pt x="1351" y="1720"/>
                  <a:pt x="1444" y="2331"/>
                </a:cubicBezTo>
                <a:lnTo>
                  <a:pt x="1526" y="2892"/>
                </a:lnTo>
                <a:lnTo>
                  <a:pt x="1708" y="2504"/>
                </a:lnTo>
                <a:cubicBezTo>
                  <a:pt x="1888" y="2116"/>
                  <a:pt x="1886" y="2110"/>
                  <a:pt x="1971" y="2475"/>
                </a:cubicBezTo>
                <a:cubicBezTo>
                  <a:pt x="2018" y="2676"/>
                  <a:pt x="2059" y="2976"/>
                  <a:pt x="2059" y="3137"/>
                </a:cubicBezTo>
                <a:cubicBezTo>
                  <a:pt x="2059" y="3350"/>
                  <a:pt x="2107" y="3292"/>
                  <a:pt x="2241" y="2935"/>
                </a:cubicBezTo>
                <a:cubicBezTo>
                  <a:pt x="2448" y="2384"/>
                  <a:pt x="2612" y="2482"/>
                  <a:pt x="2612" y="3151"/>
                </a:cubicBezTo>
                <a:cubicBezTo>
                  <a:pt x="2612" y="3685"/>
                  <a:pt x="2693" y="3703"/>
                  <a:pt x="2882" y="3223"/>
                </a:cubicBezTo>
                <a:cubicBezTo>
                  <a:pt x="3061" y="2769"/>
                  <a:pt x="3240" y="2769"/>
                  <a:pt x="3629" y="3223"/>
                </a:cubicBezTo>
                <a:cubicBezTo>
                  <a:pt x="3799" y="3421"/>
                  <a:pt x="4027" y="3583"/>
                  <a:pt x="4138" y="3583"/>
                </a:cubicBezTo>
                <a:cubicBezTo>
                  <a:pt x="4248" y="3583"/>
                  <a:pt x="4410" y="3671"/>
                  <a:pt x="4495" y="3770"/>
                </a:cubicBezTo>
                <a:cubicBezTo>
                  <a:pt x="4581" y="3869"/>
                  <a:pt x="4724" y="4031"/>
                  <a:pt x="4809" y="4130"/>
                </a:cubicBezTo>
                <a:cubicBezTo>
                  <a:pt x="4895" y="4229"/>
                  <a:pt x="5071" y="4302"/>
                  <a:pt x="5199" y="4302"/>
                </a:cubicBezTo>
                <a:cubicBezTo>
                  <a:pt x="5326" y="4302"/>
                  <a:pt x="5454" y="4390"/>
                  <a:pt x="5481" y="4490"/>
                </a:cubicBezTo>
                <a:cubicBezTo>
                  <a:pt x="5508" y="4589"/>
                  <a:pt x="5593" y="4662"/>
                  <a:pt x="5676" y="4662"/>
                </a:cubicBezTo>
                <a:cubicBezTo>
                  <a:pt x="5758" y="4662"/>
                  <a:pt x="5948" y="4816"/>
                  <a:pt x="6096" y="5008"/>
                </a:cubicBezTo>
                <a:cubicBezTo>
                  <a:pt x="6245" y="5199"/>
                  <a:pt x="6486" y="5393"/>
                  <a:pt x="6630" y="5425"/>
                </a:cubicBezTo>
                <a:cubicBezTo>
                  <a:pt x="7018" y="5510"/>
                  <a:pt x="6986" y="5998"/>
                  <a:pt x="6586" y="6072"/>
                </a:cubicBezTo>
                <a:cubicBezTo>
                  <a:pt x="6416" y="6104"/>
                  <a:pt x="6176" y="6284"/>
                  <a:pt x="6059" y="6475"/>
                </a:cubicBezTo>
                <a:cubicBezTo>
                  <a:pt x="5942" y="6666"/>
                  <a:pt x="5755" y="6835"/>
                  <a:pt x="5638" y="6835"/>
                </a:cubicBezTo>
                <a:cubicBezTo>
                  <a:pt x="5522" y="6835"/>
                  <a:pt x="5324" y="6990"/>
                  <a:pt x="5199" y="7195"/>
                </a:cubicBezTo>
                <a:cubicBezTo>
                  <a:pt x="5073" y="7399"/>
                  <a:pt x="4934" y="7515"/>
                  <a:pt x="4891" y="7454"/>
                </a:cubicBezTo>
                <a:cubicBezTo>
                  <a:pt x="4848" y="7393"/>
                  <a:pt x="4699" y="7464"/>
                  <a:pt x="4558" y="7612"/>
                </a:cubicBezTo>
                <a:cubicBezTo>
                  <a:pt x="4417" y="7760"/>
                  <a:pt x="4108" y="7933"/>
                  <a:pt x="3874" y="7986"/>
                </a:cubicBezTo>
                <a:cubicBezTo>
                  <a:pt x="3640" y="8040"/>
                  <a:pt x="3322" y="8230"/>
                  <a:pt x="3164" y="8418"/>
                </a:cubicBezTo>
                <a:cubicBezTo>
                  <a:pt x="2882" y="8755"/>
                  <a:pt x="2871" y="8767"/>
                  <a:pt x="2662" y="8418"/>
                </a:cubicBezTo>
                <a:cubicBezTo>
                  <a:pt x="2435" y="8039"/>
                  <a:pt x="2462" y="7993"/>
                  <a:pt x="2336" y="8907"/>
                </a:cubicBezTo>
                <a:cubicBezTo>
                  <a:pt x="2302" y="9152"/>
                  <a:pt x="2269" y="9138"/>
                  <a:pt x="2084" y="8806"/>
                </a:cubicBezTo>
                <a:cubicBezTo>
                  <a:pt x="1883" y="8443"/>
                  <a:pt x="1862" y="8441"/>
                  <a:pt x="1815" y="8749"/>
                </a:cubicBezTo>
                <a:cubicBezTo>
                  <a:pt x="1787" y="8929"/>
                  <a:pt x="1783" y="9167"/>
                  <a:pt x="1802" y="9281"/>
                </a:cubicBezTo>
                <a:cubicBezTo>
                  <a:pt x="1864" y="9661"/>
                  <a:pt x="1687" y="9700"/>
                  <a:pt x="1545" y="9339"/>
                </a:cubicBezTo>
                <a:cubicBezTo>
                  <a:pt x="1366" y="8888"/>
                  <a:pt x="1275" y="8892"/>
                  <a:pt x="1275" y="9339"/>
                </a:cubicBezTo>
                <a:cubicBezTo>
                  <a:pt x="1275" y="9835"/>
                  <a:pt x="1130" y="9978"/>
                  <a:pt x="967" y="9641"/>
                </a:cubicBezTo>
                <a:cubicBezTo>
                  <a:pt x="824" y="9345"/>
                  <a:pt x="686" y="9243"/>
                  <a:pt x="747" y="9483"/>
                </a:cubicBezTo>
                <a:cubicBezTo>
                  <a:pt x="818" y="9758"/>
                  <a:pt x="645" y="10432"/>
                  <a:pt x="502" y="10432"/>
                </a:cubicBezTo>
                <a:cubicBezTo>
                  <a:pt x="331" y="10432"/>
                  <a:pt x="42" y="11083"/>
                  <a:pt x="170" y="11181"/>
                </a:cubicBezTo>
                <a:cubicBezTo>
                  <a:pt x="329" y="11303"/>
                  <a:pt x="3360" y="11133"/>
                  <a:pt x="3516" y="10994"/>
                </a:cubicBezTo>
                <a:cubicBezTo>
                  <a:pt x="3602" y="10916"/>
                  <a:pt x="3830" y="10693"/>
                  <a:pt x="4025" y="10490"/>
                </a:cubicBezTo>
                <a:cubicBezTo>
                  <a:pt x="4520" y="9974"/>
                  <a:pt x="5018" y="9639"/>
                  <a:pt x="5111" y="9771"/>
                </a:cubicBezTo>
                <a:cubicBezTo>
                  <a:pt x="5154" y="9832"/>
                  <a:pt x="5205" y="9760"/>
                  <a:pt x="5230" y="9612"/>
                </a:cubicBezTo>
                <a:cubicBezTo>
                  <a:pt x="5255" y="9464"/>
                  <a:pt x="5341" y="9354"/>
                  <a:pt x="5418" y="9353"/>
                </a:cubicBezTo>
                <a:cubicBezTo>
                  <a:pt x="5495" y="9353"/>
                  <a:pt x="5655" y="9225"/>
                  <a:pt x="5776" y="9080"/>
                </a:cubicBezTo>
                <a:cubicBezTo>
                  <a:pt x="5898" y="8935"/>
                  <a:pt x="6164" y="8776"/>
                  <a:pt x="6366" y="8720"/>
                </a:cubicBezTo>
                <a:cubicBezTo>
                  <a:pt x="6569" y="8665"/>
                  <a:pt x="6770" y="8543"/>
                  <a:pt x="6812" y="8447"/>
                </a:cubicBezTo>
                <a:cubicBezTo>
                  <a:pt x="6854" y="8351"/>
                  <a:pt x="6983" y="8274"/>
                  <a:pt x="7101" y="8274"/>
                </a:cubicBezTo>
                <a:cubicBezTo>
                  <a:pt x="7219" y="8274"/>
                  <a:pt x="7511" y="8024"/>
                  <a:pt x="7748" y="7727"/>
                </a:cubicBezTo>
                <a:cubicBezTo>
                  <a:pt x="7984" y="7430"/>
                  <a:pt x="8282" y="7195"/>
                  <a:pt x="8413" y="7195"/>
                </a:cubicBezTo>
                <a:cubicBezTo>
                  <a:pt x="8545" y="7195"/>
                  <a:pt x="8675" y="7107"/>
                  <a:pt x="8702" y="7008"/>
                </a:cubicBezTo>
                <a:cubicBezTo>
                  <a:pt x="8729" y="6909"/>
                  <a:pt x="8870" y="6835"/>
                  <a:pt x="9016" y="6835"/>
                </a:cubicBezTo>
                <a:cubicBezTo>
                  <a:pt x="9162" y="6835"/>
                  <a:pt x="9303" y="6747"/>
                  <a:pt x="9330" y="6648"/>
                </a:cubicBezTo>
                <a:cubicBezTo>
                  <a:pt x="9357" y="6549"/>
                  <a:pt x="9459" y="6461"/>
                  <a:pt x="9556" y="6461"/>
                </a:cubicBezTo>
                <a:cubicBezTo>
                  <a:pt x="9793" y="6461"/>
                  <a:pt x="10152" y="6062"/>
                  <a:pt x="10152" y="5799"/>
                </a:cubicBezTo>
                <a:cubicBezTo>
                  <a:pt x="10153" y="5557"/>
                  <a:pt x="9725" y="5022"/>
                  <a:pt x="9531" y="5022"/>
                </a:cubicBezTo>
                <a:cubicBezTo>
                  <a:pt x="9460" y="5022"/>
                  <a:pt x="9365" y="4954"/>
                  <a:pt x="9324" y="4864"/>
                </a:cubicBezTo>
                <a:cubicBezTo>
                  <a:pt x="9283" y="4773"/>
                  <a:pt x="9162" y="4667"/>
                  <a:pt x="9054" y="4633"/>
                </a:cubicBezTo>
                <a:cubicBezTo>
                  <a:pt x="8879" y="4580"/>
                  <a:pt x="8857" y="4486"/>
                  <a:pt x="8853" y="3784"/>
                </a:cubicBezTo>
                <a:cubicBezTo>
                  <a:pt x="8847" y="2818"/>
                  <a:pt x="8670" y="2452"/>
                  <a:pt x="8269" y="2561"/>
                </a:cubicBezTo>
                <a:cubicBezTo>
                  <a:pt x="8096" y="2609"/>
                  <a:pt x="7921" y="2519"/>
                  <a:pt x="7798" y="2331"/>
                </a:cubicBezTo>
                <a:cubicBezTo>
                  <a:pt x="7544" y="1945"/>
                  <a:pt x="7287" y="1994"/>
                  <a:pt x="7063" y="2475"/>
                </a:cubicBezTo>
                <a:cubicBezTo>
                  <a:pt x="6871" y="2888"/>
                  <a:pt x="6484" y="2993"/>
                  <a:pt x="6222" y="2691"/>
                </a:cubicBezTo>
                <a:cubicBezTo>
                  <a:pt x="6136" y="2592"/>
                  <a:pt x="6000" y="2430"/>
                  <a:pt x="5914" y="2331"/>
                </a:cubicBezTo>
                <a:cubicBezTo>
                  <a:pt x="5829" y="2232"/>
                  <a:pt x="5653" y="2144"/>
                  <a:pt x="5525" y="2144"/>
                </a:cubicBezTo>
                <a:cubicBezTo>
                  <a:pt x="5397" y="2144"/>
                  <a:pt x="5269" y="2056"/>
                  <a:pt x="5243" y="1957"/>
                </a:cubicBezTo>
                <a:cubicBezTo>
                  <a:pt x="5216" y="1858"/>
                  <a:pt x="5085" y="1784"/>
                  <a:pt x="4954" y="1784"/>
                </a:cubicBezTo>
                <a:cubicBezTo>
                  <a:pt x="4823" y="1784"/>
                  <a:pt x="4525" y="1535"/>
                  <a:pt x="4288" y="1238"/>
                </a:cubicBezTo>
                <a:cubicBezTo>
                  <a:pt x="4052" y="940"/>
                  <a:pt x="3754" y="705"/>
                  <a:pt x="3629" y="705"/>
                </a:cubicBezTo>
                <a:cubicBezTo>
                  <a:pt x="3505" y="705"/>
                  <a:pt x="3386" y="617"/>
                  <a:pt x="3359" y="518"/>
                </a:cubicBezTo>
                <a:cubicBezTo>
                  <a:pt x="3330" y="409"/>
                  <a:pt x="2771" y="345"/>
                  <a:pt x="1953" y="345"/>
                </a:cubicBezTo>
                <a:cubicBezTo>
                  <a:pt x="1128" y="345"/>
                  <a:pt x="564" y="271"/>
                  <a:pt x="515" y="158"/>
                </a:cubicBezTo>
                <a:close/>
                <a:moveTo>
                  <a:pt x="11377" y="13210"/>
                </a:moveTo>
                <a:cubicBezTo>
                  <a:pt x="11189" y="13210"/>
                  <a:pt x="11001" y="13423"/>
                  <a:pt x="10900" y="13872"/>
                </a:cubicBezTo>
                <a:cubicBezTo>
                  <a:pt x="10793" y="14345"/>
                  <a:pt x="10743" y="14390"/>
                  <a:pt x="10353" y="14390"/>
                </a:cubicBezTo>
                <a:cubicBezTo>
                  <a:pt x="9966" y="14390"/>
                  <a:pt x="9920" y="14351"/>
                  <a:pt x="9826" y="13900"/>
                </a:cubicBezTo>
                <a:cubicBezTo>
                  <a:pt x="9741" y="13494"/>
                  <a:pt x="9663" y="13399"/>
                  <a:pt x="9393" y="13354"/>
                </a:cubicBezTo>
                <a:cubicBezTo>
                  <a:pt x="9095" y="13304"/>
                  <a:pt x="9053" y="13344"/>
                  <a:pt x="8941" y="13843"/>
                </a:cubicBezTo>
                <a:cubicBezTo>
                  <a:pt x="8823" y="14364"/>
                  <a:pt x="8788" y="14390"/>
                  <a:pt x="8338" y="14390"/>
                </a:cubicBezTo>
                <a:cubicBezTo>
                  <a:pt x="7634" y="14390"/>
                  <a:pt x="7559" y="14538"/>
                  <a:pt x="7559" y="15901"/>
                </a:cubicBezTo>
                <a:cubicBezTo>
                  <a:pt x="7559" y="16525"/>
                  <a:pt x="7587" y="17086"/>
                  <a:pt x="7616" y="17152"/>
                </a:cubicBezTo>
                <a:cubicBezTo>
                  <a:pt x="7645" y="17218"/>
                  <a:pt x="8882" y="17282"/>
                  <a:pt x="10366" y="17282"/>
                </a:cubicBezTo>
                <a:lnTo>
                  <a:pt x="13066" y="17282"/>
                </a:lnTo>
                <a:lnTo>
                  <a:pt x="13066" y="15843"/>
                </a:lnTo>
                <a:lnTo>
                  <a:pt x="13066" y="14390"/>
                </a:lnTo>
                <a:lnTo>
                  <a:pt x="12513" y="14390"/>
                </a:lnTo>
                <a:cubicBezTo>
                  <a:pt x="11989" y="14390"/>
                  <a:pt x="11959" y="14367"/>
                  <a:pt x="11848" y="13872"/>
                </a:cubicBezTo>
                <a:cubicBezTo>
                  <a:pt x="11747" y="13423"/>
                  <a:pt x="11565" y="13210"/>
                  <a:pt x="11377" y="13210"/>
                </a:cubicBezTo>
                <a:close/>
                <a:moveTo>
                  <a:pt x="7559" y="18721"/>
                </a:moveTo>
                <a:lnTo>
                  <a:pt x="7559" y="19944"/>
                </a:lnTo>
                <a:cubicBezTo>
                  <a:pt x="7559" y="20671"/>
                  <a:pt x="7603" y="21252"/>
                  <a:pt x="7660" y="21383"/>
                </a:cubicBezTo>
                <a:cubicBezTo>
                  <a:pt x="7732" y="21549"/>
                  <a:pt x="8372" y="21600"/>
                  <a:pt x="10234" y="21584"/>
                </a:cubicBezTo>
                <a:cubicBezTo>
                  <a:pt x="11597" y="21573"/>
                  <a:pt x="12793" y="21521"/>
                  <a:pt x="12890" y="21469"/>
                </a:cubicBezTo>
                <a:cubicBezTo>
                  <a:pt x="13054" y="21383"/>
                  <a:pt x="13066" y="21278"/>
                  <a:pt x="13066" y="20045"/>
                </a:cubicBezTo>
                <a:lnTo>
                  <a:pt x="13066" y="18721"/>
                </a:lnTo>
                <a:lnTo>
                  <a:pt x="10316" y="18721"/>
                </a:lnTo>
                <a:lnTo>
                  <a:pt x="7559" y="1872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35" name="IMG_7264.png" descr="IMG_7264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0568" y="634393"/>
            <a:ext cx="2844363" cy="773410"/>
          </a:xfrm>
          <a:prstGeom prst="rect">
            <a:avLst/>
          </a:prstGeom>
        </p:spPr>
      </p:pic>
      <p:pic>
        <p:nvPicPr>
          <p:cNvPr id="1336" name="IMG_7265.png" descr="IMG_7265.png"/>
          <p:cNvPicPr>
            <a:picLocks noChangeAspect="1"/>
          </p:cNvPicPr>
          <p:nvPr/>
        </p:nvPicPr>
        <p:blipFill>
          <a:blip r:embed="rId4">
            <a:extLst/>
          </a:blip>
          <a:srcRect l="23439" t="46731" r="32830" b="10056"/>
          <a:stretch>
            <a:fillRect/>
          </a:stretch>
        </p:blipFill>
        <p:spPr>
          <a:xfrm>
            <a:off x="1638981" y="1520299"/>
            <a:ext cx="4427469" cy="3281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تجميع"/>
          <p:cNvGrpSpPr/>
          <p:nvPr/>
        </p:nvGrpSpPr>
        <p:grpSpPr>
          <a:xfrm>
            <a:off x="4572000" y="1450552"/>
            <a:ext cx="2369320" cy="1308321"/>
            <a:chOff x="0" y="0"/>
            <a:chExt cx="2369319" cy="1308319"/>
          </a:xfrm>
        </p:grpSpPr>
        <p:pic>
          <p:nvPicPr>
            <p:cNvPr id="1338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2198639" cy="412970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39" name="مثال من واقع الحياة"/>
            <p:cNvSpPr/>
            <p:nvPr/>
          </p:nvSpPr>
          <p:spPr>
            <a:xfrm>
              <a:off x="1099319" y="383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</p:grpSp>
      <p:sp>
        <p:nvSpPr>
          <p:cNvPr id="1341" name="١٣١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١٣١</a:t>
            </a:r>
          </a:p>
        </p:txBody>
      </p:sp>
      <p:pic>
        <p:nvPicPr>
          <p:cNvPr id="1342" name="IMG_7266.png" descr="IMG_7266.png"/>
          <p:cNvPicPr>
            <a:picLocks noChangeAspect="1"/>
          </p:cNvPicPr>
          <p:nvPr/>
        </p:nvPicPr>
        <p:blipFill>
          <a:blip r:embed="rId3">
            <a:extLst/>
          </a:blip>
          <a:srcRect l="27039" t="16563" r="40474" b="78916"/>
          <a:stretch>
            <a:fillRect/>
          </a:stretch>
        </p:blipFill>
        <p:spPr>
          <a:xfrm>
            <a:off x="603226" y="1914921"/>
            <a:ext cx="6296785" cy="657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5" name="IMG_7266.png"/>
          <p:cNvGrpSpPr/>
          <p:nvPr/>
        </p:nvGrpSpPr>
        <p:grpSpPr>
          <a:xfrm>
            <a:off x="2573758" y="671008"/>
            <a:ext cx="2654309" cy="779545"/>
            <a:chOff x="0" y="0"/>
            <a:chExt cx="2654308" cy="779543"/>
          </a:xfrm>
        </p:grpSpPr>
        <p:pic>
          <p:nvPicPr>
            <p:cNvPr id="1344" name="IMG_7266.png" descr="IMG_72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324" t="14575" r="53974" b="83346"/>
            <a:stretch>
              <a:fillRect/>
            </a:stretch>
          </p:blipFill>
          <p:spPr>
            <a:xfrm>
              <a:off x="101600" y="101600"/>
              <a:ext cx="2438409" cy="4366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43" name="IMG_7266.png" descr="IMG_7266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2654310" cy="779545"/>
            </a:xfrm>
            <a:prstGeom prst="rect">
              <a:avLst/>
            </a:prstGeom>
            <a:effectLst/>
          </p:spPr>
        </p:pic>
      </p:grpSp>
      <p:pic>
        <p:nvPicPr>
          <p:cNvPr id="1346" name="IMG_7266.png" descr="IMG_7266.png"/>
          <p:cNvPicPr>
            <a:picLocks noChangeAspect="1"/>
          </p:cNvPicPr>
          <p:nvPr/>
        </p:nvPicPr>
        <p:blipFill>
          <a:blip r:embed="rId3">
            <a:extLst/>
          </a:blip>
          <a:srcRect l="26725" t="38784" r="40330" b="42807"/>
          <a:stretch>
            <a:fillRect/>
          </a:stretch>
        </p:blipFill>
        <p:spPr>
          <a:xfrm>
            <a:off x="1222490" y="2571750"/>
            <a:ext cx="5235410" cy="2194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7" name="IMG_7266.png" descr="IMG_7266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78192" y="3103883"/>
            <a:ext cx="1554056" cy="1661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75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59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350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5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58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53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4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5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6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7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6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6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361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6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6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364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67" name="١٣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١٣١</a:t>
            </a:r>
          </a:p>
        </p:txBody>
      </p:sp>
      <p:grpSp>
        <p:nvGrpSpPr>
          <p:cNvPr id="1377" name="Google Shape;4466;p94"/>
          <p:cNvGrpSpPr/>
          <p:nvPr/>
        </p:nvGrpSpPr>
        <p:grpSpPr>
          <a:xfrm rot="21176">
            <a:off x="6495606" y="1430449"/>
            <a:ext cx="266132" cy="450817"/>
            <a:chOff x="0" y="0"/>
            <a:chExt cx="266131" cy="450815"/>
          </a:xfrm>
        </p:grpSpPr>
        <p:sp>
          <p:nvSpPr>
            <p:cNvPr id="136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7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83" name="تجميع"/>
          <p:cNvGrpSpPr/>
          <p:nvPr/>
        </p:nvGrpSpPr>
        <p:grpSpPr>
          <a:xfrm>
            <a:off x="5993014" y="1517364"/>
            <a:ext cx="398019" cy="398019"/>
            <a:chOff x="0" y="0"/>
            <a:chExt cx="398018" cy="398018"/>
          </a:xfrm>
        </p:grpSpPr>
        <p:grpSp>
          <p:nvGrpSpPr>
            <p:cNvPr id="1381" name="Google Shape;1604;p45"/>
            <p:cNvGrpSpPr/>
            <p:nvPr/>
          </p:nvGrpSpPr>
          <p:grpSpPr>
            <a:xfrm>
              <a:off x="-1" y="-1"/>
              <a:ext cx="398020" cy="398020"/>
              <a:chOff x="0" y="0"/>
              <a:chExt cx="398018" cy="398018"/>
            </a:xfrm>
          </p:grpSpPr>
          <p:sp>
            <p:nvSpPr>
              <p:cNvPr id="1379" name="Google Shape;1606;p45"/>
              <p:cNvSpPr/>
              <p:nvPr/>
            </p:nvSpPr>
            <p:spPr>
              <a:xfrm>
                <a:off x="-1" y="-1"/>
                <a:ext cx="398020" cy="3980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80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945" y="4733"/>
                <a:ext cx="375654" cy="3756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82" name="١"/>
            <p:cNvSpPr txBox="1"/>
            <p:nvPr/>
          </p:nvSpPr>
          <p:spPr>
            <a:xfrm>
              <a:off x="46662" y="57364"/>
              <a:ext cx="304694" cy="309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392" name="تجميع"/>
          <p:cNvGrpSpPr/>
          <p:nvPr/>
        </p:nvGrpSpPr>
        <p:grpSpPr>
          <a:xfrm>
            <a:off x="601031" y="2070488"/>
            <a:ext cx="6187556" cy="2621745"/>
            <a:chOff x="-25462" y="0"/>
            <a:chExt cx="6187554" cy="2621742"/>
          </a:xfrm>
        </p:grpSpPr>
        <p:pic>
          <p:nvPicPr>
            <p:cNvPr id="138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8445">
              <a:off x="-22605" y="279553"/>
              <a:ext cx="6181839" cy="233460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91" name="Google Shape;1657;p46"/>
            <p:cNvGrpSpPr/>
            <p:nvPr/>
          </p:nvGrpSpPr>
          <p:grpSpPr>
            <a:xfrm rot="5400309">
              <a:off x="5390041" y="-6366"/>
              <a:ext cx="396747" cy="409514"/>
              <a:chOff x="0" y="0"/>
              <a:chExt cx="396745" cy="409513"/>
            </a:xfrm>
          </p:grpSpPr>
          <p:grpSp>
            <p:nvGrpSpPr>
              <p:cNvPr id="1387" name="Google Shape;1658;p46"/>
              <p:cNvGrpSpPr/>
              <p:nvPr/>
            </p:nvGrpSpPr>
            <p:grpSpPr>
              <a:xfrm rot="306">
                <a:off x="18" y="17"/>
                <a:ext cx="396710" cy="409479"/>
                <a:chOff x="0" y="0"/>
                <a:chExt cx="396709" cy="409478"/>
              </a:xfrm>
            </p:grpSpPr>
            <p:sp>
              <p:nvSpPr>
                <p:cNvPr id="1385" name="Google Shape;1659;p46"/>
                <p:cNvSpPr/>
                <p:nvPr/>
              </p:nvSpPr>
              <p:spPr>
                <a:xfrm rot="300">
                  <a:off x="17" y="17"/>
                  <a:ext cx="394450" cy="40944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86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 rot="300">
                  <a:off x="10248" y="4709"/>
                  <a:ext cx="386446" cy="37227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90" name="Google Shape;1661;p46"/>
              <p:cNvGrpSpPr/>
              <p:nvPr/>
            </p:nvGrpSpPr>
            <p:grpSpPr>
              <a:xfrm rot="306">
                <a:off x="108113" y="89713"/>
                <a:ext cx="195618" cy="223253"/>
                <a:chOff x="0" y="0"/>
                <a:chExt cx="195617" cy="223252"/>
              </a:xfrm>
            </p:grpSpPr>
            <p:sp>
              <p:nvSpPr>
                <p:cNvPr id="1388" name="Google Shape;1662;p46"/>
                <p:cNvSpPr/>
                <p:nvPr/>
              </p:nvSpPr>
              <p:spPr>
                <a:xfrm rot="300">
                  <a:off x="67821" y="5"/>
                  <a:ext cx="127787" cy="2232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89" name="Google Shape;1663;p46"/>
                <p:cNvSpPr/>
                <p:nvPr/>
              </p:nvSpPr>
              <p:spPr>
                <a:xfrm rot="300">
                  <a:off x="5" y="41824"/>
                  <a:ext cx="85988" cy="135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393" name="IMG_7266.png" descr="IMG_7266.png"/>
          <p:cNvPicPr>
            <a:picLocks noChangeAspect="1"/>
          </p:cNvPicPr>
          <p:nvPr/>
        </p:nvPicPr>
        <p:blipFill>
          <a:blip r:embed="rId10">
            <a:extLst/>
          </a:blip>
          <a:srcRect l="26300" t="59449" r="41764" b="35491"/>
          <a:stretch>
            <a:fillRect/>
          </a:stretch>
        </p:blipFill>
        <p:spPr>
          <a:xfrm>
            <a:off x="562970" y="1559420"/>
            <a:ext cx="5430097" cy="645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تجميع"/>
          <p:cNvGrpSpPr/>
          <p:nvPr/>
        </p:nvGrpSpPr>
        <p:grpSpPr>
          <a:xfrm>
            <a:off x="4701406" y="1008749"/>
            <a:ext cx="2369321" cy="1308321"/>
            <a:chOff x="0" y="0"/>
            <a:chExt cx="2369319" cy="1308319"/>
          </a:xfrm>
        </p:grpSpPr>
        <p:pic>
          <p:nvPicPr>
            <p:cNvPr id="1395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2198639" cy="412970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96" name="مثال"/>
            <p:cNvSpPr/>
            <p:nvPr/>
          </p:nvSpPr>
          <p:spPr>
            <a:xfrm>
              <a:off x="1099319" y="383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398" name="١٣١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١٣١</a:t>
            </a:r>
          </a:p>
        </p:txBody>
      </p:sp>
      <p:pic>
        <p:nvPicPr>
          <p:cNvPr id="1399" name="IMG_7266.png" descr="IMG_726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8192" y="3103883"/>
            <a:ext cx="1554056" cy="1661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00" name="IMG_7266.png" descr="IMG_7266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6669" y="398778"/>
            <a:ext cx="2776468" cy="1156094"/>
          </a:xfrm>
          <a:prstGeom prst="rect">
            <a:avLst/>
          </a:prstGeom>
        </p:spPr>
      </p:pic>
      <p:pic>
        <p:nvPicPr>
          <p:cNvPr id="1401" name="IMG_7266.png" descr="IMG_7266.png"/>
          <p:cNvPicPr>
            <a:picLocks noChangeAspect="1"/>
          </p:cNvPicPr>
          <p:nvPr/>
        </p:nvPicPr>
        <p:blipFill>
          <a:blip r:embed="rId5">
            <a:extLst/>
          </a:blip>
          <a:srcRect l="42537" t="72266" r="40349" b="24681"/>
          <a:stretch>
            <a:fillRect/>
          </a:stretch>
        </p:blipFill>
        <p:spPr>
          <a:xfrm>
            <a:off x="1668043" y="1461690"/>
            <a:ext cx="4880303" cy="652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2" name="IMG_7266.png" descr="IMG_7266.png"/>
          <p:cNvPicPr>
            <a:picLocks noChangeAspect="1"/>
          </p:cNvPicPr>
          <p:nvPr/>
        </p:nvPicPr>
        <p:blipFill>
          <a:blip r:embed="rId5">
            <a:extLst/>
          </a:blip>
          <a:srcRect l="46689" t="75159" r="40021" b="12661"/>
          <a:stretch>
            <a:fillRect/>
          </a:stretch>
        </p:blipFill>
        <p:spPr>
          <a:xfrm>
            <a:off x="2119824" y="2114550"/>
            <a:ext cx="3790041" cy="2604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14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405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40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13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408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9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0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1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2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41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418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416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417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421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419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0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1422" name="IMG_7266.png" descr="IMG_7266.png"/>
          <p:cNvPicPr>
            <a:picLocks noChangeAspect="1"/>
          </p:cNvPicPr>
          <p:nvPr/>
        </p:nvPicPr>
        <p:blipFill>
          <a:blip r:embed="rId7">
            <a:extLst/>
          </a:blip>
          <a:srcRect l="35904" t="87534" r="47089" b="10030"/>
          <a:stretch>
            <a:fillRect/>
          </a:stretch>
        </p:blipFill>
        <p:spPr>
          <a:xfrm>
            <a:off x="2722561" y="1501148"/>
            <a:ext cx="3539395" cy="380088"/>
          </a:xfrm>
          <a:prstGeom prst="rect">
            <a:avLst/>
          </a:prstGeom>
          <a:ln w="12700">
            <a:miter lim="400000"/>
          </a:ln>
        </p:spPr>
      </p:pic>
      <p:sp>
        <p:nvSpPr>
          <p:cNvPr id="1423" name="١٣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١٣١</a:t>
            </a:r>
          </a:p>
        </p:txBody>
      </p:sp>
      <p:grpSp>
        <p:nvGrpSpPr>
          <p:cNvPr id="1433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2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34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39" name="تجميع"/>
          <p:cNvGrpSpPr/>
          <p:nvPr/>
        </p:nvGrpSpPr>
        <p:grpSpPr>
          <a:xfrm>
            <a:off x="5994400" y="1860241"/>
            <a:ext cx="501207" cy="501207"/>
            <a:chOff x="0" y="0"/>
            <a:chExt cx="501206" cy="501206"/>
          </a:xfrm>
        </p:grpSpPr>
        <p:grpSp>
          <p:nvGrpSpPr>
            <p:cNvPr id="1437" name="Google Shape;1604;p45"/>
            <p:cNvGrpSpPr/>
            <p:nvPr/>
          </p:nvGrpSpPr>
          <p:grpSpPr>
            <a:xfrm>
              <a:off x="-1" y="-1"/>
              <a:ext cx="501208" cy="501208"/>
              <a:chOff x="0" y="0"/>
              <a:chExt cx="501206" cy="501206"/>
            </a:xfrm>
          </p:grpSpPr>
          <p:sp>
            <p:nvSpPr>
              <p:cNvPr id="1435" name="Google Shape;1606;p45"/>
              <p:cNvSpPr/>
              <p:nvPr/>
            </p:nvSpPr>
            <p:spPr>
              <a:xfrm>
                <a:off x="-1" y="-1"/>
                <a:ext cx="501208" cy="50120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36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2524" y="5961"/>
                <a:ext cx="473043" cy="4730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38" name="١ ب"/>
            <p:cNvSpPr txBox="1"/>
            <p:nvPr/>
          </p:nvSpPr>
          <p:spPr>
            <a:xfrm>
              <a:off x="58760" y="72237"/>
              <a:ext cx="383686" cy="389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grpSp>
        <p:nvGrpSpPr>
          <p:cNvPr id="1448" name="تجميع"/>
          <p:cNvGrpSpPr/>
          <p:nvPr/>
        </p:nvGrpSpPr>
        <p:grpSpPr>
          <a:xfrm>
            <a:off x="3693596" y="2206807"/>
            <a:ext cx="3138811" cy="2606690"/>
            <a:chOff x="-25462" y="0"/>
            <a:chExt cx="3138809" cy="2606688"/>
          </a:xfrm>
        </p:grpSpPr>
        <p:pic>
          <p:nvPicPr>
            <p:cNvPr id="144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8445">
              <a:off x="-22400" y="105581"/>
              <a:ext cx="3132685" cy="249726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47" name="Google Shape;1657;p46"/>
            <p:cNvGrpSpPr/>
            <p:nvPr/>
          </p:nvGrpSpPr>
          <p:grpSpPr>
            <a:xfrm rot="5400309">
              <a:off x="2423217" y="-3697"/>
              <a:ext cx="230221" cy="237634"/>
              <a:chOff x="0" y="0"/>
              <a:chExt cx="230219" cy="237633"/>
            </a:xfrm>
          </p:grpSpPr>
          <p:grpSp>
            <p:nvGrpSpPr>
              <p:cNvPr id="1443" name="Google Shape;1658;p46"/>
              <p:cNvGrpSpPr/>
              <p:nvPr/>
            </p:nvGrpSpPr>
            <p:grpSpPr>
              <a:xfrm rot="306">
                <a:off x="10" y="10"/>
                <a:ext cx="230199" cy="237613"/>
                <a:chOff x="0" y="0"/>
                <a:chExt cx="230197" cy="237612"/>
              </a:xfrm>
            </p:grpSpPr>
            <p:sp>
              <p:nvSpPr>
                <p:cNvPr id="1441" name="Google Shape;1659;p46"/>
                <p:cNvSpPr/>
                <p:nvPr/>
              </p:nvSpPr>
              <p:spPr>
                <a:xfrm rot="300">
                  <a:off x="10" y="9"/>
                  <a:ext cx="228887" cy="23759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4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 rot="300">
                  <a:off x="5947" y="2732"/>
                  <a:ext cx="224242" cy="2160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46" name="Google Shape;1661;p46"/>
              <p:cNvGrpSpPr/>
              <p:nvPr/>
            </p:nvGrpSpPr>
            <p:grpSpPr>
              <a:xfrm rot="306">
                <a:off x="62734" y="52059"/>
                <a:ext cx="113512" cy="129550"/>
                <a:chOff x="0" y="0"/>
                <a:chExt cx="113510" cy="129549"/>
              </a:xfrm>
            </p:grpSpPr>
            <p:sp>
              <p:nvSpPr>
                <p:cNvPr id="1444" name="Google Shape;1662;p46"/>
                <p:cNvSpPr/>
                <p:nvPr/>
              </p:nvSpPr>
              <p:spPr>
                <a:xfrm rot="300">
                  <a:off x="39354" y="3"/>
                  <a:ext cx="74151" cy="129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5" name="Google Shape;1663;p46"/>
                <p:cNvSpPr/>
                <p:nvPr/>
              </p:nvSpPr>
              <p:spPr>
                <a:xfrm rot="300">
                  <a:off x="3" y="24269"/>
                  <a:ext cx="49896" cy="787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53" name="تجميع"/>
          <p:cNvGrpSpPr/>
          <p:nvPr/>
        </p:nvGrpSpPr>
        <p:grpSpPr>
          <a:xfrm>
            <a:off x="3117020" y="1812953"/>
            <a:ext cx="491949" cy="491949"/>
            <a:chOff x="0" y="0"/>
            <a:chExt cx="491947" cy="491947"/>
          </a:xfrm>
        </p:grpSpPr>
        <p:grpSp>
          <p:nvGrpSpPr>
            <p:cNvPr id="1451" name="Google Shape;1604;p45"/>
            <p:cNvGrpSpPr/>
            <p:nvPr/>
          </p:nvGrpSpPr>
          <p:grpSpPr>
            <a:xfrm>
              <a:off x="-1" y="-1"/>
              <a:ext cx="491949" cy="491949"/>
              <a:chOff x="0" y="0"/>
              <a:chExt cx="491947" cy="491947"/>
            </a:xfrm>
          </p:grpSpPr>
          <p:sp>
            <p:nvSpPr>
              <p:cNvPr id="1449" name="Google Shape;1606;p45"/>
              <p:cNvSpPr/>
              <p:nvPr/>
            </p:nvSpPr>
            <p:spPr>
              <a:xfrm>
                <a:off x="-1" y="-1"/>
                <a:ext cx="491949" cy="49194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50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2292" y="5851"/>
                <a:ext cx="464305" cy="4643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52" name="٢ب"/>
            <p:cNvSpPr txBox="1"/>
            <p:nvPr/>
          </p:nvSpPr>
          <p:spPr>
            <a:xfrm>
              <a:off x="57674" y="70902"/>
              <a:ext cx="376599" cy="381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٢ب</a:t>
              </a:r>
            </a:p>
          </p:txBody>
        </p:sp>
      </p:grpSp>
      <p:grpSp>
        <p:nvGrpSpPr>
          <p:cNvPr id="1462" name="تجميع"/>
          <p:cNvGrpSpPr/>
          <p:nvPr/>
        </p:nvGrpSpPr>
        <p:grpSpPr>
          <a:xfrm>
            <a:off x="451659" y="2184086"/>
            <a:ext cx="3304111" cy="2652131"/>
            <a:chOff x="-25462" y="0"/>
            <a:chExt cx="3304110" cy="2652130"/>
          </a:xfrm>
        </p:grpSpPr>
        <p:pic>
          <p:nvPicPr>
            <p:cNvPr id="145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8445">
              <a:off x="-22349" y="108997"/>
              <a:ext cx="3297884" cy="2539087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61" name="Google Shape;1657;p46"/>
            <p:cNvGrpSpPr/>
            <p:nvPr/>
          </p:nvGrpSpPr>
          <p:grpSpPr>
            <a:xfrm rot="5400309">
              <a:off x="2726698" y="-3800"/>
              <a:ext cx="236665" cy="244287"/>
              <a:chOff x="0" y="0"/>
              <a:chExt cx="236664" cy="244286"/>
            </a:xfrm>
          </p:grpSpPr>
          <p:grpSp>
            <p:nvGrpSpPr>
              <p:cNvPr id="1457" name="Google Shape;1658;p46"/>
              <p:cNvGrpSpPr/>
              <p:nvPr/>
            </p:nvGrpSpPr>
            <p:grpSpPr>
              <a:xfrm rot="306">
                <a:off x="10" y="10"/>
                <a:ext cx="236644" cy="244266"/>
                <a:chOff x="0" y="0"/>
                <a:chExt cx="236642" cy="244265"/>
              </a:xfrm>
            </p:grpSpPr>
            <p:sp>
              <p:nvSpPr>
                <p:cNvPr id="1455" name="Google Shape;1659;p46"/>
                <p:cNvSpPr/>
                <p:nvPr/>
              </p:nvSpPr>
              <p:spPr>
                <a:xfrm rot="300">
                  <a:off x="10" y="10"/>
                  <a:ext cx="235295" cy="244245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56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 rot="300">
                  <a:off x="6113" y="2809"/>
                  <a:ext cx="230521" cy="2220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60" name="Google Shape;1661;p46"/>
              <p:cNvGrpSpPr/>
              <p:nvPr/>
            </p:nvGrpSpPr>
            <p:grpSpPr>
              <a:xfrm rot="306">
                <a:off x="64491" y="53516"/>
                <a:ext cx="116689" cy="133177"/>
                <a:chOff x="0" y="0"/>
                <a:chExt cx="116688" cy="133176"/>
              </a:xfrm>
            </p:grpSpPr>
            <p:sp>
              <p:nvSpPr>
                <p:cNvPr id="1458" name="Google Shape;1662;p46"/>
                <p:cNvSpPr/>
                <p:nvPr/>
              </p:nvSpPr>
              <p:spPr>
                <a:xfrm rot="300">
                  <a:off x="40456" y="3"/>
                  <a:ext cx="76227" cy="133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59" name="Google Shape;1663;p46"/>
                <p:cNvSpPr/>
                <p:nvPr/>
              </p:nvSpPr>
              <p:spPr>
                <a:xfrm rot="300">
                  <a:off x="3" y="24949"/>
                  <a:ext cx="51293" cy="80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sp>
        <p:nvSpPr>
          <p:cNvPr id="1463" name="٨"/>
          <p:cNvSpPr txBox="1"/>
          <p:nvPr/>
        </p:nvSpPr>
        <p:spPr>
          <a:xfrm>
            <a:off x="4457126" y="2478239"/>
            <a:ext cx="300515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 ٨</a:t>
            </a:r>
          </a:p>
        </p:txBody>
      </p:sp>
      <p:sp>
        <p:nvSpPr>
          <p:cNvPr id="1464" name="٨"/>
          <p:cNvSpPr txBox="1"/>
          <p:nvPr/>
        </p:nvSpPr>
        <p:spPr>
          <a:xfrm>
            <a:off x="4757640" y="2976865"/>
            <a:ext cx="205248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1465" name="ن"/>
          <p:cNvSpPr txBox="1"/>
          <p:nvPr/>
        </p:nvSpPr>
        <p:spPr>
          <a:xfrm>
            <a:off x="5526510" y="2956045"/>
            <a:ext cx="198215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ن</a:t>
            </a:r>
          </a:p>
        </p:txBody>
      </p:sp>
      <p:sp>
        <p:nvSpPr>
          <p:cNvPr id="1466" name="ن"/>
          <p:cNvSpPr txBox="1"/>
          <p:nvPr/>
        </p:nvSpPr>
        <p:spPr>
          <a:xfrm>
            <a:off x="5512698" y="3516227"/>
            <a:ext cx="198216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ن</a:t>
            </a:r>
          </a:p>
        </p:txBody>
      </p:sp>
      <p:sp>
        <p:nvSpPr>
          <p:cNvPr id="1467" name="-٤٨"/>
          <p:cNvSpPr txBox="1"/>
          <p:nvPr/>
        </p:nvSpPr>
        <p:spPr>
          <a:xfrm>
            <a:off x="4331316" y="3540986"/>
            <a:ext cx="699618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-٤٨</a:t>
            </a:r>
          </a:p>
        </p:txBody>
      </p:sp>
      <p:pic>
        <p:nvPicPr>
          <p:cNvPr id="1468" name="IMG_7266.png" descr="IMG_7266.png"/>
          <p:cNvPicPr>
            <a:picLocks noChangeAspect="1"/>
          </p:cNvPicPr>
          <p:nvPr/>
        </p:nvPicPr>
        <p:blipFill>
          <a:blip r:embed="rId7">
            <a:extLst/>
          </a:blip>
          <a:srcRect l="53914" t="89836" r="42179" b="7692"/>
          <a:stretch>
            <a:fillRect/>
          </a:stretch>
        </p:blipFill>
        <p:spPr>
          <a:xfrm>
            <a:off x="4822272" y="1835703"/>
            <a:ext cx="1001715" cy="475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9" name="IMG_7266.png" descr="IMG_7266.png"/>
          <p:cNvPicPr>
            <a:picLocks noChangeAspect="1"/>
          </p:cNvPicPr>
          <p:nvPr/>
        </p:nvPicPr>
        <p:blipFill>
          <a:blip r:embed="rId7">
            <a:extLst/>
          </a:blip>
          <a:srcRect l="44529" t="89776" r="50000" b="7752"/>
          <a:stretch>
            <a:fillRect/>
          </a:stretch>
        </p:blipFill>
        <p:spPr>
          <a:xfrm>
            <a:off x="1469550" y="1811188"/>
            <a:ext cx="1457070" cy="493686"/>
          </a:xfrm>
          <a:prstGeom prst="rect">
            <a:avLst/>
          </a:prstGeom>
          <a:ln w="12700">
            <a:miter lim="400000"/>
          </a:ln>
        </p:spPr>
      </p:pic>
      <p:sp>
        <p:nvSpPr>
          <p:cNvPr id="1470" name="-ن…"/>
          <p:cNvSpPr txBox="1"/>
          <p:nvPr/>
        </p:nvSpPr>
        <p:spPr>
          <a:xfrm>
            <a:off x="5512698" y="2377315"/>
            <a:ext cx="407673" cy="776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700">
                <a:solidFill>
                  <a:srgbClr val="012F7B"/>
                </a:solidFill>
              </a:defRPr>
            </a:pPr>
            <a:r>
              <a:t> -</a:t>
            </a:r>
            <a:r>
              <a:rPr u="sng"/>
              <a:t>ن</a:t>
            </a:r>
            <a:endParaRPr u="sng"/>
          </a:p>
          <a:p>
            <a:pPr rtl="0">
              <a:defRPr b="1" sz="2700">
                <a:solidFill>
                  <a:srgbClr val="012F7B"/>
                </a:solidFill>
              </a:defRPr>
            </a:pPr>
            <a:r>
              <a:t>٦</a:t>
            </a:r>
          </a:p>
        </p:txBody>
      </p:sp>
      <p:sp>
        <p:nvSpPr>
          <p:cNvPr id="1471" name="-٦"/>
          <p:cNvSpPr txBox="1"/>
          <p:nvPr/>
        </p:nvSpPr>
        <p:spPr>
          <a:xfrm>
            <a:off x="3979496" y="2956045"/>
            <a:ext cx="414704" cy="776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 -٦</a:t>
            </a:r>
            <a:endParaRPr u="sng"/>
          </a:p>
        </p:txBody>
      </p:sp>
      <p:sp>
        <p:nvSpPr>
          <p:cNvPr id="1472" name="✖️"/>
          <p:cNvSpPr txBox="1"/>
          <p:nvPr/>
        </p:nvSpPr>
        <p:spPr>
          <a:xfrm>
            <a:off x="4394200" y="2955865"/>
            <a:ext cx="35560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1473" name="ف"/>
          <p:cNvSpPr txBox="1"/>
          <p:nvPr/>
        </p:nvSpPr>
        <p:spPr>
          <a:xfrm>
            <a:off x="2340516" y="2478239"/>
            <a:ext cx="272554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ف</a:t>
            </a:r>
          </a:p>
        </p:txBody>
      </p:sp>
      <p:sp>
        <p:nvSpPr>
          <p:cNvPr id="1474" name="&gt;"/>
          <p:cNvSpPr txBox="1"/>
          <p:nvPr/>
        </p:nvSpPr>
        <p:spPr>
          <a:xfrm>
            <a:off x="1974156" y="2447320"/>
            <a:ext cx="242615" cy="44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1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1475" name="-١٠"/>
          <p:cNvSpPr txBox="1"/>
          <p:nvPr/>
        </p:nvSpPr>
        <p:spPr>
          <a:xfrm>
            <a:off x="1246643" y="2447320"/>
            <a:ext cx="607250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 -١٠</a:t>
            </a:r>
          </a:p>
        </p:txBody>
      </p:sp>
      <p:sp>
        <p:nvSpPr>
          <p:cNvPr id="1476" name="-١٠"/>
          <p:cNvSpPr txBox="1"/>
          <p:nvPr/>
        </p:nvSpPr>
        <p:spPr>
          <a:xfrm>
            <a:off x="1325437" y="2948186"/>
            <a:ext cx="889606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-١٠</a:t>
            </a:r>
          </a:p>
        </p:txBody>
      </p:sp>
      <p:sp>
        <p:nvSpPr>
          <p:cNvPr id="1477" name="&lt;"/>
          <p:cNvSpPr txBox="1"/>
          <p:nvPr/>
        </p:nvSpPr>
        <p:spPr>
          <a:xfrm>
            <a:off x="2027571" y="2937941"/>
            <a:ext cx="242616" cy="44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100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1478" name="ف"/>
          <p:cNvSpPr txBox="1"/>
          <p:nvPr/>
        </p:nvSpPr>
        <p:spPr>
          <a:xfrm>
            <a:off x="2357514" y="2999780"/>
            <a:ext cx="272555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ف</a:t>
            </a:r>
          </a:p>
        </p:txBody>
      </p:sp>
      <p:sp>
        <p:nvSpPr>
          <p:cNvPr id="1479" name="ف"/>
          <p:cNvSpPr txBox="1"/>
          <p:nvPr/>
        </p:nvSpPr>
        <p:spPr>
          <a:xfrm>
            <a:off x="2340516" y="3477193"/>
            <a:ext cx="272554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ف</a:t>
            </a:r>
          </a:p>
        </p:txBody>
      </p:sp>
      <p:sp>
        <p:nvSpPr>
          <p:cNvPr id="1480" name="&lt;"/>
          <p:cNvSpPr txBox="1"/>
          <p:nvPr/>
        </p:nvSpPr>
        <p:spPr>
          <a:xfrm>
            <a:off x="1955970" y="3454389"/>
            <a:ext cx="318906" cy="44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100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1481" name="٧٫٥"/>
          <p:cNvSpPr txBox="1"/>
          <p:nvPr/>
        </p:nvSpPr>
        <p:spPr>
          <a:xfrm>
            <a:off x="1200459" y="3477193"/>
            <a:ext cx="699618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٧٫٥ </a:t>
            </a:r>
          </a:p>
        </p:txBody>
      </p:sp>
      <p:sp>
        <p:nvSpPr>
          <p:cNvPr id="1482" name="ح = { ف | ف &lt;٧٫٥ }"/>
          <p:cNvSpPr txBox="1"/>
          <p:nvPr/>
        </p:nvSpPr>
        <p:spPr>
          <a:xfrm>
            <a:off x="649713" y="4183480"/>
            <a:ext cx="2750208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76BB40"/>
                </a:solidFill>
              </a:defRPr>
            </a:lvl1pPr>
          </a:lstStyle>
          <a:p>
            <a:pPr rtl="0">
              <a:defRPr/>
            </a:pPr>
            <a:r>
              <a:t>ح = { ف | ف &lt;٧٫٥ } </a:t>
            </a:r>
          </a:p>
        </p:txBody>
      </p:sp>
      <p:sp>
        <p:nvSpPr>
          <p:cNvPr id="1483" name="-٤…"/>
          <p:cNvSpPr txBox="1"/>
          <p:nvPr/>
        </p:nvSpPr>
        <p:spPr>
          <a:xfrm>
            <a:off x="2830507" y="2361447"/>
            <a:ext cx="414705" cy="776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700">
                <a:solidFill>
                  <a:srgbClr val="012F7B"/>
                </a:solidFill>
              </a:defRPr>
            </a:pPr>
            <a:r>
              <a:t> -</a:t>
            </a:r>
            <a:r>
              <a:rPr u="sng"/>
              <a:t>٤</a:t>
            </a:r>
            <a:endParaRPr u="sng"/>
          </a:p>
          <a:p>
            <a:pPr rtl="0">
              <a:defRPr b="1" sz="2700">
                <a:solidFill>
                  <a:srgbClr val="012F7B"/>
                </a:solidFill>
              </a:defRPr>
            </a:pPr>
            <a:r>
              <a:t>٣</a:t>
            </a:r>
          </a:p>
        </p:txBody>
      </p:sp>
      <p:sp>
        <p:nvSpPr>
          <p:cNvPr id="1484" name="-٣…"/>
          <p:cNvSpPr txBox="1"/>
          <p:nvPr/>
        </p:nvSpPr>
        <p:spPr>
          <a:xfrm>
            <a:off x="729862" y="2891640"/>
            <a:ext cx="414704" cy="776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700">
                <a:solidFill>
                  <a:srgbClr val="012F7B"/>
                </a:solidFill>
              </a:defRPr>
            </a:pPr>
            <a:r>
              <a:t> -</a:t>
            </a:r>
            <a:r>
              <a:rPr u="sng"/>
              <a:t>٣</a:t>
            </a:r>
            <a:endParaRPr u="sng"/>
          </a:p>
          <a:p>
            <a:pPr rtl="0">
              <a:defRPr b="1" sz="2700">
                <a:solidFill>
                  <a:srgbClr val="012F7B"/>
                </a:solidFill>
              </a:defRPr>
            </a:pPr>
            <a:r>
              <a:t>٤</a:t>
            </a:r>
          </a:p>
        </p:txBody>
      </p:sp>
      <p:sp>
        <p:nvSpPr>
          <p:cNvPr id="1485" name="✖️"/>
          <p:cNvSpPr txBox="1"/>
          <p:nvPr/>
        </p:nvSpPr>
        <p:spPr>
          <a:xfrm>
            <a:off x="1068843" y="2931247"/>
            <a:ext cx="35560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grpSp>
        <p:nvGrpSpPr>
          <p:cNvPr id="1490" name="تجميع"/>
          <p:cNvGrpSpPr/>
          <p:nvPr/>
        </p:nvGrpSpPr>
        <p:grpSpPr>
          <a:xfrm>
            <a:off x="5003532" y="2860721"/>
            <a:ext cx="518938" cy="612197"/>
            <a:chOff x="0" y="0"/>
            <a:chExt cx="518936" cy="612195"/>
          </a:xfrm>
        </p:grpSpPr>
        <p:grpSp>
          <p:nvGrpSpPr>
            <p:cNvPr id="1488" name="تجميع"/>
            <p:cNvGrpSpPr/>
            <p:nvPr/>
          </p:nvGrpSpPr>
          <p:grpSpPr>
            <a:xfrm>
              <a:off x="0" y="0"/>
              <a:ext cx="518937" cy="612196"/>
              <a:chOff x="0" y="0"/>
              <a:chExt cx="518936" cy="612195"/>
            </a:xfrm>
          </p:grpSpPr>
          <p:sp>
            <p:nvSpPr>
              <p:cNvPr id="1486" name="&gt;"/>
              <p:cNvSpPr txBox="1"/>
              <p:nvPr/>
            </p:nvSpPr>
            <p:spPr>
              <a:xfrm>
                <a:off x="0" y="0"/>
                <a:ext cx="518937" cy="612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487" name="مستطيل"/>
              <p:cNvSpPr txBox="1"/>
              <p:nvPr/>
            </p:nvSpPr>
            <p:spPr>
              <a:xfrm>
                <a:off x="0" y="204419"/>
                <a:ext cx="170472" cy="20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sz="4500">
                    <a:solidFill>
                      <a:srgbClr val="FFAB01"/>
                    </a:solidFill>
                  </a:defRPr>
                </a:pPr>
              </a:p>
            </p:txBody>
          </p:sp>
        </p:grpSp>
        <p:sp>
          <p:nvSpPr>
            <p:cNvPr id="1489" name="خط"/>
            <p:cNvSpPr/>
            <p:nvPr/>
          </p:nvSpPr>
          <p:spPr>
            <a:xfrm>
              <a:off x="33859" y="503086"/>
              <a:ext cx="246499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93" name="تجميع"/>
          <p:cNvGrpSpPr/>
          <p:nvPr/>
        </p:nvGrpSpPr>
        <p:grpSpPr>
          <a:xfrm>
            <a:off x="5003886" y="2330021"/>
            <a:ext cx="350811" cy="499782"/>
            <a:chOff x="0" y="0"/>
            <a:chExt cx="350810" cy="499780"/>
          </a:xfrm>
        </p:grpSpPr>
        <p:sp>
          <p:nvSpPr>
            <p:cNvPr id="1491" name="&lt;"/>
            <p:cNvSpPr txBox="1"/>
            <p:nvPr/>
          </p:nvSpPr>
          <p:spPr>
            <a:xfrm>
              <a:off x="0" y="0"/>
              <a:ext cx="350811" cy="4807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4500">
                  <a:solidFill>
                    <a:srgbClr val="2C0977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1492" name="خط"/>
            <p:cNvSpPr/>
            <p:nvPr/>
          </p:nvSpPr>
          <p:spPr>
            <a:xfrm flipH="1">
              <a:off x="0" y="499780"/>
              <a:ext cx="253692" cy="1"/>
            </a:xfrm>
            <a:prstGeom prst="line">
              <a:avLst/>
            </a:prstGeom>
            <a:noFill/>
            <a:ln w="38100" cap="flat">
              <a:solidFill>
                <a:srgbClr val="2C0977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98" name="تجميع"/>
          <p:cNvGrpSpPr/>
          <p:nvPr/>
        </p:nvGrpSpPr>
        <p:grpSpPr>
          <a:xfrm>
            <a:off x="4993762" y="3401370"/>
            <a:ext cx="518937" cy="612197"/>
            <a:chOff x="0" y="0"/>
            <a:chExt cx="518936" cy="612195"/>
          </a:xfrm>
        </p:grpSpPr>
        <p:grpSp>
          <p:nvGrpSpPr>
            <p:cNvPr id="1496" name="تجميع"/>
            <p:cNvGrpSpPr/>
            <p:nvPr/>
          </p:nvGrpSpPr>
          <p:grpSpPr>
            <a:xfrm>
              <a:off x="0" y="0"/>
              <a:ext cx="518937" cy="612196"/>
              <a:chOff x="0" y="0"/>
              <a:chExt cx="518936" cy="612195"/>
            </a:xfrm>
          </p:grpSpPr>
          <p:sp>
            <p:nvSpPr>
              <p:cNvPr id="1494" name="&gt;"/>
              <p:cNvSpPr txBox="1"/>
              <p:nvPr/>
            </p:nvSpPr>
            <p:spPr>
              <a:xfrm>
                <a:off x="0" y="0"/>
                <a:ext cx="518937" cy="612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495" name="مستطيل"/>
              <p:cNvSpPr txBox="1"/>
              <p:nvPr/>
            </p:nvSpPr>
            <p:spPr>
              <a:xfrm>
                <a:off x="0" y="204419"/>
                <a:ext cx="170472" cy="20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sz="4500">
                    <a:solidFill>
                      <a:srgbClr val="FFAB01"/>
                    </a:solidFill>
                  </a:defRPr>
                </a:pPr>
              </a:p>
            </p:txBody>
          </p:sp>
        </p:grpSp>
        <p:sp>
          <p:nvSpPr>
            <p:cNvPr id="1497" name="خط"/>
            <p:cNvSpPr/>
            <p:nvPr/>
          </p:nvSpPr>
          <p:spPr>
            <a:xfrm>
              <a:off x="33859" y="503086"/>
              <a:ext cx="246499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02" name="تجميع"/>
          <p:cNvGrpSpPr/>
          <p:nvPr/>
        </p:nvGrpSpPr>
        <p:grpSpPr>
          <a:xfrm>
            <a:off x="3909778" y="4068623"/>
            <a:ext cx="2691942" cy="612197"/>
            <a:chOff x="0" y="0"/>
            <a:chExt cx="2691941" cy="612195"/>
          </a:xfrm>
        </p:grpSpPr>
        <p:sp>
          <p:nvSpPr>
            <p:cNvPr id="1499" name="ح = { ن | ن    -٤٨ }"/>
            <p:cNvSpPr txBox="1"/>
            <p:nvPr/>
          </p:nvSpPr>
          <p:spPr>
            <a:xfrm>
              <a:off x="0" y="114856"/>
              <a:ext cx="2691942" cy="38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7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ح = { ن | ن    -٤٨ } </a:t>
              </a:r>
            </a:p>
          </p:txBody>
        </p:sp>
        <p:sp>
          <p:nvSpPr>
            <p:cNvPr id="1500" name="&gt;"/>
            <p:cNvSpPr txBox="1"/>
            <p:nvPr/>
          </p:nvSpPr>
          <p:spPr>
            <a:xfrm>
              <a:off x="750576" y="0"/>
              <a:ext cx="518937" cy="612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45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1501" name="خط"/>
            <p:cNvSpPr/>
            <p:nvPr/>
          </p:nvSpPr>
          <p:spPr>
            <a:xfrm>
              <a:off x="784435" y="503087"/>
              <a:ext cx="246500" cy="1"/>
            </a:xfrm>
            <a:prstGeom prst="line">
              <a:avLst/>
            </a:prstGeom>
            <a:noFill/>
            <a:ln w="38100" cap="flat">
              <a:solidFill>
                <a:srgbClr val="76BB4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10" presetID="1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5" grpId="6" repeatCount="4000" fill="hold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Class="entr" nodeType="afterEffect" presetSubtype="10" presetID="1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mph" nodeType="afterEffect" presetSubtype="0" presetID="35" grpId="20" repeatCount="4000" fill="hold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"/>
                            </p:stCondLst>
                            <p:childTnLst>
                              <p:par>
                                <p:cTn id="86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10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"/>
                            </p:stCondLst>
                            <p:childTnLst>
                              <p:par>
                                <p:cTn id="90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2" dur="10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600"/>
                            </p:stCondLst>
                            <p:childTnLst>
                              <p:par>
                                <p:cTn id="94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6" dur="10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600"/>
                            </p:stCondLst>
                            <p:childTnLst>
                              <p:par>
                                <p:cTn id="98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0" dur="100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600"/>
                            </p:stCondLst>
                            <p:childTnLst>
                              <p:par>
                                <p:cTn id="102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4" dur="10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600"/>
                            </p:stCondLst>
                            <p:childTnLst>
                              <p:par>
                                <p:cTn id="106" presetClass="entr" nodeType="after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8" dur="10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600"/>
                            </p:stCondLst>
                            <p:childTnLst>
                              <p:par>
                                <p:cTn id="110" presetClass="entr" nodeType="after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2" dur="10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5" grpId="17"/>
      <p:bldP build="whole" bldLvl="1" animBg="1" rev="0" advAuto="0" spid="1477" grpId="19"/>
      <p:bldP build="whole" bldLvl="1" animBg="1" rev="0" advAuto="0" spid="1467" grpId="12"/>
      <p:bldP build="whole" bldLvl="1" animBg="1" rev="0" advAuto="0" spid="1465" grpId="4"/>
      <p:bldP build="whole" bldLvl="1" animBg="1" rev="0" advAuto="0" spid="1480" grpId="25"/>
      <p:bldP build="whole" bldLvl="1" animBg="1" rev="0" advAuto="0" spid="1502" grpId="13"/>
      <p:bldP build="whole" bldLvl="1" animBg="1" rev="0" advAuto="0" spid="1470" grpId="1"/>
      <p:bldP build="whole" bldLvl="1" animBg="1" rev="0" advAuto="0" spid="1498" grpId="11"/>
      <p:bldP build="whole" bldLvl="1" animBg="1" rev="0" advAuto="0" spid="1485" grpId="22"/>
      <p:bldP build="whole" bldLvl="1" animBg="1" rev="0" advAuto="0" spid="1481" grpId="26"/>
      <p:bldP build="whole" bldLvl="1" animBg="1" rev="0" advAuto="0" spid="1482" grpId="27"/>
      <p:bldP build="whole" bldLvl="1" animBg="1" rev="0" advAuto="0" spid="1478" grpId="18"/>
      <p:bldP build="whole" bldLvl="1" animBg="1" rev="0" advAuto="0" spid="1493" grpId="2"/>
      <p:bldP build="whole" bldLvl="1" animBg="1" rev="0" advAuto="0" spid="1484" grpId="23"/>
      <p:bldP build="whole" bldLvl="1" animBg="1" rev="0" advAuto="0" spid="1473" grpId="15"/>
      <p:bldP build="whole" bldLvl="1" animBg="1" rev="0" advAuto="0" spid="1463" grpId="3"/>
      <p:bldP build="whole" bldLvl="1" animBg="1" rev="0" advAuto="0" spid="1472" grpId="8"/>
      <p:bldP build="whole" bldLvl="1" animBg="1" rev="0" advAuto="0" spid="1464" grpId="7"/>
      <p:bldP build="whole" bldLvl="1" animBg="1" rev="0" advAuto="0" spid="1483" grpId="14"/>
      <p:bldP build="whole" bldLvl="1" animBg="1" rev="0" advAuto="0" spid="1474" grpId="16"/>
      <p:bldP build="whole" bldLvl="1" animBg="1" rev="0" advAuto="0" spid="1471" grpId="9"/>
      <p:bldP build="whole" bldLvl="1" animBg="1" rev="0" advAuto="0" spid="1466" grpId="10"/>
      <p:bldP build="whole" bldLvl="1" animBg="1" rev="0" advAuto="0" spid="1476" grpId="21"/>
      <p:bldP build="whole" bldLvl="1" animBg="1" rev="0" advAuto="0" spid="1479" grpId="24"/>
      <p:bldP build="whole" bldLvl="1" animBg="1" rev="0" advAuto="0" spid="1490" grpId="5"/>
      <p:bldP build="whole" bldLvl="1" animBg="1" rev="0" advAuto="0" spid="1490" grpId="6"/>
      <p:bldP build="whole" bldLvl="1" animBg="1" rev="0" advAuto="0" spid="1477" grpId="2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14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05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0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13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08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9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0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1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2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1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18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16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17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21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19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20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1522" name="IMG_7266.png" descr="IMG_7266.png"/>
          <p:cNvPicPr>
            <a:picLocks noChangeAspect="1"/>
          </p:cNvPicPr>
          <p:nvPr/>
        </p:nvPicPr>
        <p:blipFill>
          <a:blip r:embed="rId7">
            <a:extLst/>
          </a:blip>
          <a:srcRect l="35904" t="87534" r="47089" b="10030"/>
          <a:stretch>
            <a:fillRect/>
          </a:stretch>
        </p:blipFill>
        <p:spPr>
          <a:xfrm>
            <a:off x="2722561" y="1501148"/>
            <a:ext cx="3539395" cy="380088"/>
          </a:xfrm>
          <a:prstGeom prst="rect">
            <a:avLst/>
          </a:prstGeom>
          <a:ln w="12700">
            <a:miter lim="400000"/>
          </a:ln>
        </p:spPr>
      </p:pic>
      <p:sp>
        <p:nvSpPr>
          <p:cNvPr id="1523" name="١٣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١٣١</a:t>
            </a:r>
          </a:p>
        </p:txBody>
      </p:sp>
      <p:grpSp>
        <p:nvGrpSpPr>
          <p:cNvPr id="1533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52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34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39" name="تجميع"/>
          <p:cNvGrpSpPr/>
          <p:nvPr/>
        </p:nvGrpSpPr>
        <p:grpSpPr>
          <a:xfrm>
            <a:off x="5994400" y="1860241"/>
            <a:ext cx="501207" cy="501207"/>
            <a:chOff x="0" y="0"/>
            <a:chExt cx="501206" cy="501206"/>
          </a:xfrm>
        </p:grpSpPr>
        <p:grpSp>
          <p:nvGrpSpPr>
            <p:cNvPr id="1537" name="Google Shape;1604;p45"/>
            <p:cNvGrpSpPr/>
            <p:nvPr/>
          </p:nvGrpSpPr>
          <p:grpSpPr>
            <a:xfrm>
              <a:off x="-1" y="-1"/>
              <a:ext cx="501208" cy="501208"/>
              <a:chOff x="0" y="0"/>
              <a:chExt cx="501206" cy="501206"/>
            </a:xfrm>
          </p:grpSpPr>
          <p:sp>
            <p:nvSpPr>
              <p:cNvPr id="1535" name="Google Shape;1606;p45"/>
              <p:cNvSpPr/>
              <p:nvPr/>
            </p:nvSpPr>
            <p:spPr>
              <a:xfrm>
                <a:off x="-1" y="-1"/>
                <a:ext cx="501208" cy="50120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36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2524" y="5961"/>
                <a:ext cx="473043" cy="4730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38" name="٢ ج"/>
            <p:cNvSpPr txBox="1"/>
            <p:nvPr/>
          </p:nvSpPr>
          <p:spPr>
            <a:xfrm>
              <a:off x="58760" y="72237"/>
              <a:ext cx="383686" cy="389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ج</a:t>
              </a:r>
            </a:p>
          </p:txBody>
        </p:sp>
      </p:grpSp>
      <p:grpSp>
        <p:nvGrpSpPr>
          <p:cNvPr id="1548" name="تجميع"/>
          <p:cNvGrpSpPr/>
          <p:nvPr/>
        </p:nvGrpSpPr>
        <p:grpSpPr>
          <a:xfrm>
            <a:off x="3715477" y="2222668"/>
            <a:ext cx="3138810" cy="2606690"/>
            <a:chOff x="-25462" y="0"/>
            <a:chExt cx="3138809" cy="2606688"/>
          </a:xfrm>
        </p:grpSpPr>
        <p:pic>
          <p:nvPicPr>
            <p:cNvPr id="154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8445">
              <a:off x="-22400" y="105581"/>
              <a:ext cx="3132685" cy="249726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47" name="Google Shape;1657;p46"/>
            <p:cNvGrpSpPr/>
            <p:nvPr/>
          </p:nvGrpSpPr>
          <p:grpSpPr>
            <a:xfrm rot="5400309">
              <a:off x="2423217" y="-3697"/>
              <a:ext cx="230221" cy="237634"/>
              <a:chOff x="0" y="0"/>
              <a:chExt cx="230219" cy="237633"/>
            </a:xfrm>
          </p:grpSpPr>
          <p:grpSp>
            <p:nvGrpSpPr>
              <p:cNvPr id="1543" name="Google Shape;1658;p46"/>
              <p:cNvGrpSpPr/>
              <p:nvPr/>
            </p:nvGrpSpPr>
            <p:grpSpPr>
              <a:xfrm rot="306">
                <a:off x="10" y="10"/>
                <a:ext cx="230199" cy="237613"/>
                <a:chOff x="0" y="0"/>
                <a:chExt cx="230197" cy="237612"/>
              </a:xfrm>
            </p:grpSpPr>
            <p:sp>
              <p:nvSpPr>
                <p:cNvPr id="1541" name="Google Shape;1659;p46"/>
                <p:cNvSpPr/>
                <p:nvPr/>
              </p:nvSpPr>
              <p:spPr>
                <a:xfrm rot="300">
                  <a:off x="10" y="9"/>
                  <a:ext cx="228887" cy="23759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4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 rot="300">
                  <a:off x="5947" y="2732"/>
                  <a:ext cx="224242" cy="2160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46" name="Google Shape;1661;p46"/>
              <p:cNvGrpSpPr/>
              <p:nvPr/>
            </p:nvGrpSpPr>
            <p:grpSpPr>
              <a:xfrm rot="306">
                <a:off x="62734" y="52059"/>
                <a:ext cx="113512" cy="129550"/>
                <a:chOff x="0" y="0"/>
                <a:chExt cx="113510" cy="129549"/>
              </a:xfrm>
            </p:grpSpPr>
            <p:sp>
              <p:nvSpPr>
                <p:cNvPr id="1544" name="Google Shape;1662;p46"/>
                <p:cNvSpPr/>
                <p:nvPr/>
              </p:nvSpPr>
              <p:spPr>
                <a:xfrm rot="300">
                  <a:off x="39354" y="3"/>
                  <a:ext cx="74151" cy="129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5" name="Google Shape;1663;p46"/>
                <p:cNvSpPr/>
                <p:nvPr/>
              </p:nvSpPr>
              <p:spPr>
                <a:xfrm rot="300">
                  <a:off x="3" y="24269"/>
                  <a:ext cx="49896" cy="787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553" name="تجميع"/>
          <p:cNvGrpSpPr/>
          <p:nvPr/>
        </p:nvGrpSpPr>
        <p:grpSpPr>
          <a:xfrm>
            <a:off x="3117020" y="1812953"/>
            <a:ext cx="491949" cy="491949"/>
            <a:chOff x="0" y="0"/>
            <a:chExt cx="491947" cy="491947"/>
          </a:xfrm>
        </p:grpSpPr>
        <p:grpSp>
          <p:nvGrpSpPr>
            <p:cNvPr id="1551" name="Google Shape;1604;p45"/>
            <p:cNvGrpSpPr/>
            <p:nvPr/>
          </p:nvGrpSpPr>
          <p:grpSpPr>
            <a:xfrm>
              <a:off x="-1" y="-1"/>
              <a:ext cx="491949" cy="491949"/>
              <a:chOff x="0" y="0"/>
              <a:chExt cx="491947" cy="491947"/>
            </a:xfrm>
          </p:grpSpPr>
          <p:sp>
            <p:nvSpPr>
              <p:cNvPr id="1549" name="Google Shape;1606;p45"/>
              <p:cNvSpPr/>
              <p:nvPr/>
            </p:nvSpPr>
            <p:spPr>
              <a:xfrm>
                <a:off x="-1" y="-1"/>
                <a:ext cx="491949" cy="49194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50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2292" y="5851"/>
                <a:ext cx="464305" cy="4643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52" name="٢د"/>
            <p:cNvSpPr txBox="1"/>
            <p:nvPr/>
          </p:nvSpPr>
          <p:spPr>
            <a:xfrm>
              <a:off x="57674" y="70902"/>
              <a:ext cx="376599" cy="381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٢د</a:t>
              </a:r>
            </a:p>
          </p:txBody>
        </p:sp>
      </p:grpSp>
      <p:grpSp>
        <p:nvGrpSpPr>
          <p:cNvPr id="1562" name="تجميع"/>
          <p:cNvGrpSpPr/>
          <p:nvPr/>
        </p:nvGrpSpPr>
        <p:grpSpPr>
          <a:xfrm>
            <a:off x="451659" y="2184086"/>
            <a:ext cx="3304111" cy="2652131"/>
            <a:chOff x="-25462" y="0"/>
            <a:chExt cx="3304110" cy="2652130"/>
          </a:xfrm>
        </p:grpSpPr>
        <p:pic>
          <p:nvPicPr>
            <p:cNvPr id="155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8445">
              <a:off x="-22349" y="108997"/>
              <a:ext cx="3297884" cy="2539087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61" name="Google Shape;1657;p46"/>
            <p:cNvGrpSpPr/>
            <p:nvPr/>
          </p:nvGrpSpPr>
          <p:grpSpPr>
            <a:xfrm rot="5400309">
              <a:off x="2726698" y="-3800"/>
              <a:ext cx="236665" cy="244287"/>
              <a:chOff x="0" y="0"/>
              <a:chExt cx="236664" cy="244286"/>
            </a:xfrm>
          </p:grpSpPr>
          <p:grpSp>
            <p:nvGrpSpPr>
              <p:cNvPr id="1557" name="Google Shape;1658;p46"/>
              <p:cNvGrpSpPr/>
              <p:nvPr/>
            </p:nvGrpSpPr>
            <p:grpSpPr>
              <a:xfrm rot="306">
                <a:off x="10" y="10"/>
                <a:ext cx="236644" cy="244266"/>
                <a:chOff x="0" y="0"/>
                <a:chExt cx="236642" cy="244265"/>
              </a:xfrm>
            </p:grpSpPr>
            <p:sp>
              <p:nvSpPr>
                <p:cNvPr id="1555" name="Google Shape;1659;p46"/>
                <p:cNvSpPr/>
                <p:nvPr/>
              </p:nvSpPr>
              <p:spPr>
                <a:xfrm rot="300">
                  <a:off x="10" y="10"/>
                  <a:ext cx="235295" cy="244245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56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 rot="300">
                  <a:off x="6113" y="2809"/>
                  <a:ext cx="230521" cy="2220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60" name="Google Shape;1661;p46"/>
              <p:cNvGrpSpPr/>
              <p:nvPr/>
            </p:nvGrpSpPr>
            <p:grpSpPr>
              <a:xfrm rot="306">
                <a:off x="64491" y="53516"/>
                <a:ext cx="116689" cy="133177"/>
                <a:chOff x="0" y="0"/>
                <a:chExt cx="116688" cy="133176"/>
              </a:xfrm>
            </p:grpSpPr>
            <p:sp>
              <p:nvSpPr>
                <p:cNvPr id="1558" name="Google Shape;1662;p46"/>
                <p:cNvSpPr/>
                <p:nvPr/>
              </p:nvSpPr>
              <p:spPr>
                <a:xfrm rot="300">
                  <a:off x="40456" y="3"/>
                  <a:ext cx="76227" cy="133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9" name="Google Shape;1663;p46"/>
                <p:cNvSpPr/>
                <p:nvPr/>
              </p:nvSpPr>
              <p:spPr>
                <a:xfrm rot="300">
                  <a:off x="3" y="24949"/>
                  <a:ext cx="51293" cy="80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567" name="تجميع"/>
          <p:cNvGrpSpPr/>
          <p:nvPr/>
        </p:nvGrpSpPr>
        <p:grpSpPr>
          <a:xfrm>
            <a:off x="5073762" y="2388839"/>
            <a:ext cx="518938" cy="612197"/>
            <a:chOff x="0" y="0"/>
            <a:chExt cx="518936" cy="612195"/>
          </a:xfrm>
        </p:grpSpPr>
        <p:grpSp>
          <p:nvGrpSpPr>
            <p:cNvPr id="1565" name="تجميع"/>
            <p:cNvGrpSpPr/>
            <p:nvPr/>
          </p:nvGrpSpPr>
          <p:grpSpPr>
            <a:xfrm>
              <a:off x="0" y="0"/>
              <a:ext cx="518937" cy="612196"/>
              <a:chOff x="0" y="0"/>
              <a:chExt cx="518936" cy="612195"/>
            </a:xfrm>
          </p:grpSpPr>
          <p:sp>
            <p:nvSpPr>
              <p:cNvPr id="1563" name="&gt;"/>
              <p:cNvSpPr txBox="1"/>
              <p:nvPr/>
            </p:nvSpPr>
            <p:spPr>
              <a:xfrm>
                <a:off x="0" y="0"/>
                <a:ext cx="518937" cy="612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564" name="مستطيل"/>
              <p:cNvSpPr txBox="1"/>
              <p:nvPr/>
            </p:nvSpPr>
            <p:spPr>
              <a:xfrm>
                <a:off x="0" y="204419"/>
                <a:ext cx="170472" cy="20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sz="4500">
                    <a:solidFill>
                      <a:srgbClr val="FFAB01"/>
                    </a:solidFill>
                  </a:defRPr>
                </a:pPr>
              </a:p>
            </p:txBody>
          </p:sp>
        </p:grpSp>
        <p:sp>
          <p:nvSpPr>
            <p:cNvPr id="1566" name="خط"/>
            <p:cNvSpPr/>
            <p:nvPr/>
          </p:nvSpPr>
          <p:spPr>
            <a:xfrm>
              <a:off x="33859" y="503086"/>
              <a:ext cx="246499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68" name="ت"/>
          <p:cNvSpPr txBox="1"/>
          <p:nvPr/>
        </p:nvSpPr>
        <p:spPr>
          <a:xfrm>
            <a:off x="2321174" y="2457178"/>
            <a:ext cx="235386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ت</a:t>
            </a:r>
          </a:p>
        </p:txBody>
      </p:sp>
      <p:sp>
        <p:nvSpPr>
          <p:cNvPr id="1569" name="&lt;"/>
          <p:cNvSpPr txBox="1"/>
          <p:nvPr/>
        </p:nvSpPr>
        <p:spPr>
          <a:xfrm>
            <a:off x="2010956" y="2388839"/>
            <a:ext cx="242615" cy="44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1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1570" name="٥"/>
          <p:cNvSpPr txBox="1"/>
          <p:nvPr/>
        </p:nvSpPr>
        <p:spPr>
          <a:xfrm>
            <a:off x="1496464" y="2426259"/>
            <a:ext cx="205248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571" name="٥"/>
          <p:cNvSpPr txBox="1"/>
          <p:nvPr/>
        </p:nvSpPr>
        <p:spPr>
          <a:xfrm>
            <a:off x="1672947" y="3032043"/>
            <a:ext cx="205248" cy="38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572" name="&lt;"/>
          <p:cNvSpPr txBox="1"/>
          <p:nvPr/>
        </p:nvSpPr>
        <p:spPr>
          <a:xfrm>
            <a:off x="1982407" y="2996630"/>
            <a:ext cx="242616" cy="44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100">
                <a:solidFill>
                  <a:srgbClr val="154187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1573" name="ت"/>
          <p:cNvSpPr txBox="1"/>
          <p:nvPr/>
        </p:nvSpPr>
        <p:spPr>
          <a:xfrm>
            <a:off x="2353043" y="3058468"/>
            <a:ext cx="171648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ت</a:t>
            </a:r>
          </a:p>
        </p:txBody>
      </p:sp>
      <p:sp>
        <p:nvSpPr>
          <p:cNvPr id="1574" name="ت"/>
          <p:cNvSpPr txBox="1"/>
          <p:nvPr/>
        </p:nvSpPr>
        <p:spPr>
          <a:xfrm>
            <a:off x="2353043" y="3603337"/>
            <a:ext cx="235385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ت</a:t>
            </a:r>
          </a:p>
        </p:txBody>
      </p:sp>
      <p:sp>
        <p:nvSpPr>
          <p:cNvPr id="1575" name="&lt;"/>
          <p:cNvSpPr txBox="1"/>
          <p:nvPr/>
        </p:nvSpPr>
        <p:spPr>
          <a:xfrm>
            <a:off x="2020671" y="3541498"/>
            <a:ext cx="447765" cy="44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100">
                <a:solidFill>
                  <a:srgbClr val="154187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1576" name="١٣٫٣"/>
          <p:cNvSpPr txBox="1"/>
          <p:nvPr/>
        </p:nvSpPr>
        <p:spPr>
          <a:xfrm>
            <a:off x="1227686" y="3614496"/>
            <a:ext cx="699617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١٣٫٣ </a:t>
            </a:r>
          </a:p>
        </p:txBody>
      </p:sp>
      <p:sp>
        <p:nvSpPr>
          <p:cNvPr id="1577" name="ح = { ت | ت &lt;١٣٫٣ }"/>
          <p:cNvSpPr txBox="1"/>
          <p:nvPr/>
        </p:nvSpPr>
        <p:spPr>
          <a:xfrm>
            <a:off x="503090" y="4075075"/>
            <a:ext cx="2868415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76BB40"/>
                </a:solidFill>
              </a:defRPr>
            </a:lvl1pPr>
          </a:lstStyle>
          <a:p>
            <a:pPr rtl="0">
              <a:defRPr/>
            </a:pPr>
            <a:r>
              <a:t>ح = { ت | ت &lt;١٣٫٣ } </a:t>
            </a:r>
          </a:p>
        </p:txBody>
      </p:sp>
      <p:sp>
        <p:nvSpPr>
          <p:cNvPr id="1578" name="-٣"/>
          <p:cNvSpPr txBox="1"/>
          <p:nvPr/>
        </p:nvSpPr>
        <p:spPr>
          <a:xfrm>
            <a:off x="4538226" y="2529997"/>
            <a:ext cx="429630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-٣</a:t>
            </a:r>
          </a:p>
        </p:txBody>
      </p:sp>
      <p:sp>
        <p:nvSpPr>
          <p:cNvPr id="1579" name="م"/>
          <p:cNvSpPr txBox="1"/>
          <p:nvPr/>
        </p:nvSpPr>
        <p:spPr>
          <a:xfrm>
            <a:off x="5515413" y="2426259"/>
            <a:ext cx="154572" cy="44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1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م</a:t>
            </a:r>
          </a:p>
        </p:txBody>
      </p:sp>
      <p:sp>
        <p:nvSpPr>
          <p:cNvPr id="1580" name="م"/>
          <p:cNvSpPr txBox="1"/>
          <p:nvPr/>
        </p:nvSpPr>
        <p:spPr>
          <a:xfrm>
            <a:off x="5558737" y="2937941"/>
            <a:ext cx="154571" cy="44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1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م</a:t>
            </a:r>
          </a:p>
        </p:txBody>
      </p:sp>
      <p:grpSp>
        <p:nvGrpSpPr>
          <p:cNvPr id="1585" name="تجميع"/>
          <p:cNvGrpSpPr/>
          <p:nvPr/>
        </p:nvGrpSpPr>
        <p:grpSpPr>
          <a:xfrm>
            <a:off x="5117085" y="2892927"/>
            <a:ext cx="518938" cy="612197"/>
            <a:chOff x="0" y="0"/>
            <a:chExt cx="518936" cy="612195"/>
          </a:xfrm>
        </p:grpSpPr>
        <p:grpSp>
          <p:nvGrpSpPr>
            <p:cNvPr id="1583" name="تجميع"/>
            <p:cNvGrpSpPr/>
            <p:nvPr/>
          </p:nvGrpSpPr>
          <p:grpSpPr>
            <a:xfrm>
              <a:off x="0" y="0"/>
              <a:ext cx="518937" cy="612196"/>
              <a:chOff x="0" y="0"/>
              <a:chExt cx="518936" cy="612195"/>
            </a:xfrm>
          </p:grpSpPr>
          <p:sp>
            <p:nvSpPr>
              <p:cNvPr id="1581" name="&gt;"/>
              <p:cNvSpPr txBox="1"/>
              <p:nvPr/>
            </p:nvSpPr>
            <p:spPr>
              <a:xfrm>
                <a:off x="0" y="0"/>
                <a:ext cx="518937" cy="612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582" name="مستطيل"/>
              <p:cNvSpPr txBox="1"/>
              <p:nvPr/>
            </p:nvSpPr>
            <p:spPr>
              <a:xfrm>
                <a:off x="0" y="204419"/>
                <a:ext cx="170472" cy="20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sz="4500">
                    <a:solidFill>
                      <a:srgbClr val="FFAB01"/>
                    </a:solidFill>
                  </a:defRPr>
                </a:pPr>
              </a:p>
            </p:txBody>
          </p:sp>
        </p:grpSp>
        <p:sp>
          <p:nvSpPr>
            <p:cNvPr id="1584" name="خط"/>
            <p:cNvSpPr/>
            <p:nvPr/>
          </p:nvSpPr>
          <p:spPr>
            <a:xfrm>
              <a:off x="33859" y="503086"/>
              <a:ext cx="246499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86" name="-٣ ✖️٥"/>
          <p:cNvSpPr txBox="1"/>
          <p:nvPr/>
        </p:nvSpPr>
        <p:spPr>
          <a:xfrm>
            <a:off x="4017706" y="3001035"/>
            <a:ext cx="95015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-٣ ✖️٥</a:t>
            </a:r>
          </a:p>
        </p:txBody>
      </p:sp>
      <p:sp>
        <p:nvSpPr>
          <p:cNvPr id="1587" name="م"/>
          <p:cNvSpPr txBox="1"/>
          <p:nvPr/>
        </p:nvSpPr>
        <p:spPr>
          <a:xfrm>
            <a:off x="5498772" y="3552658"/>
            <a:ext cx="274501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م</a:t>
            </a:r>
          </a:p>
        </p:txBody>
      </p:sp>
      <p:grpSp>
        <p:nvGrpSpPr>
          <p:cNvPr id="1592" name="تجميع"/>
          <p:cNvGrpSpPr/>
          <p:nvPr/>
        </p:nvGrpSpPr>
        <p:grpSpPr>
          <a:xfrm>
            <a:off x="5073762" y="3462879"/>
            <a:ext cx="518938" cy="612197"/>
            <a:chOff x="0" y="0"/>
            <a:chExt cx="518936" cy="612195"/>
          </a:xfrm>
        </p:grpSpPr>
        <p:grpSp>
          <p:nvGrpSpPr>
            <p:cNvPr id="1590" name="تجميع"/>
            <p:cNvGrpSpPr/>
            <p:nvPr/>
          </p:nvGrpSpPr>
          <p:grpSpPr>
            <a:xfrm>
              <a:off x="0" y="0"/>
              <a:ext cx="518937" cy="612196"/>
              <a:chOff x="0" y="0"/>
              <a:chExt cx="518936" cy="612195"/>
            </a:xfrm>
          </p:grpSpPr>
          <p:sp>
            <p:nvSpPr>
              <p:cNvPr id="1588" name="&gt;"/>
              <p:cNvSpPr txBox="1"/>
              <p:nvPr/>
            </p:nvSpPr>
            <p:spPr>
              <a:xfrm>
                <a:off x="0" y="0"/>
                <a:ext cx="518937" cy="612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589" name="مستطيل"/>
              <p:cNvSpPr txBox="1"/>
              <p:nvPr/>
            </p:nvSpPr>
            <p:spPr>
              <a:xfrm>
                <a:off x="0" y="204419"/>
                <a:ext cx="170472" cy="20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sz="4500">
                    <a:solidFill>
                      <a:srgbClr val="FFAB01"/>
                    </a:solidFill>
                  </a:defRPr>
                </a:pPr>
              </a:p>
            </p:txBody>
          </p:sp>
        </p:grpSp>
        <p:sp>
          <p:nvSpPr>
            <p:cNvPr id="1591" name="خط"/>
            <p:cNvSpPr/>
            <p:nvPr/>
          </p:nvSpPr>
          <p:spPr>
            <a:xfrm>
              <a:off x="33859" y="503086"/>
              <a:ext cx="246499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93" name="-١٥"/>
          <p:cNvSpPr txBox="1"/>
          <p:nvPr/>
        </p:nvSpPr>
        <p:spPr>
          <a:xfrm>
            <a:off x="4455874" y="3622625"/>
            <a:ext cx="511983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45818E"/>
                </a:solidFill>
              </a:defRPr>
            </a:lvl1pPr>
          </a:lstStyle>
          <a:p>
            <a:pPr rtl="0">
              <a:defRPr/>
            </a:pPr>
            <a:r>
              <a:t>-١٥</a:t>
            </a:r>
          </a:p>
        </p:txBody>
      </p:sp>
      <p:grpSp>
        <p:nvGrpSpPr>
          <p:cNvPr id="1598" name="تجميع"/>
          <p:cNvGrpSpPr/>
          <p:nvPr/>
        </p:nvGrpSpPr>
        <p:grpSpPr>
          <a:xfrm>
            <a:off x="4119362" y="4183480"/>
            <a:ext cx="1270001" cy="1346695"/>
            <a:chOff x="0" y="0"/>
            <a:chExt cx="1270000" cy="1346693"/>
          </a:xfrm>
        </p:grpSpPr>
        <p:sp>
          <p:nvSpPr>
            <p:cNvPr id="1594" name="ح = { د | د   -١٥ }"/>
            <p:cNvSpPr/>
            <p:nvPr/>
          </p:nvSpPr>
          <p:spPr>
            <a:xfrm>
              <a:off x="0" y="76693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800">
                  <a:solidFill>
                    <a:srgbClr val="76BB40"/>
                  </a:solidFill>
                </a:defRPr>
              </a:lvl1pPr>
            </a:lstStyle>
            <a:p>
              <a:pPr rtl="0">
                <a:defRPr/>
              </a:pPr>
              <a:r>
                <a:t>ح = { د | د   -١٥ } </a:t>
              </a:r>
            </a:p>
          </p:txBody>
        </p:sp>
        <p:grpSp>
          <p:nvGrpSpPr>
            <p:cNvPr id="1597" name="تجميع"/>
            <p:cNvGrpSpPr/>
            <p:nvPr/>
          </p:nvGrpSpPr>
          <p:grpSpPr>
            <a:xfrm>
              <a:off x="734415" y="0"/>
              <a:ext cx="395391" cy="548154"/>
              <a:chOff x="0" y="0"/>
              <a:chExt cx="395389" cy="548153"/>
            </a:xfrm>
          </p:grpSpPr>
          <p:sp>
            <p:nvSpPr>
              <p:cNvPr id="1595" name="&gt;"/>
              <p:cNvSpPr txBox="1"/>
              <p:nvPr/>
            </p:nvSpPr>
            <p:spPr>
              <a:xfrm>
                <a:off x="0" y="0"/>
                <a:ext cx="395390" cy="5481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3500">
                    <a:solidFill>
                      <a:srgbClr val="76BB40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596" name="خط"/>
              <p:cNvSpPr/>
              <p:nvPr/>
            </p:nvSpPr>
            <p:spPr>
              <a:xfrm flipV="1">
                <a:off x="42907" y="375716"/>
                <a:ext cx="195285" cy="1"/>
              </a:xfrm>
              <a:prstGeom prst="line">
                <a:avLst/>
              </a:prstGeom>
              <a:noFill/>
              <a:ln w="38100" cap="flat">
                <a:solidFill>
                  <a:srgbClr val="76BB40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99" name="IMG_7266.png" descr="IMG_7266.png"/>
          <p:cNvPicPr>
            <a:picLocks noChangeAspect="1"/>
          </p:cNvPicPr>
          <p:nvPr/>
        </p:nvPicPr>
        <p:blipFill>
          <a:blip r:embed="rId7">
            <a:extLst/>
          </a:blip>
          <a:srcRect l="30106" t="90116" r="66103" b="7812"/>
          <a:stretch>
            <a:fillRect/>
          </a:stretch>
        </p:blipFill>
        <p:spPr>
          <a:xfrm>
            <a:off x="1878193" y="1817062"/>
            <a:ext cx="989437" cy="405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0" name="IMG_7266.png" descr="IMG_7266.png"/>
          <p:cNvPicPr>
            <a:picLocks noChangeAspect="1"/>
          </p:cNvPicPr>
          <p:nvPr/>
        </p:nvPicPr>
        <p:blipFill>
          <a:blip r:embed="rId7">
            <a:extLst/>
          </a:blip>
          <a:srcRect l="36325" t="89776" r="58204" b="7752"/>
          <a:stretch>
            <a:fillRect/>
          </a:stretch>
        </p:blipFill>
        <p:spPr>
          <a:xfrm>
            <a:off x="4545829" y="1860241"/>
            <a:ext cx="1234257" cy="418193"/>
          </a:xfrm>
          <a:prstGeom prst="rect">
            <a:avLst/>
          </a:prstGeom>
          <a:ln w="12700">
            <a:miter lim="400000"/>
          </a:ln>
        </p:spPr>
      </p:pic>
      <p:sp>
        <p:nvSpPr>
          <p:cNvPr id="1601" name="٣…"/>
          <p:cNvSpPr txBox="1"/>
          <p:nvPr/>
        </p:nvSpPr>
        <p:spPr>
          <a:xfrm>
            <a:off x="2779044" y="2383919"/>
            <a:ext cx="205247" cy="776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700" u="sng">
                <a:solidFill>
                  <a:srgbClr val="012F7B"/>
                </a:solidFill>
              </a:defRPr>
            </a:pPr>
            <a:r>
              <a:t>٣</a:t>
            </a:r>
          </a:p>
          <a:p>
            <a:pPr rtl="0">
              <a:defRPr b="1" sz="2700">
                <a:solidFill>
                  <a:srgbClr val="012F7B"/>
                </a:solidFill>
              </a:defRPr>
            </a:pPr>
            <a:r>
              <a:t>٨</a:t>
            </a:r>
          </a:p>
        </p:txBody>
      </p:sp>
      <p:sp>
        <p:nvSpPr>
          <p:cNvPr id="1602" name="٨…"/>
          <p:cNvSpPr txBox="1"/>
          <p:nvPr/>
        </p:nvSpPr>
        <p:spPr>
          <a:xfrm>
            <a:off x="1066367" y="2892927"/>
            <a:ext cx="300516" cy="776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700">
                <a:solidFill>
                  <a:srgbClr val="012F7B"/>
                </a:solidFill>
              </a:defRPr>
            </a:pPr>
            <a:r>
              <a:t> </a:t>
            </a:r>
            <a:r>
              <a:rPr u="sng"/>
              <a:t>٨</a:t>
            </a:r>
            <a:endParaRPr u="sng"/>
          </a:p>
          <a:p>
            <a:pPr rtl="0">
              <a:defRPr b="1" sz="2700">
                <a:solidFill>
                  <a:srgbClr val="012F7B"/>
                </a:solidFill>
              </a:defRPr>
            </a:pPr>
            <a:r>
              <a:t>٣</a:t>
            </a:r>
          </a:p>
        </p:txBody>
      </p:sp>
      <p:sp>
        <p:nvSpPr>
          <p:cNvPr id="1603" name="✖️"/>
          <p:cNvSpPr txBox="1"/>
          <p:nvPr/>
        </p:nvSpPr>
        <p:spPr>
          <a:xfrm>
            <a:off x="1291750" y="3013411"/>
            <a:ext cx="35560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1604" name="١…"/>
          <p:cNvSpPr txBox="1"/>
          <p:nvPr/>
        </p:nvSpPr>
        <p:spPr>
          <a:xfrm>
            <a:off x="5785252" y="2361447"/>
            <a:ext cx="300516" cy="776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700">
                <a:solidFill>
                  <a:srgbClr val="45818E"/>
                </a:solidFill>
              </a:defRPr>
            </a:pPr>
            <a:r>
              <a:t> </a:t>
            </a:r>
            <a:r>
              <a:rPr u="sng"/>
              <a:t>١</a:t>
            </a:r>
            <a:endParaRPr u="sng"/>
          </a:p>
          <a:p>
            <a:pPr rtl="0">
              <a:defRPr b="1" sz="2700">
                <a:solidFill>
                  <a:srgbClr val="45818E"/>
                </a:solidFill>
              </a:defRPr>
            </a:pPr>
            <a:r>
              <a:t>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4" dur="10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1000"/>
                                        <p:tgtEl>
                                          <p:spTgt spid="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2" dur="10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6" dur="1000"/>
                                        <p:tgtEl>
                                          <p:spTgt spid="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0" dur="10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2" grpId="20"/>
      <p:bldP build="whole" bldLvl="1" animBg="1" rev="0" advAuto="0" spid="1569" grpId="14"/>
      <p:bldP build="whole" bldLvl="1" animBg="1" rev="0" advAuto="0" spid="1598" grpId="11"/>
      <p:bldP build="whole" bldLvl="1" animBg="1" rev="0" advAuto="0" spid="1575" grpId="22"/>
      <p:bldP build="whole" bldLvl="1" animBg="1" rev="0" advAuto="0" spid="1593" grpId="10"/>
      <p:bldP build="whole" bldLvl="1" animBg="1" rev="0" advAuto="0" spid="1579" grpId="2"/>
      <p:bldP build="whole" bldLvl="1" animBg="1" rev="0" advAuto="0" spid="1604" grpId="1"/>
      <p:bldP build="whole" bldLvl="1" animBg="1" rev="0" advAuto="0" spid="1568" grpId="13"/>
      <p:bldP build="whole" bldLvl="1" animBg="1" rev="0" advAuto="0" spid="1576" grpId="23"/>
      <p:bldP build="whole" bldLvl="1" animBg="1" rev="0" advAuto="0" spid="1586" grpId="7"/>
      <p:bldP build="whole" bldLvl="1" animBg="1" rev="0" advAuto="0" spid="1573" grpId="16"/>
      <p:bldP build="whole" bldLvl="1" animBg="1" rev="0" advAuto="0" spid="1578" grpId="4"/>
      <p:bldP build="whole" bldLvl="1" animBg="1" rev="0" advAuto="0" spid="1592" grpId="9"/>
      <p:bldP build="whole" bldLvl="1" animBg="1" rev="0" advAuto="0" spid="1580" grpId="5"/>
      <p:bldP build="whole" bldLvl="1" animBg="1" rev="0" advAuto="0" spid="1585" grpId="6"/>
      <p:bldP build="whole" bldLvl="1" animBg="1" rev="0" advAuto="0" spid="1571" grpId="18"/>
      <p:bldP build="whole" bldLvl="1" animBg="1" rev="0" advAuto="0" spid="1567" grpId="3"/>
      <p:bldP build="whole" bldLvl="1" animBg="1" rev="0" advAuto="0" spid="1574" grpId="21"/>
      <p:bldP build="whole" bldLvl="1" animBg="1" rev="0" advAuto="0" spid="1587" grpId="8"/>
      <p:bldP build="whole" bldLvl="1" animBg="1" rev="0" advAuto="0" spid="1601" grpId="12"/>
      <p:bldP build="whole" bldLvl="1" animBg="1" rev="0" advAuto="0" spid="1570" grpId="15"/>
      <p:bldP build="whole" bldLvl="1" animBg="1" rev="0" advAuto="0" spid="1603" grpId="19"/>
      <p:bldP build="whole" bldLvl="1" animBg="1" rev="0" advAuto="0" spid="1577" grpId="24"/>
      <p:bldP build="whole" bldLvl="1" animBg="1" rev="0" advAuto="0" spid="1572" grpId="17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607" name="١٣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١٣٣</a:t>
            </a:r>
          </a:p>
        </p:txBody>
      </p:sp>
      <p:grpSp>
        <p:nvGrpSpPr>
          <p:cNvPr id="1617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60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26" name="تجميع"/>
          <p:cNvGrpSpPr/>
          <p:nvPr/>
        </p:nvGrpSpPr>
        <p:grpSpPr>
          <a:xfrm>
            <a:off x="3576831" y="2306289"/>
            <a:ext cx="3169918" cy="2613265"/>
            <a:chOff x="-25400" y="0"/>
            <a:chExt cx="3169916" cy="2613264"/>
          </a:xfrm>
        </p:grpSpPr>
        <p:pic>
          <p:nvPicPr>
            <p:cNvPr id="1618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99724"/>
              <a:ext cx="3169917" cy="25135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25" name="Google Shape;1657;p46"/>
            <p:cNvGrpSpPr/>
            <p:nvPr/>
          </p:nvGrpSpPr>
          <p:grpSpPr>
            <a:xfrm rot="5400000">
              <a:off x="2588259" y="-1"/>
              <a:ext cx="224391" cy="224391"/>
              <a:chOff x="0" y="0"/>
              <a:chExt cx="224389" cy="224389"/>
            </a:xfrm>
          </p:grpSpPr>
          <p:grpSp>
            <p:nvGrpSpPr>
              <p:cNvPr id="1621" name="Google Shape;1658;p46"/>
              <p:cNvGrpSpPr/>
              <p:nvPr/>
            </p:nvGrpSpPr>
            <p:grpSpPr>
              <a:xfrm>
                <a:off x="-1" y="-1"/>
                <a:ext cx="224391" cy="224391"/>
                <a:chOff x="0" y="0"/>
                <a:chExt cx="224389" cy="224389"/>
              </a:xfrm>
            </p:grpSpPr>
            <p:sp>
              <p:nvSpPr>
                <p:cNvPr id="1619" name="Google Shape;1659;p46"/>
                <p:cNvSpPr/>
                <p:nvPr/>
              </p:nvSpPr>
              <p:spPr>
                <a:xfrm>
                  <a:off x="-1" y="-1"/>
                  <a:ext cx="224391" cy="22439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20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5607" y="2668"/>
                  <a:ext cx="211781" cy="2117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24" name="Google Shape;1661;p46"/>
              <p:cNvGrpSpPr/>
              <p:nvPr/>
            </p:nvGrpSpPr>
            <p:grpSpPr>
              <a:xfrm>
                <a:off x="59236" y="51022"/>
                <a:ext cx="109859" cy="122345"/>
                <a:chOff x="0" y="0"/>
                <a:chExt cx="109858" cy="122344"/>
              </a:xfrm>
            </p:grpSpPr>
            <p:sp>
              <p:nvSpPr>
                <p:cNvPr id="1622" name="Google Shape;1662;p46"/>
                <p:cNvSpPr/>
                <p:nvPr/>
              </p:nvSpPr>
              <p:spPr>
                <a:xfrm>
                  <a:off x="37164" y="0"/>
                  <a:ext cx="72695" cy="1223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23" name="Google Shape;1663;p46"/>
                <p:cNvSpPr/>
                <p:nvPr/>
              </p:nvSpPr>
              <p:spPr>
                <a:xfrm>
                  <a:off x="0" y="23794"/>
                  <a:ext cx="48916" cy="74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631" name="تجميع"/>
          <p:cNvGrpSpPr/>
          <p:nvPr/>
        </p:nvGrpSpPr>
        <p:grpSpPr>
          <a:xfrm>
            <a:off x="4638025" y="976824"/>
            <a:ext cx="1768728" cy="482601"/>
            <a:chOff x="-6350" y="0"/>
            <a:chExt cx="1768726" cy="482600"/>
          </a:xfrm>
        </p:grpSpPr>
        <p:grpSp>
          <p:nvGrpSpPr>
            <p:cNvPr id="1629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28" name="Google Shape;1920;p50" descr="Google Shape;1920;p50"/>
              <p:cNvPicPr>
                <a:picLocks noChangeAspect="1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27" name="Google Shape;1920;p50" descr="Google Shape;1920;p50"/>
              <p:cNvPicPr>
                <a:picLocks noChangeAspect="0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30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32" name="Google Shape;4451;p94"/>
          <p:cNvSpPr/>
          <p:nvPr/>
        </p:nvSpPr>
        <p:spPr>
          <a:xfrm>
            <a:off x="6076313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33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1197" t="22791" r="1545" b="74020"/>
          <a:stretch>
            <a:fillRect/>
          </a:stretch>
        </p:blipFill>
        <p:spPr>
          <a:xfrm>
            <a:off x="7301091" y="344605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38" name="تجميع"/>
          <p:cNvGrpSpPr/>
          <p:nvPr/>
        </p:nvGrpSpPr>
        <p:grpSpPr>
          <a:xfrm>
            <a:off x="6150190" y="1935250"/>
            <a:ext cx="381827" cy="381827"/>
            <a:chOff x="0" y="0"/>
            <a:chExt cx="381825" cy="381825"/>
          </a:xfrm>
        </p:grpSpPr>
        <p:grpSp>
          <p:nvGrpSpPr>
            <p:cNvPr id="1636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634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35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37" name="٢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647" name="تجميع"/>
          <p:cNvGrpSpPr/>
          <p:nvPr/>
        </p:nvGrpSpPr>
        <p:grpSpPr>
          <a:xfrm>
            <a:off x="511340" y="2351477"/>
            <a:ext cx="3081471" cy="2543168"/>
            <a:chOff x="-25399" y="0"/>
            <a:chExt cx="3081469" cy="2543166"/>
          </a:xfrm>
        </p:grpSpPr>
        <p:pic>
          <p:nvPicPr>
            <p:cNvPr id="163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50492"/>
              <a:ext cx="3081470" cy="249267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46" name="Google Shape;1657;p46"/>
            <p:cNvGrpSpPr/>
            <p:nvPr/>
          </p:nvGrpSpPr>
          <p:grpSpPr>
            <a:xfrm rot="5400000">
              <a:off x="2459963" y="-1"/>
              <a:ext cx="232977" cy="232978"/>
              <a:chOff x="0" y="0"/>
              <a:chExt cx="232976" cy="232976"/>
            </a:xfrm>
          </p:grpSpPr>
          <p:grpSp>
            <p:nvGrpSpPr>
              <p:cNvPr id="1642" name="Google Shape;1658;p46"/>
              <p:cNvGrpSpPr/>
              <p:nvPr/>
            </p:nvGrpSpPr>
            <p:grpSpPr>
              <a:xfrm>
                <a:off x="-1" y="-1"/>
                <a:ext cx="232978" cy="232978"/>
                <a:chOff x="0" y="0"/>
                <a:chExt cx="232976" cy="232976"/>
              </a:xfrm>
            </p:grpSpPr>
            <p:sp>
              <p:nvSpPr>
                <p:cNvPr id="1640" name="Google Shape;1659;p46"/>
                <p:cNvSpPr/>
                <p:nvPr/>
              </p:nvSpPr>
              <p:spPr>
                <a:xfrm>
                  <a:off x="-1" y="-1"/>
                  <a:ext cx="232978" cy="232978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41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5821" y="2770"/>
                  <a:ext cx="219886" cy="2198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45" name="Google Shape;1661;p46"/>
              <p:cNvGrpSpPr/>
              <p:nvPr/>
            </p:nvGrpSpPr>
            <p:grpSpPr>
              <a:xfrm>
                <a:off x="61502" y="52975"/>
                <a:ext cx="114063" cy="127027"/>
                <a:chOff x="0" y="0"/>
                <a:chExt cx="114061" cy="127025"/>
              </a:xfrm>
            </p:grpSpPr>
            <p:sp>
              <p:nvSpPr>
                <p:cNvPr id="1643" name="Google Shape;1662;p46"/>
                <p:cNvSpPr/>
                <p:nvPr/>
              </p:nvSpPr>
              <p:spPr>
                <a:xfrm>
                  <a:off x="38587" y="0"/>
                  <a:ext cx="75475" cy="1270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44" name="Google Shape;1663;p46"/>
                <p:cNvSpPr/>
                <p:nvPr/>
              </p:nvSpPr>
              <p:spPr>
                <a:xfrm>
                  <a:off x="0" y="24704"/>
                  <a:ext cx="50787" cy="771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652" name="تجميع"/>
          <p:cNvGrpSpPr/>
          <p:nvPr/>
        </p:nvGrpSpPr>
        <p:grpSpPr>
          <a:xfrm>
            <a:off x="2866883" y="1989692"/>
            <a:ext cx="381827" cy="381827"/>
            <a:chOff x="0" y="0"/>
            <a:chExt cx="381825" cy="381825"/>
          </a:xfrm>
        </p:grpSpPr>
        <p:grpSp>
          <p:nvGrpSpPr>
            <p:cNvPr id="1650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648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49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51" name="٤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1653" name="IMG_7267.png" descr="IMG_7267.png"/>
          <p:cNvPicPr>
            <a:picLocks noChangeAspect="1"/>
          </p:cNvPicPr>
          <p:nvPr/>
        </p:nvPicPr>
        <p:blipFill>
          <a:blip r:embed="rId10">
            <a:extLst/>
          </a:blip>
          <a:srcRect l="43502" t="22577" r="39740" b="74557"/>
          <a:stretch>
            <a:fillRect/>
          </a:stretch>
        </p:blipFill>
        <p:spPr>
          <a:xfrm>
            <a:off x="3071812" y="1459424"/>
            <a:ext cx="3328413" cy="426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4" name="IMG_7267.png" descr="IMG_7267.png"/>
          <p:cNvPicPr>
            <a:picLocks noChangeAspect="1"/>
          </p:cNvPicPr>
          <p:nvPr/>
        </p:nvPicPr>
        <p:blipFill>
          <a:blip r:embed="rId10">
            <a:extLst/>
          </a:blip>
          <a:srcRect l="54151" t="25801" r="41196" b="71758"/>
          <a:stretch>
            <a:fillRect/>
          </a:stretch>
        </p:blipFill>
        <p:spPr>
          <a:xfrm>
            <a:off x="4564021" y="1824037"/>
            <a:ext cx="1476872" cy="58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5" name="IMG_7267.png" descr="IMG_7267.png"/>
          <p:cNvPicPr>
            <a:picLocks noChangeAspect="1"/>
          </p:cNvPicPr>
          <p:nvPr/>
        </p:nvPicPr>
        <p:blipFill>
          <a:blip r:embed="rId10">
            <a:extLst/>
          </a:blip>
          <a:srcRect l="37540" t="25837" r="57807" b="71884"/>
          <a:stretch>
            <a:fillRect/>
          </a:stretch>
        </p:blipFill>
        <p:spPr>
          <a:xfrm>
            <a:off x="1216625" y="1852017"/>
            <a:ext cx="1525025" cy="560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0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1048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49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3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1051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2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4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1055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5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63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1059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1056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7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8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62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1060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1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64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66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67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95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68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6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7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00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66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66"/>
                  </p:tgtEl>
                </p:cond>
              </p:nextCondLst>
            </p:seq>
          </p:childTnLst>
        </p:cTn>
      </p:par>
    </p:tnLst>
    <p:bldLst>
      <p:bldP build="whole" bldLvl="1" animBg="1" rev="0" advAuto="0" spid="1067" grpId="2"/>
      <p:bldP build="whole" bldLvl="1" animBg="1" rev="0" advAuto="0" spid="1099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58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659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pic>
        <p:nvPicPr>
          <p:cNvPr id="1660" name="IMG_7268.png" descr="IMG_7268.png"/>
          <p:cNvPicPr>
            <a:picLocks noChangeAspect="1"/>
          </p:cNvPicPr>
          <p:nvPr/>
        </p:nvPicPr>
        <p:blipFill>
          <a:blip r:embed="rId4">
            <a:extLst/>
          </a:blip>
          <a:srcRect l="35936" t="57333" r="49367" b="32436"/>
          <a:stretch>
            <a:fillRect/>
          </a:stretch>
        </p:blipFill>
        <p:spPr>
          <a:xfrm>
            <a:off x="1545697" y="1995811"/>
            <a:ext cx="4381356" cy="22873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661" name="١٣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١٣٤</a:t>
            </a:r>
          </a:p>
        </p:txBody>
      </p:sp>
      <p:grpSp>
        <p:nvGrpSpPr>
          <p:cNvPr id="1672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669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662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3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4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5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6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7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8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670" name="IMG_1793.jpeg" descr="IMG_1793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671" name="IMG_4622.png" descr="IMG_462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673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98885" y="2729189"/>
            <a:ext cx="1091337" cy="570783"/>
          </a:xfrm>
          <a:prstGeom prst="rect">
            <a:avLst/>
          </a:prstGeom>
        </p:spPr>
      </p:pic>
      <p:sp>
        <p:nvSpPr>
          <p:cNvPr id="1675" name="Google Shape;1767;p26"/>
          <p:cNvSpPr/>
          <p:nvPr/>
        </p:nvSpPr>
        <p:spPr>
          <a:xfrm rot="4829594">
            <a:off x="1505943" y="1659142"/>
            <a:ext cx="385411" cy="932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676" name="Google Shape;1767;p26"/>
          <p:cNvSpPr/>
          <p:nvPr/>
        </p:nvSpPr>
        <p:spPr>
          <a:xfrm rot="4829594">
            <a:off x="5554822" y="3766962"/>
            <a:ext cx="400022" cy="89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9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0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81" name="١٣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١٣٢</a:t>
            </a:r>
          </a:p>
        </p:txBody>
      </p:sp>
      <p:pic>
        <p:nvPicPr>
          <p:cNvPr id="1682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3" name="IMG_7270.png" descr="IMG_7270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7214" y="1894140"/>
            <a:ext cx="5522973" cy="1632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١٣٢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١٣٢</a:t>
            </a:r>
          </a:p>
        </p:txBody>
      </p:sp>
      <p:pic>
        <p:nvPicPr>
          <p:cNvPr id="1686" name="IMG_7270.png" descr="IMG_727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5497" y="572873"/>
            <a:ext cx="3424502" cy="807904"/>
          </a:xfrm>
          <a:prstGeom prst="rect">
            <a:avLst/>
          </a:prstGeom>
        </p:spPr>
      </p:pic>
      <p:pic>
        <p:nvPicPr>
          <p:cNvPr id="1687" name="IMG_7269.png" descr="IMG_7269.png"/>
          <p:cNvPicPr>
            <a:picLocks noChangeAspect="1"/>
          </p:cNvPicPr>
          <p:nvPr/>
        </p:nvPicPr>
        <p:blipFill>
          <a:blip r:embed="rId3">
            <a:extLst/>
          </a:blip>
          <a:srcRect l="46953" t="17840" r="45933" b="75039"/>
          <a:stretch>
            <a:fillRect/>
          </a:stretch>
        </p:blipFill>
        <p:spPr>
          <a:xfrm>
            <a:off x="4346406" y="1919555"/>
            <a:ext cx="2406735" cy="1806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88" name="IMG_7269.png" descr="IMG_7269.png"/>
          <p:cNvPicPr>
            <a:picLocks noChangeAspect="1"/>
          </p:cNvPicPr>
          <p:nvPr/>
        </p:nvPicPr>
        <p:blipFill>
          <a:blip r:embed="rId3">
            <a:extLst/>
          </a:blip>
          <a:srcRect l="47528" t="31429" r="46029" b="60982"/>
          <a:stretch>
            <a:fillRect/>
          </a:stretch>
        </p:blipFill>
        <p:spPr>
          <a:xfrm>
            <a:off x="1948563" y="1919556"/>
            <a:ext cx="2166553" cy="19142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89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329" y="1176141"/>
            <a:ext cx="1513169" cy="1145517"/>
          </a:xfrm>
          <a:prstGeom prst="rect">
            <a:avLst/>
          </a:prstGeom>
          <a:ln w="12700">
            <a:miter lim="400000"/>
          </a:ln>
        </p:spPr>
      </p:pic>
      <p:sp>
        <p:nvSpPr>
          <p:cNvPr id="1690" name="ماذا تلاحظين في الامثلة التالية"/>
          <p:cNvSpPr txBox="1"/>
          <p:nvPr/>
        </p:nvSpPr>
        <p:spPr>
          <a:xfrm>
            <a:off x="2412617" y="1335355"/>
            <a:ext cx="431876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600">
                <a:solidFill>
                  <a:srgbClr val="9DBB8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ماذا تلاحظين في الامثلة التالية </a:t>
            </a:r>
          </a:p>
        </p:txBody>
      </p:sp>
      <p:sp>
        <p:nvSpPr>
          <p:cNvPr id="1691" name="ان اتجاه اشارة المتباينة بقي كما هو عند القسمة في عدد موجب"/>
          <p:cNvSpPr txBox="1"/>
          <p:nvPr/>
        </p:nvSpPr>
        <p:spPr>
          <a:xfrm>
            <a:off x="4593674" y="3900998"/>
            <a:ext cx="2016011" cy="83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900">
                <a:solidFill>
                  <a:srgbClr val="69868F"/>
                </a:solidFill>
              </a:defRPr>
            </a:pPr>
            <a:r>
              <a:t>ان اتجاه اشارة المتباينة </a:t>
            </a:r>
            <a:r>
              <a:rPr u="sng"/>
              <a:t>بقي</a:t>
            </a:r>
            <a:r>
              <a:t> كما هو عند القسمة في عدد موجب  </a:t>
            </a:r>
          </a:p>
        </p:txBody>
      </p:sp>
      <p:sp>
        <p:nvSpPr>
          <p:cNvPr id="1692" name="ان اتجاه اشارة المتباينة تغير عند القسمة في عدد سالب"/>
          <p:cNvSpPr txBox="1"/>
          <p:nvPr/>
        </p:nvSpPr>
        <p:spPr>
          <a:xfrm>
            <a:off x="2099094" y="3940840"/>
            <a:ext cx="2016010" cy="830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900">
                <a:solidFill>
                  <a:srgbClr val="FF887E"/>
                </a:solidFill>
              </a:defRPr>
            </a:pPr>
            <a:r>
              <a:t>ان اتجاه اشارة المتباينة </a:t>
            </a:r>
            <a:r>
              <a:rPr u="sng"/>
              <a:t>تغير</a:t>
            </a:r>
            <a:r>
              <a:t> عند القسمة في عدد سالب  </a:t>
            </a:r>
          </a:p>
        </p:txBody>
      </p:sp>
      <p:pic>
        <p:nvPicPr>
          <p:cNvPr id="1693" name="IMG_7271.png" descr="IMG_7271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47640" y="2660517"/>
            <a:ext cx="1352510" cy="16474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2" grpId="2"/>
      <p:bldP build="whole" bldLvl="1" animBg="1" rev="0" advAuto="0" spid="169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١٣٢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١٣٢</a:t>
            </a:r>
          </a:p>
        </p:txBody>
      </p:sp>
      <p:pic>
        <p:nvPicPr>
          <p:cNvPr id="1696" name="IMG_7270.png" descr="IMG_727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5497" y="572873"/>
            <a:ext cx="3424502" cy="807904"/>
          </a:xfrm>
          <a:prstGeom prst="rect">
            <a:avLst/>
          </a:prstGeom>
        </p:spPr>
      </p:pic>
      <p:pic>
        <p:nvPicPr>
          <p:cNvPr id="1697" name="IMG_7271.png" descr="IMG_727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7640" y="2660517"/>
            <a:ext cx="1352510" cy="16474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98" name="IMG_7269.png" descr="IMG_7269.png"/>
          <p:cNvPicPr>
            <a:picLocks noChangeAspect="1"/>
          </p:cNvPicPr>
          <p:nvPr/>
        </p:nvPicPr>
        <p:blipFill>
          <a:blip r:embed="rId4">
            <a:extLst/>
          </a:blip>
          <a:srcRect l="28320" t="43872" r="36377" b="30923"/>
          <a:stretch>
            <a:fillRect/>
          </a:stretch>
        </p:blipFill>
        <p:spPr>
          <a:xfrm>
            <a:off x="937214" y="1450511"/>
            <a:ext cx="5642352" cy="3021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تجميع"/>
          <p:cNvGrpSpPr/>
          <p:nvPr/>
        </p:nvGrpSpPr>
        <p:grpSpPr>
          <a:xfrm>
            <a:off x="4972990" y="1138009"/>
            <a:ext cx="1927056" cy="322420"/>
            <a:chOff x="0" y="0"/>
            <a:chExt cx="1927055" cy="322418"/>
          </a:xfrm>
        </p:grpSpPr>
        <p:pic>
          <p:nvPicPr>
            <p:cNvPr id="1700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118020" y="0"/>
              <a:ext cx="1691015" cy="317624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01" name="مثال"/>
            <p:cNvSpPr txBox="1"/>
            <p:nvPr/>
          </p:nvSpPr>
          <p:spPr>
            <a:xfrm>
              <a:off x="0" y="34675"/>
              <a:ext cx="1927056" cy="287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703" name="١٣٢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١٣٢</a:t>
            </a:r>
          </a:p>
        </p:txBody>
      </p:sp>
      <p:pic>
        <p:nvPicPr>
          <p:cNvPr id="1704" name="IMG_7269.png" descr="IMG_726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8042" y="491628"/>
            <a:ext cx="3129259" cy="1201363"/>
          </a:xfrm>
          <a:prstGeom prst="rect">
            <a:avLst/>
          </a:prstGeom>
        </p:spPr>
      </p:pic>
      <p:pic>
        <p:nvPicPr>
          <p:cNvPr id="1705" name="IMG_7269.png" descr="IMG_7269.png"/>
          <p:cNvPicPr>
            <a:picLocks noChangeAspect="1"/>
          </p:cNvPicPr>
          <p:nvPr/>
        </p:nvPicPr>
        <p:blipFill>
          <a:blip r:embed="rId4">
            <a:extLst/>
          </a:blip>
          <a:srcRect l="42590" t="72073" r="37434" b="25928"/>
          <a:stretch>
            <a:fillRect/>
          </a:stretch>
        </p:blipFill>
        <p:spPr>
          <a:xfrm>
            <a:off x="1222490" y="1692991"/>
            <a:ext cx="5398786" cy="404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6" name="IMG_7269.png" descr="IMG_7269.png"/>
          <p:cNvPicPr>
            <a:picLocks noChangeAspect="1"/>
          </p:cNvPicPr>
          <p:nvPr/>
        </p:nvPicPr>
        <p:blipFill>
          <a:blip r:embed="rId4">
            <a:extLst/>
          </a:blip>
          <a:srcRect l="46055" t="76091" r="37415" b="14557"/>
          <a:stretch>
            <a:fillRect/>
          </a:stretch>
        </p:blipFill>
        <p:spPr>
          <a:xfrm>
            <a:off x="3802677" y="2650873"/>
            <a:ext cx="3084338" cy="1308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07" name="IMG_7269.png" descr="IMG_7269.png"/>
          <p:cNvPicPr>
            <a:picLocks noChangeAspect="1"/>
          </p:cNvPicPr>
          <p:nvPr/>
        </p:nvPicPr>
        <p:blipFill>
          <a:blip r:embed="rId4">
            <a:extLst/>
          </a:blip>
          <a:srcRect l="29178" t="76041" r="54291" b="14738"/>
          <a:stretch>
            <a:fillRect/>
          </a:stretch>
        </p:blipFill>
        <p:spPr>
          <a:xfrm>
            <a:off x="404877" y="2622008"/>
            <a:ext cx="3084338" cy="129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08" name="IMG_7269.png" descr="IMG_7269.png"/>
          <p:cNvPicPr>
            <a:picLocks noChangeAspect="1"/>
          </p:cNvPicPr>
          <p:nvPr/>
        </p:nvPicPr>
        <p:blipFill>
          <a:blip r:embed="rId4">
            <a:extLst/>
          </a:blip>
          <a:srcRect l="55226" t="73892" r="37415" b="23226"/>
          <a:stretch>
            <a:fillRect/>
          </a:stretch>
        </p:blipFill>
        <p:spPr>
          <a:xfrm>
            <a:off x="4628663" y="2117977"/>
            <a:ext cx="1717347" cy="504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9" name="IMG_7269.png" descr="IMG_7269.png"/>
          <p:cNvPicPr>
            <a:picLocks noChangeAspect="1"/>
          </p:cNvPicPr>
          <p:nvPr/>
        </p:nvPicPr>
        <p:blipFill>
          <a:blip r:embed="rId4">
            <a:extLst/>
          </a:blip>
          <a:srcRect l="38357" t="73554" r="54284" b="23565"/>
          <a:stretch>
            <a:fillRect/>
          </a:stretch>
        </p:blipFill>
        <p:spPr>
          <a:xfrm>
            <a:off x="1469550" y="2067718"/>
            <a:ext cx="1717348" cy="504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6" grpId="2"/>
      <p:bldP build="whole" bldLvl="1" animBg="1" rev="0" advAuto="0" spid="1707" grpId="4"/>
      <p:bldP build="whole" bldLvl="1" animBg="1" rev="0" advAuto="0" spid="1709" grpId="3"/>
      <p:bldP build="whole" bldLvl="1" animBg="1" rev="0" advAuto="0" spid="170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21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12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1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20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15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6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7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8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9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2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25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23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24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28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2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7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729" name="١٣٢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١٣٢</a:t>
            </a:r>
          </a:p>
        </p:txBody>
      </p:sp>
      <p:grpSp>
        <p:nvGrpSpPr>
          <p:cNvPr id="1739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73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40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745" name="تجميع"/>
          <p:cNvGrpSpPr/>
          <p:nvPr/>
        </p:nvGrpSpPr>
        <p:grpSpPr>
          <a:xfrm>
            <a:off x="6111702" y="1648224"/>
            <a:ext cx="372375" cy="372376"/>
            <a:chOff x="0" y="0"/>
            <a:chExt cx="372374" cy="372374"/>
          </a:xfrm>
        </p:grpSpPr>
        <p:grpSp>
          <p:nvGrpSpPr>
            <p:cNvPr id="1743" name="Google Shape;1604;p45"/>
            <p:cNvGrpSpPr/>
            <p:nvPr/>
          </p:nvGrpSpPr>
          <p:grpSpPr>
            <a:xfrm>
              <a:off x="-1" y="-1"/>
              <a:ext cx="372376" cy="372376"/>
              <a:chOff x="0" y="0"/>
              <a:chExt cx="372374" cy="372374"/>
            </a:xfrm>
          </p:grpSpPr>
          <p:sp>
            <p:nvSpPr>
              <p:cNvPr id="1741" name="Google Shape;1606;p45"/>
              <p:cNvSpPr/>
              <p:nvPr/>
            </p:nvSpPr>
            <p:spPr>
              <a:xfrm>
                <a:off x="-1" y="-1"/>
                <a:ext cx="372376" cy="37237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42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04" y="4428"/>
                <a:ext cx="351451" cy="35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44" name="٣ أ"/>
            <p:cNvSpPr txBox="1"/>
            <p:nvPr/>
          </p:nvSpPr>
          <p:spPr>
            <a:xfrm>
              <a:off x="43656" y="53669"/>
              <a:ext cx="285063" cy="28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أ </a:t>
              </a:r>
            </a:p>
          </p:txBody>
        </p:sp>
      </p:grpSp>
      <p:grpSp>
        <p:nvGrpSpPr>
          <p:cNvPr id="1754" name="تجميع"/>
          <p:cNvGrpSpPr/>
          <p:nvPr/>
        </p:nvGrpSpPr>
        <p:grpSpPr>
          <a:xfrm>
            <a:off x="3731794" y="2027948"/>
            <a:ext cx="2842359" cy="2796349"/>
            <a:chOff x="-25400" y="0"/>
            <a:chExt cx="2842357" cy="2796348"/>
          </a:xfrm>
        </p:grpSpPr>
        <p:pic>
          <p:nvPicPr>
            <p:cNvPr id="174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44578"/>
              <a:ext cx="2842358" cy="265177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53" name="Google Shape;1657;p46"/>
            <p:cNvGrpSpPr/>
            <p:nvPr/>
          </p:nvGrpSpPr>
          <p:grpSpPr>
            <a:xfrm rot="5400000">
              <a:off x="2358669" y="-1"/>
              <a:ext cx="315662" cy="315663"/>
              <a:chOff x="0" y="0"/>
              <a:chExt cx="315661" cy="315661"/>
            </a:xfrm>
          </p:grpSpPr>
          <p:grpSp>
            <p:nvGrpSpPr>
              <p:cNvPr id="1749" name="Google Shape;1658;p46"/>
              <p:cNvGrpSpPr/>
              <p:nvPr/>
            </p:nvGrpSpPr>
            <p:grpSpPr>
              <a:xfrm>
                <a:off x="-1" y="-1"/>
                <a:ext cx="315663" cy="315663"/>
                <a:chOff x="0" y="0"/>
                <a:chExt cx="315661" cy="315661"/>
              </a:xfrm>
            </p:grpSpPr>
            <p:sp>
              <p:nvSpPr>
                <p:cNvPr id="1747" name="Google Shape;1659;p46"/>
                <p:cNvSpPr/>
                <p:nvPr/>
              </p:nvSpPr>
              <p:spPr>
                <a:xfrm>
                  <a:off x="-1" y="-1"/>
                  <a:ext cx="315663" cy="31566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4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7887" y="3754"/>
                  <a:ext cx="297925" cy="2979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52" name="Google Shape;1661;p46"/>
              <p:cNvGrpSpPr/>
              <p:nvPr/>
            </p:nvGrpSpPr>
            <p:grpSpPr>
              <a:xfrm>
                <a:off x="83330" y="71776"/>
                <a:ext cx="154545" cy="172110"/>
                <a:chOff x="0" y="0"/>
                <a:chExt cx="154543" cy="172108"/>
              </a:xfrm>
            </p:grpSpPr>
            <p:sp>
              <p:nvSpPr>
                <p:cNvPr id="1750" name="Google Shape;1662;p46"/>
                <p:cNvSpPr/>
                <p:nvPr/>
              </p:nvSpPr>
              <p:spPr>
                <a:xfrm>
                  <a:off x="52281" y="0"/>
                  <a:ext cx="102263" cy="1721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51" name="Google Shape;1663;p46"/>
                <p:cNvSpPr/>
                <p:nvPr/>
              </p:nvSpPr>
              <p:spPr>
                <a:xfrm>
                  <a:off x="0" y="33472"/>
                  <a:ext cx="68812" cy="104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759" name="تجميع"/>
          <p:cNvGrpSpPr/>
          <p:nvPr/>
        </p:nvGrpSpPr>
        <p:grpSpPr>
          <a:xfrm>
            <a:off x="2742456" y="1716633"/>
            <a:ext cx="372376" cy="372375"/>
            <a:chOff x="0" y="0"/>
            <a:chExt cx="372374" cy="372374"/>
          </a:xfrm>
        </p:grpSpPr>
        <p:grpSp>
          <p:nvGrpSpPr>
            <p:cNvPr id="1757" name="Google Shape;1604;p45"/>
            <p:cNvGrpSpPr/>
            <p:nvPr/>
          </p:nvGrpSpPr>
          <p:grpSpPr>
            <a:xfrm>
              <a:off x="-1" y="-1"/>
              <a:ext cx="372376" cy="372376"/>
              <a:chOff x="0" y="0"/>
              <a:chExt cx="372374" cy="372374"/>
            </a:xfrm>
          </p:grpSpPr>
          <p:sp>
            <p:nvSpPr>
              <p:cNvPr id="1755" name="Google Shape;1606;p45"/>
              <p:cNvSpPr/>
              <p:nvPr/>
            </p:nvSpPr>
            <p:spPr>
              <a:xfrm>
                <a:off x="-1" y="-1"/>
                <a:ext cx="372376" cy="37237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56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04" y="4428"/>
                <a:ext cx="351451" cy="35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58" name="٣ ب"/>
            <p:cNvSpPr txBox="1"/>
            <p:nvPr/>
          </p:nvSpPr>
          <p:spPr>
            <a:xfrm>
              <a:off x="-1" y="41619"/>
              <a:ext cx="348713" cy="28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ب </a:t>
              </a:r>
            </a:p>
          </p:txBody>
        </p:sp>
      </p:grpSp>
      <p:grpSp>
        <p:nvGrpSpPr>
          <p:cNvPr id="1768" name="تجميع"/>
          <p:cNvGrpSpPr/>
          <p:nvPr/>
        </p:nvGrpSpPr>
        <p:grpSpPr>
          <a:xfrm>
            <a:off x="486767" y="2064977"/>
            <a:ext cx="3146618" cy="2796349"/>
            <a:chOff x="-25399" y="0"/>
            <a:chExt cx="3146616" cy="2796348"/>
          </a:xfrm>
        </p:grpSpPr>
        <p:pic>
          <p:nvPicPr>
            <p:cNvPr id="176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144578"/>
              <a:ext cx="3146617" cy="265177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67" name="Google Shape;1657;p46"/>
            <p:cNvGrpSpPr/>
            <p:nvPr/>
          </p:nvGrpSpPr>
          <p:grpSpPr>
            <a:xfrm rot="5400000">
              <a:off x="2612218" y="-1"/>
              <a:ext cx="315663" cy="315663"/>
              <a:chOff x="0" y="0"/>
              <a:chExt cx="315661" cy="315661"/>
            </a:xfrm>
          </p:grpSpPr>
          <p:grpSp>
            <p:nvGrpSpPr>
              <p:cNvPr id="1763" name="Google Shape;1658;p46"/>
              <p:cNvGrpSpPr/>
              <p:nvPr/>
            </p:nvGrpSpPr>
            <p:grpSpPr>
              <a:xfrm>
                <a:off x="-1" y="-1"/>
                <a:ext cx="315663" cy="315663"/>
                <a:chOff x="0" y="0"/>
                <a:chExt cx="315661" cy="315661"/>
              </a:xfrm>
            </p:grpSpPr>
            <p:sp>
              <p:nvSpPr>
                <p:cNvPr id="1761" name="Google Shape;1659;p46"/>
                <p:cNvSpPr/>
                <p:nvPr/>
              </p:nvSpPr>
              <p:spPr>
                <a:xfrm>
                  <a:off x="-1" y="-1"/>
                  <a:ext cx="315663" cy="31566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6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7887" y="3754"/>
                  <a:ext cx="297925" cy="2979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66" name="Google Shape;1661;p46"/>
              <p:cNvGrpSpPr/>
              <p:nvPr/>
            </p:nvGrpSpPr>
            <p:grpSpPr>
              <a:xfrm>
                <a:off x="83330" y="71776"/>
                <a:ext cx="154545" cy="172110"/>
                <a:chOff x="0" y="0"/>
                <a:chExt cx="154543" cy="172108"/>
              </a:xfrm>
            </p:grpSpPr>
            <p:sp>
              <p:nvSpPr>
                <p:cNvPr id="1764" name="Google Shape;1662;p46"/>
                <p:cNvSpPr/>
                <p:nvPr/>
              </p:nvSpPr>
              <p:spPr>
                <a:xfrm>
                  <a:off x="52281" y="0"/>
                  <a:ext cx="102263" cy="1721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5" name="Google Shape;1663;p46"/>
                <p:cNvSpPr/>
                <p:nvPr/>
              </p:nvSpPr>
              <p:spPr>
                <a:xfrm>
                  <a:off x="0" y="33472"/>
                  <a:ext cx="68812" cy="104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69" name="IMG_7269.png" descr="IMG_7269.png"/>
          <p:cNvPicPr>
            <a:picLocks noChangeAspect="1"/>
          </p:cNvPicPr>
          <p:nvPr/>
        </p:nvPicPr>
        <p:blipFill>
          <a:blip r:embed="rId11">
            <a:extLst/>
          </a:blip>
          <a:srcRect l="54937" t="88440" r="39723" b="9597"/>
          <a:stretch>
            <a:fillRect/>
          </a:stretch>
        </p:blipFill>
        <p:spPr>
          <a:xfrm>
            <a:off x="4122098" y="1645843"/>
            <a:ext cx="1854948" cy="511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0" name="IMG_7269.png" descr="IMG_7269.png"/>
          <p:cNvPicPr>
            <a:picLocks noChangeAspect="1"/>
          </p:cNvPicPr>
          <p:nvPr/>
        </p:nvPicPr>
        <p:blipFill>
          <a:blip r:embed="rId11">
            <a:extLst/>
          </a:blip>
          <a:srcRect l="38270" t="88440" r="56799" b="9597"/>
          <a:stretch>
            <a:fillRect/>
          </a:stretch>
        </p:blipFill>
        <p:spPr>
          <a:xfrm>
            <a:off x="937213" y="1648224"/>
            <a:ext cx="1712960" cy="511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١٣٤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١٣٤</a:t>
            </a:r>
          </a:p>
        </p:txBody>
      </p:sp>
      <p:sp>
        <p:nvSpPr>
          <p:cNvPr id="1773" name="Google Shape;4451;p94"/>
          <p:cNvSpPr/>
          <p:nvPr/>
        </p:nvSpPr>
        <p:spPr>
          <a:xfrm>
            <a:off x="6464517" y="1101409"/>
            <a:ext cx="266297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774" name="Google Shape;2486;p58" descr="Google Shape;2486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7333" y="983174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78" name="تجميع"/>
          <p:cNvGrpSpPr/>
          <p:nvPr/>
        </p:nvGrpSpPr>
        <p:grpSpPr>
          <a:xfrm>
            <a:off x="1855405" y="676968"/>
            <a:ext cx="4310337" cy="1214254"/>
            <a:chOff x="0" y="0"/>
            <a:chExt cx="4310336" cy="1214252"/>
          </a:xfrm>
        </p:grpSpPr>
        <p:sp>
          <p:nvSpPr>
            <p:cNvPr id="1776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777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79" name="IMG_7268.png" descr="IMG_7268.png"/>
          <p:cNvPicPr>
            <a:picLocks noChangeAspect="1"/>
          </p:cNvPicPr>
          <p:nvPr/>
        </p:nvPicPr>
        <p:blipFill>
          <a:blip r:embed="rId5">
            <a:extLst/>
          </a:blip>
          <a:srcRect l="29780" t="29786" r="35803" b="57881"/>
          <a:stretch>
            <a:fillRect/>
          </a:stretch>
        </p:blipFill>
        <p:spPr>
          <a:xfrm>
            <a:off x="800934" y="2046024"/>
            <a:ext cx="5807816" cy="1560883"/>
          </a:xfrm>
          <a:prstGeom prst="rect">
            <a:avLst/>
          </a:prstGeom>
          <a:ln w="12700">
            <a:miter lim="400000"/>
          </a:ln>
        </p:spPr>
      </p:pic>
      <p:sp>
        <p:nvSpPr>
          <p:cNvPr id="1780" name="مستطيل"/>
          <p:cNvSpPr/>
          <p:nvPr/>
        </p:nvSpPr>
        <p:spPr>
          <a:xfrm>
            <a:off x="3497796" y="2339502"/>
            <a:ext cx="1560174" cy="1242033"/>
          </a:xfrm>
          <a:prstGeom prst="rect">
            <a:avLst/>
          </a:prstGeom>
          <a:ln w="50800">
            <a:solidFill>
              <a:srgbClr val="FF6250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326" y="98317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783" name="١٣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١٣٣</a:t>
            </a:r>
          </a:p>
        </p:txBody>
      </p:sp>
      <p:grpSp>
        <p:nvGrpSpPr>
          <p:cNvPr id="1793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78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98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796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795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94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797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799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800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05" name="تجميع"/>
          <p:cNvGrpSpPr/>
          <p:nvPr/>
        </p:nvGrpSpPr>
        <p:grpSpPr>
          <a:xfrm>
            <a:off x="5953828" y="1689893"/>
            <a:ext cx="517721" cy="517721"/>
            <a:chOff x="0" y="0"/>
            <a:chExt cx="517719" cy="517719"/>
          </a:xfrm>
        </p:grpSpPr>
        <p:grpSp>
          <p:nvGrpSpPr>
            <p:cNvPr id="1803" name="Google Shape;1167;p39"/>
            <p:cNvGrpSpPr/>
            <p:nvPr/>
          </p:nvGrpSpPr>
          <p:grpSpPr>
            <a:xfrm>
              <a:off x="0" y="0"/>
              <a:ext cx="517720" cy="517720"/>
              <a:chOff x="0" y="0"/>
              <a:chExt cx="517719" cy="517719"/>
            </a:xfrm>
          </p:grpSpPr>
          <p:sp>
            <p:nvSpPr>
              <p:cNvPr id="1801" name="Google Shape;1168;p39"/>
              <p:cNvSpPr/>
              <p:nvPr/>
            </p:nvSpPr>
            <p:spPr>
              <a:xfrm flipH="1">
                <a:off x="0" y="0"/>
                <a:ext cx="517720" cy="5177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02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16155" y="6157"/>
                <a:ext cx="488628" cy="4886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04" name="٣"/>
            <p:cNvSpPr txBox="1"/>
            <p:nvPr/>
          </p:nvSpPr>
          <p:spPr>
            <a:xfrm>
              <a:off x="107941" y="32481"/>
              <a:ext cx="301838" cy="452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814" name="تجميع"/>
          <p:cNvGrpSpPr/>
          <p:nvPr/>
        </p:nvGrpSpPr>
        <p:grpSpPr>
          <a:xfrm>
            <a:off x="3582584" y="2256548"/>
            <a:ext cx="3169918" cy="2613265"/>
            <a:chOff x="-25400" y="0"/>
            <a:chExt cx="3169916" cy="2613264"/>
          </a:xfrm>
        </p:grpSpPr>
        <p:pic>
          <p:nvPicPr>
            <p:cNvPr id="180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99724"/>
              <a:ext cx="3169917" cy="25135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13" name="Google Shape;1657;p46"/>
            <p:cNvGrpSpPr/>
            <p:nvPr/>
          </p:nvGrpSpPr>
          <p:grpSpPr>
            <a:xfrm rot="5400000">
              <a:off x="2588259" y="-1"/>
              <a:ext cx="224391" cy="224391"/>
              <a:chOff x="0" y="0"/>
              <a:chExt cx="224389" cy="224389"/>
            </a:xfrm>
          </p:grpSpPr>
          <p:grpSp>
            <p:nvGrpSpPr>
              <p:cNvPr id="1809" name="Google Shape;1658;p46"/>
              <p:cNvGrpSpPr/>
              <p:nvPr/>
            </p:nvGrpSpPr>
            <p:grpSpPr>
              <a:xfrm>
                <a:off x="-1" y="-1"/>
                <a:ext cx="224391" cy="224391"/>
                <a:chOff x="0" y="0"/>
                <a:chExt cx="224389" cy="224389"/>
              </a:xfrm>
            </p:grpSpPr>
            <p:sp>
              <p:nvSpPr>
                <p:cNvPr id="1807" name="Google Shape;1659;p46"/>
                <p:cNvSpPr/>
                <p:nvPr/>
              </p:nvSpPr>
              <p:spPr>
                <a:xfrm>
                  <a:off x="-1" y="-1"/>
                  <a:ext cx="224391" cy="22439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0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5607" y="2668"/>
                  <a:ext cx="211781" cy="2117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12" name="Google Shape;1661;p46"/>
              <p:cNvGrpSpPr/>
              <p:nvPr/>
            </p:nvGrpSpPr>
            <p:grpSpPr>
              <a:xfrm>
                <a:off x="59236" y="51022"/>
                <a:ext cx="109859" cy="122345"/>
                <a:chOff x="0" y="0"/>
                <a:chExt cx="109858" cy="122344"/>
              </a:xfrm>
            </p:grpSpPr>
            <p:sp>
              <p:nvSpPr>
                <p:cNvPr id="1810" name="Google Shape;1662;p46"/>
                <p:cNvSpPr/>
                <p:nvPr/>
              </p:nvSpPr>
              <p:spPr>
                <a:xfrm>
                  <a:off x="37164" y="0"/>
                  <a:ext cx="72695" cy="1223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11" name="Google Shape;1663;p46"/>
                <p:cNvSpPr/>
                <p:nvPr/>
              </p:nvSpPr>
              <p:spPr>
                <a:xfrm>
                  <a:off x="0" y="23794"/>
                  <a:ext cx="48916" cy="74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823" name="تجميع"/>
          <p:cNvGrpSpPr/>
          <p:nvPr/>
        </p:nvGrpSpPr>
        <p:grpSpPr>
          <a:xfrm>
            <a:off x="435365" y="2217298"/>
            <a:ext cx="3169918" cy="2613265"/>
            <a:chOff x="-25400" y="0"/>
            <a:chExt cx="3169916" cy="2613264"/>
          </a:xfrm>
        </p:grpSpPr>
        <p:pic>
          <p:nvPicPr>
            <p:cNvPr id="1815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99724"/>
              <a:ext cx="3169917" cy="25135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22" name="Google Shape;1657;p46"/>
            <p:cNvGrpSpPr/>
            <p:nvPr/>
          </p:nvGrpSpPr>
          <p:grpSpPr>
            <a:xfrm rot="5400000">
              <a:off x="2588259" y="-1"/>
              <a:ext cx="224391" cy="224391"/>
              <a:chOff x="0" y="0"/>
              <a:chExt cx="224389" cy="224389"/>
            </a:xfrm>
          </p:grpSpPr>
          <p:grpSp>
            <p:nvGrpSpPr>
              <p:cNvPr id="1818" name="Google Shape;1658;p46"/>
              <p:cNvGrpSpPr/>
              <p:nvPr/>
            </p:nvGrpSpPr>
            <p:grpSpPr>
              <a:xfrm>
                <a:off x="-1" y="-1"/>
                <a:ext cx="224391" cy="224391"/>
                <a:chOff x="0" y="0"/>
                <a:chExt cx="224389" cy="224389"/>
              </a:xfrm>
            </p:grpSpPr>
            <p:sp>
              <p:nvSpPr>
                <p:cNvPr id="1816" name="Google Shape;1659;p46"/>
                <p:cNvSpPr/>
                <p:nvPr/>
              </p:nvSpPr>
              <p:spPr>
                <a:xfrm>
                  <a:off x="-1" y="-1"/>
                  <a:ext cx="224391" cy="22439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17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5607" y="2668"/>
                  <a:ext cx="211781" cy="2117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21" name="Google Shape;1661;p46"/>
              <p:cNvGrpSpPr/>
              <p:nvPr/>
            </p:nvGrpSpPr>
            <p:grpSpPr>
              <a:xfrm>
                <a:off x="59236" y="51022"/>
                <a:ext cx="109859" cy="122345"/>
                <a:chOff x="0" y="0"/>
                <a:chExt cx="109858" cy="122344"/>
              </a:xfrm>
            </p:grpSpPr>
            <p:sp>
              <p:nvSpPr>
                <p:cNvPr id="1819" name="Google Shape;1662;p46"/>
                <p:cNvSpPr/>
                <p:nvPr/>
              </p:nvSpPr>
              <p:spPr>
                <a:xfrm>
                  <a:off x="37164" y="0"/>
                  <a:ext cx="72695" cy="1223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0" name="Google Shape;1663;p46"/>
                <p:cNvSpPr/>
                <p:nvPr/>
              </p:nvSpPr>
              <p:spPr>
                <a:xfrm>
                  <a:off x="0" y="23794"/>
                  <a:ext cx="48916" cy="74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828" name="تجميع"/>
          <p:cNvGrpSpPr/>
          <p:nvPr/>
        </p:nvGrpSpPr>
        <p:grpSpPr>
          <a:xfrm>
            <a:off x="2810507" y="1748899"/>
            <a:ext cx="448260" cy="458715"/>
            <a:chOff x="0" y="0"/>
            <a:chExt cx="448258" cy="458713"/>
          </a:xfrm>
        </p:grpSpPr>
        <p:grpSp>
          <p:nvGrpSpPr>
            <p:cNvPr id="1826" name="Google Shape;1167;p39"/>
            <p:cNvGrpSpPr/>
            <p:nvPr/>
          </p:nvGrpSpPr>
          <p:grpSpPr>
            <a:xfrm>
              <a:off x="0" y="0"/>
              <a:ext cx="448259" cy="448259"/>
              <a:chOff x="0" y="0"/>
              <a:chExt cx="448258" cy="448258"/>
            </a:xfrm>
          </p:grpSpPr>
          <p:sp>
            <p:nvSpPr>
              <p:cNvPr id="1824" name="Google Shape;1168;p39"/>
              <p:cNvSpPr/>
              <p:nvPr/>
            </p:nvSpPr>
            <p:spPr>
              <a:xfrm flipH="1">
                <a:off x="0" y="0"/>
                <a:ext cx="448259" cy="44825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25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13987" y="5331"/>
                <a:ext cx="423071" cy="4230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27" name="٥"/>
            <p:cNvSpPr txBox="1"/>
            <p:nvPr/>
          </p:nvSpPr>
          <p:spPr>
            <a:xfrm>
              <a:off x="93458" y="-1"/>
              <a:ext cx="305811" cy="458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1829" name="IMG_7267.png" descr="IMG_7267.png"/>
          <p:cNvPicPr>
            <a:picLocks noChangeAspect="1"/>
          </p:cNvPicPr>
          <p:nvPr/>
        </p:nvPicPr>
        <p:blipFill>
          <a:blip r:embed="rId9">
            <a:extLst/>
          </a:blip>
          <a:srcRect l="46996" t="25891" r="48822" b="71987"/>
          <a:stretch>
            <a:fillRect/>
          </a:stretch>
        </p:blipFill>
        <p:spPr>
          <a:xfrm>
            <a:off x="4108994" y="1646400"/>
            <a:ext cx="1716394" cy="653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0" name="IMG_7267.png" descr="IMG_7267.png"/>
          <p:cNvPicPr>
            <a:picLocks noChangeAspect="1"/>
          </p:cNvPicPr>
          <p:nvPr/>
        </p:nvPicPr>
        <p:blipFill>
          <a:blip r:embed="rId9">
            <a:extLst/>
          </a:blip>
          <a:srcRect l="29679" t="26122" r="66139" b="71756"/>
          <a:stretch>
            <a:fillRect/>
          </a:stretch>
        </p:blipFill>
        <p:spPr>
          <a:xfrm>
            <a:off x="937214" y="1689894"/>
            <a:ext cx="1716394" cy="653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833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34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835" name="١٣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١٣٣</a:t>
            </a:r>
          </a:p>
        </p:txBody>
      </p:sp>
      <p:grpSp>
        <p:nvGrpSpPr>
          <p:cNvPr id="1840" name="تجميع"/>
          <p:cNvGrpSpPr/>
          <p:nvPr/>
        </p:nvGrpSpPr>
        <p:grpSpPr>
          <a:xfrm>
            <a:off x="6137826" y="2000063"/>
            <a:ext cx="464698" cy="464698"/>
            <a:chOff x="0" y="0"/>
            <a:chExt cx="464696" cy="464696"/>
          </a:xfrm>
        </p:grpSpPr>
        <p:grpSp>
          <p:nvGrpSpPr>
            <p:cNvPr id="1838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836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37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39" name="٨"/>
            <p:cNvSpPr txBox="1"/>
            <p:nvPr/>
          </p:nvSpPr>
          <p:spPr>
            <a:xfrm>
              <a:off x="125278" y="97894"/>
              <a:ext cx="21414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184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9875" y="2452060"/>
            <a:ext cx="2925349" cy="231824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846" name="تجميع"/>
          <p:cNvGrpSpPr/>
          <p:nvPr/>
        </p:nvGrpSpPr>
        <p:grpSpPr>
          <a:xfrm>
            <a:off x="3131117" y="2024199"/>
            <a:ext cx="464697" cy="464698"/>
            <a:chOff x="0" y="0"/>
            <a:chExt cx="464696" cy="464696"/>
          </a:xfrm>
        </p:grpSpPr>
        <p:grpSp>
          <p:nvGrpSpPr>
            <p:cNvPr id="1844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842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43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45" name="٩"/>
            <p:cNvSpPr txBox="1"/>
            <p:nvPr/>
          </p:nvSpPr>
          <p:spPr>
            <a:xfrm>
              <a:off x="125278" y="97894"/>
              <a:ext cx="21414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84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9455" y="2472448"/>
            <a:ext cx="3039059" cy="2297853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48" name="IMG_7272.png" descr="IMG_7272.png"/>
          <p:cNvPicPr>
            <a:picLocks noChangeAspect="1"/>
          </p:cNvPicPr>
          <p:nvPr/>
        </p:nvPicPr>
        <p:blipFill>
          <a:blip r:embed="rId7">
            <a:extLst/>
          </a:blip>
          <a:srcRect l="38333" t="21485" r="10509" b="71663"/>
          <a:stretch>
            <a:fillRect/>
          </a:stretch>
        </p:blipFill>
        <p:spPr>
          <a:xfrm>
            <a:off x="2861799" y="1572687"/>
            <a:ext cx="3508330" cy="352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9" name="IMG_7272.png" descr="IMG_7272.png"/>
          <p:cNvPicPr>
            <a:picLocks noChangeAspect="1"/>
          </p:cNvPicPr>
          <p:nvPr/>
        </p:nvPicPr>
        <p:blipFill>
          <a:blip r:embed="rId7">
            <a:extLst/>
          </a:blip>
          <a:srcRect l="71061" t="31169" r="15899" b="62453"/>
          <a:stretch>
            <a:fillRect/>
          </a:stretch>
        </p:blipFill>
        <p:spPr>
          <a:xfrm>
            <a:off x="4529452" y="1925010"/>
            <a:ext cx="1471229" cy="539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IMG_7272.png" descr="IMG_7272.png"/>
          <p:cNvPicPr>
            <a:picLocks noChangeAspect="1"/>
          </p:cNvPicPr>
          <p:nvPr/>
        </p:nvPicPr>
        <p:blipFill>
          <a:blip r:embed="rId7">
            <a:extLst/>
          </a:blip>
          <a:srcRect l="36346" t="29636" r="48095" b="62014"/>
          <a:stretch>
            <a:fillRect/>
          </a:stretch>
        </p:blipFill>
        <p:spPr>
          <a:xfrm>
            <a:off x="1469550" y="1872225"/>
            <a:ext cx="1423066" cy="572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2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3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4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5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856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857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58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59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0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61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62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863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1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866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864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65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70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867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8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9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72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7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875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873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74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76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78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9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880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81" name="١٣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١٣٣</a:t>
            </a:r>
          </a:p>
        </p:txBody>
      </p:sp>
      <p:grpSp>
        <p:nvGrpSpPr>
          <p:cNvPr id="1891" name="تجميع"/>
          <p:cNvGrpSpPr/>
          <p:nvPr/>
        </p:nvGrpSpPr>
        <p:grpSpPr>
          <a:xfrm>
            <a:off x="2481713" y="1928622"/>
            <a:ext cx="2966664" cy="2386941"/>
            <a:chOff x="0" y="0"/>
            <a:chExt cx="2966663" cy="2386940"/>
          </a:xfrm>
        </p:grpSpPr>
        <p:sp>
          <p:nvSpPr>
            <p:cNvPr id="1882" name="Google Shape;7670;p96"/>
            <p:cNvSpPr/>
            <p:nvPr/>
          </p:nvSpPr>
          <p:spPr>
            <a:xfrm>
              <a:off x="265171" y="0"/>
              <a:ext cx="2227495" cy="43416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</a:p>
          </p:txBody>
        </p:sp>
        <p:grpSp>
          <p:nvGrpSpPr>
            <p:cNvPr id="1890" name="تجميع"/>
            <p:cNvGrpSpPr/>
            <p:nvPr/>
          </p:nvGrpSpPr>
          <p:grpSpPr>
            <a:xfrm>
              <a:off x="-1" y="62945"/>
              <a:ext cx="2966665" cy="2323996"/>
              <a:chOff x="0" y="0"/>
              <a:chExt cx="2966663" cy="2323994"/>
            </a:xfrm>
          </p:grpSpPr>
          <p:sp>
            <p:nvSpPr>
              <p:cNvPr id="1883" name="Google Shape;7671;p96"/>
              <p:cNvSpPr/>
              <p:nvPr/>
            </p:nvSpPr>
            <p:spPr>
              <a:xfrm>
                <a:off x="0" y="872163"/>
                <a:ext cx="1157949" cy="1451832"/>
              </a:xfrm>
              <a:prstGeom prst="roundRect">
                <a:avLst>
                  <a:gd name="adj" fmla="val 3119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sp>
            <p:nvSpPr>
              <p:cNvPr id="1884" name="Google Shape;7672;p96"/>
              <p:cNvSpPr/>
              <p:nvPr/>
            </p:nvSpPr>
            <p:spPr>
              <a:xfrm>
                <a:off x="1806899" y="864124"/>
                <a:ext cx="1159765" cy="1459871"/>
              </a:xfrm>
              <a:prstGeom prst="roundRect">
                <a:avLst>
                  <a:gd name="adj" fmla="val 3845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pic>
            <p:nvPicPr>
              <p:cNvPr id="1885" name="Google Shape;7677;p96" descr="Google Shape;7677;p96"/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 flipH="1" rot="16200000">
                <a:off x="1525020" y="59429"/>
                <a:ext cx="835034" cy="108127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886" name="Google Shape;7678;p96" descr="Google Shape;7678;p96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 rot="16200000">
                <a:off x="493582" y="77225"/>
                <a:ext cx="829103" cy="10516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887" name="حل المتباينات بالضرب او القسمة"/>
              <p:cNvSpPr txBox="1"/>
              <p:nvPr/>
            </p:nvSpPr>
            <p:spPr>
              <a:xfrm>
                <a:off x="401760" y="0"/>
                <a:ext cx="1971963" cy="296899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حل المتباينات بالضرب او القسمة</a:t>
                </a:r>
              </a:p>
            </p:txBody>
          </p:sp>
          <p:sp>
            <p:nvSpPr>
              <p:cNvPr id="1888" name="في حالة الضرب او القسمة على  عدد سالب في طرفي المتباينة يتغير اتجاه المتباينة"/>
              <p:cNvSpPr txBox="1"/>
              <p:nvPr/>
            </p:nvSpPr>
            <p:spPr>
              <a:xfrm>
                <a:off x="32119" y="1051224"/>
                <a:ext cx="1093711" cy="109371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في حالة الضرب او القسمة على  عدد سالب في طرفي المتباينة يتغير اتجاه المتباينة </a:t>
                </a:r>
              </a:p>
            </p:txBody>
          </p:sp>
          <p:sp>
            <p:nvSpPr>
              <p:cNvPr id="1889" name="في حالة الضرب او القسمة على  عدد موجب في طرفي المتباينة لايتغير اتجاه المتباينة"/>
              <p:cNvSpPr txBox="1"/>
              <p:nvPr/>
            </p:nvSpPr>
            <p:spPr>
              <a:xfrm>
                <a:off x="1866218" y="1011616"/>
                <a:ext cx="1027202" cy="1160219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في حالة الضرب او القسمة على  عدد موجب في طرفي المتباينة لايتغير اتجاه المتباينة </a:t>
                </a:r>
              </a:p>
            </p:txBody>
          </p:sp>
        </p:grpSp>
      </p:grpSp>
      <p:grpSp>
        <p:nvGrpSpPr>
          <p:cNvPr id="1898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894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892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93" name="Google Shape;3616;p76" descr="Google Shape;3616;p76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97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895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6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907" name="تجميع"/>
          <p:cNvGrpSpPr/>
          <p:nvPr/>
        </p:nvGrpSpPr>
        <p:grpSpPr>
          <a:xfrm>
            <a:off x="2916038" y="1227626"/>
            <a:ext cx="1769678" cy="1380004"/>
            <a:chOff x="0" y="0"/>
            <a:chExt cx="1769677" cy="1380002"/>
          </a:xfrm>
        </p:grpSpPr>
        <p:grpSp>
          <p:nvGrpSpPr>
            <p:cNvPr id="1901" name="تجميع"/>
            <p:cNvGrpSpPr/>
            <p:nvPr/>
          </p:nvGrpSpPr>
          <p:grpSpPr>
            <a:xfrm>
              <a:off x="981510" y="0"/>
              <a:ext cx="788168" cy="569678"/>
              <a:chOff x="0" y="0"/>
              <a:chExt cx="788167" cy="569677"/>
            </a:xfrm>
          </p:grpSpPr>
          <p:sp>
            <p:nvSpPr>
              <p:cNvPr id="1899" name="&gt;"/>
              <p:cNvSpPr txBox="1"/>
              <p:nvPr/>
            </p:nvSpPr>
            <p:spPr>
              <a:xfrm>
                <a:off x="343658" y="0"/>
                <a:ext cx="444510" cy="569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01C7FC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900" name="&lt;"/>
              <p:cNvSpPr txBox="1"/>
              <p:nvPr/>
            </p:nvSpPr>
            <p:spPr>
              <a:xfrm>
                <a:off x="0" y="0"/>
                <a:ext cx="565914" cy="569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FF8C82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</p:grpSp>
        <p:grpSp>
          <p:nvGrpSpPr>
            <p:cNvPr id="1905" name="تجميع"/>
            <p:cNvGrpSpPr/>
            <p:nvPr/>
          </p:nvGrpSpPr>
          <p:grpSpPr>
            <a:xfrm>
              <a:off x="0" y="0"/>
              <a:ext cx="1253125" cy="1380003"/>
              <a:chOff x="0" y="0"/>
              <a:chExt cx="1253124" cy="1380002"/>
            </a:xfrm>
          </p:grpSpPr>
          <p:sp>
            <p:nvSpPr>
              <p:cNvPr id="1902" name="&gt;"/>
              <p:cNvSpPr txBox="1"/>
              <p:nvPr/>
            </p:nvSpPr>
            <p:spPr>
              <a:xfrm>
                <a:off x="490042" y="0"/>
                <a:ext cx="763083" cy="13800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903" name="&lt;"/>
              <p:cNvSpPr txBox="1"/>
              <p:nvPr/>
            </p:nvSpPr>
            <p:spPr>
              <a:xfrm>
                <a:off x="0" y="0"/>
                <a:ext cx="250674" cy="4548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FFAB01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  <p:sp>
            <p:nvSpPr>
              <p:cNvPr id="1904" name="خط"/>
              <p:cNvSpPr/>
              <p:nvPr/>
            </p:nvSpPr>
            <p:spPr>
              <a:xfrm flipH="1">
                <a:off x="0" y="472913"/>
                <a:ext cx="297038" cy="1"/>
              </a:xfrm>
              <a:prstGeom prst="line">
                <a:avLst/>
              </a:prstGeom>
              <a:noFill/>
              <a:ln w="38100" cap="flat">
                <a:solidFill>
                  <a:srgbClr val="F1C232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06" name="خط"/>
            <p:cNvSpPr/>
            <p:nvPr/>
          </p:nvSpPr>
          <p:spPr>
            <a:xfrm>
              <a:off x="532810" y="470908"/>
              <a:ext cx="278004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1" grpId="18"/>
      <p:bldP build="whole" bldLvl="1" animBg="1" rev="0" advAuto="0" spid="1856" grpId="19"/>
      <p:bldP build="whole" bldLvl="1" animBg="1" rev="0" advAuto="0" spid="1855" grpId="11"/>
      <p:bldP build="whole" bldLvl="1" animBg="1" rev="0" advAuto="0" spid="1857" grpId="2"/>
      <p:bldP build="whole" bldLvl="1" animBg="1" rev="0" advAuto="0" spid="1898" grpId="8"/>
      <p:bldP build="whole" bldLvl="1" animBg="1" rev="0" advAuto="0" spid="1871" grpId="12"/>
      <p:bldP build="whole" bldLvl="1" animBg="1" rev="0" advAuto="0" spid="1880" grpId="4"/>
      <p:bldP build="whole" bldLvl="1" animBg="1" rev="0" advAuto="0" spid="1891" grpId="10"/>
      <p:bldP build="whole" bldLvl="1" animBg="1" rev="0" advAuto="0" spid="1858" grpId="7"/>
      <p:bldP build="whole" bldLvl="1" animBg="1" rev="0" advAuto="0" spid="1863" grpId="14"/>
      <p:bldP build="whole" bldLvl="1" animBg="1" rev="0" advAuto="0" spid="1854" grpId="16"/>
      <p:bldP build="whole" bldLvl="1" animBg="1" rev="0" advAuto="0" spid="1853" grpId="6"/>
      <p:bldP build="whole" bldLvl="1" animBg="1" rev="0" advAuto="0" spid="1877" grpId="3"/>
      <p:bldP build="whole" bldLvl="1" animBg="1" rev="0" advAuto="0" spid="1872" grpId="5"/>
      <p:bldP build="whole" bldLvl="1" animBg="1" rev="0" advAuto="0" spid="1860" grpId="13"/>
      <p:bldP build="whole" bldLvl="1" animBg="1" rev="0" advAuto="0" spid="1852" grpId="1"/>
      <p:bldP build="whole" bldLvl="1" animBg="1" rev="0" advAuto="0" spid="1859" grpId="15"/>
      <p:bldP build="whole" bldLvl="1" animBg="1" rev="0" advAuto="0" spid="1878" grpId="9"/>
      <p:bldP build="whole" bldLvl="1" animBg="1" rev="0" advAuto="0" spid="1862" grpId="17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1104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05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06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10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911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912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913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914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915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916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917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18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919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0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1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1109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10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1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12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1117" name="تجميع"/>
          <p:cNvGrpSpPr/>
          <p:nvPr/>
        </p:nvGrpSpPr>
        <p:grpSpPr>
          <a:xfrm>
            <a:off x="5745130" y="1815582"/>
            <a:ext cx="1585162" cy="1331596"/>
            <a:chOff x="0" y="0"/>
            <a:chExt cx="1585161" cy="1331594"/>
          </a:xfrm>
        </p:grpSpPr>
        <p:grpSp>
          <p:nvGrpSpPr>
            <p:cNvPr id="1115" name="تجميع"/>
            <p:cNvGrpSpPr/>
            <p:nvPr/>
          </p:nvGrpSpPr>
          <p:grpSpPr>
            <a:xfrm>
              <a:off x="-1" y="0"/>
              <a:ext cx="1585163" cy="1331595"/>
              <a:chOff x="0" y="0"/>
              <a:chExt cx="1585161" cy="1331594"/>
            </a:xfrm>
          </p:grpSpPr>
          <p:sp>
            <p:nvSpPr>
              <p:cNvPr id="1113" name="شريط فيلم"/>
              <p:cNvSpPr/>
              <p:nvPr/>
            </p:nvSpPr>
            <p:spPr>
              <a:xfrm>
                <a:off x="0" y="0"/>
                <a:ext cx="1585162" cy="133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4" name="مستطيل"/>
              <p:cNvSpPr/>
              <p:nvPr/>
            </p:nvSpPr>
            <p:spPr>
              <a:xfrm>
                <a:off x="101204" y="301776"/>
                <a:ext cx="1393215" cy="72307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6" name="حل المتباينات بالجمع او الطرح"/>
            <p:cNvSpPr txBox="1"/>
            <p:nvPr/>
          </p:nvSpPr>
          <p:spPr>
            <a:xfrm>
              <a:off x="39529" y="0"/>
              <a:ext cx="1506103" cy="1059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</a:lstStyle>
            <a:p>
              <a:pPr/>
              <a:r>
                <a:t>حل المتباينات بالجمع او الطرح </a:t>
              </a:r>
            </a:p>
          </p:txBody>
        </p:sp>
      </p:grpSp>
      <p:sp>
        <p:nvSpPr>
          <p:cNvPr id="1118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21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12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123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0" name="Google Shape;1599;p45"/>
          <p:cNvGrpSpPr/>
          <p:nvPr/>
        </p:nvGrpSpPr>
        <p:grpSpPr>
          <a:xfrm>
            <a:off x="1279675" y="3422120"/>
            <a:ext cx="417032" cy="417032"/>
            <a:chOff x="0" y="0"/>
            <a:chExt cx="417031" cy="417031"/>
          </a:xfrm>
        </p:grpSpPr>
        <p:grpSp>
          <p:nvGrpSpPr>
            <p:cNvPr id="1128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126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27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29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35" name="Google Shape;1599;p45"/>
          <p:cNvGrpSpPr/>
          <p:nvPr/>
        </p:nvGrpSpPr>
        <p:grpSpPr>
          <a:xfrm>
            <a:off x="1279675" y="1455089"/>
            <a:ext cx="443117" cy="443117"/>
            <a:chOff x="0" y="0"/>
            <a:chExt cx="443116" cy="443116"/>
          </a:xfrm>
        </p:grpSpPr>
        <p:grpSp>
          <p:nvGrpSpPr>
            <p:cNvPr id="1133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131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32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34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38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13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7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145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139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0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1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2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3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4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146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147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148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grpSp>
        <p:nvGrpSpPr>
          <p:cNvPr id="1153" name="تجميع"/>
          <p:cNvGrpSpPr/>
          <p:nvPr/>
        </p:nvGrpSpPr>
        <p:grpSpPr>
          <a:xfrm>
            <a:off x="1210594" y="2052818"/>
            <a:ext cx="490826" cy="490826"/>
            <a:chOff x="0" y="0"/>
            <a:chExt cx="490825" cy="490825"/>
          </a:xfrm>
        </p:grpSpPr>
        <p:grpSp>
          <p:nvGrpSpPr>
            <p:cNvPr id="1151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149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0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2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154" name="Google Shape;828;p33"/>
          <p:cNvSpPr txBox="1"/>
          <p:nvPr/>
        </p:nvSpPr>
        <p:spPr>
          <a:xfrm>
            <a:off x="3247001" y="2062724"/>
            <a:ext cx="4345829" cy="521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49223" rtl="0">
              <a:defRPr b="1" sz="1562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المعادلة الخطية بالصورة القياسية  أس + ب ص = ج</a:t>
            </a:r>
          </a:p>
        </p:txBody>
      </p:sp>
      <p:grpSp>
        <p:nvGrpSpPr>
          <p:cNvPr id="1159" name="تجميع"/>
          <p:cNvGrpSpPr/>
          <p:nvPr/>
        </p:nvGrpSpPr>
        <p:grpSpPr>
          <a:xfrm>
            <a:off x="1215307" y="2698256"/>
            <a:ext cx="481400" cy="481400"/>
            <a:chOff x="0" y="0"/>
            <a:chExt cx="481399" cy="481399"/>
          </a:xfrm>
        </p:grpSpPr>
        <p:grpSp>
          <p:nvGrpSpPr>
            <p:cNvPr id="1157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155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6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8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160" name="Google Shape;828;p33"/>
          <p:cNvSpPr txBox="1"/>
          <p:nvPr/>
        </p:nvSpPr>
        <p:spPr>
          <a:xfrm>
            <a:off x="3458832" y="2633189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161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62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pic>
        <p:nvPicPr>
          <p:cNvPr id="1163" name="IMG_6599.png" descr="IMG_659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57096" y="3333442"/>
            <a:ext cx="1590369" cy="15903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6" name="تجميع"/>
          <p:cNvGrpSpPr/>
          <p:nvPr/>
        </p:nvGrpSpPr>
        <p:grpSpPr>
          <a:xfrm>
            <a:off x="2975025" y="1474906"/>
            <a:ext cx="4671870" cy="461322"/>
            <a:chOff x="0" y="0"/>
            <a:chExt cx="4671868" cy="461321"/>
          </a:xfrm>
        </p:grpSpPr>
        <p:sp>
          <p:nvSpPr>
            <p:cNvPr id="1164" name="Google Shape;828;p33"/>
            <p:cNvSpPr txBox="1"/>
            <p:nvPr/>
          </p:nvSpPr>
          <p:spPr>
            <a:xfrm>
              <a:off x="0" y="0"/>
              <a:ext cx="4671869" cy="461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r" defTabSz="667512" rtl="0">
                <a:defRPr b="1" sz="1752">
                  <a:solidFill>
                    <a:srgbClr val="5C5C5C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</a:lstStyle>
            <a:p>
              <a:pPr/>
              <a:r>
                <a:t>حل المتباينة.                               و &lt;    ١٢                   </a:t>
              </a:r>
            </a:p>
          </p:txBody>
        </p:sp>
        <p:pic>
          <p:nvPicPr>
            <p:cNvPr id="1165" name="IMG_7233.png" descr="IMG_723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38574" t="38591" r="55148" b="59264"/>
            <a:stretch>
              <a:fillRect/>
            </a:stretch>
          </p:blipFill>
          <p:spPr>
            <a:xfrm>
              <a:off x="1958685" y="56588"/>
              <a:ext cx="1431787" cy="366722"/>
            </a:xfrm>
            <a:prstGeom prst="rect">
              <a:avLst/>
            </a:prstGeom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</p:pic>
      </p:grpSp>
      <p:grpSp>
        <p:nvGrpSpPr>
          <p:cNvPr id="1169" name="تجميع"/>
          <p:cNvGrpSpPr/>
          <p:nvPr/>
        </p:nvGrpSpPr>
        <p:grpSpPr>
          <a:xfrm>
            <a:off x="1798571" y="3251379"/>
            <a:ext cx="5814780" cy="555604"/>
            <a:chOff x="0" y="0"/>
            <a:chExt cx="5814779" cy="555603"/>
          </a:xfrm>
        </p:grpSpPr>
        <p:sp>
          <p:nvSpPr>
            <p:cNvPr id="1167" name="Google Shape;828;p33"/>
            <p:cNvSpPr txBox="1"/>
            <p:nvPr/>
          </p:nvSpPr>
          <p:spPr>
            <a:xfrm>
              <a:off x="0" y="0"/>
              <a:ext cx="5814780" cy="555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r" defTabSz="603504" rtl="0">
                <a:defRPr b="1" sz="1782">
                  <a:solidFill>
                    <a:srgbClr val="5C5C5C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</a:lstStyle>
            <a:p>
              <a:pPr/>
              <a:r>
                <a:t>تكتب العبارة التالية.                           على الصورة س-٨&gt; ٢١</a:t>
              </a:r>
            </a:p>
          </p:txBody>
        </p:sp>
        <p:pic>
          <p:nvPicPr>
            <p:cNvPr id="1168" name="IMG_7224.png" descr="IMG_7224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6451" t="85793" r="37815" b="10885"/>
            <a:stretch>
              <a:fillRect/>
            </a:stretch>
          </p:blipFill>
          <p:spPr>
            <a:xfrm>
              <a:off x="2282481" y="136367"/>
              <a:ext cx="1657366" cy="262378"/>
            </a:xfrm>
            <a:prstGeom prst="rect">
              <a:avLst/>
            </a:prstGeom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4" grpId="3"/>
      <p:bldP build="whole" bldLvl="1" animBg="1" rev="0" advAuto="0" spid="1166" grpId="1"/>
      <p:bldP build="whole" bldLvl="1" animBg="1" rev="0" advAuto="0" spid="1169" grpId="7"/>
      <p:bldP build="whole" bldLvl="1" animBg="1" rev="0" advAuto="0" spid="1130" grpId="8"/>
      <p:bldP build="whole" bldLvl="1" animBg="1" rev="0" advAuto="0" spid="1135" grpId="2"/>
      <p:bldP build="whole" bldLvl="1" animBg="1" rev="0" advAuto="0" spid="1153" grpId="4"/>
      <p:bldP build="whole" bldLvl="1" animBg="1" rev="0" advAuto="0" spid="1159" grpId="6"/>
      <p:bldP build="whole" bldLvl="1" animBg="1" rev="0" advAuto="0" spid="1160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2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178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172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3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4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175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176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7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79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180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181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183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4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185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86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١٣٠</a:t>
            </a:r>
          </a:p>
        </p:txBody>
      </p:sp>
      <p:sp>
        <p:nvSpPr>
          <p:cNvPr id="1187" name="علمتني الرياضيات…"/>
          <p:cNvSpPr txBox="1"/>
          <p:nvPr/>
        </p:nvSpPr>
        <p:spPr>
          <a:xfrm>
            <a:off x="2227408" y="143103"/>
            <a:ext cx="4948363" cy="616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3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3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لكل متغير قيمة تؤدي الى نتيجة فاختر متغيراتك جيدا</a:t>
            </a:r>
          </a:p>
          <a:p>
            <a:pPr algn="ctr" rtl="0">
              <a:lnSpc>
                <a:spcPct val="80000"/>
              </a:lnSpc>
              <a:defRPr b="1" sz="13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لتصل الى نتيجة ترضيك</a:t>
            </a:r>
          </a:p>
        </p:txBody>
      </p:sp>
      <p:sp>
        <p:nvSpPr>
          <p:cNvPr id="1188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189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192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190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93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194" name="IMG_7263.png" descr="IMG_7263.png"/>
          <p:cNvPicPr>
            <a:picLocks noChangeAspect="1"/>
          </p:cNvPicPr>
          <p:nvPr/>
        </p:nvPicPr>
        <p:blipFill>
          <a:blip r:embed="rId7">
            <a:extLst/>
          </a:blip>
          <a:srcRect l="6662" t="63830" r="10843" b="18288"/>
          <a:stretch>
            <a:fillRect/>
          </a:stretch>
        </p:blipFill>
        <p:spPr>
          <a:xfrm>
            <a:off x="655914" y="1733569"/>
            <a:ext cx="5235485" cy="851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2" grpId="1"/>
      <p:bldP build="whole" bldLvl="1" animBg="1" rev="0" advAuto="0" spid="1185" grpId="3"/>
      <p:bldP build="whole" bldLvl="1" animBg="1" rev="0" advAuto="0" spid="1183" grpId="2"/>
      <p:bldP build="whole" bldLvl="1" animBg="1" rev="0" advAuto="0" spid="1188" grpId="5"/>
      <p:bldP build="whole" bldLvl="1" animBg="1" rev="0" advAuto="0" spid="1186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196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97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1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199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00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4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202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03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7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205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206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223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208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32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226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224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25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1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227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8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9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0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41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235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233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34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40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236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7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8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9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242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43" name="حل المعادلات الخطية بالضرب والقسمة"/>
          <p:cNvSpPr txBox="1"/>
          <p:nvPr/>
        </p:nvSpPr>
        <p:spPr>
          <a:xfrm>
            <a:off x="5201018" y="2766069"/>
            <a:ext cx="1237357" cy="121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حل المعادلات الخطية بالضرب والقسمة </a:t>
            </a:r>
          </a:p>
        </p:txBody>
      </p:sp>
      <p:grpSp>
        <p:nvGrpSpPr>
          <p:cNvPr id="1246" name="🎯حل متباينات خطية باستعمال الضرب…"/>
          <p:cNvGrpSpPr/>
          <p:nvPr/>
        </p:nvGrpSpPr>
        <p:grpSpPr>
          <a:xfrm>
            <a:off x="3478945" y="2708398"/>
            <a:ext cx="1414033" cy="1071786"/>
            <a:chOff x="0" y="0"/>
            <a:chExt cx="1414032" cy="1071785"/>
          </a:xfrm>
        </p:grpSpPr>
        <p:sp>
          <p:nvSpPr>
            <p:cNvPr id="1245" name="🎯حل متباينات خطية باستعمال الضرب…"/>
            <p:cNvSpPr txBox="1"/>
            <p:nvPr/>
          </p:nvSpPr>
          <p:spPr>
            <a:xfrm>
              <a:off x="6350" y="6350"/>
              <a:ext cx="1401333" cy="105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🎯حل متباينات خطية باستعمال الضرب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🎯حل متباينات خطية باستعمال القسمة  </a:t>
              </a:r>
            </a:p>
          </p:txBody>
        </p:sp>
        <p:pic>
          <p:nvPicPr>
            <p:cNvPr id="1244" name="🎯حل متباينات خطية باستعمال الضرب… 🎯حل متباينات خطية باستعمال الضرب🎯حل متباينات خطية باستعمال القسمة  " descr="🎯حل متباينات خطية باستعمال الضرب… 🎯حل متباينات خطية باستعمال الضرب🎯حل متباينات خطية باستعمال القسمة 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071786"/>
            </a:xfrm>
            <a:prstGeom prst="rect">
              <a:avLst/>
            </a:prstGeom>
            <a:effectLst/>
          </p:spPr>
        </p:pic>
      </p:grpSp>
      <p:grpSp>
        <p:nvGrpSpPr>
          <p:cNvPr id="1251" name="تجميع"/>
          <p:cNvGrpSpPr/>
          <p:nvPr/>
        </p:nvGrpSpPr>
        <p:grpSpPr>
          <a:xfrm>
            <a:off x="1285003" y="775930"/>
            <a:ext cx="5801917" cy="385388"/>
            <a:chOff x="0" y="0"/>
            <a:chExt cx="5801916" cy="385386"/>
          </a:xfrm>
        </p:grpSpPr>
        <p:grpSp>
          <p:nvGrpSpPr>
            <p:cNvPr id="1249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247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8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50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1252" name="متباينة:"/>
          <p:cNvSpPr txBox="1"/>
          <p:nvPr/>
        </p:nvSpPr>
        <p:spPr>
          <a:xfrm>
            <a:off x="4561663" y="785043"/>
            <a:ext cx="918586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متباينة:</a:t>
            </a:r>
          </a:p>
        </p:txBody>
      </p:sp>
      <p:sp>
        <p:nvSpPr>
          <p:cNvPr id="1253" name="مختلفه ،متفاوته     ،…"/>
          <p:cNvSpPr txBox="1"/>
          <p:nvPr/>
        </p:nvSpPr>
        <p:spPr>
          <a:xfrm>
            <a:off x="1334765" y="785043"/>
            <a:ext cx="322689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مختلفه ،متفاوته     ،…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0" dur="2000" fill="hold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1" grpId="1"/>
      <p:bldP build="whole" bldLvl="1" animBg="1" rev="0" advAuto="0" spid="1246" grpId="6"/>
      <p:bldP build="whole" bldLvl="1" animBg="1" rev="0" advAuto="0" spid="1253" grpId="3"/>
      <p:bldP build="whole" bldLvl="1" animBg="1" rev="0" advAuto="0" spid="1243" grpId="5"/>
      <p:bldP build="whole" bldLvl="1" animBg="1" rev="0" advAuto="0" spid="1252" grpId="2"/>
      <p:bldP build="whole" bldLvl="1" animBg="1" rev="0" advAuto="0" spid="1242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7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0" name="المتباينات في حياتنا"/>
          <p:cNvGrpSpPr/>
          <p:nvPr/>
        </p:nvGrpSpPr>
        <p:grpSpPr>
          <a:xfrm>
            <a:off x="436299" y="976824"/>
            <a:ext cx="6463747" cy="517456"/>
            <a:chOff x="0" y="0"/>
            <a:chExt cx="6463745" cy="517454"/>
          </a:xfrm>
        </p:grpSpPr>
        <p:sp>
          <p:nvSpPr>
            <p:cNvPr id="1259" name="المتباينات في حياتنا"/>
            <p:cNvSpPr txBox="1"/>
            <p:nvPr/>
          </p:nvSpPr>
          <p:spPr>
            <a:xfrm>
              <a:off x="63500" y="76200"/>
              <a:ext cx="6336746" cy="365055"/>
            </a:xfrm>
            <a:prstGeom prst="rect">
              <a:avLst/>
            </a:prstGeom>
            <a:solidFill>
              <a:srgbClr val="FFF5E9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algn="ctr">
                <a:defRPr b="1" sz="1600">
                  <a:solidFill>
                    <a:srgbClr val="434343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المتباينات في حياتنا</a:t>
              </a:r>
            </a:p>
          </p:txBody>
        </p:sp>
        <p:pic>
          <p:nvPicPr>
            <p:cNvPr id="1258" name="المتباينات في حياتنا المتباينات في حياتنا" descr="المتباينات في حياتنا المتباينات في حياتن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6463746" cy="517456"/>
            </a:xfrm>
            <a:prstGeom prst="rect">
              <a:avLst/>
            </a:prstGeom>
            <a:effectLst/>
          </p:spPr>
        </p:pic>
      </p:grpSp>
      <p:pic>
        <p:nvPicPr>
          <p:cNvPr id="1261" name="وَاسْتَعِينُوا بِالصَّبْرِ وَالصَّلَاةِ ۚ وَإِنَّهَا لَكَبِيرَةٌ إِلَّا عَلَى الْخَاشِعِينَ ﴿٤٥ البقرة﴾ وَاسْتَعِينُوا بِالصَّبْرِ وَالصَّلَاةِ ۚ وَإِنَّهَا لَكَبِيرَةٌ إِلَّا عَلَى الْخَاشِعِينَ ﴿٤٥ البقرة﴾" descr="وَاسْتَعِينُوا بِالصَّبْرِ وَالصَّلَاةِ ۚ وَإِنَّهَا لَكَبِيرَةٌ إِلَّا عَلَى الْخَاشِعِينَ ﴿٤٥ البقرة﴾ وَاسْتَعِينُوا بِالصَّبْرِ وَالصَّلَاةِ ۚ وَإِنَّهَا لَكَبِيرَةٌ إِلَّا عَلَى الْخَاشِعِينَ ﴿٤٥ البقرة﴾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0099" y="1658254"/>
            <a:ext cx="5468000" cy="10962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62" name="IMG_2275.png" descr="IMG_2275.png"/>
          <p:cNvPicPr>
            <a:picLocks noChangeAspect="1"/>
          </p:cNvPicPr>
          <p:nvPr/>
        </p:nvPicPr>
        <p:blipFill>
          <a:blip r:embed="rId7">
            <a:extLst/>
          </a:blip>
          <a:srcRect l="14788" t="27703" r="26841" b="19225"/>
          <a:stretch>
            <a:fillRect/>
          </a:stretch>
        </p:blipFill>
        <p:spPr>
          <a:xfrm>
            <a:off x="5928098" y="1787525"/>
            <a:ext cx="959246" cy="65411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1263" name="وطني انت أكبر من الأشعار وأقلامها"/>
          <p:cNvSpPr txBox="1"/>
          <p:nvPr/>
        </p:nvSpPr>
        <p:spPr>
          <a:xfrm>
            <a:off x="1298424" y="3724715"/>
            <a:ext cx="5069769" cy="76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457200">
              <a:defRPr sz="3600">
                <a:solidFill>
                  <a:srgbClr val="45573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وطني انت أكبر من الأشعار وأقلامها</a:t>
            </a:r>
          </a:p>
        </p:txBody>
      </p:sp>
      <p:pic>
        <p:nvPicPr>
          <p:cNvPr id="1264" name="تجميع" descr="تجميع"/>
          <p:cNvPicPr>
            <a:picLocks noChangeAspect="1"/>
          </p:cNvPicPr>
          <p:nvPr/>
        </p:nvPicPr>
        <p:blipFill>
          <a:blip r:embed="rId8">
            <a:extLst/>
          </a:blip>
          <a:srcRect l="10233" t="0" r="0" b="0"/>
          <a:stretch>
            <a:fillRect/>
          </a:stretch>
        </p:blipFill>
        <p:spPr>
          <a:xfrm>
            <a:off x="652903" y="3864668"/>
            <a:ext cx="978701" cy="700500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1" grpId="2"/>
      <p:bldP build="whole" bldLvl="1" animBg="1" rev="0" advAuto="0" spid="1263" grpId="3"/>
      <p:bldP build="whole" bldLvl="1" animBg="1" rev="0" advAuto="0" spid="126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7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8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69" name="١٣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١٣٠</a:t>
            </a:r>
          </a:p>
        </p:txBody>
      </p:sp>
      <p:sp>
        <p:nvSpPr>
          <p:cNvPr id="1270" name="لماذا ؟"/>
          <p:cNvSpPr txBox="1"/>
          <p:nvPr/>
        </p:nvSpPr>
        <p:spPr>
          <a:xfrm>
            <a:off x="2016750" y="1039596"/>
            <a:ext cx="4420846" cy="38924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pic>
        <p:nvPicPr>
          <p:cNvPr id="1271" name="IMG_7264.png" descr="IMG_7264.png"/>
          <p:cNvPicPr>
            <a:picLocks noChangeAspect="1"/>
          </p:cNvPicPr>
          <p:nvPr/>
        </p:nvPicPr>
        <p:blipFill>
          <a:blip r:embed="rId5">
            <a:extLst/>
          </a:blip>
          <a:srcRect l="13046" t="29988" r="24012" b="47064"/>
          <a:stretch>
            <a:fillRect/>
          </a:stretch>
        </p:blipFill>
        <p:spPr>
          <a:xfrm>
            <a:off x="568627" y="1549003"/>
            <a:ext cx="6250514" cy="1709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مستطيل"/>
          <p:cNvSpPr/>
          <p:nvPr/>
        </p:nvSpPr>
        <p:spPr>
          <a:xfrm>
            <a:off x="5238883" y="2503017"/>
            <a:ext cx="865037" cy="265692"/>
          </a:xfrm>
          <a:prstGeom prst="rect">
            <a:avLst/>
          </a:prstGeom>
          <a:ln w="25400">
            <a:solidFill>
              <a:srgbClr val="FF625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3" name="ما العلمية التي يمكن ان تجريها لجعل المتغير في احد طرفي المتباينة ؟"/>
          <p:cNvSpPr txBox="1"/>
          <p:nvPr/>
        </p:nvSpPr>
        <p:spPr>
          <a:xfrm>
            <a:off x="789454" y="3374931"/>
            <a:ext cx="588179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>
                <a:solidFill>
                  <a:srgbClr val="89BB6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ما العلمية التي يمكن ان تجريها لجعل المتغير في احد طرفي المتباينة ؟</a:t>
            </a:r>
          </a:p>
        </p:txBody>
      </p:sp>
      <p:pic>
        <p:nvPicPr>
          <p:cNvPr id="1274" name="IMG_0754.jpeg" descr="IMG_0754.jpeg"/>
          <p:cNvPicPr>
            <a:picLocks noChangeAspect="1"/>
          </p:cNvPicPr>
          <p:nvPr/>
        </p:nvPicPr>
        <p:blipFill>
          <a:blip r:embed="rId6">
            <a:extLst/>
          </a:blip>
          <a:srcRect l="71" t="206" r="1056" b="0"/>
          <a:stretch>
            <a:fillRect/>
          </a:stretch>
        </p:blipFill>
        <p:spPr>
          <a:xfrm>
            <a:off x="6040505" y="3917986"/>
            <a:ext cx="800531" cy="10587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6" fill="norm" stroke="1" extrusionOk="0">
                <a:moveTo>
                  <a:pt x="12623" y="1"/>
                </a:moveTo>
                <a:cubicBezTo>
                  <a:pt x="12556" y="-4"/>
                  <a:pt x="12493" y="7"/>
                  <a:pt x="12441" y="25"/>
                </a:cubicBezTo>
                <a:cubicBezTo>
                  <a:pt x="12262" y="89"/>
                  <a:pt x="12142" y="249"/>
                  <a:pt x="12142" y="422"/>
                </a:cubicBezTo>
                <a:cubicBezTo>
                  <a:pt x="12142" y="520"/>
                  <a:pt x="12181" y="535"/>
                  <a:pt x="12452" y="535"/>
                </a:cubicBezTo>
                <a:cubicBezTo>
                  <a:pt x="12682" y="535"/>
                  <a:pt x="12785" y="562"/>
                  <a:pt x="12870" y="640"/>
                </a:cubicBezTo>
                <a:cubicBezTo>
                  <a:pt x="12931" y="698"/>
                  <a:pt x="13013" y="739"/>
                  <a:pt x="13052" y="729"/>
                </a:cubicBezTo>
                <a:cubicBezTo>
                  <a:pt x="13090" y="720"/>
                  <a:pt x="13193" y="761"/>
                  <a:pt x="13287" y="826"/>
                </a:cubicBezTo>
                <a:cubicBezTo>
                  <a:pt x="13381" y="892"/>
                  <a:pt x="13573" y="997"/>
                  <a:pt x="13715" y="1053"/>
                </a:cubicBezTo>
                <a:cubicBezTo>
                  <a:pt x="13965" y="1152"/>
                  <a:pt x="14079" y="1156"/>
                  <a:pt x="14079" y="1069"/>
                </a:cubicBezTo>
                <a:cubicBezTo>
                  <a:pt x="14079" y="1021"/>
                  <a:pt x="13610" y="555"/>
                  <a:pt x="13319" y="317"/>
                </a:cubicBezTo>
                <a:cubicBezTo>
                  <a:pt x="13094" y="132"/>
                  <a:pt x="12827" y="15"/>
                  <a:pt x="12623" y="1"/>
                </a:cubicBezTo>
                <a:close/>
                <a:moveTo>
                  <a:pt x="8255" y="430"/>
                </a:moveTo>
                <a:cubicBezTo>
                  <a:pt x="8110" y="440"/>
                  <a:pt x="7953" y="490"/>
                  <a:pt x="7837" y="592"/>
                </a:cubicBezTo>
                <a:cubicBezTo>
                  <a:pt x="7590" y="809"/>
                  <a:pt x="7131" y="2028"/>
                  <a:pt x="7131" y="2461"/>
                </a:cubicBezTo>
                <a:cubicBezTo>
                  <a:pt x="7131" y="2586"/>
                  <a:pt x="7282" y="2506"/>
                  <a:pt x="7345" y="2348"/>
                </a:cubicBezTo>
                <a:cubicBezTo>
                  <a:pt x="7634" y="1624"/>
                  <a:pt x="8268" y="890"/>
                  <a:pt x="8630" y="851"/>
                </a:cubicBezTo>
                <a:cubicBezTo>
                  <a:pt x="8739" y="839"/>
                  <a:pt x="8761" y="809"/>
                  <a:pt x="8748" y="713"/>
                </a:cubicBezTo>
                <a:cubicBezTo>
                  <a:pt x="8720" y="515"/>
                  <a:pt x="8497" y="413"/>
                  <a:pt x="8255" y="430"/>
                </a:cubicBezTo>
                <a:close/>
                <a:moveTo>
                  <a:pt x="15150" y="1150"/>
                </a:moveTo>
                <a:cubicBezTo>
                  <a:pt x="15142" y="1152"/>
                  <a:pt x="15129" y="1158"/>
                  <a:pt x="15118" y="1166"/>
                </a:cubicBezTo>
                <a:cubicBezTo>
                  <a:pt x="15104" y="1178"/>
                  <a:pt x="14986" y="1359"/>
                  <a:pt x="14850" y="1563"/>
                </a:cubicBezTo>
                <a:cubicBezTo>
                  <a:pt x="14600" y="1940"/>
                  <a:pt x="14048" y="2447"/>
                  <a:pt x="13940" y="2397"/>
                </a:cubicBezTo>
                <a:cubicBezTo>
                  <a:pt x="13908" y="2382"/>
                  <a:pt x="13879" y="2239"/>
                  <a:pt x="13876" y="2081"/>
                </a:cubicBezTo>
                <a:cubicBezTo>
                  <a:pt x="13870" y="1746"/>
                  <a:pt x="13748" y="1355"/>
                  <a:pt x="13640" y="1328"/>
                </a:cubicBezTo>
                <a:cubicBezTo>
                  <a:pt x="13590" y="1316"/>
                  <a:pt x="13559" y="1439"/>
                  <a:pt x="13555" y="1701"/>
                </a:cubicBezTo>
                <a:cubicBezTo>
                  <a:pt x="13548" y="2119"/>
                  <a:pt x="13391" y="2570"/>
                  <a:pt x="13234" y="2615"/>
                </a:cubicBezTo>
                <a:cubicBezTo>
                  <a:pt x="13180" y="2631"/>
                  <a:pt x="12878" y="2603"/>
                  <a:pt x="12559" y="2559"/>
                </a:cubicBezTo>
                <a:cubicBezTo>
                  <a:pt x="12240" y="2514"/>
                  <a:pt x="11688" y="2463"/>
                  <a:pt x="11339" y="2445"/>
                </a:cubicBezTo>
                <a:cubicBezTo>
                  <a:pt x="10990" y="2427"/>
                  <a:pt x="10675" y="2391"/>
                  <a:pt x="10632" y="2364"/>
                </a:cubicBezTo>
                <a:cubicBezTo>
                  <a:pt x="10581" y="2333"/>
                  <a:pt x="10507" y="2333"/>
                  <a:pt x="10428" y="2364"/>
                </a:cubicBezTo>
                <a:cubicBezTo>
                  <a:pt x="10361" y="2392"/>
                  <a:pt x="10123" y="2422"/>
                  <a:pt x="9904" y="2429"/>
                </a:cubicBezTo>
                <a:lnTo>
                  <a:pt x="9508" y="2445"/>
                </a:lnTo>
                <a:lnTo>
                  <a:pt x="9529" y="2259"/>
                </a:lnTo>
                <a:cubicBezTo>
                  <a:pt x="9556" y="2035"/>
                  <a:pt x="9415" y="2009"/>
                  <a:pt x="9358" y="2227"/>
                </a:cubicBezTo>
                <a:cubicBezTo>
                  <a:pt x="9311" y="2402"/>
                  <a:pt x="9086" y="2526"/>
                  <a:pt x="8822" y="2526"/>
                </a:cubicBezTo>
                <a:cubicBezTo>
                  <a:pt x="8720" y="2526"/>
                  <a:pt x="8537" y="2548"/>
                  <a:pt x="8416" y="2575"/>
                </a:cubicBezTo>
                <a:cubicBezTo>
                  <a:pt x="8204" y="2621"/>
                  <a:pt x="8186" y="2612"/>
                  <a:pt x="8094" y="2445"/>
                </a:cubicBezTo>
                <a:cubicBezTo>
                  <a:pt x="7968" y="2216"/>
                  <a:pt x="7862" y="2225"/>
                  <a:pt x="7880" y="2461"/>
                </a:cubicBezTo>
                <a:cubicBezTo>
                  <a:pt x="7893" y="2624"/>
                  <a:pt x="7885" y="2654"/>
                  <a:pt x="7763" y="2656"/>
                </a:cubicBezTo>
                <a:cubicBezTo>
                  <a:pt x="7684" y="2657"/>
                  <a:pt x="7563" y="2684"/>
                  <a:pt x="7506" y="2720"/>
                </a:cubicBezTo>
                <a:cubicBezTo>
                  <a:pt x="7448" y="2757"/>
                  <a:pt x="7352" y="2770"/>
                  <a:pt x="7281" y="2753"/>
                </a:cubicBezTo>
                <a:cubicBezTo>
                  <a:pt x="7200" y="2734"/>
                  <a:pt x="7132" y="2756"/>
                  <a:pt x="7109" y="2801"/>
                </a:cubicBezTo>
                <a:cubicBezTo>
                  <a:pt x="7089" y="2841"/>
                  <a:pt x="6974" y="2888"/>
                  <a:pt x="6852" y="2907"/>
                </a:cubicBezTo>
                <a:cubicBezTo>
                  <a:pt x="6731" y="2925"/>
                  <a:pt x="6479" y="2988"/>
                  <a:pt x="6296" y="3052"/>
                </a:cubicBezTo>
                <a:cubicBezTo>
                  <a:pt x="5708" y="3257"/>
                  <a:pt x="5562" y="3308"/>
                  <a:pt x="5493" y="3311"/>
                </a:cubicBezTo>
                <a:cubicBezTo>
                  <a:pt x="5455" y="3313"/>
                  <a:pt x="5362" y="3350"/>
                  <a:pt x="5289" y="3400"/>
                </a:cubicBezTo>
                <a:cubicBezTo>
                  <a:pt x="5132" y="3510"/>
                  <a:pt x="4468" y="3837"/>
                  <a:pt x="4401" y="3837"/>
                </a:cubicBezTo>
                <a:cubicBezTo>
                  <a:pt x="4375" y="3837"/>
                  <a:pt x="4220" y="3929"/>
                  <a:pt x="4058" y="4040"/>
                </a:cubicBezTo>
                <a:cubicBezTo>
                  <a:pt x="3896" y="4151"/>
                  <a:pt x="3744" y="4242"/>
                  <a:pt x="3715" y="4242"/>
                </a:cubicBezTo>
                <a:cubicBezTo>
                  <a:pt x="3635" y="4242"/>
                  <a:pt x="2570" y="5054"/>
                  <a:pt x="2388" y="5254"/>
                </a:cubicBezTo>
                <a:cubicBezTo>
                  <a:pt x="2299" y="5351"/>
                  <a:pt x="2179" y="5474"/>
                  <a:pt x="2109" y="5529"/>
                </a:cubicBezTo>
                <a:cubicBezTo>
                  <a:pt x="1931" y="5672"/>
                  <a:pt x="1670" y="5956"/>
                  <a:pt x="1553" y="6144"/>
                </a:cubicBezTo>
                <a:cubicBezTo>
                  <a:pt x="1498" y="6233"/>
                  <a:pt x="1426" y="6315"/>
                  <a:pt x="1392" y="6330"/>
                </a:cubicBezTo>
                <a:cubicBezTo>
                  <a:pt x="1309" y="6369"/>
                  <a:pt x="824" y="7086"/>
                  <a:pt x="653" y="7423"/>
                </a:cubicBezTo>
                <a:cubicBezTo>
                  <a:pt x="578" y="7572"/>
                  <a:pt x="492" y="7740"/>
                  <a:pt x="461" y="7796"/>
                </a:cubicBezTo>
                <a:cubicBezTo>
                  <a:pt x="429" y="7851"/>
                  <a:pt x="358" y="8030"/>
                  <a:pt x="311" y="8192"/>
                </a:cubicBezTo>
                <a:cubicBezTo>
                  <a:pt x="259" y="8369"/>
                  <a:pt x="180" y="8514"/>
                  <a:pt x="107" y="8548"/>
                </a:cubicBezTo>
                <a:cubicBezTo>
                  <a:pt x="44" y="8578"/>
                  <a:pt x="15" y="8939"/>
                  <a:pt x="0" y="10038"/>
                </a:cubicBezTo>
                <a:cubicBezTo>
                  <a:pt x="0" y="10058"/>
                  <a:pt x="0" y="10091"/>
                  <a:pt x="0" y="10110"/>
                </a:cubicBezTo>
                <a:cubicBezTo>
                  <a:pt x="10" y="11193"/>
                  <a:pt x="28" y="11868"/>
                  <a:pt x="43" y="11875"/>
                </a:cubicBezTo>
                <a:cubicBezTo>
                  <a:pt x="74" y="11889"/>
                  <a:pt x="135" y="12038"/>
                  <a:pt x="182" y="12199"/>
                </a:cubicBezTo>
                <a:cubicBezTo>
                  <a:pt x="713" y="14004"/>
                  <a:pt x="1883" y="15455"/>
                  <a:pt x="3694" y="16570"/>
                </a:cubicBezTo>
                <a:cubicBezTo>
                  <a:pt x="3951" y="16728"/>
                  <a:pt x="4179" y="16895"/>
                  <a:pt x="4208" y="16934"/>
                </a:cubicBezTo>
                <a:cubicBezTo>
                  <a:pt x="4237" y="16973"/>
                  <a:pt x="4302" y="17007"/>
                  <a:pt x="4347" y="17007"/>
                </a:cubicBezTo>
                <a:cubicBezTo>
                  <a:pt x="4392" y="17007"/>
                  <a:pt x="4649" y="17119"/>
                  <a:pt x="4915" y="17258"/>
                </a:cubicBezTo>
                <a:cubicBezTo>
                  <a:pt x="5180" y="17396"/>
                  <a:pt x="5412" y="17508"/>
                  <a:pt x="5428" y="17508"/>
                </a:cubicBezTo>
                <a:cubicBezTo>
                  <a:pt x="5445" y="17508"/>
                  <a:pt x="5675" y="17587"/>
                  <a:pt x="5942" y="17687"/>
                </a:cubicBezTo>
                <a:cubicBezTo>
                  <a:pt x="6608" y="17934"/>
                  <a:pt x="7645" y="18188"/>
                  <a:pt x="8512" y="18318"/>
                </a:cubicBezTo>
                <a:cubicBezTo>
                  <a:pt x="9103" y="18407"/>
                  <a:pt x="9463" y="18434"/>
                  <a:pt x="10471" y="18431"/>
                </a:cubicBezTo>
                <a:cubicBezTo>
                  <a:pt x="11844" y="18428"/>
                  <a:pt x="12635" y="18333"/>
                  <a:pt x="13833" y="18051"/>
                </a:cubicBezTo>
                <a:cubicBezTo>
                  <a:pt x="14192" y="17966"/>
                  <a:pt x="14521" y="17915"/>
                  <a:pt x="14572" y="17929"/>
                </a:cubicBezTo>
                <a:cubicBezTo>
                  <a:pt x="14623" y="17944"/>
                  <a:pt x="14685" y="18052"/>
                  <a:pt x="14711" y="18172"/>
                </a:cubicBezTo>
                <a:cubicBezTo>
                  <a:pt x="14810" y="18635"/>
                  <a:pt x="15194" y="19080"/>
                  <a:pt x="15600" y="19208"/>
                </a:cubicBezTo>
                <a:cubicBezTo>
                  <a:pt x="15856" y="19289"/>
                  <a:pt x="15855" y="19313"/>
                  <a:pt x="15685" y="19564"/>
                </a:cubicBezTo>
                <a:cubicBezTo>
                  <a:pt x="15481" y="19866"/>
                  <a:pt x="15401" y="20164"/>
                  <a:pt x="15407" y="20600"/>
                </a:cubicBezTo>
                <a:cubicBezTo>
                  <a:pt x="15412" y="20956"/>
                  <a:pt x="15528" y="21394"/>
                  <a:pt x="15653" y="21547"/>
                </a:cubicBezTo>
                <a:cubicBezTo>
                  <a:pt x="15678" y="21578"/>
                  <a:pt x="16859" y="21596"/>
                  <a:pt x="18758" y="21596"/>
                </a:cubicBezTo>
                <a:lnTo>
                  <a:pt x="18994" y="21596"/>
                </a:lnTo>
                <a:lnTo>
                  <a:pt x="19154" y="21466"/>
                </a:lnTo>
                <a:cubicBezTo>
                  <a:pt x="19240" y="21398"/>
                  <a:pt x="19342" y="21360"/>
                  <a:pt x="19379" y="21377"/>
                </a:cubicBezTo>
                <a:cubicBezTo>
                  <a:pt x="19420" y="21397"/>
                  <a:pt x="19423" y="21377"/>
                  <a:pt x="19390" y="21337"/>
                </a:cubicBezTo>
                <a:cubicBezTo>
                  <a:pt x="19357" y="21297"/>
                  <a:pt x="19373" y="21249"/>
                  <a:pt x="19433" y="21216"/>
                </a:cubicBezTo>
                <a:cubicBezTo>
                  <a:pt x="19540" y="21156"/>
                  <a:pt x="20236" y="20457"/>
                  <a:pt x="20311" y="20333"/>
                </a:cubicBezTo>
                <a:cubicBezTo>
                  <a:pt x="20336" y="20292"/>
                  <a:pt x="20423" y="20179"/>
                  <a:pt x="20503" y="20082"/>
                </a:cubicBezTo>
                <a:cubicBezTo>
                  <a:pt x="20584" y="19985"/>
                  <a:pt x="20742" y="19763"/>
                  <a:pt x="20857" y="19597"/>
                </a:cubicBezTo>
                <a:cubicBezTo>
                  <a:pt x="20971" y="19430"/>
                  <a:pt x="21110" y="19306"/>
                  <a:pt x="21157" y="19313"/>
                </a:cubicBezTo>
                <a:cubicBezTo>
                  <a:pt x="21212" y="19323"/>
                  <a:pt x="21227" y="19290"/>
                  <a:pt x="21199" y="19224"/>
                </a:cubicBezTo>
                <a:cubicBezTo>
                  <a:pt x="21176" y="19170"/>
                  <a:pt x="21196" y="19057"/>
                  <a:pt x="21253" y="18974"/>
                </a:cubicBezTo>
                <a:cubicBezTo>
                  <a:pt x="21310" y="18890"/>
                  <a:pt x="21360" y="18774"/>
                  <a:pt x="21360" y="18714"/>
                </a:cubicBezTo>
                <a:cubicBezTo>
                  <a:pt x="21360" y="18652"/>
                  <a:pt x="21408" y="18599"/>
                  <a:pt x="21478" y="18585"/>
                </a:cubicBezTo>
                <a:cubicBezTo>
                  <a:pt x="21590" y="18563"/>
                  <a:pt x="21600" y="18493"/>
                  <a:pt x="21596" y="17646"/>
                </a:cubicBezTo>
                <a:cubicBezTo>
                  <a:pt x="21591" y="16747"/>
                  <a:pt x="21591" y="16723"/>
                  <a:pt x="21424" y="16545"/>
                </a:cubicBezTo>
                <a:cubicBezTo>
                  <a:pt x="20914" y="16002"/>
                  <a:pt x="20710" y="15909"/>
                  <a:pt x="19743" y="15793"/>
                </a:cubicBezTo>
                <a:cubicBezTo>
                  <a:pt x="19159" y="15722"/>
                  <a:pt x="18822" y="15619"/>
                  <a:pt x="18822" y="15501"/>
                </a:cubicBezTo>
                <a:cubicBezTo>
                  <a:pt x="18822" y="15450"/>
                  <a:pt x="18929" y="15326"/>
                  <a:pt x="19058" y="15226"/>
                </a:cubicBezTo>
                <a:cubicBezTo>
                  <a:pt x="19187" y="15126"/>
                  <a:pt x="19294" y="15020"/>
                  <a:pt x="19294" y="14999"/>
                </a:cubicBezTo>
                <a:cubicBezTo>
                  <a:pt x="19294" y="14964"/>
                  <a:pt x="19405" y="14833"/>
                  <a:pt x="19829" y="14352"/>
                </a:cubicBezTo>
                <a:cubicBezTo>
                  <a:pt x="19930" y="14237"/>
                  <a:pt x="20037" y="14085"/>
                  <a:pt x="20064" y="14020"/>
                </a:cubicBezTo>
                <a:cubicBezTo>
                  <a:pt x="20092" y="13955"/>
                  <a:pt x="20209" y="13736"/>
                  <a:pt x="20332" y="13534"/>
                </a:cubicBezTo>
                <a:cubicBezTo>
                  <a:pt x="20456" y="13333"/>
                  <a:pt x="20557" y="13130"/>
                  <a:pt x="20557" y="13081"/>
                </a:cubicBezTo>
                <a:cubicBezTo>
                  <a:pt x="20557" y="13032"/>
                  <a:pt x="20594" y="12941"/>
                  <a:pt x="20643" y="12887"/>
                </a:cubicBezTo>
                <a:cubicBezTo>
                  <a:pt x="20745" y="12771"/>
                  <a:pt x="20870" y="12365"/>
                  <a:pt x="20932" y="11932"/>
                </a:cubicBezTo>
                <a:cubicBezTo>
                  <a:pt x="20956" y="11765"/>
                  <a:pt x="21001" y="11611"/>
                  <a:pt x="21028" y="11584"/>
                </a:cubicBezTo>
                <a:cubicBezTo>
                  <a:pt x="21122" y="11489"/>
                  <a:pt x="21099" y="9977"/>
                  <a:pt x="20996" y="9390"/>
                </a:cubicBezTo>
                <a:cubicBezTo>
                  <a:pt x="20941" y="9074"/>
                  <a:pt x="20911" y="8800"/>
                  <a:pt x="20932" y="8775"/>
                </a:cubicBezTo>
                <a:cubicBezTo>
                  <a:pt x="20952" y="8750"/>
                  <a:pt x="20935" y="8703"/>
                  <a:pt x="20900" y="8670"/>
                </a:cubicBezTo>
                <a:cubicBezTo>
                  <a:pt x="20840" y="8614"/>
                  <a:pt x="20737" y="8320"/>
                  <a:pt x="20728" y="8200"/>
                </a:cubicBezTo>
                <a:cubicBezTo>
                  <a:pt x="20726" y="8172"/>
                  <a:pt x="20707" y="8131"/>
                  <a:pt x="20685" y="8103"/>
                </a:cubicBezTo>
                <a:cubicBezTo>
                  <a:pt x="20664" y="8075"/>
                  <a:pt x="20589" y="7924"/>
                  <a:pt x="20525" y="7771"/>
                </a:cubicBezTo>
                <a:cubicBezTo>
                  <a:pt x="20356" y="7367"/>
                  <a:pt x="20011" y="6776"/>
                  <a:pt x="19775" y="6492"/>
                </a:cubicBezTo>
                <a:cubicBezTo>
                  <a:pt x="19687" y="6386"/>
                  <a:pt x="19630" y="6286"/>
                  <a:pt x="19647" y="6274"/>
                </a:cubicBezTo>
                <a:cubicBezTo>
                  <a:pt x="19663" y="6261"/>
                  <a:pt x="19594" y="6189"/>
                  <a:pt x="19497" y="6112"/>
                </a:cubicBezTo>
                <a:cubicBezTo>
                  <a:pt x="19400" y="6035"/>
                  <a:pt x="19191" y="5827"/>
                  <a:pt x="19026" y="5651"/>
                </a:cubicBezTo>
                <a:cubicBezTo>
                  <a:pt x="18861" y="5474"/>
                  <a:pt x="18578" y="5211"/>
                  <a:pt x="18405" y="5068"/>
                </a:cubicBezTo>
                <a:cubicBezTo>
                  <a:pt x="18231" y="4924"/>
                  <a:pt x="18111" y="4790"/>
                  <a:pt x="18137" y="4768"/>
                </a:cubicBezTo>
                <a:cubicBezTo>
                  <a:pt x="18164" y="4746"/>
                  <a:pt x="18156" y="4743"/>
                  <a:pt x="18116" y="4760"/>
                </a:cubicBezTo>
                <a:cubicBezTo>
                  <a:pt x="18076" y="4778"/>
                  <a:pt x="17955" y="4723"/>
                  <a:pt x="17848" y="4639"/>
                </a:cubicBezTo>
                <a:cubicBezTo>
                  <a:pt x="17742" y="4555"/>
                  <a:pt x="17483" y="4397"/>
                  <a:pt x="17281" y="4283"/>
                </a:cubicBezTo>
                <a:cubicBezTo>
                  <a:pt x="17079" y="4169"/>
                  <a:pt x="16875" y="4035"/>
                  <a:pt x="16820" y="3991"/>
                </a:cubicBezTo>
                <a:cubicBezTo>
                  <a:pt x="16765" y="3947"/>
                  <a:pt x="16572" y="3838"/>
                  <a:pt x="16392" y="3748"/>
                </a:cubicBezTo>
                <a:cubicBezTo>
                  <a:pt x="16212" y="3659"/>
                  <a:pt x="15965" y="3476"/>
                  <a:pt x="15846" y="3344"/>
                </a:cubicBezTo>
                <a:cubicBezTo>
                  <a:pt x="15727" y="3212"/>
                  <a:pt x="15488" y="3004"/>
                  <a:pt x="15321" y="2882"/>
                </a:cubicBezTo>
                <a:lnTo>
                  <a:pt x="15022" y="2664"/>
                </a:lnTo>
                <a:lnTo>
                  <a:pt x="15257" y="2486"/>
                </a:lnTo>
                <a:cubicBezTo>
                  <a:pt x="15469" y="2323"/>
                  <a:pt x="15814" y="1847"/>
                  <a:pt x="15814" y="1717"/>
                </a:cubicBezTo>
                <a:cubicBezTo>
                  <a:pt x="15814" y="1630"/>
                  <a:pt x="15628" y="1664"/>
                  <a:pt x="15589" y="1757"/>
                </a:cubicBezTo>
                <a:cubicBezTo>
                  <a:pt x="15568" y="1807"/>
                  <a:pt x="15405" y="1963"/>
                  <a:pt x="15225" y="2097"/>
                </a:cubicBezTo>
                <a:cubicBezTo>
                  <a:pt x="14854" y="2373"/>
                  <a:pt x="14658" y="2372"/>
                  <a:pt x="14882" y="2097"/>
                </a:cubicBezTo>
                <a:cubicBezTo>
                  <a:pt x="15068" y="1871"/>
                  <a:pt x="15267" y="1126"/>
                  <a:pt x="15150" y="115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4" grpId="3"/>
      <p:bldP build="whole" bldLvl="1" animBg="1" rev="0" advAuto="0" spid="1272" grpId="1"/>
      <p:bldP build="whole" bldLvl="1" animBg="1" rev="0" advAuto="0" spid="1273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