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7" name="Shape 9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24769"/>
            <a:chOff x="0" y="0"/>
            <a:chExt cx="9290402" cy="24768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24770"/>
              <a:chOff x="0" y="0"/>
              <a:chExt cx="9290402" cy="24768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2335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2335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23351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23351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2084"/>
                <a:ext cx="1908185" cy="2150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1161"/>
                <a:ext cx="731977" cy="2335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2335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247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120"/>
              <a:ext cx="837613" cy="2452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54691"/>
            <a:chOff x="0" y="0"/>
            <a:chExt cx="9217200" cy="54690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49112"/>
              <a:chOff x="0" y="0"/>
              <a:chExt cx="9217201" cy="49111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4629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4629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4629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4629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4133"/>
                <a:ext cx="1893151" cy="4263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2303"/>
                <a:ext cx="726210" cy="46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4629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4911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539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مستطيل مستدير الزوايا"/>
          <p:cNvSpPr/>
          <p:nvPr/>
        </p:nvSpPr>
        <p:spPr>
          <a:xfrm>
            <a:off x="417577" y="989524"/>
            <a:ext cx="6380815" cy="3974683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5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6" name="الفصل ٣  الدوال  الخطية"/>
          <p:cNvSpPr txBox="1"/>
          <p:nvPr/>
        </p:nvSpPr>
        <p:spPr>
          <a:xfrm>
            <a:off x="404877" y="304142"/>
            <a:ext cx="93240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٣  الدوال  الخطية</a:t>
            </a:r>
          </a:p>
        </p:txBody>
      </p:sp>
      <p:sp>
        <p:nvSpPr>
          <p:cNvPr id="427" name="المستقيمان المتوازيان…"/>
          <p:cNvSpPr txBox="1"/>
          <p:nvPr/>
        </p:nvSpPr>
        <p:spPr>
          <a:xfrm>
            <a:off x="6817441" y="3101126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>
                <a:solidFill>
                  <a:srgbClr val="11053B"/>
                </a:solidFill>
              </a:defRPr>
            </a:pPr>
            <a:r>
              <a:t>المستقيمان المتوازيان </a:t>
            </a:r>
          </a:p>
          <a:p>
            <a:pPr algn="ctr" rtl="0">
              <a:defRPr b="1" sz="1000">
                <a:solidFill>
                  <a:srgbClr val="11053B"/>
                </a:solidFill>
              </a:defRPr>
            </a:pPr>
            <a:r>
              <a:t>المستقيمان المتعامدان 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6752537" y="2820308"/>
            <a:ext cx="1667011" cy="313115"/>
            <a:chOff x="0" y="0"/>
            <a:chExt cx="1667009" cy="313114"/>
          </a:xfrm>
        </p:grpSpPr>
        <p:pic>
          <p:nvPicPr>
            <p:cNvPr id="428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sp>
        <p:nvSpPr>
          <p:cNvPr id="431" name="المستقيمات  المتوازية والمستقيمات المتعامدة"/>
          <p:cNvSpPr txBox="1"/>
          <p:nvPr/>
        </p:nvSpPr>
        <p:spPr>
          <a:xfrm>
            <a:off x="2281510" y="-318365"/>
            <a:ext cx="3540700" cy="98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المستقيمات  المتوازية والمستقيمات المتعامدة </a:t>
            </a:r>
          </a:p>
        </p:txBody>
      </p:sp>
      <p:sp>
        <p:nvSpPr>
          <p:cNvPr id="432" name="▪️كتابة معادلة المستقيم المار بنقطة و يوازي مستقيمًا معلوما"/>
          <p:cNvSpPr txBox="1"/>
          <p:nvPr/>
        </p:nvSpPr>
        <p:spPr>
          <a:xfrm>
            <a:off x="6900045" y="1432018"/>
            <a:ext cx="13157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▪️كتابة معادلة المستقيم المار بنقطة و يوازي مستقيمًا معلوما  </a:t>
            </a:r>
          </a:p>
        </p:txBody>
      </p:sp>
      <p:sp>
        <p:nvSpPr>
          <p:cNvPr id="433" name="▪️ كتابة معادلة المستقيم المار بنقطة ويعامد مستقيما معلوما"/>
          <p:cNvSpPr txBox="1"/>
          <p:nvPr/>
        </p:nvSpPr>
        <p:spPr>
          <a:xfrm>
            <a:off x="6959092" y="2126163"/>
            <a:ext cx="12627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 كتابة معادلة المستقيم المار بنقطة ويعامد مستقيما معلوما </a:t>
            </a:r>
          </a:p>
        </p:txBody>
      </p:sp>
      <p:sp>
        <p:nvSpPr>
          <p:cNvPr id="4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3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1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2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2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4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1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5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6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3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3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7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5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6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8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5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79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0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7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6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4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5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5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7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4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8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9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3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6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6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0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8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9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49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1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8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2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3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7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0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60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4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2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3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5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2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6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4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8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6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4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5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7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9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3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1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2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4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1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5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6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3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3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49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7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8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8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50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7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1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6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59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9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70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5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3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4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6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3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7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5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5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6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0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8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9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29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1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8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2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0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0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1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4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2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3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5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2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6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4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3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4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7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7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5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6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8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5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89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4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7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0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8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9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29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1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8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2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0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9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3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1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2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4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1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5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6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3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2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7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5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6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8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5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6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5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3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4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6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3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7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5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4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935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936" name="الدالة الخطية ،الدالة الام ،الجذر ،الاصفار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الخطية ،الدالة الام ،الجذر ،الاصفار </a:t>
            </a:r>
          </a:p>
        </p:txBody>
      </p:sp>
      <p:grpSp>
        <p:nvGrpSpPr>
          <p:cNvPr id="939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937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8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404877" y="976824"/>
            <a:ext cx="6406215" cy="4000083"/>
            <a:chOff x="0" y="0"/>
            <a:chExt cx="6406214" cy="4000081"/>
          </a:xfrm>
        </p:grpSpPr>
        <p:sp>
          <p:nvSpPr>
            <p:cNvPr id="940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1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949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941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3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8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50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2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960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952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7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8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9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61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73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971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963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4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5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6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7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8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9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0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72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84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982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974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5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6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7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8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9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0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1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83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986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87" name="حل المعادلات الخطية بيانيًا"/>
          <p:cNvSpPr txBox="1"/>
          <p:nvPr/>
        </p:nvSpPr>
        <p:spPr>
          <a:xfrm>
            <a:off x="2457971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المعادلات الخطية بيانيًا </a:t>
            </a:r>
          </a:p>
        </p:txBody>
      </p:sp>
      <p:sp>
        <p:nvSpPr>
          <p:cNvPr id="988" name="▪️حل المعادلات الخطية بيانيا"/>
          <p:cNvSpPr txBox="1"/>
          <p:nvPr/>
        </p:nvSpPr>
        <p:spPr>
          <a:xfrm>
            <a:off x="7271232" y="1376632"/>
            <a:ext cx="117274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الخطية بيانيا </a:t>
            </a:r>
          </a:p>
        </p:txBody>
      </p:sp>
      <p:sp>
        <p:nvSpPr>
          <p:cNvPr id="989" name="▪️تقدير حل المعادلات الخطية بيانيا"/>
          <p:cNvSpPr txBox="1"/>
          <p:nvPr/>
        </p:nvSpPr>
        <p:spPr>
          <a:xfrm>
            <a:off x="7048879" y="1833832"/>
            <a:ext cx="128401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▪️تقدير حل المعادلات الخطية بيانيا </a:t>
            </a:r>
          </a:p>
        </p:txBody>
      </p:sp>
      <p:sp>
        <p:nvSpPr>
          <p:cNvPr id="9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المستقيمات المتوازية والمستقيمات المتعامدة"/>
          <p:cNvSpPr txBox="1"/>
          <p:nvPr/>
        </p:nvSpPr>
        <p:spPr>
          <a:xfrm>
            <a:off x="2089177" y="83414"/>
            <a:ext cx="3540700" cy="599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المستقيمات المتوازية والمستقيمات المتعامدة 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١١٣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sp>
        <p:nvSpPr>
          <p:cNvPr id="162" name="كتابة معادلة المستقيم المار بنقطة و يوازي مستقيمًا معلوما"/>
          <p:cNvSpPr txBox="1"/>
          <p:nvPr/>
        </p:nvSpPr>
        <p:spPr>
          <a:xfrm>
            <a:off x="7135739" y="1871262"/>
            <a:ext cx="1315790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كتابة معادلة المستقيم المار بنقطة و يوازي مستقيمًا معلوما  </a:t>
            </a:r>
          </a:p>
        </p:txBody>
      </p:sp>
      <p:sp>
        <p:nvSpPr>
          <p:cNvPr id="163" name="كتابة معادلة المستقيم المار بنقطة ويعامد مستقيما معلوما"/>
          <p:cNvSpPr txBox="1"/>
          <p:nvPr/>
        </p:nvSpPr>
        <p:spPr>
          <a:xfrm>
            <a:off x="7188784" y="2571750"/>
            <a:ext cx="1262745" cy="56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كتابة معادلة المستقيم المار بنقطة ويعامد مستقيما معلوما 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48.png"/><Relationship Id="rId4" Type="http://schemas.openxmlformats.org/officeDocument/2006/relationships/image" Target="../media/image43.png"/><Relationship Id="rId5" Type="http://schemas.openxmlformats.org/officeDocument/2006/relationships/image" Target="../media/image4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1.gif"/><Relationship Id="rId5" Type="http://schemas.openxmlformats.org/officeDocument/2006/relationships/image" Target="../media/image52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53.png"/><Relationship Id="rId9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4.png"/><Relationship Id="rId4" Type="http://schemas.openxmlformats.org/officeDocument/2006/relationships/image" Target="../media/image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0.png"/><Relationship Id="rId9" Type="http://schemas.openxmlformats.org/officeDocument/2006/relationships/image" Target="../media/image5.png"/><Relationship Id="rId10" Type="http://schemas.openxmlformats.org/officeDocument/2006/relationships/image" Target="../media/image5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0.png"/><Relationship Id="rId4" Type="http://schemas.openxmlformats.org/officeDocument/2006/relationships/image" Target="../media/image12.jpeg"/><Relationship Id="rId5" Type="http://schemas.openxmlformats.org/officeDocument/2006/relationships/image" Target="../media/image8.jpeg"/><Relationship Id="rId6" Type="http://schemas.openxmlformats.org/officeDocument/2006/relationships/image" Target="../media/image50.png"/><Relationship Id="rId7" Type="http://schemas.openxmlformats.org/officeDocument/2006/relationships/image" Target="../media/image5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6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44.png"/><Relationship Id="rId5" Type="http://schemas.openxmlformats.org/officeDocument/2006/relationships/image" Target="../media/image6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1.gif"/><Relationship Id="rId5" Type="http://schemas.openxmlformats.org/officeDocument/2006/relationships/image" Target="../media/image52.png"/><Relationship Id="rId6" Type="http://schemas.openxmlformats.org/officeDocument/2006/relationships/image" Target="../media/image2.gif"/><Relationship Id="rId7" Type="http://schemas.openxmlformats.org/officeDocument/2006/relationships/image" Target="../media/image70.png"/><Relationship Id="rId8" Type="http://schemas.openxmlformats.org/officeDocument/2006/relationships/image" Target="../media/image34.png"/><Relationship Id="rId9" Type="http://schemas.openxmlformats.org/officeDocument/2006/relationships/image" Target="../media/image71.png"/><Relationship Id="rId10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7.png"/><Relationship Id="rId9" Type="http://schemas.openxmlformats.org/officeDocument/2006/relationships/image" Target="../media/image3.jpeg"/><Relationship Id="rId10" Type="http://schemas.openxmlformats.org/officeDocument/2006/relationships/image" Target="../media/image28.png"/><Relationship Id="rId11" Type="http://schemas.openxmlformats.org/officeDocument/2006/relationships/image" Target="../media/image4.jpeg"/><Relationship Id="rId12" Type="http://schemas.openxmlformats.org/officeDocument/2006/relationships/image" Target="../media/image2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2.png"/><Relationship Id="rId3" Type="http://schemas.openxmlformats.org/officeDocument/2006/relationships/image" Target="../media/image1.gif"/><Relationship Id="rId4" Type="http://schemas.openxmlformats.org/officeDocument/2006/relationships/image" Target="../media/image51.png"/><Relationship Id="rId5" Type="http://schemas.openxmlformats.org/officeDocument/2006/relationships/image" Target="../media/image7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0.png"/><Relationship Id="rId6" Type="http://schemas.openxmlformats.org/officeDocument/2006/relationships/image" Target="../media/image5.png"/><Relationship Id="rId7" Type="http://schemas.openxmlformats.org/officeDocument/2006/relationships/image" Target="../media/image7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8.png"/><Relationship Id="rId4" Type="http://schemas.openxmlformats.org/officeDocument/2006/relationships/image" Target="../media/image75.png"/><Relationship Id="rId5" Type="http://schemas.openxmlformats.org/officeDocument/2006/relationships/image" Target="../media/image34.png"/><Relationship Id="rId6" Type="http://schemas.openxmlformats.org/officeDocument/2006/relationships/image" Target="../media/image7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7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78.png"/><Relationship Id="rId4" Type="http://schemas.openxmlformats.org/officeDocument/2006/relationships/image" Target="../media/image13.jpe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14.jpeg"/><Relationship Id="rId10" Type="http://schemas.openxmlformats.org/officeDocument/2006/relationships/image" Target="../media/image83.png"/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1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1.gif"/><Relationship Id="rId5" Type="http://schemas.openxmlformats.org/officeDocument/2006/relationships/image" Target="../media/image52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6.png"/><Relationship Id="rId9" Type="http://schemas.openxmlformats.org/officeDocument/2006/relationships/image" Target="../media/image4.png"/><Relationship Id="rId10" Type="http://schemas.openxmlformats.org/officeDocument/2006/relationships/image" Target="../media/image79.png"/><Relationship Id="rId11" Type="http://schemas.openxmlformats.org/officeDocument/2006/relationships/image" Target="../media/image8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0.png"/><Relationship Id="rId6" Type="http://schemas.openxmlformats.org/officeDocument/2006/relationships/image" Target="../media/image5.png"/><Relationship Id="rId7" Type="http://schemas.openxmlformats.org/officeDocument/2006/relationships/image" Target="../media/image88.png"/><Relationship Id="rId8" Type="http://schemas.openxmlformats.org/officeDocument/2006/relationships/image" Target="../media/image4.png"/><Relationship Id="rId9" Type="http://schemas.openxmlformats.org/officeDocument/2006/relationships/image" Target="../media/image7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8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7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1.gif"/><Relationship Id="rId5" Type="http://schemas.openxmlformats.org/officeDocument/2006/relationships/image" Target="../media/image52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90.png"/><Relationship Id="rId9" Type="http://schemas.openxmlformats.org/officeDocument/2006/relationships/image" Target="../media/image4.png"/><Relationship Id="rId10" Type="http://schemas.openxmlformats.org/officeDocument/2006/relationships/image" Target="../media/image9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2.png"/><Relationship Id="rId3" Type="http://schemas.openxmlformats.org/officeDocument/2006/relationships/image" Target="../media/image1.gif"/><Relationship Id="rId4" Type="http://schemas.openxmlformats.org/officeDocument/2006/relationships/image" Target="../media/image51.png"/><Relationship Id="rId5" Type="http://schemas.openxmlformats.org/officeDocument/2006/relationships/image" Target="../media/image7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0.png"/><Relationship Id="rId6" Type="http://schemas.openxmlformats.org/officeDocument/2006/relationships/image" Target="../media/image5.png"/><Relationship Id="rId7" Type="http://schemas.openxmlformats.org/officeDocument/2006/relationships/image" Target="../media/image92.png"/><Relationship Id="rId8" Type="http://schemas.openxmlformats.org/officeDocument/2006/relationships/image" Target="../media/image4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8.png"/><Relationship Id="rId4" Type="http://schemas.openxmlformats.org/officeDocument/2006/relationships/image" Target="../media/image95.png"/><Relationship Id="rId5" Type="http://schemas.openxmlformats.org/officeDocument/2006/relationships/image" Target="../media/image16.jpe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34.png"/><Relationship Id="rId10" Type="http://schemas.openxmlformats.org/officeDocument/2006/relationships/image" Target="../media/image99.png"/><Relationship Id="rId11" Type="http://schemas.openxmlformats.org/officeDocument/2006/relationships/image" Target="../media/image10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8.png"/><Relationship Id="rId4" Type="http://schemas.openxmlformats.org/officeDocument/2006/relationships/image" Target="../media/image101.png"/><Relationship Id="rId5" Type="http://schemas.openxmlformats.org/officeDocument/2006/relationships/image" Target="../media/image34.png"/><Relationship Id="rId6" Type="http://schemas.openxmlformats.org/officeDocument/2006/relationships/image" Target="../media/image10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3.png"/><Relationship Id="rId3" Type="http://schemas.openxmlformats.org/officeDocument/2006/relationships/image" Target="../media/image28.png"/><Relationship Id="rId4" Type="http://schemas.openxmlformats.org/officeDocument/2006/relationships/image" Target="../media/image55.png"/><Relationship Id="rId5" Type="http://schemas.openxmlformats.org/officeDocument/2006/relationships/image" Target="../media/image16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7.jpeg"/><Relationship Id="rId11" Type="http://schemas.openxmlformats.org/officeDocument/2006/relationships/image" Target="../media/image108.png"/><Relationship Id="rId12" Type="http://schemas.openxmlformats.org/officeDocument/2006/relationships/image" Target="../media/image37.png"/><Relationship Id="rId13" Type="http://schemas.openxmlformats.org/officeDocument/2006/relationships/image" Target="../media/image109.png"/><Relationship Id="rId14" Type="http://schemas.openxmlformats.org/officeDocument/2006/relationships/image" Target="../media/image5.png"/><Relationship Id="rId15" Type="http://schemas.openxmlformats.org/officeDocument/2006/relationships/image" Target="../media/image110.png"/><Relationship Id="rId16" Type="http://schemas.openxmlformats.org/officeDocument/2006/relationships/image" Target="../media/image111.png"/><Relationship Id="rId17" Type="http://schemas.openxmlformats.org/officeDocument/2006/relationships/image" Target="../media/image18.jpeg"/><Relationship Id="rId18" Type="http://schemas.openxmlformats.org/officeDocument/2006/relationships/image" Target="../media/image112.png"/><Relationship Id="rId19" Type="http://schemas.openxmlformats.org/officeDocument/2006/relationships/image" Target="../media/image113.png"/><Relationship Id="rId20" Type="http://schemas.openxmlformats.org/officeDocument/2006/relationships/image" Target="../media/image4.png"/><Relationship Id="rId21" Type="http://schemas.openxmlformats.org/officeDocument/2006/relationships/image" Target="../media/image19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20.jpeg"/><Relationship Id="rId7" Type="http://schemas.openxmlformats.org/officeDocument/2006/relationships/image" Target="../media/image114.png"/><Relationship Id="rId8" Type="http://schemas.openxmlformats.org/officeDocument/2006/relationships/image" Target="../media/image16.png"/><Relationship Id="rId9" Type="http://schemas.openxmlformats.org/officeDocument/2006/relationships/image" Target="../media/image1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4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2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2.png"/><Relationship Id="rId7" Type="http://schemas.openxmlformats.org/officeDocument/2006/relationships/image" Target="../media/image3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8.jpeg"/><Relationship Id="rId7" Type="http://schemas.openxmlformats.org/officeDocument/2006/relationships/image" Target="../media/image40.png"/><Relationship Id="rId8" Type="http://schemas.openxmlformats.org/officeDocument/2006/relationships/image" Target="../media/image9.jpeg"/><Relationship Id="rId9" Type="http://schemas.openxmlformats.org/officeDocument/2006/relationships/image" Target="../media/image41.png"/><Relationship Id="rId10" Type="http://schemas.openxmlformats.org/officeDocument/2006/relationships/image" Target="../media/image10.jpeg"/><Relationship Id="rId11" Type="http://schemas.openxmlformats.org/officeDocument/2006/relationships/image" Target="../media/image42.png"/><Relationship Id="rId12" Type="http://schemas.openxmlformats.org/officeDocument/2006/relationships/image" Target="../media/image1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4.png"/><Relationship Id="rId6" Type="http://schemas.openxmlformats.org/officeDocument/2006/relationships/image" Target="../media/image43.png"/><Relationship Id="rId7" Type="http://schemas.openxmlformats.org/officeDocument/2006/relationships/image" Target="../media/image4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1001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99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0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2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12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1005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1003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4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8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1006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7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1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1009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0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13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9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25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17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15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6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18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9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0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1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4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28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26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7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29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0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1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8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40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1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4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42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43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5" name="Google Shape;803;p32"/>
          <p:cNvSpPr txBox="1"/>
          <p:nvPr>
            <p:ph type="ctrTitle"/>
          </p:nvPr>
        </p:nvSpPr>
        <p:spPr>
          <a:xfrm>
            <a:off x="1713172" y="1178298"/>
            <a:ext cx="6532584" cy="1588523"/>
          </a:xfrm>
          <a:prstGeom prst="rect">
            <a:avLst/>
          </a:prstGeom>
        </p:spPr>
        <p:txBody>
          <a:bodyPr/>
          <a:lstStyle/>
          <a:p>
            <a:pPr defTabSz="493776" rtl="0">
              <a:defRPr sz="2646">
                <a:solidFill>
                  <a:srgbClr val="566262"/>
                </a:solidFill>
              </a:defRPr>
            </a:pPr>
            <a:r>
              <a:t>٣ -٤</a:t>
            </a:r>
          </a:p>
          <a:p>
            <a:pPr defTabSz="493776" rtl="0">
              <a:defRPr sz="2646">
                <a:solidFill>
                  <a:srgbClr val="566262"/>
                </a:solidFill>
              </a:defRPr>
            </a:pPr>
          </a:p>
          <a:p>
            <a:pPr defTabSz="493776" rtl="0">
              <a:defRPr sz="2646">
                <a:solidFill>
                  <a:srgbClr val="566262"/>
                </a:solidFill>
              </a:defRPr>
            </a:pPr>
            <a:r>
              <a:t>المستقيمات المتوازية  والمستقيمات المتعامدة  </a:t>
            </a:r>
          </a:p>
        </p:txBody>
      </p:sp>
      <p:pic>
        <p:nvPicPr>
          <p:cNvPr id="1046" name="IMG_6602.png" descr="IMG_6602.png"/>
          <p:cNvPicPr>
            <a:picLocks noChangeAspect="1"/>
          </p:cNvPicPr>
          <p:nvPr/>
        </p:nvPicPr>
        <p:blipFill>
          <a:blip r:embed="rId4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5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36" name="١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pic>
        <p:nvPicPr>
          <p:cNvPr id="1337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IMG_7190.png" descr="IMG_719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7625" y="2085292"/>
            <a:ext cx="5704503" cy="1148737"/>
          </a:xfrm>
          <a:prstGeom prst="rect">
            <a:avLst/>
          </a:prstGeom>
        </p:spPr>
      </p:pic>
      <p:grpSp>
        <p:nvGrpSpPr>
          <p:cNvPr id="1342" name="تجميع"/>
          <p:cNvGrpSpPr/>
          <p:nvPr/>
        </p:nvGrpSpPr>
        <p:grpSpPr>
          <a:xfrm>
            <a:off x="784136" y="3395421"/>
            <a:ext cx="1106287" cy="1066691"/>
            <a:chOff x="0" y="0"/>
            <a:chExt cx="1106286" cy="1066690"/>
          </a:xfrm>
        </p:grpSpPr>
        <p:sp>
          <p:nvSpPr>
            <p:cNvPr id="1339" name="بيضاوي"/>
            <p:cNvSpPr/>
            <p:nvPr/>
          </p:nvSpPr>
          <p:spPr>
            <a:xfrm>
              <a:off x="-1" y="-1"/>
              <a:ext cx="1106288" cy="1066692"/>
            </a:xfrm>
            <a:prstGeom prst="ellipse">
              <a:avLst/>
            </a:prstGeom>
            <a:solidFill>
              <a:srgbClr val="FFF9F9"/>
            </a:solidFill>
            <a:ln w="12700" cap="flat">
              <a:solidFill>
                <a:srgbClr val="E224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40" name="خط"/>
            <p:cNvSpPr/>
            <p:nvPr/>
          </p:nvSpPr>
          <p:spPr>
            <a:xfrm flipV="1">
              <a:off x="120580" y="122718"/>
              <a:ext cx="685653" cy="64710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41" name="خط"/>
            <p:cNvSpPr/>
            <p:nvPr/>
          </p:nvSpPr>
          <p:spPr>
            <a:xfrm flipV="1">
              <a:off x="240695" y="216540"/>
              <a:ext cx="712862" cy="672781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تجميع"/>
          <p:cNvGrpSpPr/>
          <p:nvPr/>
        </p:nvGrpSpPr>
        <p:grpSpPr>
          <a:xfrm>
            <a:off x="5132553" y="2069013"/>
            <a:ext cx="1678539" cy="381001"/>
            <a:chOff x="0" y="0"/>
            <a:chExt cx="1678537" cy="381000"/>
          </a:xfrm>
        </p:grpSpPr>
        <p:pic>
          <p:nvPicPr>
            <p:cNvPr id="1344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45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47" name="١١٣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pic>
        <p:nvPicPr>
          <p:cNvPr id="1348" name="IMG_7190.png" descr="IMG_719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1580" y="491629"/>
            <a:ext cx="4736502" cy="1054547"/>
          </a:xfrm>
          <a:prstGeom prst="rect">
            <a:avLst/>
          </a:prstGeom>
        </p:spPr>
      </p:pic>
      <p:pic>
        <p:nvPicPr>
          <p:cNvPr id="1349" name="IMG_7176.png" descr="IMG_7176.png"/>
          <p:cNvPicPr>
            <a:picLocks noChangeAspect="1"/>
          </p:cNvPicPr>
          <p:nvPr/>
        </p:nvPicPr>
        <p:blipFill>
          <a:blip r:embed="rId4">
            <a:extLst/>
          </a:blip>
          <a:srcRect l="26767" t="52745" r="39242" b="42456"/>
          <a:stretch>
            <a:fillRect/>
          </a:stretch>
        </p:blipFill>
        <p:spPr>
          <a:xfrm>
            <a:off x="1343629" y="1434328"/>
            <a:ext cx="4716628" cy="49929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50" name="IMG_7176.png" descr="IMG_7176.png"/>
          <p:cNvPicPr>
            <a:picLocks noChangeAspect="1"/>
          </p:cNvPicPr>
          <p:nvPr/>
        </p:nvPicPr>
        <p:blipFill>
          <a:blip r:embed="rId4">
            <a:extLst/>
          </a:blip>
          <a:srcRect l="27136" t="60830" r="40154" b="36255"/>
          <a:stretch>
            <a:fillRect/>
          </a:stretch>
        </p:blipFill>
        <p:spPr>
          <a:xfrm>
            <a:off x="500859" y="2069013"/>
            <a:ext cx="4631571" cy="30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IMG_7176.png" descr="IMG_7176.png"/>
          <p:cNvPicPr>
            <a:picLocks noChangeAspect="1"/>
          </p:cNvPicPr>
          <p:nvPr/>
        </p:nvPicPr>
        <p:blipFill>
          <a:blip r:embed="rId4">
            <a:extLst/>
          </a:blip>
          <a:srcRect l="27136" t="63394" r="40334" b="32927"/>
          <a:stretch>
            <a:fillRect/>
          </a:stretch>
        </p:blipFill>
        <p:spPr>
          <a:xfrm>
            <a:off x="1523312" y="2450013"/>
            <a:ext cx="5229080" cy="443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IMG_7176.png" descr="IMG_7176.png"/>
          <p:cNvPicPr>
            <a:picLocks noChangeAspect="1"/>
          </p:cNvPicPr>
          <p:nvPr/>
        </p:nvPicPr>
        <p:blipFill>
          <a:blip r:embed="rId4">
            <a:extLst/>
          </a:blip>
          <a:srcRect l="36520" t="67011" r="40176" b="28190"/>
          <a:stretch>
            <a:fillRect/>
          </a:stretch>
        </p:blipFill>
        <p:spPr>
          <a:xfrm>
            <a:off x="3128352" y="2835827"/>
            <a:ext cx="3624111" cy="559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3" name="IMG_7176.png" descr="IMG_7176.png"/>
          <p:cNvPicPr>
            <a:picLocks noChangeAspect="1"/>
          </p:cNvPicPr>
          <p:nvPr/>
        </p:nvPicPr>
        <p:blipFill>
          <a:blip r:embed="rId4">
            <a:extLst/>
          </a:blip>
          <a:srcRect l="26774" t="72158" r="40452" b="14484"/>
          <a:stretch>
            <a:fillRect/>
          </a:stretch>
        </p:blipFill>
        <p:spPr>
          <a:xfrm>
            <a:off x="2462212" y="3473260"/>
            <a:ext cx="4219523" cy="1289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42873" y="3109837"/>
            <a:ext cx="2781377" cy="363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1" presetID="22" grpId="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10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2" grpId="2"/>
      <p:bldP build="whole" bldLvl="1" animBg="1" rev="0" advAuto="0" spid="1351" grpId="1"/>
      <p:bldP build="whole" bldLvl="1" animBg="1" rev="0" advAuto="0" spid="1353" grpId="4"/>
      <p:bldP build="whole" bldLvl="1" animBg="1" rev="0" advAuto="0" spid="1354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67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58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6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6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61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2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3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4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5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6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71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69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70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74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72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3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75" name="١١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grpSp>
        <p:nvGrpSpPr>
          <p:cNvPr id="1385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37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86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91" name="تجميع"/>
          <p:cNvGrpSpPr/>
          <p:nvPr/>
        </p:nvGrpSpPr>
        <p:grpSpPr>
          <a:xfrm>
            <a:off x="6113207" y="1554299"/>
            <a:ext cx="382400" cy="382400"/>
            <a:chOff x="0" y="0"/>
            <a:chExt cx="382398" cy="382398"/>
          </a:xfrm>
        </p:grpSpPr>
        <p:grpSp>
          <p:nvGrpSpPr>
            <p:cNvPr id="1389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387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8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90" name="١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</a:t>
              </a:r>
            </a:p>
          </p:txBody>
        </p:sp>
      </p:grpSp>
      <p:grpSp>
        <p:nvGrpSpPr>
          <p:cNvPr id="1400" name="تجميع"/>
          <p:cNvGrpSpPr/>
          <p:nvPr/>
        </p:nvGrpSpPr>
        <p:grpSpPr>
          <a:xfrm>
            <a:off x="845616" y="2382148"/>
            <a:ext cx="5347482" cy="2052009"/>
            <a:chOff x="-25462" y="0"/>
            <a:chExt cx="5347481" cy="2052007"/>
          </a:xfrm>
        </p:grpSpPr>
        <p:pic>
          <p:nvPicPr>
            <p:cNvPr id="139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8445">
              <a:off x="-23092" y="108619"/>
              <a:ext cx="5342741" cy="193683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99" name="Google Shape;1657;p46"/>
            <p:cNvGrpSpPr/>
            <p:nvPr/>
          </p:nvGrpSpPr>
          <p:grpSpPr>
            <a:xfrm rot="5400309">
              <a:off x="4842931" y="-3744"/>
              <a:ext cx="233131" cy="240639"/>
              <a:chOff x="0" y="0"/>
              <a:chExt cx="233130" cy="240637"/>
            </a:xfrm>
          </p:grpSpPr>
          <p:grpSp>
            <p:nvGrpSpPr>
              <p:cNvPr id="1395" name="Google Shape;1658;p46"/>
              <p:cNvGrpSpPr/>
              <p:nvPr/>
            </p:nvGrpSpPr>
            <p:grpSpPr>
              <a:xfrm rot="306">
                <a:off x="10" y="10"/>
                <a:ext cx="233110" cy="240618"/>
                <a:chOff x="0" y="0"/>
                <a:chExt cx="233108" cy="240617"/>
              </a:xfrm>
            </p:grpSpPr>
            <p:sp>
              <p:nvSpPr>
                <p:cNvPr id="1393" name="Google Shape;1659;p46"/>
                <p:cNvSpPr/>
                <p:nvPr/>
              </p:nvSpPr>
              <p:spPr>
                <a:xfrm rot="300">
                  <a:off x="10" y="10"/>
                  <a:ext cx="231781" cy="24059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9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300">
                  <a:off x="6022" y="2767"/>
                  <a:ext cx="227078" cy="2187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98" name="Google Shape;1661;p46"/>
              <p:cNvGrpSpPr/>
              <p:nvPr/>
            </p:nvGrpSpPr>
            <p:grpSpPr>
              <a:xfrm rot="306">
                <a:off x="63527" y="52717"/>
                <a:ext cx="114947" cy="131188"/>
                <a:chOff x="0" y="0"/>
                <a:chExt cx="114945" cy="131187"/>
              </a:xfrm>
            </p:grpSpPr>
            <p:sp>
              <p:nvSpPr>
                <p:cNvPr id="1396" name="Google Shape;1662;p46"/>
                <p:cNvSpPr/>
                <p:nvPr/>
              </p:nvSpPr>
              <p:spPr>
                <a:xfrm rot="300">
                  <a:off x="39852" y="3"/>
                  <a:ext cx="75089" cy="131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97" name="Google Shape;1663;p46"/>
                <p:cNvSpPr/>
                <p:nvPr/>
              </p:nvSpPr>
              <p:spPr>
                <a:xfrm rot="300">
                  <a:off x="3" y="24576"/>
                  <a:ext cx="50527" cy="797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sp>
        <p:nvSpPr>
          <p:cNvPr id="1401" name="اكتب بصيغة الميل ونقطة معادلة المستقيم المار بالنقطة ( ٤، -١ ) والموازي للمستقيم ص=     س+ ٧"/>
          <p:cNvSpPr txBox="1"/>
          <p:nvPr/>
        </p:nvSpPr>
        <p:spPr>
          <a:xfrm>
            <a:off x="585191" y="1748368"/>
            <a:ext cx="5660238" cy="592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7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اكتب بصيغة الميل ونقطة معادلة المستقيم المار بالنقطة ( ٤، -١ ) والموازي للمستقيم ص=     س+ ٧ </a:t>
            </a:r>
          </a:p>
        </p:txBody>
      </p:sp>
      <p:sp>
        <p:nvSpPr>
          <p:cNvPr id="1402" name="١…"/>
          <p:cNvSpPr txBox="1"/>
          <p:nvPr/>
        </p:nvSpPr>
        <p:spPr>
          <a:xfrm>
            <a:off x="2613069" y="1936698"/>
            <a:ext cx="1000577" cy="592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rtl="0">
              <a:defRPr b="1" sz="1700" u="sng">
                <a:solidFill>
                  <a:srgbClr val="000000"/>
                </a:solidFill>
              </a:defRPr>
            </a:pPr>
            <a:r>
              <a:t>١</a:t>
            </a:r>
          </a:p>
          <a:p>
            <a:pPr algn="ctr" rtl="0">
              <a:defRPr b="1" sz="1700">
                <a:solidFill>
                  <a:srgbClr val="000000"/>
                </a:solidFill>
              </a:defRPr>
            </a:pPr>
            <a:r>
              <a:t>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405" name="١١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١١٦</a:t>
            </a:r>
          </a:p>
        </p:txBody>
      </p:sp>
      <p:grpSp>
        <p:nvGrpSpPr>
          <p:cNvPr id="1415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0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24" name="تجميع"/>
          <p:cNvGrpSpPr/>
          <p:nvPr/>
        </p:nvGrpSpPr>
        <p:grpSpPr>
          <a:xfrm>
            <a:off x="3624561" y="2329316"/>
            <a:ext cx="2964987" cy="2567211"/>
            <a:chOff x="-25400" y="0"/>
            <a:chExt cx="2964986" cy="2567210"/>
          </a:xfrm>
        </p:grpSpPr>
        <p:pic>
          <p:nvPicPr>
            <p:cNvPr id="141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97498"/>
              <a:ext cx="2964987" cy="246971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23" name="Google Shape;1657;p46"/>
            <p:cNvGrpSpPr/>
            <p:nvPr/>
          </p:nvGrpSpPr>
          <p:grpSpPr>
            <a:xfrm rot="5400000">
              <a:off x="2547179" y="-1"/>
              <a:ext cx="220397" cy="220398"/>
              <a:chOff x="0" y="0"/>
              <a:chExt cx="220396" cy="220396"/>
            </a:xfrm>
          </p:grpSpPr>
          <p:grpSp>
            <p:nvGrpSpPr>
              <p:cNvPr id="1419" name="Google Shape;1658;p46"/>
              <p:cNvGrpSpPr/>
              <p:nvPr/>
            </p:nvGrpSpPr>
            <p:grpSpPr>
              <a:xfrm>
                <a:off x="-1" y="-1"/>
                <a:ext cx="220398" cy="220398"/>
                <a:chOff x="0" y="0"/>
                <a:chExt cx="220396" cy="220396"/>
              </a:xfrm>
            </p:grpSpPr>
            <p:sp>
              <p:nvSpPr>
                <p:cNvPr id="1417" name="Google Shape;1659;p46"/>
                <p:cNvSpPr/>
                <p:nvPr/>
              </p:nvSpPr>
              <p:spPr>
                <a:xfrm>
                  <a:off x="-1" y="-1"/>
                  <a:ext cx="220398" cy="220398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1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507" y="2621"/>
                  <a:ext cx="208012" cy="20801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22" name="Google Shape;1661;p46"/>
              <p:cNvGrpSpPr/>
              <p:nvPr/>
            </p:nvGrpSpPr>
            <p:grpSpPr>
              <a:xfrm>
                <a:off x="58181" y="50114"/>
                <a:ext cx="107905" cy="120168"/>
                <a:chOff x="0" y="0"/>
                <a:chExt cx="107903" cy="120166"/>
              </a:xfrm>
            </p:grpSpPr>
            <p:sp>
              <p:nvSpPr>
                <p:cNvPr id="1420" name="Google Shape;1662;p46"/>
                <p:cNvSpPr/>
                <p:nvPr/>
              </p:nvSpPr>
              <p:spPr>
                <a:xfrm>
                  <a:off x="36503" y="0"/>
                  <a:ext cx="71401" cy="120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21" name="Google Shape;1663;p46"/>
                <p:cNvSpPr/>
                <p:nvPr/>
              </p:nvSpPr>
              <p:spPr>
                <a:xfrm>
                  <a:off x="0" y="23370"/>
                  <a:ext cx="48045" cy="730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29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42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26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25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2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30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1" name="IMG_7191.png" descr="IMG_7191.png"/>
          <p:cNvPicPr>
            <a:picLocks noChangeAspect="1"/>
          </p:cNvPicPr>
          <p:nvPr/>
        </p:nvPicPr>
        <p:blipFill>
          <a:blip r:embed="rId7">
            <a:extLst/>
          </a:blip>
          <a:srcRect l="7078" t="18777" r="12788" b="72051"/>
          <a:stretch>
            <a:fillRect/>
          </a:stretch>
        </p:blipFill>
        <p:spPr>
          <a:xfrm>
            <a:off x="1396602" y="1505831"/>
            <a:ext cx="5003744" cy="429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1197" t="22791" r="1545" b="74020"/>
          <a:stretch>
            <a:fillRect/>
          </a:stretch>
        </p:blipFill>
        <p:spPr>
          <a:xfrm>
            <a:off x="7301091" y="344605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37" name="تجميع"/>
          <p:cNvGrpSpPr/>
          <p:nvPr/>
        </p:nvGrpSpPr>
        <p:grpSpPr>
          <a:xfrm>
            <a:off x="6150190" y="1935250"/>
            <a:ext cx="381827" cy="381827"/>
            <a:chOff x="0" y="0"/>
            <a:chExt cx="381825" cy="381825"/>
          </a:xfrm>
        </p:grpSpPr>
        <p:grpSp>
          <p:nvGrpSpPr>
            <p:cNvPr id="1435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433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34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36" name="١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1438" name="IMG_7191.png" descr="IMG_7191.png"/>
          <p:cNvPicPr>
            <a:picLocks noChangeAspect="1"/>
          </p:cNvPicPr>
          <p:nvPr/>
        </p:nvPicPr>
        <p:blipFill>
          <a:blip r:embed="rId7">
            <a:extLst/>
          </a:blip>
          <a:srcRect l="57169" t="28345" r="17354" b="65475"/>
          <a:stretch>
            <a:fillRect/>
          </a:stretch>
        </p:blipFill>
        <p:spPr>
          <a:xfrm>
            <a:off x="3830794" y="1982119"/>
            <a:ext cx="2245546" cy="408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9" name="IMG_7191.png" descr="IMG_7191.png"/>
          <p:cNvPicPr>
            <a:picLocks noChangeAspect="1"/>
          </p:cNvPicPr>
          <p:nvPr/>
        </p:nvPicPr>
        <p:blipFill>
          <a:blip r:embed="rId7">
            <a:extLst/>
          </a:blip>
          <a:srcRect l="21787" t="28652" r="56475" b="65014"/>
          <a:stretch>
            <a:fillRect/>
          </a:stretch>
        </p:blipFill>
        <p:spPr>
          <a:xfrm>
            <a:off x="950771" y="1982119"/>
            <a:ext cx="1915931" cy="4186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8" name="تجميع"/>
          <p:cNvGrpSpPr/>
          <p:nvPr/>
        </p:nvGrpSpPr>
        <p:grpSpPr>
          <a:xfrm>
            <a:off x="536695" y="2375529"/>
            <a:ext cx="2891723" cy="2495064"/>
            <a:chOff x="-25399" y="0"/>
            <a:chExt cx="2891722" cy="2495063"/>
          </a:xfrm>
        </p:grpSpPr>
        <p:pic>
          <p:nvPicPr>
            <p:cNvPr id="144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54113"/>
              <a:ext cx="2891723" cy="244095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47" name="Google Shape;1657;p46"/>
            <p:cNvGrpSpPr/>
            <p:nvPr/>
          </p:nvGrpSpPr>
          <p:grpSpPr>
            <a:xfrm rot="5400000">
              <a:off x="2387610" y="-1"/>
              <a:ext cx="228526" cy="228527"/>
              <a:chOff x="0" y="0"/>
              <a:chExt cx="228525" cy="228525"/>
            </a:xfrm>
          </p:grpSpPr>
          <p:grpSp>
            <p:nvGrpSpPr>
              <p:cNvPr id="1443" name="Google Shape;1658;p46"/>
              <p:cNvGrpSpPr/>
              <p:nvPr/>
            </p:nvGrpSpPr>
            <p:grpSpPr>
              <a:xfrm>
                <a:off x="-1" y="-1"/>
                <a:ext cx="228527" cy="228527"/>
                <a:chOff x="0" y="0"/>
                <a:chExt cx="228525" cy="228525"/>
              </a:xfrm>
            </p:grpSpPr>
            <p:sp>
              <p:nvSpPr>
                <p:cNvPr id="1441" name="Google Shape;1659;p46"/>
                <p:cNvSpPr/>
                <p:nvPr/>
              </p:nvSpPr>
              <p:spPr>
                <a:xfrm>
                  <a:off x="-1" y="-1"/>
                  <a:ext cx="228527" cy="228527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4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5710" y="2717"/>
                  <a:ext cx="215685" cy="2156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46" name="Google Shape;1661;p46"/>
              <p:cNvGrpSpPr/>
              <p:nvPr/>
            </p:nvGrpSpPr>
            <p:grpSpPr>
              <a:xfrm>
                <a:off x="60327" y="51963"/>
                <a:ext cx="111884" cy="124600"/>
                <a:chOff x="0" y="0"/>
                <a:chExt cx="111882" cy="124598"/>
              </a:xfrm>
            </p:grpSpPr>
            <p:sp>
              <p:nvSpPr>
                <p:cNvPr id="1444" name="Google Shape;1662;p46"/>
                <p:cNvSpPr/>
                <p:nvPr/>
              </p:nvSpPr>
              <p:spPr>
                <a:xfrm>
                  <a:off x="37849" y="0"/>
                  <a:ext cx="74034" cy="124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5" name="Google Shape;1663;p46"/>
                <p:cNvSpPr/>
                <p:nvPr/>
              </p:nvSpPr>
              <p:spPr>
                <a:xfrm>
                  <a:off x="0" y="24232"/>
                  <a:ext cx="49817" cy="75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53" name="تجميع"/>
          <p:cNvGrpSpPr/>
          <p:nvPr/>
        </p:nvGrpSpPr>
        <p:grpSpPr>
          <a:xfrm>
            <a:off x="2866883" y="1989692"/>
            <a:ext cx="381827" cy="381827"/>
            <a:chOff x="0" y="0"/>
            <a:chExt cx="381825" cy="381825"/>
          </a:xfrm>
        </p:grpSpPr>
        <p:grpSp>
          <p:nvGrpSpPr>
            <p:cNvPr id="1451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449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50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52" name="٢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56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457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458" name="١١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١١٨</a:t>
            </a:r>
          </a:p>
        </p:txBody>
      </p:sp>
      <p:pic>
        <p:nvPicPr>
          <p:cNvPr id="1459" name="IMG_7192.jpeg" descr="IMG_7192.jpeg"/>
          <p:cNvPicPr>
            <a:picLocks noChangeAspect="1"/>
          </p:cNvPicPr>
          <p:nvPr/>
        </p:nvPicPr>
        <p:blipFill>
          <a:blip r:embed="rId4">
            <a:extLst/>
          </a:blip>
          <a:srcRect l="4523" t="0" r="2557" b="6004"/>
          <a:stretch>
            <a:fillRect/>
          </a:stretch>
        </p:blipFill>
        <p:spPr>
          <a:xfrm>
            <a:off x="1503567" y="1892021"/>
            <a:ext cx="4967181" cy="16460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70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467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460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1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2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3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4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5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6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468" name="IMG_1793.jpeg" descr="IMG_1793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469" name="IMG_4622.png" descr="IMG_462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471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48706" y="2764470"/>
            <a:ext cx="1941029" cy="424791"/>
          </a:xfrm>
          <a:prstGeom prst="rect">
            <a:avLst/>
          </a:prstGeom>
        </p:spPr>
      </p:pic>
      <p:sp>
        <p:nvSpPr>
          <p:cNvPr id="1473" name="Google Shape;1767;p26"/>
          <p:cNvSpPr/>
          <p:nvPr/>
        </p:nvSpPr>
        <p:spPr>
          <a:xfrm rot="4829594">
            <a:off x="1492814" y="1605795"/>
            <a:ext cx="331633" cy="802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474" name="Google Shape;1767;p26"/>
          <p:cNvSpPr/>
          <p:nvPr/>
        </p:nvSpPr>
        <p:spPr>
          <a:xfrm rot="4829594">
            <a:off x="6112016" y="3054608"/>
            <a:ext cx="342578" cy="765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7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79" name="١١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١١٤</a:t>
            </a:r>
          </a:p>
        </p:txBody>
      </p:sp>
      <p:pic>
        <p:nvPicPr>
          <p:cNvPr id="1480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1" name="IMG_7193.jpeg" descr="IMG_7193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9875" y="1897859"/>
            <a:ext cx="5355928" cy="1624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١١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١١٤</a:t>
            </a:r>
          </a:p>
        </p:txBody>
      </p:sp>
      <p:pic>
        <p:nvPicPr>
          <p:cNvPr id="1484" name="IMG_7194.png" descr="IMG_7194.png"/>
          <p:cNvPicPr>
            <a:picLocks noChangeAspect="1"/>
          </p:cNvPicPr>
          <p:nvPr/>
        </p:nvPicPr>
        <p:blipFill>
          <a:blip r:embed="rId2">
            <a:extLst/>
          </a:blip>
          <a:srcRect l="53631" t="45197" r="26604" b="48406"/>
          <a:stretch>
            <a:fillRect/>
          </a:stretch>
        </p:blipFill>
        <p:spPr>
          <a:xfrm>
            <a:off x="4630616" y="4205460"/>
            <a:ext cx="1842175" cy="447103"/>
          </a:xfrm>
          <a:prstGeom prst="rect">
            <a:avLst/>
          </a:prstGeom>
          <a:ln w="25400">
            <a:solidFill>
              <a:srgbClr val="FF8648"/>
            </a:solidFill>
            <a:miter lim="400000"/>
          </a:ln>
        </p:spPr>
      </p:pic>
      <p:grpSp>
        <p:nvGrpSpPr>
          <p:cNvPr id="1488" name="تجميع"/>
          <p:cNvGrpSpPr/>
          <p:nvPr/>
        </p:nvGrpSpPr>
        <p:grpSpPr>
          <a:xfrm>
            <a:off x="5625185" y="604915"/>
            <a:ext cx="938015" cy="904443"/>
            <a:chOff x="0" y="0"/>
            <a:chExt cx="938014" cy="904441"/>
          </a:xfrm>
        </p:grpSpPr>
        <p:sp>
          <p:nvSpPr>
            <p:cNvPr id="1485" name="بيضاوي"/>
            <p:cNvSpPr/>
            <p:nvPr/>
          </p:nvSpPr>
          <p:spPr>
            <a:xfrm>
              <a:off x="-1" y="0"/>
              <a:ext cx="938016" cy="904442"/>
            </a:xfrm>
            <a:prstGeom prst="ellipse">
              <a:avLst/>
            </a:prstGeom>
            <a:solidFill>
              <a:srgbClr val="FFF9F9"/>
            </a:solidFill>
            <a:ln w="12700" cap="flat">
              <a:solidFill>
                <a:srgbClr val="E224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6" name="خط"/>
            <p:cNvSpPr/>
            <p:nvPr/>
          </p:nvSpPr>
          <p:spPr>
            <a:xfrm>
              <a:off x="89356" y="183603"/>
              <a:ext cx="644221" cy="64422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87" name="خط"/>
            <p:cNvSpPr/>
            <p:nvPr/>
          </p:nvSpPr>
          <p:spPr>
            <a:xfrm flipV="1">
              <a:off x="204084" y="183603"/>
              <a:ext cx="604432" cy="570448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489" name="IMG_7193.jpeg" descr="IMG_7193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4294" y="491629"/>
            <a:ext cx="3657916" cy="1131015"/>
          </a:xfrm>
          <a:prstGeom prst="rect">
            <a:avLst/>
          </a:prstGeom>
        </p:spPr>
      </p:pic>
      <p:grpSp>
        <p:nvGrpSpPr>
          <p:cNvPr id="1492" name="تجميع"/>
          <p:cNvGrpSpPr/>
          <p:nvPr/>
        </p:nvGrpSpPr>
        <p:grpSpPr>
          <a:xfrm rot="21600000">
            <a:off x="907619" y="1656238"/>
            <a:ext cx="5594978" cy="939851"/>
            <a:chOff x="0" y="0"/>
            <a:chExt cx="5594977" cy="939850"/>
          </a:xfrm>
        </p:grpSpPr>
        <p:sp>
          <p:nvSpPr>
            <p:cNvPr id="1491" name="Google Shape;1770;p26"/>
            <p:cNvSpPr txBox="1"/>
            <p:nvPr/>
          </p:nvSpPr>
          <p:spPr>
            <a:xfrm>
              <a:off x="63500" y="76200"/>
              <a:ext cx="5467978" cy="787451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rmAutofit fontScale="100000" lnSpcReduction="0"/>
            </a:bodyPr>
            <a:lstStyle>
              <a:lvl1pPr algn="ctr" defTabSz="502920">
                <a:defRPr b="1" sz="2035">
                  <a:solidFill>
                    <a:srgbClr val="6E667A"/>
                  </a:solidFill>
                </a:defRPr>
              </a:lvl1pPr>
            </a:lstStyle>
            <a:p>
              <a:pPr rtl="0">
                <a:defRPr/>
              </a:pPr>
              <a:r>
                <a:t>هما مستقيمان يتقاطعان ويكونان زاوية قائمة ويكون  ميل كل منهما معكوس مقلوب الاخر  </a:t>
              </a:r>
            </a:p>
          </p:txBody>
        </p:sp>
        <p:pic>
          <p:nvPicPr>
            <p:cNvPr id="1490" name="Google Shape;1770;p26" descr="Google Shape;1770;p26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594978" cy="939851"/>
            </a:xfrm>
            <a:prstGeom prst="rect">
              <a:avLst/>
            </a:prstGeom>
            <a:effectLst/>
          </p:spPr>
        </p:pic>
      </p:grpSp>
      <p:grpSp>
        <p:nvGrpSpPr>
          <p:cNvPr id="1495" name="تجميع"/>
          <p:cNvGrpSpPr/>
          <p:nvPr/>
        </p:nvGrpSpPr>
        <p:grpSpPr>
          <a:xfrm>
            <a:off x="2830125" y="2773863"/>
            <a:ext cx="2720886" cy="1969068"/>
            <a:chOff x="0" y="0"/>
            <a:chExt cx="2720885" cy="1969066"/>
          </a:xfrm>
        </p:grpSpPr>
        <p:sp>
          <p:nvSpPr>
            <p:cNvPr id="1493" name="خط"/>
            <p:cNvSpPr/>
            <p:nvPr/>
          </p:nvSpPr>
          <p:spPr>
            <a:xfrm flipV="1">
              <a:off x="870185" y="0"/>
              <a:ext cx="1" cy="1969067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494" name="خط"/>
            <p:cNvSpPr/>
            <p:nvPr/>
          </p:nvSpPr>
          <p:spPr>
            <a:xfrm>
              <a:off x="0" y="1074834"/>
              <a:ext cx="2720886" cy="1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496" name="خط"/>
          <p:cNvSpPr/>
          <p:nvPr/>
        </p:nvSpPr>
        <p:spPr>
          <a:xfrm flipV="1">
            <a:off x="3248288" y="3078789"/>
            <a:ext cx="1" cy="1459251"/>
          </a:xfrm>
          <a:prstGeom prst="line">
            <a:avLst/>
          </a:prstGeom>
          <a:ln w="38100">
            <a:solidFill>
              <a:srgbClr val="D9EC37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97" name="خط"/>
          <p:cNvSpPr/>
          <p:nvPr/>
        </p:nvSpPr>
        <p:spPr>
          <a:xfrm>
            <a:off x="2657272" y="3674576"/>
            <a:ext cx="2095672" cy="1"/>
          </a:xfrm>
          <a:prstGeom prst="line">
            <a:avLst/>
          </a:prstGeom>
          <a:ln w="38100">
            <a:solidFill>
              <a:srgbClr val="D9EC37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98" name="خط"/>
          <p:cNvSpPr/>
          <p:nvPr/>
        </p:nvSpPr>
        <p:spPr>
          <a:xfrm flipH="1" flipV="1">
            <a:off x="3032913" y="2900003"/>
            <a:ext cx="1539087" cy="1539087"/>
          </a:xfrm>
          <a:prstGeom prst="line">
            <a:avLst/>
          </a:prstGeom>
          <a:ln w="38100">
            <a:solidFill>
              <a:srgbClr val="FF8C82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99" name="خط"/>
          <p:cNvSpPr/>
          <p:nvPr/>
        </p:nvSpPr>
        <p:spPr>
          <a:xfrm flipV="1">
            <a:off x="2946221" y="3313761"/>
            <a:ext cx="1513691" cy="1211360"/>
          </a:xfrm>
          <a:prstGeom prst="line">
            <a:avLst/>
          </a:prstGeom>
          <a:ln w="38100">
            <a:solidFill>
              <a:srgbClr val="FF8C82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500" name="IMG_7194.png" descr="IMG_7194.png"/>
          <p:cNvPicPr>
            <a:picLocks noChangeAspect="1"/>
          </p:cNvPicPr>
          <p:nvPr/>
        </p:nvPicPr>
        <p:blipFill>
          <a:blip r:embed="rId2">
            <a:extLst/>
          </a:blip>
          <a:srcRect l="16011" t="34111" r="73017" b="58041"/>
          <a:stretch>
            <a:fillRect/>
          </a:stretch>
        </p:blipFill>
        <p:spPr>
          <a:xfrm>
            <a:off x="1621825" y="3408121"/>
            <a:ext cx="1022665" cy="548523"/>
          </a:xfrm>
          <a:prstGeom prst="rect">
            <a:avLst/>
          </a:prstGeom>
          <a:ln w="25400">
            <a:solidFill>
              <a:srgbClr val="F4FF8F"/>
            </a:solidFill>
            <a:miter lim="400000"/>
          </a:ln>
        </p:spPr>
      </p:pic>
      <p:grpSp>
        <p:nvGrpSpPr>
          <p:cNvPr id="1503" name="IMG_7194.png"/>
          <p:cNvGrpSpPr/>
          <p:nvPr/>
        </p:nvGrpSpPr>
        <p:grpSpPr>
          <a:xfrm>
            <a:off x="6852567" y="3395421"/>
            <a:ext cx="1410746" cy="1157803"/>
            <a:chOff x="0" y="0"/>
            <a:chExt cx="1410744" cy="1157802"/>
          </a:xfrm>
        </p:grpSpPr>
        <p:pic>
          <p:nvPicPr>
            <p:cNvPr id="1502" name="IMG_7194.png" descr="IMG_719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9364" t="19374" r="3429" b="62116"/>
            <a:stretch>
              <a:fillRect/>
            </a:stretch>
          </p:blipFill>
          <p:spPr>
            <a:xfrm>
              <a:off x="50800" y="50800"/>
              <a:ext cx="1309145" cy="10562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1" name="IMG_7194.png" descr="IMG_7194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1410746" cy="11578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2000"/>
                                        <p:tgtEl>
                                          <p:spTgt spid="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Class="entr" nodeType="after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8" grpId="6"/>
      <p:bldP build="whole" bldLvl="1" animBg="1" rev="0" advAuto="0" spid="1500" grpId="5"/>
      <p:bldP build="whole" bldLvl="1" animBg="1" rev="0" advAuto="0" spid="1503" grpId="9"/>
      <p:bldP build="whole" bldLvl="1" animBg="1" rev="0" advAuto="0" spid="1495" grpId="2"/>
      <p:bldP build="whole" bldLvl="1" animBg="1" rev="0" advAuto="0" spid="1496" grpId="3"/>
      <p:bldP build="whole" bldLvl="1" animBg="1" rev="0" advAuto="0" spid="1499" grpId="7"/>
      <p:bldP build="whole" bldLvl="1" animBg="1" rev="0" advAuto="0" spid="1492" grpId="1"/>
      <p:bldP build="whole" bldLvl="1" animBg="1" rev="0" advAuto="0" spid="1484" grpId="8"/>
      <p:bldP build="whole" bldLvl="1" animBg="1" rev="0" advAuto="0" spid="1497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تجميع"/>
          <p:cNvGrpSpPr/>
          <p:nvPr/>
        </p:nvGrpSpPr>
        <p:grpSpPr>
          <a:xfrm>
            <a:off x="4357198" y="1901800"/>
            <a:ext cx="2551610" cy="420565"/>
            <a:chOff x="0" y="0"/>
            <a:chExt cx="2551608" cy="420563"/>
          </a:xfrm>
        </p:grpSpPr>
        <p:pic>
          <p:nvPicPr>
            <p:cNvPr id="150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156270" y="0"/>
              <a:ext cx="2239069" cy="420564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06" name="مثال من واقع الحياة"/>
            <p:cNvSpPr/>
            <p:nvPr/>
          </p:nvSpPr>
          <p:spPr>
            <a:xfrm>
              <a:off x="0" y="45913"/>
              <a:ext cx="25516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sp>
        <p:nvSpPr>
          <p:cNvPr id="1508" name="١١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١١٤</a:t>
            </a:r>
          </a:p>
        </p:txBody>
      </p:sp>
      <p:pic>
        <p:nvPicPr>
          <p:cNvPr id="1509" name="IMG_7194.png" descr="IMG_7194.png"/>
          <p:cNvPicPr>
            <a:picLocks noChangeAspect="1"/>
          </p:cNvPicPr>
          <p:nvPr/>
        </p:nvPicPr>
        <p:blipFill>
          <a:blip r:embed="rId3">
            <a:extLst/>
          </a:blip>
          <a:srcRect l="38745" t="59745" r="22385" b="34955"/>
          <a:stretch>
            <a:fillRect/>
          </a:stretch>
        </p:blipFill>
        <p:spPr>
          <a:xfrm>
            <a:off x="691151" y="1076641"/>
            <a:ext cx="5833847" cy="59650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10" name="IMG_7194.png" descr="IMG_7194.png"/>
          <p:cNvPicPr>
            <a:picLocks noChangeAspect="1"/>
          </p:cNvPicPr>
          <p:nvPr/>
        </p:nvPicPr>
        <p:blipFill>
          <a:blip r:embed="rId3">
            <a:extLst/>
          </a:blip>
          <a:srcRect l="19285" t="70376" r="24885" b="23738"/>
          <a:stretch>
            <a:fillRect/>
          </a:stretch>
        </p:blipFill>
        <p:spPr>
          <a:xfrm>
            <a:off x="552022" y="2079718"/>
            <a:ext cx="3927579" cy="310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1" name="IMG_7194.png" descr="IMG_7194.png"/>
          <p:cNvPicPr>
            <a:picLocks noChangeAspect="1"/>
          </p:cNvPicPr>
          <p:nvPr/>
        </p:nvPicPr>
        <p:blipFill>
          <a:blip r:embed="rId3">
            <a:extLst/>
          </a:blip>
          <a:srcRect l="56119" t="75182" r="24378" b="19623"/>
          <a:stretch>
            <a:fillRect/>
          </a:stretch>
        </p:blipFill>
        <p:spPr>
          <a:xfrm>
            <a:off x="4414442" y="2390075"/>
            <a:ext cx="2288742" cy="457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2" name="IMG_7195.png" descr="IMG_7195.png"/>
          <p:cNvPicPr>
            <a:picLocks noChangeAspect="1"/>
          </p:cNvPicPr>
          <p:nvPr/>
        </p:nvPicPr>
        <p:blipFill>
          <a:blip r:embed="rId4">
            <a:extLst/>
          </a:blip>
          <a:srcRect l="29742" t="46319" r="61301" b="41777"/>
          <a:stretch>
            <a:fillRect/>
          </a:stretch>
        </p:blipFill>
        <p:spPr>
          <a:xfrm>
            <a:off x="552022" y="2415139"/>
            <a:ext cx="1440885" cy="14363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13" name="IMG_7195.png" descr="IMG_7195.png"/>
          <p:cNvPicPr>
            <a:picLocks noChangeAspect="1"/>
          </p:cNvPicPr>
          <p:nvPr/>
        </p:nvPicPr>
        <p:blipFill>
          <a:blip r:embed="rId4">
            <a:extLst/>
          </a:blip>
          <a:srcRect l="39103" t="45143" r="37600" b="38835"/>
          <a:stretch>
            <a:fillRect/>
          </a:stretch>
        </p:blipFill>
        <p:spPr>
          <a:xfrm>
            <a:off x="2697956" y="2847275"/>
            <a:ext cx="3748183" cy="19333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14" name="خط خط" descr="خط خط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7724144">
            <a:off x="905575" y="2924098"/>
            <a:ext cx="511095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515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2156989">
            <a:off x="1013339" y="3239022"/>
            <a:ext cx="666044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516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7528987">
            <a:off x="709368" y="3069376"/>
            <a:ext cx="813429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517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245399">
            <a:off x="927414" y="3233239"/>
            <a:ext cx="751038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grpSp>
        <p:nvGrpSpPr>
          <p:cNvPr id="1521" name="تجميع"/>
          <p:cNvGrpSpPr/>
          <p:nvPr/>
        </p:nvGrpSpPr>
        <p:grpSpPr>
          <a:xfrm>
            <a:off x="7150923" y="3716333"/>
            <a:ext cx="938016" cy="904443"/>
            <a:chOff x="0" y="0"/>
            <a:chExt cx="938014" cy="904441"/>
          </a:xfrm>
        </p:grpSpPr>
        <p:sp>
          <p:nvSpPr>
            <p:cNvPr id="1518" name="بيضاوي"/>
            <p:cNvSpPr/>
            <p:nvPr/>
          </p:nvSpPr>
          <p:spPr>
            <a:xfrm>
              <a:off x="-1" y="0"/>
              <a:ext cx="938016" cy="904442"/>
            </a:xfrm>
            <a:prstGeom prst="ellipse">
              <a:avLst/>
            </a:prstGeom>
            <a:solidFill>
              <a:srgbClr val="FFF9F9"/>
            </a:solidFill>
            <a:ln w="12700" cap="flat">
              <a:solidFill>
                <a:srgbClr val="E224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19" name="خط"/>
            <p:cNvSpPr/>
            <p:nvPr/>
          </p:nvSpPr>
          <p:spPr>
            <a:xfrm>
              <a:off x="89356" y="183603"/>
              <a:ext cx="644221" cy="64422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20" name="خط"/>
            <p:cNvSpPr/>
            <p:nvPr/>
          </p:nvSpPr>
          <p:spPr>
            <a:xfrm flipV="1">
              <a:off x="204084" y="183603"/>
              <a:ext cx="604432" cy="570448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4" grpId="1"/>
      <p:bldP build="whole" bldLvl="1" animBg="1" rev="0" advAuto="0" spid="1516" grpId="3"/>
      <p:bldP build="whole" bldLvl="1" animBg="1" rev="0" advAuto="0" spid="1515" grpId="2"/>
      <p:bldP build="whole" bldLvl="1" animBg="1" rev="0" advAuto="0" spid="1517" grpId="4"/>
      <p:bldP build="whole" bldLvl="1" animBg="1" rev="0" advAuto="0" spid="1513" grpId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" name="تجميع"/>
          <p:cNvGrpSpPr/>
          <p:nvPr/>
        </p:nvGrpSpPr>
        <p:grpSpPr>
          <a:xfrm>
            <a:off x="4357198" y="1901800"/>
            <a:ext cx="2551610" cy="420565"/>
            <a:chOff x="0" y="0"/>
            <a:chExt cx="2551608" cy="420563"/>
          </a:xfrm>
        </p:grpSpPr>
        <p:pic>
          <p:nvPicPr>
            <p:cNvPr id="1523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156270" y="0"/>
              <a:ext cx="2239069" cy="420564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24" name="مثال من واقع الحياة"/>
            <p:cNvSpPr/>
            <p:nvPr/>
          </p:nvSpPr>
          <p:spPr>
            <a:xfrm>
              <a:off x="0" y="45913"/>
              <a:ext cx="25516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</p:grpSp>
      <p:sp>
        <p:nvSpPr>
          <p:cNvPr id="1526" name="١١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١١٤</a:t>
            </a:r>
          </a:p>
        </p:txBody>
      </p:sp>
      <p:pic>
        <p:nvPicPr>
          <p:cNvPr id="1527" name="IMG_7194.png" descr="IMG_7194.png"/>
          <p:cNvPicPr>
            <a:picLocks noChangeAspect="1"/>
          </p:cNvPicPr>
          <p:nvPr/>
        </p:nvPicPr>
        <p:blipFill>
          <a:blip r:embed="rId3">
            <a:extLst/>
          </a:blip>
          <a:srcRect l="19285" t="70376" r="24885" b="23738"/>
          <a:stretch>
            <a:fillRect/>
          </a:stretch>
        </p:blipFill>
        <p:spPr>
          <a:xfrm>
            <a:off x="552022" y="2079718"/>
            <a:ext cx="3927579" cy="310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IMG_7195.png" descr="IMG_7195.png"/>
          <p:cNvPicPr>
            <a:picLocks noChangeAspect="1"/>
          </p:cNvPicPr>
          <p:nvPr/>
        </p:nvPicPr>
        <p:blipFill>
          <a:blip r:embed="rId4">
            <a:extLst/>
          </a:blip>
          <a:srcRect l="29742" t="46319" r="61301" b="41777"/>
          <a:stretch>
            <a:fillRect/>
          </a:stretch>
        </p:blipFill>
        <p:spPr>
          <a:xfrm>
            <a:off x="552022" y="2415139"/>
            <a:ext cx="1440885" cy="14363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29" name="خط خط" descr="خط خط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630562" y="3024414"/>
            <a:ext cx="716615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530" name="خط خط" descr="خط خط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6200000">
            <a:off x="1312635" y="3024414"/>
            <a:ext cx="716614" cy="50801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531" name="IMG_7196.png" descr="IMG_7196.png"/>
          <p:cNvPicPr>
            <a:picLocks noChangeAspect="1"/>
          </p:cNvPicPr>
          <p:nvPr/>
        </p:nvPicPr>
        <p:blipFill>
          <a:blip r:embed="rId6">
            <a:extLst/>
          </a:blip>
          <a:srcRect l="35493" t="23169" r="18338" b="70740"/>
          <a:stretch>
            <a:fillRect/>
          </a:stretch>
        </p:blipFill>
        <p:spPr>
          <a:xfrm>
            <a:off x="3092556" y="2415139"/>
            <a:ext cx="3478340" cy="344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2" name="IMG_7196.png" descr="IMG_7196.png"/>
          <p:cNvPicPr>
            <a:picLocks noChangeAspect="1"/>
          </p:cNvPicPr>
          <p:nvPr/>
        </p:nvPicPr>
        <p:blipFill>
          <a:blip r:embed="rId6">
            <a:extLst/>
          </a:blip>
          <a:srcRect l="4329" t="29002" r="18560" b="42330"/>
          <a:stretch>
            <a:fillRect/>
          </a:stretch>
        </p:blipFill>
        <p:spPr>
          <a:xfrm>
            <a:off x="2621587" y="2844221"/>
            <a:ext cx="4001612" cy="11157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33" name="IMG_7194.png" descr="IMG_7194.png"/>
          <p:cNvPicPr>
            <a:picLocks noChangeAspect="1"/>
          </p:cNvPicPr>
          <p:nvPr/>
        </p:nvPicPr>
        <p:blipFill>
          <a:blip r:embed="rId3">
            <a:extLst/>
          </a:blip>
          <a:srcRect l="38745" t="59745" r="22385" b="34955"/>
          <a:stretch>
            <a:fillRect/>
          </a:stretch>
        </p:blipFill>
        <p:spPr>
          <a:xfrm>
            <a:off x="691151" y="1076641"/>
            <a:ext cx="5833847" cy="59650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37" name="تجميع"/>
          <p:cNvGrpSpPr/>
          <p:nvPr/>
        </p:nvGrpSpPr>
        <p:grpSpPr>
          <a:xfrm>
            <a:off x="7121457" y="3625017"/>
            <a:ext cx="938016" cy="904443"/>
            <a:chOff x="0" y="0"/>
            <a:chExt cx="938014" cy="904441"/>
          </a:xfrm>
        </p:grpSpPr>
        <p:sp>
          <p:nvSpPr>
            <p:cNvPr id="1534" name="بيضاوي"/>
            <p:cNvSpPr/>
            <p:nvPr/>
          </p:nvSpPr>
          <p:spPr>
            <a:xfrm>
              <a:off x="-1" y="0"/>
              <a:ext cx="938016" cy="904442"/>
            </a:xfrm>
            <a:prstGeom prst="ellipse">
              <a:avLst/>
            </a:prstGeom>
            <a:solidFill>
              <a:srgbClr val="FFF9F9"/>
            </a:solidFill>
            <a:ln w="12700" cap="flat">
              <a:solidFill>
                <a:srgbClr val="E224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5" name="خط"/>
            <p:cNvSpPr/>
            <p:nvPr/>
          </p:nvSpPr>
          <p:spPr>
            <a:xfrm>
              <a:off x="89356" y="183603"/>
              <a:ext cx="644221" cy="64422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536" name="خط"/>
            <p:cNvSpPr/>
            <p:nvPr/>
          </p:nvSpPr>
          <p:spPr>
            <a:xfrm flipV="1">
              <a:off x="204084" y="183603"/>
              <a:ext cx="604432" cy="570448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0" grpId="2"/>
      <p:bldP build="whole" bldLvl="1" animBg="1" rev="0" advAuto="0" spid="1529" grpId="1"/>
      <p:bldP build="whole" bldLvl="1" animBg="1" rev="0" advAuto="0" spid="1532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49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40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4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8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43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4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5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6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7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5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53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51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5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56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54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5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57" name="١١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١١٤</a:t>
            </a:r>
          </a:p>
        </p:txBody>
      </p:sp>
      <p:grpSp>
        <p:nvGrpSpPr>
          <p:cNvPr id="1567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55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68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69" name="IMG_7196.png" descr="IMG_7196.png"/>
          <p:cNvPicPr>
            <a:picLocks noChangeAspect="1"/>
          </p:cNvPicPr>
          <p:nvPr/>
        </p:nvPicPr>
        <p:blipFill>
          <a:blip r:embed="rId7">
            <a:extLst/>
          </a:blip>
          <a:srcRect l="6871" t="66646" r="21918" b="17677"/>
          <a:stretch>
            <a:fillRect/>
          </a:stretch>
        </p:blipFill>
        <p:spPr>
          <a:xfrm>
            <a:off x="871078" y="1488837"/>
            <a:ext cx="5229170" cy="8633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4" name="تجميع"/>
          <p:cNvGrpSpPr/>
          <p:nvPr/>
        </p:nvGrpSpPr>
        <p:grpSpPr>
          <a:xfrm>
            <a:off x="6111702" y="1648224"/>
            <a:ext cx="372375" cy="372376"/>
            <a:chOff x="0" y="0"/>
            <a:chExt cx="372374" cy="372374"/>
          </a:xfrm>
        </p:grpSpPr>
        <p:grpSp>
          <p:nvGrpSpPr>
            <p:cNvPr id="1572" name="Google Shape;1604;p45"/>
            <p:cNvGrpSpPr/>
            <p:nvPr/>
          </p:nvGrpSpPr>
          <p:grpSpPr>
            <a:xfrm>
              <a:off x="-1" y="-1"/>
              <a:ext cx="372376" cy="372376"/>
              <a:chOff x="0" y="0"/>
              <a:chExt cx="372374" cy="372374"/>
            </a:xfrm>
          </p:grpSpPr>
          <p:sp>
            <p:nvSpPr>
              <p:cNvPr id="1570" name="Google Shape;1606;p45"/>
              <p:cNvSpPr/>
              <p:nvPr/>
            </p:nvSpPr>
            <p:spPr>
              <a:xfrm>
                <a:off x="-1" y="-1"/>
                <a:ext cx="372376" cy="37237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71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304" y="4428"/>
                <a:ext cx="351451" cy="351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73" name="٢"/>
            <p:cNvSpPr txBox="1"/>
            <p:nvPr/>
          </p:nvSpPr>
          <p:spPr>
            <a:xfrm>
              <a:off x="43656" y="53669"/>
              <a:ext cx="285063" cy="289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</a:t>
              </a:r>
            </a:p>
          </p:txBody>
        </p:sp>
      </p:grpSp>
      <p:grpSp>
        <p:nvGrpSpPr>
          <p:cNvPr id="1583" name="تجميع"/>
          <p:cNvGrpSpPr/>
          <p:nvPr/>
        </p:nvGrpSpPr>
        <p:grpSpPr>
          <a:xfrm>
            <a:off x="944422" y="2377565"/>
            <a:ext cx="5352496" cy="2314605"/>
            <a:chOff x="-25400" y="0"/>
            <a:chExt cx="5352494" cy="2314604"/>
          </a:xfrm>
        </p:grpSpPr>
        <p:pic>
          <p:nvPicPr>
            <p:cNvPr id="157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5400" y="144578"/>
              <a:ext cx="5352495" cy="2170027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82" name="Google Shape;1657;p46"/>
            <p:cNvGrpSpPr/>
            <p:nvPr/>
          </p:nvGrpSpPr>
          <p:grpSpPr>
            <a:xfrm rot="5400000">
              <a:off x="4868806" y="-1"/>
              <a:ext cx="315663" cy="315663"/>
              <a:chOff x="0" y="0"/>
              <a:chExt cx="315661" cy="315661"/>
            </a:xfrm>
          </p:grpSpPr>
          <p:grpSp>
            <p:nvGrpSpPr>
              <p:cNvPr id="1578" name="Google Shape;1658;p46"/>
              <p:cNvGrpSpPr/>
              <p:nvPr/>
            </p:nvGrpSpPr>
            <p:grpSpPr>
              <a:xfrm>
                <a:off x="-1" y="-1"/>
                <a:ext cx="315663" cy="315663"/>
                <a:chOff x="0" y="0"/>
                <a:chExt cx="315661" cy="315661"/>
              </a:xfrm>
            </p:grpSpPr>
            <p:sp>
              <p:nvSpPr>
                <p:cNvPr id="1576" name="Google Shape;1659;p46"/>
                <p:cNvSpPr/>
                <p:nvPr/>
              </p:nvSpPr>
              <p:spPr>
                <a:xfrm>
                  <a:off x="-1" y="-1"/>
                  <a:ext cx="315663" cy="31566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77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7887" y="3754"/>
                  <a:ext cx="297925" cy="2979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81" name="Google Shape;1661;p46"/>
              <p:cNvGrpSpPr/>
              <p:nvPr/>
            </p:nvGrpSpPr>
            <p:grpSpPr>
              <a:xfrm>
                <a:off x="83330" y="71776"/>
                <a:ext cx="154545" cy="172110"/>
                <a:chOff x="0" y="0"/>
                <a:chExt cx="154543" cy="172108"/>
              </a:xfrm>
            </p:grpSpPr>
            <p:sp>
              <p:nvSpPr>
                <p:cNvPr id="1579" name="Google Shape;1662;p46"/>
                <p:cNvSpPr/>
                <p:nvPr/>
              </p:nvSpPr>
              <p:spPr>
                <a:xfrm>
                  <a:off x="52281" y="0"/>
                  <a:ext cx="102263" cy="1721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80" name="Google Shape;1663;p46"/>
                <p:cNvSpPr/>
                <p:nvPr/>
              </p:nvSpPr>
              <p:spPr>
                <a:xfrm>
                  <a:off x="0" y="33472"/>
                  <a:ext cx="68812" cy="1045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4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5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5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6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6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5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6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6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6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9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6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01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6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7"/>
                  </p:tgtEl>
                </p:cond>
              </p:nextCondLst>
            </p:seq>
          </p:childTnLst>
        </p:cTn>
      </p:par>
    </p:tnLst>
    <p:bldLst>
      <p:bldP build="whole" bldLvl="1" animBg="1" rev="0" advAuto="0" spid="1100" grpId="3"/>
      <p:bldP build="whole" bldLvl="1" animBg="1" rev="0" advAuto="0" spid="106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١١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١١٨</a:t>
            </a:r>
          </a:p>
        </p:txBody>
      </p:sp>
      <p:sp>
        <p:nvSpPr>
          <p:cNvPr id="1586" name="Google Shape;4451;p94"/>
          <p:cNvSpPr/>
          <p:nvPr/>
        </p:nvSpPr>
        <p:spPr>
          <a:xfrm>
            <a:off x="6464517" y="1101409"/>
            <a:ext cx="266297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87" name="Google Shape;2486;p58" descr="Google Shape;2486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7333" y="983174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91" name="تجميع"/>
          <p:cNvGrpSpPr/>
          <p:nvPr/>
        </p:nvGrpSpPr>
        <p:grpSpPr>
          <a:xfrm>
            <a:off x="1855405" y="676968"/>
            <a:ext cx="4310337" cy="1214254"/>
            <a:chOff x="0" y="0"/>
            <a:chExt cx="4310336" cy="1214252"/>
          </a:xfrm>
        </p:grpSpPr>
        <p:sp>
          <p:nvSpPr>
            <p:cNvPr id="1589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590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92" name="IMG_7203.png" descr="IMG_7203.png"/>
          <p:cNvPicPr>
            <a:picLocks noChangeAspect="1"/>
          </p:cNvPicPr>
          <p:nvPr/>
        </p:nvPicPr>
        <p:blipFill>
          <a:blip r:embed="rId5">
            <a:extLst/>
          </a:blip>
          <a:srcRect l="40299" t="20062" r="26717" b="76859"/>
          <a:stretch>
            <a:fillRect/>
          </a:stretch>
        </p:blipFill>
        <p:spPr>
          <a:xfrm>
            <a:off x="592152" y="2239868"/>
            <a:ext cx="6005481" cy="4203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93" name="دائمًا لان تقاطعهما  يشكل زاوية قائمة"/>
          <p:cNvSpPr txBox="1"/>
          <p:nvPr/>
        </p:nvSpPr>
        <p:spPr>
          <a:xfrm>
            <a:off x="1855404" y="3216464"/>
            <a:ext cx="3945330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5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دائمًا لان تقاطعهما  يشكل زاوية قائمة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5326" y="98317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96" name="١١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١١٦</a:t>
            </a:r>
          </a:p>
        </p:txBody>
      </p:sp>
      <p:grpSp>
        <p:nvGrpSpPr>
          <p:cNvPr id="1606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97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11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09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08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07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10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12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13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18" name="تجميع"/>
          <p:cNvGrpSpPr/>
          <p:nvPr/>
        </p:nvGrpSpPr>
        <p:grpSpPr>
          <a:xfrm>
            <a:off x="6056577" y="1545666"/>
            <a:ext cx="329969" cy="329969"/>
            <a:chOff x="0" y="0"/>
            <a:chExt cx="329968" cy="329968"/>
          </a:xfrm>
        </p:grpSpPr>
        <p:grpSp>
          <p:nvGrpSpPr>
            <p:cNvPr id="1616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614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15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17" name="٣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1619" name="IMG_7197.png" descr="IMG_7197.png"/>
          <p:cNvPicPr>
            <a:picLocks noChangeAspect="1"/>
          </p:cNvPicPr>
          <p:nvPr/>
        </p:nvPicPr>
        <p:blipFill>
          <a:blip r:embed="rId7">
            <a:extLst/>
          </a:blip>
          <a:srcRect l="42720" t="28177" r="28659" b="52854"/>
          <a:stretch>
            <a:fillRect/>
          </a:stretch>
        </p:blipFill>
        <p:spPr>
          <a:xfrm>
            <a:off x="3096610" y="1545666"/>
            <a:ext cx="2820644" cy="1402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IMG_7197.png" descr="IMG_7197.png"/>
          <p:cNvPicPr>
            <a:picLocks noChangeAspect="1"/>
          </p:cNvPicPr>
          <p:nvPr/>
        </p:nvPicPr>
        <p:blipFill>
          <a:blip r:embed="rId7">
            <a:extLst/>
          </a:blip>
          <a:srcRect l="52312" t="47048" r="29068" b="29138"/>
          <a:stretch>
            <a:fillRect/>
          </a:stretch>
        </p:blipFill>
        <p:spPr>
          <a:xfrm>
            <a:off x="587185" y="1132681"/>
            <a:ext cx="2071550" cy="1987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23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IMG_7198.png" descr="IMG_7198.png"/>
          <p:cNvPicPr>
            <a:picLocks noChangeAspect="1"/>
          </p:cNvPicPr>
          <p:nvPr/>
        </p:nvPicPr>
        <p:blipFill>
          <a:blip r:embed="rId4">
            <a:extLst/>
          </a:blip>
          <a:srcRect l="6841" t="25223" r="29752" b="66945"/>
          <a:stretch>
            <a:fillRect/>
          </a:stretch>
        </p:blipFill>
        <p:spPr>
          <a:xfrm>
            <a:off x="1444986" y="1596721"/>
            <a:ext cx="5213796" cy="482956"/>
          </a:xfrm>
          <a:prstGeom prst="rect">
            <a:avLst/>
          </a:prstGeom>
          <a:ln w="12700">
            <a:miter lim="400000"/>
          </a:ln>
        </p:spPr>
      </p:pic>
      <p:sp>
        <p:nvSpPr>
          <p:cNvPr id="1625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26" name="١١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١١٧</a:t>
            </a:r>
          </a:p>
        </p:txBody>
      </p:sp>
      <p:grpSp>
        <p:nvGrpSpPr>
          <p:cNvPr id="1631" name="تجميع"/>
          <p:cNvGrpSpPr/>
          <p:nvPr/>
        </p:nvGrpSpPr>
        <p:grpSpPr>
          <a:xfrm>
            <a:off x="5936462" y="2000063"/>
            <a:ext cx="464698" cy="464698"/>
            <a:chOff x="0" y="0"/>
            <a:chExt cx="464696" cy="464696"/>
          </a:xfrm>
        </p:grpSpPr>
        <p:grpSp>
          <p:nvGrpSpPr>
            <p:cNvPr id="1629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27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28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30" name="٩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63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9083" y="2559050"/>
            <a:ext cx="5135093" cy="208408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633" name="IMG_7198.png" descr="IMG_7198.png"/>
          <p:cNvPicPr>
            <a:picLocks noChangeAspect="1"/>
          </p:cNvPicPr>
          <p:nvPr/>
        </p:nvPicPr>
        <p:blipFill>
          <a:blip r:embed="rId4">
            <a:extLst/>
          </a:blip>
          <a:srcRect l="50000" t="32990" r="33590" b="63058"/>
          <a:stretch>
            <a:fillRect/>
          </a:stretch>
        </p:blipFill>
        <p:spPr>
          <a:xfrm>
            <a:off x="3616242" y="2079718"/>
            <a:ext cx="2284354" cy="412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6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7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38" name="١١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١١٥</a:t>
            </a:r>
          </a:p>
        </p:txBody>
      </p:sp>
      <p:pic>
        <p:nvPicPr>
          <p:cNvPr id="1639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0" name="IMG_7200.png" descr="IMG_720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0088" y="2108116"/>
            <a:ext cx="5657403" cy="1154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4" name="تجميع"/>
          <p:cNvGrpSpPr/>
          <p:nvPr/>
        </p:nvGrpSpPr>
        <p:grpSpPr>
          <a:xfrm>
            <a:off x="5121161" y="1755868"/>
            <a:ext cx="1631377" cy="370296"/>
            <a:chOff x="0" y="0"/>
            <a:chExt cx="1631376" cy="370295"/>
          </a:xfrm>
        </p:grpSpPr>
        <p:pic>
          <p:nvPicPr>
            <p:cNvPr id="1642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228"/>
              <a:ext cx="1631377" cy="306422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43" name="مثال"/>
            <p:cNvSpPr txBox="1"/>
            <p:nvPr/>
          </p:nvSpPr>
          <p:spPr>
            <a:xfrm>
              <a:off x="723326" y="0"/>
              <a:ext cx="421874" cy="370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645" name="١١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١١٥</a:t>
            </a:r>
          </a:p>
        </p:txBody>
      </p:sp>
      <p:pic>
        <p:nvPicPr>
          <p:cNvPr id="1646" name="الرسم" descr="الرس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5185" y="2973616"/>
            <a:ext cx="46952" cy="40709"/>
          </a:xfrm>
          <a:prstGeom prst="rect">
            <a:avLst/>
          </a:prstGeom>
        </p:spPr>
      </p:pic>
      <p:pic>
        <p:nvPicPr>
          <p:cNvPr id="1648" name="IMG_7199.jpeg" descr="IMG_719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0443" y="1172879"/>
            <a:ext cx="5925657" cy="518280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49" name="IMG_7200.png" descr="IMG_7200.png"/>
          <p:cNvPicPr>
            <a:picLocks noChangeAspect="1"/>
          </p:cNvPicPr>
          <p:nvPr/>
        </p:nvPicPr>
        <p:blipFill>
          <a:blip r:embed="rId5">
            <a:extLst/>
          </a:blip>
          <a:srcRect l="32030" t="17482" r="40495" b="80372"/>
          <a:stretch>
            <a:fillRect/>
          </a:stretch>
        </p:blipFill>
        <p:spPr>
          <a:xfrm>
            <a:off x="538531" y="1800715"/>
            <a:ext cx="4582782" cy="2683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2" name="IMG_7200.png"/>
          <p:cNvGrpSpPr/>
          <p:nvPr/>
        </p:nvGrpSpPr>
        <p:grpSpPr>
          <a:xfrm>
            <a:off x="5822208" y="2146658"/>
            <a:ext cx="840583" cy="407194"/>
            <a:chOff x="0" y="0"/>
            <a:chExt cx="840581" cy="407193"/>
          </a:xfrm>
        </p:grpSpPr>
        <p:pic>
          <p:nvPicPr>
            <p:cNvPr id="1651" name="IMG_7200.png" descr="IMG_720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6512" t="19714" r="40758" b="78581"/>
            <a:stretch>
              <a:fillRect/>
            </a:stretch>
          </p:blipFill>
          <p:spPr>
            <a:xfrm>
              <a:off x="12700" y="12700"/>
              <a:ext cx="815274" cy="3818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0" name="IMG_7200.png" descr="IMG_7200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40582" cy="407194"/>
            </a:xfrm>
            <a:prstGeom prst="rect">
              <a:avLst/>
            </a:prstGeom>
            <a:effectLst/>
          </p:spPr>
        </p:pic>
      </p:grpSp>
      <p:grpSp>
        <p:nvGrpSpPr>
          <p:cNvPr id="1655" name="IMG_7200.png"/>
          <p:cNvGrpSpPr/>
          <p:nvPr/>
        </p:nvGrpSpPr>
        <p:grpSpPr>
          <a:xfrm>
            <a:off x="4862499" y="2133362"/>
            <a:ext cx="897335" cy="433786"/>
            <a:chOff x="0" y="0"/>
            <a:chExt cx="897334" cy="433784"/>
          </a:xfrm>
        </p:grpSpPr>
        <p:pic>
          <p:nvPicPr>
            <p:cNvPr id="1654" name="IMG_7200.png" descr="IMG_720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3560" t="19714" r="43709" b="78581"/>
            <a:stretch>
              <a:fillRect/>
            </a:stretch>
          </p:blipFill>
          <p:spPr>
            <a:xfrm>
              <a:off x="12700" y="12700"/>
              <a:ext cx="871883" cy="4083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3" name="IMG_7200.png" descr="IMG_7200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897335" cy="433785"/>
            </a:xfrm>
            <a:prstGeom prst="rect">
              <a:avLst/>
            </a:prstGeom>
            <a:effectLst/>
          </p:spPr>
        </p:pic>
      </p:grpSp>
      <p:grpSp>
        <p:nvGrpSpPr>
          <p:cNvPr id="1658" name="IMG_7200.png"/>
          <p:cNvGrpSpPr/>
          <p:nvPr/>
        </p:nvGrpSpPr>
        <p:grpSpPr>
          <a:xfrm>
            <a:off x="3165792" y="2146658"/>
            <a:ext cx="1634332" cy="407195"/>
            <a:chOff x="0" y="0"/>
            <a:chExt cx="1634331" cy="407193"/>
          </a:xfrm>
        </p:grpSpPr>
        <p:pic>
          <p:nvPicPr>
            <p:cNvPr id="1657" name="IMG_7200.png" descr="IMG_720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8026" t="19616" r="46587" b="78679"/>
            <a:stretch>
              <a:fillRect/>
            </a:stretch>
          </p:blipFill>
          <p:spPr>
            <a:xfrm>
              <a:off x="12700" y="12700"/>
              <a:ext cx="1608815" cy="3818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6" name="IMG_7200.png" descr="IMG_7200.pn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634332" cy="407194"/>
            </a:xfrm>
            <a:prstGeom prst="rect">
              <a:avLst/>
            </a:prstGeom>
            <a:effectLst/>
          </p:spPr>
        </p:pic>
      </p:grpSp>
      <p:pic>
        <p:nvPicPr>
          <p:cNvPr id="1659" name="IMG_7201.jpeg" descr="IMG_720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3488" y="2271350"/>
            <a:ext cx="2286904" cy="2248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0" name="خط خط" descr="خط خط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00000">
            <a:off x="661600" y="2554447"/>
            <a:ext cx="2180990" cy="237145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661" name="خط خط" descr="خط خط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1211875" y="3134830"/>
            <a:ext cx="1985275" cy="237145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662" name="خط خط" descr="خط خط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4631593">
            <a:off x="479309" y="3150534"/>
            <a:ext cx="2241757" cy="237145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663" name="IMG_7200.png" descr="IMG_7200.png"/>
          <p:cNvPicPr>
            <a:picLocks noChangeAspect="1"/>
          </p:cNvPicPr>
          <p:nvPr/>
        </p:nvPicPr>
        <p:blipFill>
          <a:blip r:embed="rId5">
            <a:extLst/>
          </a:blip>
          <a:srcRect l="37410" t="21509" r="39868" b="75859"/>
          <a:stretch>
            <a:fillRect/>
          </a:stretch>
        </p:blipFill>
        <p:spPr>
          <a:xfrm>
            <a:off x="3165792" y="2820308"/>
            <a:ext cx="3542060" cy="3075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64" name="IMG_7200.png" descr="IMG_7200.png"/>
          <p:cNvPicPr>
            <a:picLocks noChangeAspect="1"/>
          </p:cNvPicPr>
          <p:nvPr/>
        </p:nvPicPr>
        <p:blipFill>
          <a:blip r:embed="rId5">
            <a:extLst/>
          </a:blip>
          <a:srcRect l="37496" t="23979" r="40342" b="69600"/>
          <a:stretch>
            <a:fillRect/>
          </a:stretch>
        </p:blipFill>
        <p:spPr>
          <a:xfrm>
            <a:off x="3165792" y="3497322"/>
            <a:ext cx="3541931" cy="7696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65" name="IMG_7205.jpeg" descr="IMG_7205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894043" y="3497322"/>
            <a:ext cx="1410746" cy="1268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0" grpId="2"/>
      <p:bldP build="whole" bldLvl="1" animBg="1" rev="0" advAuto="0" spid="1661" grpId="3"/>
      <p:bldP build="whole" bldLvl="1" animBg="1" rev="0" advAuto="0" spid="1662" grpId="4"/>
      <p:bldP build="whole" bldLvl="1" animBg="1" rev="0" advAuto="0" spid="1663" grpId="1"/>
      <p:bldP build="whole" bldLvl="1" animBg="1" rev="0" advAuto="0" spid="1664" grpId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77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68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7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76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71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2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3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4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5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7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208" y="1022428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81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79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80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84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82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3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85" name="١١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١١٥</a:t>
            </a:r>
          </a:p>
        </p:txBody>
      </p:sp>
      <p:grpSp>
        <p:nvGrpSpPr>
          <p:cNvPr id="1695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68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96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01" name="تجميع"/>
          <p:cNvGrpSpPr/>
          <p:nvPr/>
        </p:nvGrpSpPr>
        <p:grpSpPr>
          <a:xfrm>
            <a:off x="6029257" y="1648224"/>
            <a:ext cx="454820" cy="454820"/>
            <a:chOff x="0" y="0"/>
            <a:chExt cx="454818" cy="454818"/>
          </a:xfrm>
        </p:grpSpPr>
        <p:grpSp>
          <p:nvGrpSpPr>
            <p:cNvPr id="1699" name="Google Shape;1604;p45"/>
            <p:cNvGrpSpPr/>
            <p:nvPr/>
          </p:nvGrpSpPr>
          <p:grpSpPr>
            <a:xfrm>
              <a:off x="-1" y="-1"/>
              <a:ext cx="454820" cy="454820"/>
              <a:chOff x="0" y="0"/>
              <a:chExt cx="454818" cy="454818"/>
            </a:xfrm>
          </p:grpSpPr>
          <p:sp>
            <p:nvSpPr>
              <p:cNvPr id="1697" name="Google Shape;1606;p45"/>
              <p:cNvSpPr/>
              <p:nvPr/>
            </p:nvSpPr>
            <p:spPr>
              <a:xfrm>
                <a:off x="-1" y="-1"/>
                <a:ext cx="454820" cy="4548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9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365" y="5409"/>
                <a:ext cx="429262" cy="429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0" name="٣"/>
            <p:cNvSpPr txBox="1"/>
            <p:nvPr/>
          </p:nvSpPr>
          <p:spPr>
            <a:xfrm>
              <a:off x="53321" y="65551"/>
              <a:ext cx="348176" cy="3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</a:t>
              </a:r>
            </a:p>
          </p:txBody>
        </p:sp>
      </p:grpSp>
      <p:grpSp>
        <p:nvGrpSpPr>
          <p:cNvPr id="1710" name="تجميع"/>
          <p:cNvGrpSpPr/>
          <p:nvPr/>
        </p:nvGrpSpPr>
        <p:grpSpPr>
          <a:xfrm>
            <a:off x="451566" y="2097732"/>
            <a:ext cx="6175895" cy="2548466"/>
            <a:chOff x="-25400" y="0"/>
            <a:chExt cx="6175893" cy="2548464"/>
          </a:xfrm>
        </p:grpSpPr>
        <p:pic>
          <p:nvPicPr>
            <p:cNvPr id="170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52305"/>
              <a:ext cx="6175894" cy="239616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09" name="Google Shape;1657;p46"/>
            <p:cNvGrpSpPr/>
            <p:nvPr/>
          </p:nvGrpSpPr>
          <p:grpSpPr>
            <a:xfrm rot="5400000">
              <a:off x="5672526" y="-1"/>
              <a:ext cx="330012" cy="330013"/>
              <a:chOff x="0" y="0"/>
              <a:chExt cx="330011" cy="330011"/>
            </a:xfrm>
          </p:grpSpPr>
          <p:grpSp>
            <p:nvGrpSpPr>
              <p:cNvPr id="1705" name="Google Shape;1658;p46"/>
              <p:cNvGrpSpPr/>
              <p:nvPr/>
            </p:nvGrpSpPr>
            <p:grpSpPr>
              <a:xfrm>
                <a:off x="-1" y="-1"/>
                <a:ext cx="330013" cy="330013"/>
                <a:chOff x="0" y="0"/>
                <a:chExt cx="330011" cy="330011"/>
              </a:xfrm>
            </p:grpSpPr>
            <p:sp>
              <p:nvSpPr>
                <p:cNvPr id="1703" name="Google Shape;1659;p46"/>
                <p:cNvSpPr/>
                <p:nvPr/>
              </p:nvSpPr>
              <p:spPr>
                <a:xfrm>
                  <a:off x="-1" y="-1"/>
                  <a:ext cx="330013" cy="33001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0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8246" y="3925"/>
                  <a:ext cx="311468" cy="3114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08" name="Google Shape;1661;p46"/>
              <p:cNvGrpSpPr/>
              <p:nvPr/>
            </p:nvGrpSpPr>
            <p:grpSpPr>
              <a:xfrm>
                <a:off x="87118" y="75039"/>
                <a:ext cx="161571" cy="179933"/>
                <a:chOff x="0" y="0"/>
                <a:chExt cx="161569" cy="179932"/>
              </a:xfrm>
            </p:grpSpPr>
            <p:sp>
              <p:nvSpPr>
                <p:cNvPr id="1706" name="Google Shape;1662;p46"/>
                <p:cNvSpPr/>
                <p:nvPr/>
              </p:nvSpPr>
              <p:spPr>
                <a:xfrm>
                  <a:off x="54658" y="0"/>
                  <a:ext cx="106912" cy="17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07" name="Google Shape;1663;p46"/>
                <p:cNvSpPr/>
                <p:nvPr/>
              </p:nvSpPr>
              <p:spPr>
                <a:xfrm>
                  <a:off x="0" y="34994"/>
                  <a:ext cx="71940" cy="1093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11" name="IMG_7200.png" descr="IMG_7200.png"/>
          <p:cNvPicPr>
            <a:picLocks noChangeAspect="1"/>
          </p:cNvPicPr>
          <p:nvPr/>
        </p:nvPicPr>
        <p:blipFill>
          <a:blip r:embed="rId10">
            <a:extLst/>
          </a:blip>
          <a:srcRect l="29376" t="33835" r="42221" b="62416"/>
          <a:stretch>
            <a:fillRect/>
          </a:stretch>
        </p:blipFill>
        <p:spPr>
          <a:xfrm>
            <a:off x="665811" y="1641182"/>
            <a:ext cx="5392321" cy="533715"/>
          </a:xfrm>
          <a:prstGeom prst="rect">
            <a:avLst/>
          </a:prstGeom>
          <a:ln w="12700">
            <a:miter lim="400000"/>
          </a:ln>
        </p:spPr>
      </p:pic>
      <p:sp>
        <p:nvSpPr>
          <p:cNvPr id="1712" name="المستقيمان…"/>
          <p:cNvSpPr txBox="1"/>
          <p:nvPr/>
        </p:nvSpPr>
        <p:spPr>
          <a:xfrm>
            <a:off x="530858" y="2587247"/>
            <a:ext cx="2224386" cy="907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600">
                <a:solidFill>
                  <a:srgbClr val="0042A9"/>
                </a:solidFill>
              </a:defRPr>
            </a:pPr>
            <a:r>
              <a:t>المستقيمان </a:t>
            </a:r>
          </a:p>
          <a:p>
            <a:pPr algn="ctr" rtl="0">
              <a:defRPr b="1" sz="1600">
                <a:solidFill>
                  <a:srgbClr val="008CB4"/>
                </a:solidFill>
              </a:defRPr>
            </a:pPr>
            <a:r>
              <a:rPr>
                <a:solidFill>
                  <a:srgbClr val="76BB40"/>
                </a:solidFill>
              </a:rPr>
              <a:t>٦س-٢ص=-٢</a:t>
            </a:r>
            <a:r>
              <a:t> ، </a:t>
            </a:r>
            <a:r>
              <a:rPr>
                <a:solidFill>
                  <a:srgbClr val="01C7FC"/>
                </a:solidFill>
              </a:rPr>
              <a:t>ص= ٣س - ٤</a:t>
            </a:r>
            <a:r>
              <a:t> </a:t>
            </a:r>
          </a:p>
          <a:p>
            <a:pPr algn="ctr" rtl="0">
              <a:defRPr b="1" sz="1600">
                <a:solidFill>
                  <a:srgbClr val="0042A9"/>
                </a:solidFill>
              </a:defRPr>
            </a:pPr>
            <a:r>
              <a:t>متوازيان لان ميل  كلاهما = ٣ </a:t>
            </a:r>
          </a:p>
          <a:p>
            <a:pPr algn="ctr" rtl="0">
              <a:defRPr b="1" sz="1600">
                <a:solidFill>
                  <a:srgbClr val="0042A9"/>
                </a:solidFill>
              </a:defRPr>
            </a:pPr>
            <a:r>
              <a:t>ولا يتعامد اي مستقيمين منهما </a:t>
            </a:r>
          </a:p>
        </p:txBody>
      </p:sp>
      <p:sp>
        <p:nvSpPr>
          <p:cNvPr id="1713" name="٦س-٢ص=-٢…"/>
          <p:cNvSpPr txBox="1"/>
          <p:nvPr/>
        </p:nvSpPr>
        <p:spPr>
          <a:xfrm>
            <a:off x="3606295" y="2608021"/>
            <a:ext cx="2650373" cy="653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600">
                <a:solidFill>
                  <a:srgbClr val="008CB4"/>
                </a:solidFill>
              </a:defRPr>
            </a:pPr>
            <a:r>
              <a:rPr>
                <a:solidFill>
                  <a:srgbClr val="76BB40"/>
                </a:solidFill>
              </a:rPr>
              <a:t>٦س-٢ص=-٢ </a:t>
            </a:r>
            <a:endParaRPr>
              <a:solidFill>
                <a:srgbClr val="76BB40"/>
              </a:solidFill>
            </a:endParaRPr>
          </a:p>
          <a:p>
            <a:pPr algn="r" rtl="0">
              <a:defRPr b="1">
                <a:solidFill>
                  <a:srgbClr val="FF6A00"/>
                </a:solidFill>
              </a:defRPr>
            </a:pPr>
            <a:r>
              <a:t>تكتب على  صورة ميل ومقطع </a:t>
            </a:r>
          </a:p>
          <a:p>
            <a:pPr algn="r" rtl="0">
              <a:defRPr b="1" sz="1600">
                <a:solidFill>
                  <a:srgbClr val="008CB4"/>
                </a:solidFill>
              </a:defRPr>
            </a:pPr>
            <a:r>
              <a:rPr>
                <a:solidFill>
                  <a:srgbClr val="76BB40"/>
                </a:solidFill>
              </a:rPr>
              <a:t>ص= ٣س + ١ ،ميل المستقيم = ٣</a:t>
            </a:r>
          </a:p>
        </p:txBody>
      </p:sp>
      <p:sp>
        <p:nvSpPr>
          <p:cNvPr id="1714" name="ص= ٣س - ٤، ميل المستقيم  = ٣"/>
          <p:cNvSpPr txBox="1"/>
          <p:nvPr/>
        </p:nvSpPr>
        <p:spPr>
          <a:xfrm>
            <a:off x="3841114" y="3276203"/>
            <a:ext cx="2411810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600">
                <a:solidFill>
                  <a:srgbClr val="008CB4"/>
                </a:solidFill>
              </a:defRPr>
            </a:pPr>
            <a:r>
              <a:rPr>
                <a:solidFill>
                  <a:srgbClr val="01C7FC"/>
                </a:solidFill>
              </a:rPr>
              <a:t>ص= ٣س - ٤، ميل المستقيم  = ٣</a:t>
            </a:r>
            <a:r>
              <a:t> </a:t>
            </a:r>
          </a:p>
        </p:txBody>
      </p:sp>
      <p:sp>
        <p:nvSpPr>
          <p:cNvPr id="1715" name="ص= ٤ ميله = صفر"/>
          <p:cNvSpPr txBox="1"/>
          <p:nvPr/>
        </p:nvSpPr>
        <p:spPr>
          <a:xfrm>
            <a:off x="4808596" y="3504803"/>
            <a:ext cx="1444328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ص= ٤ ميله = صفر </a:t>
            </a:r>
          </a:p>
        </p:txBody>
      </p:sp>
      <p:sp>
        <p:nvSpPr>
          <p:cNvPr id="1716" name="نوجد ميل المستقيمات لتحديد العلاقة بينهم"/>
          <p:cNvSpPr txBox="1"/>
          <p:nvPr/>
        </p:nvSpPr>
        <p:spPr>
          <a:xfrm>
            <a:off x="3320347" y="2365294"/>
            <a:ext cx="278697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600">
                <a:solidFill>
                  <a:srgbClr val="99244F"/>
                </a:solidFill>
              </a:defRPr>
            </a:lvl1pPr>
          </a:lstStyle>
          <a:p>
            <a:pPr rtl="0">
              <a:defRPr/>
            </a:pPr>
            <a:r>
              <a:t>نوجد ميل المستقيمات لتحديد العلاقة بينهم </a:t>
            </a:r>
          </a:p>
        </p:txBody>
      </p:sp>
      <p:sp>
        <p:nvSpPr>
          <p:cNvPr id="1717" name="ماذا تلاحظين"/>
          <p:cNvSpPr txBox="1"/>
          <p:nvPr/>
        </p:nvSpPr>
        <p:spPr>
          <a:xfrm>
            <a:off x="2887601" y="3886538"/>
            <a:ext cx="857747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ماذا تلاحظين</a:t>
            </a:r>
          </a:p>
        </p:txBody>
      </p:sp>
      <p:pic>
        <p:nvPicPr>
          <p:cNvPr id="1718" name="Picture 11" descr="Picture 1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81510" y="3306585"/>
            <a:ext cx="1212183" cy="1159908"/>
          </a:xfrm>
          <a:prstGeom prst="rect">
            <a:avLst/>
          </a:prstGeom>
          <a:ln w="12700">
            <a:miter lim="400000"/>
          </a:ln>
        </p:spPr>
      </p:pic>
      <p:sp>
        <p:nvSpPr>
          <p:cNvPr id="1719" name="مستطيل"/>
          <p:cNvSpPr/>
          <p:nvPr/>
        </p:nvSpPr>
        <p:spPr>
          <a:xfrm>
            <a:off x="3867978" y="3035833"/>
            <a:ext cx="171182" cy="195180"/>
          </a:xfrm>
          <a:prstGeom prst="rect">
            <a:avLst/>
          </a:prstGeom>
          <a:ln w="25400">
            <a:solidFill>
              <a:srgbClr val="E224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720" name="مستطيل"/>
          <p:cNvSpPr/>
          <p:nvPr/>
        </p:nvSpPr>
        <p:spPr>
          <a:xfrm>
            <a:off x="3867978" y="3295582"/>
            <a:ext cx="171182" cy="173360"/>
          </a:xfrm>
          <a:prstGeom prst="rect">
            <a:avLst/>
          </a:prstGeom>
          <a:ln w="25400">
            <a:solidFill>
              <a:srgbClr val="E22400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721" name="سهم"/>
          <p:cNvSpPr/>
          <p:nvPr/>
        </p:nvSpPr>
        <p:spPr>
          <a:xfrm rot="10800000">
            <a:off x="6293470" y="3035833"/>
            <a:ext cx="287715" cy="213241"/>
          </a:xfrm>
          <a:prstGeom prst="rightArrow">
            <a:avLst>
              <a:gd name="adj1" fmla="val 31372"/>
              <a:gd name="adj2" fmla="val 72038"/>
            </a:avLst>
          </a:prstGeom>
          <a:solidFill>
            <a:srgbClr val="E22400"/>
          </a:solidFill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2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60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0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00"/>
                            </p:stCondLst>
                            <p:childTnLst>
                              <p:par>
                                <p:cTn id="22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45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950"/>
                            </p:stCondLst>
                            <p:childTnLst>
                              <p:par>
                                <p:cTn id="30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950"/>
                            </p:stCondLst>
                            <p:childTnLst>
                              <p:par>
                                <p:cTn id="34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20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mph" nodeType="after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Subtype="0" presetID="1" grpId="12" fill="hold">
                                  <p:stCondLst>
                                    <p:cond delay="50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2" grpId="12"/>
      <p:bldP build="whole" bldLvl="1" animBg="1" rev="0" advAuto="0" spid="1721" grpId="3"/>
      <p:bldP build="whole" bldLvl="1" animBg="1" rev="0" advAuto="0" spid="1715" grpId="5"/>
      <p:bldP build="whole" bldLvl="1" animBg="1" rev="0" advAuto="0" spid="1717" grpId="7"/>
      <p:bldP build="whole" bldLvl="1" animBg="1" rev="0" advAuto="0" spid="1720" grpId="9"/>
      <p:bldP build="whole" bldLvl="1" animBg="1" rev="0" advAuto="0" spid="1714" grpId="4"/>
      <p:bldP build="whole" bldLvl="1" animBg="1" rev="0" advAuto="0" spid="1720" grpId="11"/>
      <p:bldP build="whole" bldLvl="1" animBg="1" rev="0" advAuto="0" spid="1716" grpId="1"/>
      <p:bldP build="whole" bldLvl="1" animBg="1" rev="0" advAuto="0" spid="1718" grpId="6"/>
      <p:bldP build="whole" bldLvl="1" animBg="1" rev="0" advAuto="0" spid="1719" grpId="8"/>
      <p:bldP build="whole" bldLvl="1" animBg="1" rev="0" advAuto="0" spid="1713" grpId="2"/>
      <p:bldP build="whole" bldLvl="1" animBg="1" rev="0" advAuto="0" spid="1719" grpId="1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724" name="١١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١١٦</a:t>
            </a:r>
          </a:p>
        </p:txBody>
      </p:sp>
      <p:grpSp>
        <p:nvGrpSpPr>
          <p:cNvPr id="1734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72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3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73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736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35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73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740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41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46" name="تجميع"/>
          <p:cNvGrpSpPr/>
          <p:nvPr/>
        </p:nvGrpSpPr>
        <p:grpSpPr>
          <a:xfrm>
            <a:off x="5477475" y="1796746"/>
            <a:ext cx="329969" cy="329969"/>
            <a:chOff x="0" y="0"/>
            <a:chExt cx="329968" cy="329968"/>
          </a:xfrm>
        </p:grpSpPr>
        <p:grpSp>
          <p:nvGrpSpPr>
            <p:cNvPr id="1744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742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43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45" name="٥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1755" name="تجميع"/>
          <p:cNvGrpSpPr/>
          <p:nvPr/>
        </p:nvGrpSpPr>
        <p:grpSpPr>
          <a:xfrm>
            <a:off x="470786" y="2054409"/>
            <a:ext cx="6123189" cy="2707425"/>
            <a:chOff x="-25400" y="0"/>
            <a:chExt cx="6123188" cy="2707423"/>
          </a:xfrm>
        </p:grpSpPr>
        <p:pic>
          <p:nvPicPr>
            <p:cNvPr id="174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6123189" cy="251953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54" name="Google Shape;1657;p46"/>
            <p:cNvGrpSpPr/>
            <p:nvPr/>
          </p:nvGrpSpPr>
          <p:grpSpPr>
            <a:xfrm rot="5400000">
              <a:off x="5588589" y="-1"/>
              <a:ext cx="401185" cy="401186"/>
              <a:chOff x="0" y="0"/>
              <a:chExt cx="401184" cy="401184"/>
            </a:xfrm>
          </p:grpSpPr>
          <p:grpSp>
            <p:nvGrpSpPr>
              <p:cNvPr id="1750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748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4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53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751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52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56" name="IMG_7197.png" descr="IMG_7197.png"/>
          <p:cNvPicPr>
            <a:picLocks noChangeAspect="1"/>
          </p:cNvPicPr>
          <p:nvPr/>
        </p:nvPicPr>
        <p:blipFill>
          <a:blip r:embed="rId9">
            <a:extLst/>
          </a:blip>
          <a:srcRect l="11057" t="74311" r="24790" b="20331"/>
          <a:stretch>
            <a:fillRect/>
          </a:stretch>
        </p:blipFill>
        <p:spPr>
          <a:xfrm>
            <a:off x="1337279" y="1480437"/>
            <a:ext cx="5049456" cy="316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7" name="IMG_7197.png" descr="IMG_7197.png"/>
          <p:cNvPicPr>
            <a:picLocks noChangeAspect="1"/>
          </p:cNvPicPr>
          <p:nvPr/>
        </p:nvPicPr>
        <p:blipFill>
          <a:blip r:embed="rId9">
            <a:extLst/>
          </a:blip>
          <a:srcRect l="43847" t="79676" r="27779" b="15777"/>
          <a:stretch>
            <a:fillRect/>
          </a:stretch>
        </p:blipFill>
        <p:spPr>
          <a:xfrm>
            <a:off x="2146710" y="1796746"/>
            <a:ext cx="3281553" cy="394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62" name="١١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١١٥</a:t>
            </a:r>
          </a:p>
        </p:txBody>
      </p:sp>
      <p:pic>
        <p:nvPicPr>
          <p:cNvPr id="1763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4" name="IMG_7200.png" descr="IMG_7200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3140" y="2182296"/>
            <a:ext cx="5881774" cy="1259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71" name="١١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١١٥</a:t>
            </a:r>
          </a:p>
        </p:txBody>
      </p:sp>
      <p:grpSp>
        <p:nvGrpSpPr>
          <p:cNvPr id="1774" name="تجميع"/>
          <p:cNvGrpSpPr/>
          <p:nvPr/>
        </p:nvGrpSpPr>
        <p:grpSpPr>
          <a:xfrm>
            <a:off x="4982940" y="1051018"/>
            <a:ext cx="1678539" cy="381001"/>
            <a:chOff x="0" y="0"/>
            <a:chExt cx="1678537" cy="381000"/>
          </a:xfrm>
        </p:grpSpPr>
        <p:pic>
          <p:nvPicPr>
            <p:cNvPr id="1772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73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775" name="IMG_7200.png" descr="IMG_7200.png"/>
          <p:cNvPicPr>
            <a:picLocks noChangeAspect="1"/>
          </p:cNvPicPr>
          <p:nvPr/>
        </p:nvPicPr>
        <p:blipFill>
          <a:blip r:embed="rId7">
            <a:extLst/>
          </a:blip>
          <a:srcRect l="28124" t="46250" r="40102" b="49836"/>
          <a:stretch>
            <a:fillRect/>
          </a:stretch>
        </p:blipFill>
        <p:spPr>
          <a:xfrm>
            <a:off x="469757" y="1432018"/>
            <a:ext cx="6286826" cy="580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6" name="IMG_7200.png" descr="IMG_7200.png"/>
          <p:cNvPicPr>
            <a:picLocks noChangeAspect="1"/>
          </p:cNvPicPr>
          <p:nvPr/>
        </p:nvPicPr>
        <p:blipFill>
          <a:blip r:embed="rId7">
            <a:extLst/>
          </a:blip>
          <a:srcRect l="42614" t="54861" r="42614" b="32511"/>
          <a:stretch>
            <a:fillRect/>
          </a:stretch>
        </p:blipFill>
        <p:spPr>
          <a:xfrm>
            <a:off x="1631603" y="1838509"/>
            <a:ext cx="1746335" cy="1119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7" name="IMG_7200.png" descr="IMG_7200.png"/>
          <p:cNvPicPr>
            <a:picLocks noChangeAspect="1"/>
          </p:cNvPicPr>
          <p:nvPr/>
        </p:nvPicPr>
        <p:blipFill>
          <a:blip r:embed="rId7">
            <a:extLst/>
          </a:blip>
          <a:srcRect l="39817" t="71636" r="40610" b="14121"/>
          <a:stretch>
            <a:fillRect/>
          </a:stretch>
        </p:blipFill>
        <p:spPr>
          <a:xfrm>
            <a:off x="541834" y="3133422"/>
            <a:ext cx="3309080" cy="1806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8" name="IMG_7200.png" descr="IMG_7200.png"/>
          <p:cNvPicPr>
            <a:picLocks noChangeAspect="1"/>
          </p:cNvPicPr>
          <p:nvPr/>
        </p:nvPicPr>
        <p:blipFill>
          <a:blip r:embed="rId7">
            <a:extLst/>
          </a:blip>
          <a:srcRect l="61466" t="47036" r="29534" b="35821"/>
          <a:stretch>
            <a:fillRect/>
          </a:stretch>
        </p:blipFill>
        <p:spPr>
          <a:xfrm>
            <a:off x="7024033" y="3475528"/>
            <a:ext cx="1050935" cy="1501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9" name="IMG_7200.png" descr="IMG_7200.png"/>
          <p:cNvPicPr>
            <a:picLocks noChangeAspect="1"/>
          </p:cNvPicPr>
          <p:nvPr/>
        </p:nvPicPr>
        <p:blipFill>
          <a:blip r:embed="rId7">
            <a:extLst/>
          </a:blip>
          <a:srcRect l="25638" t="67376" r="40626" b="28097"/>
          <a:stretch>
            <a:fillRect/>
          </a:stretch>
        </p:blipFill>
        <p:spPr>
          <a:xfrm>
            <a:off x="3307265" y="3071862"/>
            <a:ext cx="3445096" cy="3466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80" name="IMG_7200.png" descr="IMG_7200.png"/>
          <p:cNvPicPr>
            <a:picLocks noChangeAspect="1"/>
          </p:cNvPicPr>
          <p:nvPr/>
        </p:nvPicPr>
        <p:blipFill>
          <a:blip r:embed="rId7">
            <a:extLst/>
          </a:blip>
          <a:srcRect l="40789" t="50829" r="39923" b="45257"/>
          <a:stretch>
            <a:fillRect/>
          </a:stretch>
        </p:blipFill>
        <p:spPr>
          <a:xfrm>
            <a:off x="3463459" y="2085181"/>
            <a:ext cx="3198058" cy="486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7" grpId="4"/>
      <p:bldP build="whole" bldLvl="1" animBg="1" rev="0" advAuto="0" spid="1780" grpId="1"/>
      <p:bldP build="whole" bldLvl="1" animBg="1" rev="0" advAuto="0" spid="1776" grpId="2"/>
      <p:bldP build="whole" bldLvl="1" animBg="1" rev="0" advAuto="0" spid="1779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92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83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8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91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86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7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8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9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0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9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96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94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95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99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97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8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800" name="١١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١١٠</a:t>
            </a:r>
          </a:p>
        </p:txBody>
      </p:sp>
      <p:grpSp>
        <p:nvGrpSpPr>
          <p:cNvPr id="1810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80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11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16" name="تجميع"/>
          <p:cNvGrpSpPr/>
          <p:nvPr/>
        </p:nvGrpSpPr>
        <p:grpSpPr>
          <a:xfrm>
            <a:off x="6004764" y="1647034"/>
            <a:ext cx="382400" cy="382400"/>
            <a:chOff x="0" y="0"/>
            <a:chExt cx="382398" cy="382398"/>
          </a:xfrm>
        </p:grpSpPr>
        <p:grpSp>
          <p:nvGrpSpPr>
            <p:cNvPr id="1814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812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13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15" name="٤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825" name="تجميع"/>
          <p:cNvGrpSpPr/>
          <p:nvPr/>
        </p:nvGrpSpPr>
        <p:grpSpPr>
          <a:xfrm rot="8445">
            <a:off x="585624" y="2091557"/>
            <a:ext cx="6247676" cy="2606810"/>
            <a:chOff x="-25400" y="0"/>
            <a:chExt cx="6247674" cy="2606809"/>
          </a:xfrm>
        </p:grpSpPr>
        <p:pic>
          <p:nvPicPr>
            <p:cNvPr id="181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01664"/>
              <a:ext cx="6247675" cy="240514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24" name="Google Shape;1657;p46"/>
            <p:cNvGrpSpPr/>
            <p:nvPr/>
          </p:nvGrpSpPr>
          <p:grpSpPr>
            <a:xfrm rot="5207547">
              <a:off x="5383220" y="11074"/>
              <a:ext cx="419147" cy="419832"/>
              <a:chOff x="0" y="0"/>
              <a:chExt cx="419145" cy="419831"/>
            </a:xfrm>
          </p:grpSpPr>
          <p:grpSp>
            <p:nvGrpSpPr>
              <p:cNvPr id="1820" name="Google Shape;1658;p46"/>
              <p:cNvGrpSpPr/>
              <p:nvPr/>
            </p:nvGrpSpPr>
            <p:grpSpPr>
              <a:xfrm rot="315">
                <a:off x="19" y="19"/>
                <a:ext cx="419108" cy="419794"/>
                <a:chOff x="0" y="0"/>
                <a:chExt cx="419106" cy="419793"/>
              </a:xfrm>
            </p:grpSpPr>
            <p:sp>
              <p:nvSpPr>
                <p:cNvPr id="1818" name="Google Shape;1659;p46"/>
                <p:cNvSpPr/>
                <p:nvPr/>
              </p:nvSpPr>
              <p:spPr>
                <a:xfrm rot="315">
                  <a:off x="19" y="19"/>
                  <a:ext cx="419069" cy="41975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1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315">
                  <a:off x="10507" y="5003"/>
                  <a:ext cx="396166" cy="395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23" name="Google Shape;1661;p46"/>
              <p:cNvGrpSpPr/>
              <p:nvPr/>
            </p:nvGrpSpPr>
            <p:grpSpPr>
              <a:xfrm rot="315">
                <a:off x="110832" y="95316"/>
                <a:ext cx="205302" cy="228876"/>
                <a:chOff x="0" y="0"/>
                <a:chExt cx="205300" cy="228875"/>
              </a:xfrm>
            </p:grpSpPr>
            <p:sp>
              <p:nvSpPr>
                <p:cNvPr id="1821" name="Google Shape;1662;p46"/>
                <p:cNvSpPr/>
                <p:nvPr/>
              </p:nvSpPr>
              <p:spPr>
                <a:xfrm rot="315">
                  <a:off x="69528" y="6"/>
                  <a:ext cx="135762" cy="228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2" name="Google Shape;1663;p46"/>
                <p:cNvSpPr/>
                <p:nvPr/>
              </p:nvSpPr>
              <p:spPr>
                <a:xfrm rot="315">
                  <a:off x="6" y="44436"/>
                  <a:ext cx="91354" cy="139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26" name="الرسم" descr="الرسم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65133" y="4976283"/>
            <a:ext cx="76201" cy="38101"/>
          </a:xfrm>
          <a:prstGeom prst="rect">
            <a:avLst/>
          </a:prstGeom>
        </p:spPr>
      </p:pic>
      <p:grpSp>
        <p:nvGrpSpPr>
          <p:cNvPr id="1830" name="تجميع"/>
          <p:cNvGrpSpPr/>
          <p:nvPr/>
        </p:nvGrpSpPr>
        <p:grpSpPr>
          <a:xfrm>
            <a:off x="404877" y="1614161"/>
            <a:ext cx="5599888" cy="604406"/>
            <a:chOff x="0" y="0"/>
            <a:chExt cx="5599887" cy="604404"/>
          </a:xfrm>
        </p:grpSpPr>
        <p:sp>
          <p:nvSpPr>
            <p:cNvPr id="1828" name="TextBox 36"/>
            <p:cNvSpPr txBox="1"/>
            <p:nvPr/>
          </p:nvSpPr>
          <p:spPr>
            <a:xfrm>
              <a:off x="0" y="32872"/>
              <a:ext cx="5599888" cy="571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lnSpc>
                  <a:spcPts val="2300"/>
                </a:lnSpc>
                <a:defRPr b="1" spc="-51" sz="1700">
                  <a:solidFill>
                    <a:srgbClr val="000000"/>
                  </a:solidFill>
                </a:defRPr>
              </a:pPr>
              <a:r>
                <a:t>اكتب معادلة المستقيم المار بالنقطة ( ٤، ٧) والمعتمد للمستقيم ص =    س -١</a:t>
              </a:r>
            </a:p>
            <a:p>
              <a:pPr algn="r" rtl="0">
                <a:lnSpc>
                  <a:spcPts val="2300"/>
                </a:lnSpc>
                <a:defRPr b="1" spc="-51" sz="1700">
                  <a:solidFill>
                    <a:srgbClr val="000000"/>
                  </a:solidFill>
                </a:defRPr>
              </a:pPr>
              <a:r>
                <a:t> بصيغة الميل والمقطع</a:t>
              </a:r>
            </a:p>
          </p:txBody>
        </p:sp>
        <p:sp>
          <p:nvSpPr>
            <p:cNvPr id="1829" name="TextBox 36"/>
            <p:cNvSpPr txBox="1"/>
            <p:nvPr/>
          </p:nvSpPr>
          <p:spPr>
            <a:xfrm>
              <a:off x="482370" y="0"/>
              <a:ext cx="329378" cy="571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lnSpc>
                  <a:spcPts val="2300"/>
                </a:lnSpc>
                <a:defRPr b="1" spc="-51" sz="1700" u="sng">
                  <a:solidFill>
                    <a:srgbClr val="000000"/>
                  </a:solidFill>
                </a:defRPr>
              </a:pPr>
              <a:r>
                <a:t>١</a:t>
              </a:r>
            </a:p>
            <a:p>
              <a:pPr algn="r" rtl="0">
                <a:lnSpc>
                  <a:spcPts val="2300"/>
                </a:lnSpc>
                <a:defRPr b="1" spc="-51" sz="1700">
                  <a:solidFill>
                    <a:srgbClr val="000000"/>
                  </a:solidFill>
                </a:defRPr>
              </a:pPr>
              <a:r>
                <a:t>٤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04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05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6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sp>
        <p:nvSpPr>
          <p:cNvPr id="1107" name="Google Shape;1767;p26"/>
          <p:cNvSpPr/>
          <p:nvPr/>
        </p:nvSpPr>
        <p:spPr>
          <a:xfrm rot="4829594">
            <a:off x="907712" y="1069459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112" name="تجميع"/>
          <p:cNvGrpSpPr/>
          <p:nvPr/>
        </p:nvGrpSpPr>
        <p:grpSpPr>
          <a:xfrm>
            <a:off x="5745130" y="1815582"/>
            <a:ext cx="1585162" cy="1331596"/>
            <a:chOff x="0" y="0"/>
            <a:chExt cx="1585161" cy="1331594"/>
          </a:xfrm>
        </p:grpSpPr>
        <p:grpSp>
          <p:nvGrpSpPr>
            <p:cNvPr id="1110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08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1" name="تمثيل المعادلات المكتوبة بصيغة الميل والمقطع بيانيًا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  <a:r>
                <a:t>تمثيل المعادلات المكتوبة بصيغة الميل والمقطع بيانيًا</a:t>
              </a:r>
            </a:p>
          </p:txBody>
        </p:sp>
      </p:grpSp>
      <p:sp>
        <p:nvSpPr>
          <p:cNvPr id="1113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1118" name="تجميع"/>
          <p:cNvGrpSpPr/>
          <p:nvPr/>
        </p:nvGrpSpPr>
        <p:grpSpPr>
          <a:xfrm>
            <a:off x="4132194" y="1815582"/>
            <a:ext cx="1585162" cy="1331596"/>
            <a:chOff x="0" y="0"/>
            <a:chExt cx="1585161" cy="1331594"/>
          </a:xfrm>
        </p:grpSpPr>
        <p:grpSp>
          <p:nvGrpSpPr>
            <p:cNvPr id="1116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14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5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7" name="كتابة  المعادلات  بصيغة الميل والمقطع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  <a:r>
                <a:t> كتابة  المعادلات  بصيغة الميل والمقطع  </a:t>
              </a:r>
            </a:p>
          </p:txBody>
        </p:sp>
      </p:grpSp>
      <p:grpSp>
        <p:nvGrpSpPr>
          <p:cNvPr id="1123" name="تجميع"/>
          <p:cNvGrpSpPr/>
          <p:nvPr/>
        </p:nvGrpSpPr>
        <p:grpSpPr>
          <a:xfrm>
            <a:off x="2547033" y="1815582"/>
            <a:ext cx="1585162" cy="1331596"/>
            <a:chOff x="0" y="0"/>
            <a:chExt cx="1585161" cy="1331594"/>
          </a:xfrm>
        </p:grpSpPr>
        <p:grpSp>
          <p:nvGrpSpPr>
            <p:cNvPr id="1121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19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0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22" name="كتابة  المعادلات  بصيغة الميل والنقطة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  <a:r>
                <a:t> كتابة  المعادلات  بصيغة الميل والنقطة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2" grpId="1"/>
      <p:bldP build="whole" bldLvl="1" animBg="1" rev="0" advAuto="0" spid="1118" grpId="2"/>
      <p:bldP build="whole" bldLvl="1" animBg="1" rev="0" advAuto="0" spid="1123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١١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١١٨</a:t>
            </a:r>
          </a:p>
        </p:txBody>
      </p:sp>
      <p:sp>
        <p:nvSpPr>
          <p:cNvPr id="1833" name="Google Shape;4451;p94"/>
          <p:cNvSpPr/>
          <p:nvPr/>
        </p:nvSpPr>
        <p:spPr>
          <a:xfrm>
            <a:off x="6464517" y="1101409"/>
            <a:ext cx="266297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34" name="Google Shape;2486;p58" descr="Google Shape;2486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7333" y="983174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838" name="تجميع"/>
          <p:cNvGrpSpPr/>
          <p:nvPr/>
        </p:nvGrpSpPr>
        <p:grpSpPr>
          <a:xfrm>
            <a:off x="1855405" y="676968"/>
            <a:ext cx="4310337" cy="1214254"/>
            <a:chOff x="0" y="0"/>
            <a:chExt cx="4310336" cy="1214252"/>
          </a:xfrm>
        </p:grpSpPr>
        <p:sp>
          <p:nvSpPr>
            <p:cNvPr id="1836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837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39" name="IMG_7203.png" descr="IMG_7203.png"/>
          <p:cNvPicPr>
            <a:picLocks noChangeAspect="1"/>
          </p:cNvPicPr>
          <p:nvPr/>
        </p:nvPicPr>
        <p:blipFill>
          <a:blip r:embed="rId5">
            <a:extLst/>
          </a:blip>
          <a:srcRect l="36613" t="26240" r="26749" b="59155"/>
          <a:stretch>
            <a:fillRect/>
          </a:stretch>
        </p:blipFill>
        <p:spPr>
          <a:xfrm>
            <a:off x="690772" y="2015041"/>
            <a:ext cx="5862561" cy="17526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0765" y="968640"/>
            <a:ext cx="607280" cy="45546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842" name="١١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١١٦</a:t>
            </a:r>
          </a:p>
        </p:txBody>
      </p:sp>
      <p:grpSp>
        <p:nvGrpSpPr>
          <p:cNvPr id="1852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84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57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855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854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853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856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85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59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01091" y="3401771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64" name="تجميع"/>
          <p:cNvGrpSpPr/>
          <p:nvPr/>
        </p:nvGrpSpPr>
        <p:grpSpPr>
          <a:xfrm>
            <a:off x="5376453" y="1990376"/>
            <a:ext cx="329969" cy="329969"/>
            <a:chOff x="0" y="0"/>
            <a:chExt cx="329968" cy="329968"/>
          </a:xfrm>
        </p:grpSpPr>
        <p:grpSp>
          <p:nvGrpSpPr>
            <p:cNvPr id="1862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860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61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3" name="٧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1873" name="تجميع"/>
          <p:cNvGrpSpPr/>
          <p:nvPr/>
        </p:nvGrpSpPr>
        <p:grpSpPr>
          <a:xfrm>
            <a:off x="864998" y="2269027"/>
            <a:ext cx="5546947" cy="2597247"/>
            <a:chOff x="-25399" y="0"/>
            <a:chExt cx="5546946" cy="2597245"/>
          </a:xfrm>
        </p:grpSpPr>
        <p:pic>
          <p:nvPicPr>
            <p:cNvPr id="186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5546947" cy="240935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72" name="Google Shape;1657;p46"/>
            <p:cNvGrpSpPr/>
            <p:nvPr/>
          </p:nvGrpSpPr>
          <p:grpSpPr>
            <a:xfrm rot="5400000">
              <a:off x="4857548" y="-1"/>
              <a:ext cx="401185" cy="401186"/>
              <a:chOff x="0" y="0"/>
              <a:chExt cx="401184" cy="401184"/>
            </a:xfrm>
          </p:grpSpPr>
          <p:grpSp>
            <p:nvGrpSpPr>
              <p:cNvPr id="1868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866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67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1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869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0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74" name="IMG_7202.png" descr="IMG_7202.png"/>
          <p:cNvPicPr>
            <a:picLocks noChangeAspect="1"/>
          </p:cNvPicPr>
          <p:nvPr/>
        </p:nvPicPr>
        <p:blipFill>
          <a:blip r:embed="rId9">
            <a:extLst/>
          </a:blip>
          <a:srcRect l="18361" t="74149" r="25337" b="22444"/>
          <a:stretch>
            <a:fillRect/>
          </a:stretch>
        </p:blipFill>
        <p:spPr>
          <a:xfrm>
            <a:off x="683342" y="1557470"/>
            <a:ext cx="5733558" cy="260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5" name="IMG_7202.png" descr="IMG_7202.png"/>
          <p:cNvPicPr>
            <a:picLocks noChangeAspect="1"/>
          </p:cNvPicPr>
          <p:nvPr/>
        </p:nvPicPr>
        <p:blipFill>
          <a:blip r:embed="rId9">
            <a:extLst/>
          </a:blip>
          <a:srcRect l="53107" t="82937" r="28985" b="13035"/>
          <a:stretch>
            <a:fillRect/>
          </a:stretch>
        </p:blipFill>
        <p:spPr>
          <a:xfrm>
            <a:off x="2552148" y="1881265"/>
            <a:ext cx="2700427" cy="455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6" name="الرسم" descr="الرسم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21876" y="5283264"/>
            <a:ext cx="44351" cy="28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880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81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882" name="١١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١١٧</a:t>
            </a:r>
          </a:p>
        </p:txBody>
      </p:sp>
      <p:pic>
        <p:nvPicPr>
          <p:cNvPr id="188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0979" y="2148850"/>
            <a:ext cx="1976283" cy="255244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84" name="IMG_7207.jpeg" descr="IMG_7207.jpeg"/>
          <p:cNvPicPr>
            <a:picLocks noChangeAspect="1"/>
          </p:cNvPicPr>
          <p:nvPr/>
        </p:nvPicPr>
        <p:blipFill>
          <a:blip r:embed="rId5">
            <a:extLst/>
          </a:blip>
          <a:srcRect l="25074" t="0" r="0" b="66262"/>
          <a:stretch>
            <a:fillRect/>
          </a:stretch>
        </p:blipFill>
        <p:spPr>
          <a:xfrm>
            <a:off x="1601266" y="1600424"/>
            <a:ext cx="4791948" cy="310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12410" y="2148850"/>
            <a:ext cx="1941228" cy="255244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8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3934" y="2170425"/>
            <a:ext cx="2041264" cy="2570436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87" name="IMG_7207.jpeg" descr="IMG_7207.jpe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79544" y="1979753"/>
            <a:ext cx="1108076" cy="5318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92" name="تجميع"/>
          <p:cNvGrpSpPr/>
          <p:nvPr/>
        </p:nvGrpSpPr>
        <p:grpSpPr>
          <a:xfrm>
            <a:off x="6202290" y="1929202"/>
            <a:ext cx="464698" cy="464698"/>
            <a:chOff x="0" y="0"/>
            <a:chExt cx="464696" cy="464696"/>
          </a:xfrm>
        </p:grpSpPr>
        <p:grpSp>
          <p:nvGrpSpPr>
            <p:cNvPr id="1890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88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89" name="Google Shape;1607;p45" descr="Google Shape;1607;p45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91" name="٢٢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٢٢</a:t>
              </a:r>
            </a:p>
          </p:txBody>
        </p:sp>
      </p:grpSp>
      <p:pic>
        <p:nvPicPr>
          <p:cNvPr id="1893" name="IMG_7207.jpeg" descr="IMG_7207.jpe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43784" y="1979753"/>
            <a:ext cx="1108076" cy="5318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98" name="تجميع"/>
          <p:cNvGrpSpPr/>
          <p:nvPr/>
        </p:nvGrpSpPr>
        <p:grpSpPr>
          <a:xfrm>
            <a:off x="4106020" y="1896935"/>
            <a:ext cx="464697" cy="464698"/>
            <a:chOff x="0" y="0"/>
            <a:chExt cx="464696" cy="464696"/>
          </a:xfrm>
        </p:grpSpPr>
        <p:grpSp>
          <p:nvGrpSpPr>
            <p:cNvPr id="1896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94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95" name="Google Shape;1607;p45" descr="Google Shape;1607;p45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97" name="٢٣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٢٣</a:t>
              </a:r>
            </a:p>
          </p:txBody>
        </p:sp>
      </p:grpSp>
      <p:pic>
        <p:nvPicPr>
          <p:cNvPr id="1899" name="IMG_7207.jpeg" descr="IMG_7207.jpe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08025" y="1979753"/>
            <a:ext cx="1108076" cy="5318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904" name="تجميع"/>
          <p:cNvGrpSpPr/>
          <p:nvPr/>
        </p:nvGrpSpPr>
        <p:grpSpPr>
          <a:xfrm>
            <a:off x="2112363" y="1929202"/>
            <a:ext cx="464697" cy="464698"/>
            <a:chOff x="0" y="0"/>
            <a:chExt cx="464696" cy="464696"/>
          </a:xfrm>
        </p:grpSpPr>
        <p:grpSp>
          <p:nvGrpSpPr>
            <p:cNvPr id="190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0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01" name="Google Shape;1607;p45" descr="Google Shape;1607;p45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03" name="٢٤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907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08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909" name="١١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١١٧</a:t>
            </a:r>
          </a:p>
        </p:txBody>
      </p:sp>
      <p:pic>
        <p:nvPicPr>
          <p:cNvPr id="191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438" y="2778600"/>
            <a:ext cx="6015635" cy="1850594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915" name="تجميع"/>
          <p:cNvGrpSpPr/>
          <p:nvPr/>
        </p:nvGrpSpPr>
        <p:grpSpPr>
          <a:xfrm>
            <a:off x="6287840" y="2256334"/>
            <a:ext cx="464698" cy="464698"/>
            <a:chOff x="0" y="0"/>
            <a:chExt cx="464696" cy="464696"/>
          </a:xfrm>
        </p:grpSpPr>
        <p:grpSp>
          <p:nvGrpSpPr>
            <p:cNvPr id="1913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11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12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14" name="١٨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١٨</a:t>
              </a:r>
            </a:p>
          </p:txBody>
        </p:sp>
      </p:grpSp>
      <p:pic>
        <p:nvPicPr>
          <p:cNvPr id="1916" name="IMG_7211.png" descr="IMG_7211.png"/>
          <p:cNvPicPr>
            <a:picLocks noChangeAspect="1"/>
          </p:cNvPicPr>
          <p:nvPr/>
        </p:nvPicPr>
        <p:blipFill>
          <a:blip r:embed="rId6">
            <a:extLst/>
          </a:blip>
          <a:srcRect l="4707" t="46598" r="27528" b="44577"/>
          <a:stretch>
            <a:fillRect/>
          </a:stretch>
        </p:blipFill>
        <p:spPr>
          <a:xfrm>
            <a:off x="465239" y="1666510"/>
            <a:ext cx="6345880" cy="619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7" name="IMG_7211.png" descr="IMG_7211.png"/>
          <p:cNvPicPr>
            <a:picLocks noChangeAspect="1"/>
          </p:cNvPicPr>
          <p:nvPr/>
        </p:nvPicPr>
        <p:blipFill>
          <a:blip r:embed="rId6">
            <a:extLst/>
          </a:blip>
          <a:srcRect l="50000" t="55480" r="31872" b="39824"/>
          <a:stretch>
            <a:fillRect/>
          </a:stretch>
        </p:blipFill>
        <p:spPr>
          <a:xfrm>
            <a:off x="2246556" y="2186066"/>
            <a:ext cx="3116737" cy="605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9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0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1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2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923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924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25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26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7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28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29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930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8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933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31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32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37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934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5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6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39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4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942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940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41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43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45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6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947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48" name="١١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١١٨</a:t>
            </a:r>
          </a:p>
        </p:txBody>
      </p:sp>
      <p:grpSp>
        <p:nvGrpSpPr>
          <p:cNvPr id="1956" name="تجميع"/>
          <p:cNvGrpSpPr/>
          <p:nvPr/>
        </p:nvGrpSpPr>
        <p:grpSpPr>
          <a:xfrm>
            <a:off x="2481713" y="1928622"/>
            <a:ext cx="2966664" cy="2386941"/>
            <a:chOff x="0" y="0"/>
            <a:chExt cx="2966663" cy="2386940"/>
          </a:xfrm>
        </p:grpSpPr>
        <p:sp>
          <p:nvSpPr>
            <p:cNvPr id="1949" name="Google Shape;7670;p96"/>
            <p:cNvSpPr/>
            <p:nvPr/>
          </p:nvSpPr>
          <p:spPr>
            <a:xfrm>
              <a:off x="265171" y="0"/>
              <a:ext cx="2227495" cy="434160"/>
            </a:xfrm>
            <a:prstGeom prst="roundRect">
              <a:avLst>
                <a:gd name="adj" fmla="val 50000"/>
              </a:avLst>
            </a:prstGeom>
            <a:solidFill>
              <a:srgbClr val="869FB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</a:p>
          </p:txBody>
        </p:sp>
        <p:grpSp>
          <p:nvGrpSpPr>
            <p:cNvPr id="1955" name="تجميع"/>
            <p:cNvGrpSpPr/>
            <p:nvPr/>
          </p:nvGrpSpPr>
          <p:grpSpPr>
            <a:xfrm>
              <a:off x="-1" y="62945"/>
              <a:ext cx="2966665" cy="2323996"/>
              <a:chOff x="0" y="0"/>
              <a:chExt cx="2966663" cy="2323994"/>
            </a:xfrm>
          </p:grpSpPr>
          <p:sp>
            <p:nvSpPr>
              <p:cNvPr id="1950" name="Google Shape;7671;p96"/>
              <p:cNvSpPr/>
              <p:nvPr/>
            </p:nvSpPr>
            <p:spPr>
              <a:xfrm>
                <a:off x="0" y="872163"/>
                <a:ext cx="1157949" cy="1451832"/>
              </a:xfrm>
              <a:prstGeom prst="roundRect">
                <a:avLst>
                  <a:gd name="adj" fmla="val 3119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sp>
            <p:nvSpPr>
              <p:cNvPr id="1951" name="Google Shape;7672;p96"/>
              <p:cNvSpPr/>
              <p:nvPr/>
            </p:nvSpPr>
            <p:spPr>
              <a:xfrm>
                <a:off x="1806899" y="864124"/>
                <a:ext cx="1159765" cy="1459871"/>
              </a:xfrm>
              <a:prstGeom prst="roundRect">
                <a:avLst>
                  <a:gd name="adj" fmla="val 3845"/>
                </a:avLst>
              </a:prstGeom>
              <a:solidFill>
                <a:srgbClr val="CFD9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pic>
            <p:nvPicPr>
              <p:cNvPr id="1952" name="Google Shape;7677;p96" descr="Google Shape;7677;p96"/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 flipH="1" rot="16200000">
                <a:off x="1525020" y="59429"/>
                <a:ext cx="835034" cy="1081271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953" name="Google Shape;7678;p96" descr="Google Shape;7678;p96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 rot="16200000">
                <a:off x="493582" y="77225"/>
                <a:ext cx="829103" cy="1051618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954" name="المستقيمات المتوازية والمتعامدة"/>
              <p:cNvSpPr txBox="1"/>
              <p:nvPr/>
            </p:nvSpPr>
            <p:spPr>
              <a:xfrm>
                <a:off x="401760" y="0"/>
                <a:ext cx="1971963" cy="29689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المستقيمات المتوازية والمتعامدة</a:t>
                </a:r>
              </a:p>
            </p:txBody>
          </p:sp>
        </p:grpSp>
      </p:grpSp>
      <p:grpSp>
        <p:nvGrpSpPr>
          <p:cNvPr id="1963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959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957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58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62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960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61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964" name="IMG_7206.jpeg" descr="IMG_7206.jpeg"/>
          <p:cNvPicPr>
            <a:picLocks noChangeAspect="1"/>
          </p:cNvPicPr>
          <p:nvPr/>
        </p:nvPicPr>
        <p:blipFill>
          <a:blip r:embed="rId21">
            <a:extLst/>
          </a:blip>
          <a:srcRect l="35936" t="16622" r="30919" b="5129"/>
          <a:stretch>
            <a:fillRect/>
          </a:stretch>
        </p:blipFill>
        <p:spPr>
          <a:xfrm>
            <a:off x="4445890" y="2999320"/>
            <a:ext cx="882263" cy="1244367"/>
          </a:xfrm>
          <a:prstGeom prst="rect">
            <a:avLst/>
          </a:prstGeom>
          <a:ln w="12700">
            <a:solidFill>
              <a:srgbClr val="535353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65" name="IMG_7206.jpeg" descr="IMG_7206.jpeg"/>
          <p:cNvPicPr>
            <a:picLocks noChangeAspect="1"/>
          </p:cNvPicPr>
          <p:nvPr/>
        </p:nvPicPr>
        <p:blipFill>
          <a:blip r:embed="rId21">
            <a:extLst/>
          </a:blip>
          <a:srcRect l="0" t="16410" r="64031" b="5342"/>
          <a:stretch>
            <a:fillRect/>
          </a:stretch>
        </p:blipFill>
        <p:spPr>
          <a:xfrm>
            <a:off x="2565734" y="2999320"/>
            <a:ext cx="957434" cy="1244367"/>
          </a:xfrm>
          <a:prstGeom prst="rect">
            <a:avLst/>
          </a:prstGeom>
          <a:ln w="12700">
            <a:solidFill>
              <a:srgbClr val="535353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Class="entr" nodeType="after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Class="entr" nodeType="after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2" dur="1000"/>
                                        <p:tgtEl>
                                          <p:spTgt spid="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Class="entr" nodeType="after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6" dur="10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0" dur="10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4" dur="10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8" dur="10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6" dur="10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0" dur="10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7" grpId="4"/>
      <p:bldP build="whole" bldLvl="1" animBg="1" rev="0" advAuto="0" spid="1923" grpId="21"/>
      <p:bldP build="whole" bldLvl="1" animBg="1" rev="0" advAuto="0" spid="1920" grpId="6"/>
      <p:bldP build="whole" bldLvl="1" animBg="1" rev="0" advAuto="0" spid="1921" grpId="18"/>
      <p:bldP build="whole" bldLvl="1" animBg="1" rev="0" advAuto="0" spid="1928" grpId="20"/>
      <p:bldP build="whole" bldLvl="1" animBg="1" rev="0" advAuto="0" spid="1922" grpId="13"/>
      <p:bldP build="whole" bldLvl="1" animBg="1" rev="0" advAuto="0" spid="1945" grpId="9"/>
      <p:bldP build="whole" bldLvl="1" animBg="1" rev="0" advAuto="0" spid="1944" grpId="3"/>
      <p:bldP build="whole" bldLvl="1" animBg="1" rev="0" advAuto="0" spid="1925" grpId="7"/>
      <p:bldP build="whole" bldLvl="1" animBg="1" rev="0" advAuto="0" spid="1926" grpId="17"/>
      <p:bldP build="whole" bldLvl="1" animBg="1" rev="0" advAuto="0" spid="1963" grpId="8"/>
      <p:bldP build="whole" bldLvl="1" animBg="1" rev="0" advAuto="0" spid="1964" grpId="11"/>
      <p:bldP build="whole" bldLvl="1" animBg="1" rev="0" advAuto="0" spid="1927" grpId="15"/>
      <p:bldP build="whole" bldLvl="1" animBg="1" rev="0" advAuto="0" spid="1939" grpId="5"/>
      <p:bldP build="whole" bldLvl="1" animBg="1" rev="0" advAuto="0" spid="1930" grpId="16"/>
      <p:bldP build="whole" bldLvl="1" animBg="1" rev="0" advAuto="0" spid="1956" grpId="10"/>
      <p:bldP build="whole" bldLvl="1" animBg="1" rev="0" advAuto="0" spid="1929" grpId="19"/>
      <p:bldP build="whole" bldLvl="1" animBg="1" rev="0" advAuto="0" spid="1965" grpId="12"/>
      <p:bldP build="whole" bldLvl="1" animBg="1" rev="0" advAuto="0" spid="1938" grpId="14"/>
      <p:bldP build="whole" bldLvl="1" animBg="1" rev="0" advAuto="0" spid="1919" grpId="1"/>
      <p:bldP build="whole" bldLvl="1" animBg="1" rev="0" advAuto="0" spid="192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68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969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970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971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972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973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974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975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6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977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8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9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2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2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133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31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3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4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40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138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36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3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9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43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4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2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50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44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5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6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7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8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9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51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52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53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154" name="Google Shape;828;p33"/>
          <p:cNvSpPr txBox="1"/>
          <p:nvPr/>
        </p:nvSpPr>
        <p:spPr>
          <a:xfrm>
            <a:off x="3458832" y="3267463"/>
            <a:ext cx="4133998" cy="555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557784" rtl="0">
              <a:defRPr b="1" sz="1647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المعادلة الخطية بصيغة الميل مقطع  هي س=ب</a:t>
            </a:r>
          </a:p>
        </p:txBody>
      </p:sp>
      <p:sp>
        <p:nvSpPr>
          <p:cNvPr id="1155" name="Google Shape;828;p33"/>
          <p:cNvSpPr txBox="1"/>
          <p:nvPr/>
        </p:nvSpPr>
        <p:spPr>
          <a:xfrm>
            <a:off x="2975025" y="1474906"/>
            <a:ext cx="4671870" cy="46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49223" rtl="0">
              <a:defRPr b="1" sz="1703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ميل المستقيم المار بالنقطتين (٣، -١) ،( ٣، ٤) هو -٥ </a:t>
            </a:r>
          </a:p>
        </p:txBody>
      </p:sp>
      <p:grpSp>
        <p:nvGrpSpPr>
          <p:cNvPr id="1160" name="تجميع"/>
          <p:cNvGrpSpPr/>
          <p:nvPr/>
        </p:nvGrpSpPr>
        <p:grpSpPr>
          <a:xfrm>
            <a:off x="1210594" y="2052818"/>
            <a:ext cx="490826" cy="490826"/>
            <a:chOff x="0" y="0"/>
            <a:chExt cx="490825" cy="490825"/>
          </a:xfrm>
        </p:grpSpPr>
        <p:grpSp>
          <p:nvGrpSpPr>
            <p:cNvPr id="1158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56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7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9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161" name="Google Shape;828;p33"/>
          <p:cNvSpPr txBox="1"/>
          <p:nvPr/>
        </p:nvSpPr>
        <p:spPr>
          <a:xfrm>
            <a:off x="3458832" y="2104365"/>
            <a:ext cx="3923778" cy="52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585215" rtl="0">
              <a:defRPr b="1" sz="1408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المعادلة الخطية بالصورة القياسية  أس + ب ص = ج</a:t>
            </a:r>
          </a:p>
        </p:txBody>
      </p:sp>
      <p:grpSp>
        <p:nvGrpSpPr>
          <p:cNvPr id="1166" name="تجميع"/>
          <p:cNvGrpSpPr/>
          <p:nvPr/>
        </p:nvGrpSpPr>
        <p:grpSpPr>
          <a:xfrm>
            <a:off x="1215307" y="2698256"/>
            <a:ext cx="481400" cy="481400"/>
            <a:chOff x="0" y="0"/>
            <a:chExt cx="481399" cy="481399"/>
          </a:xfrm>
        </p:grpSpPr>
        <p:grpSp>
          <p:nvGrpSpPr>
            <p:cNvPr id="1164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62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63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65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67" name="Google Shape;828;p33"/>
          <p:cNvSpPr txBox="1"/>
          <p:nvPr/>
        </p:nvSpPr>
        <p:spPr>
          <a:xfrm>
            <a:off x="3458832" y="2633189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6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170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0" grpId="2"/>
      <p:bldP build="whole" bldLvl="1" animBg="1" rev="0" advAuto="0" spid="1167" grpId="5"/>
      <p:bldP build="whole" bldLvl="1" animBg="1" rev="0" advAuto="0" spid="1154" grpId="7"/>
      <p:bldP build="whole" bldLvl="1" animBg="1" rev="0" advAuto="0" spid="1160" grpId="4"/>
      <p:bldP build="whole" bldLvl="1" animBg="1" rev="0" advAuto="0" spid="1161" grpId="3"/>
      <p:bldP build="whole" bldLvl="1" animBg="1" rev="0" advAuto="0" spid="1155" grpId="1"/>
      <p:bldP build="whole" bldLvl="1" animBg="1" rev="0" advAuto="0" spid="1135" grpId="8"/>
      <p:bldP build="whole" bldLvl="1" animBg="1" rev="0" advAuto="0" spid="1166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3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79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73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5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76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77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8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80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81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82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184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5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186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87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١١٣</a:t>
            </a:r>
          </a:p>
        </p:txBody>
      </p:sp>
      <p:sp>
        <p:nvSpPr>
          <p:cNvPr id="1188" name="علمتني الرياضيات…"/>
          <p:cNvSpPr txBox="1"/>
          <p:nvPr/>
        </p:nvSpPr>
        <p:spPr>
          <a:xfrm>
            <a:off x="1901602" y="143103"/>
            <a:ext cx="5274169" cy="54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اليأس والنجاح خطآن متوازيان لا يلتقيان </a:t>
            </a:r>
          </a:p>
        </p:txBody>
      </p:sp>
      <p:sp>
        <p:nvSpPr>
          <p:cNvPr id="1189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190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193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191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94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195" name="IMG_7173.png" descr="IMG_717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4104" y="1709340"/>
            <a:ext cx="4985148" cy="863998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4" grpId="2"/>
      <p:bldP build="whole" bldLvl="1" animBg="1" rev="0" advAuto="0" spid="1187" grpId="4"/>
      <p:bldP build="whole" bldLvl="1" animBg="1" rev="0" advAuto="0" spid="1189" grpId="5"/>
      <p:bldP build="whole" bldLvl="1" animBg="1" rev="0" advAuto="0" spid="1183" grpId="1"/>
      <p:bldP build="whole" bldLvl="1" animBg="1" rev="0" advAuto="0" spid="1186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197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98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2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200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01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5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203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04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8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06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07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24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09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33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27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25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26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2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28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9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0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31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42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36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34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35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41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37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8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9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40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43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44" name="كتابة المعادلات الخطية…"/>
          <p:cNvSpPr txBox="1"/>
          <p:nvPr/>
        </p:nvSpPr>
        <p:spPr>
          <a:xfrm>
            <a:off x="5201018" y="2766069"/>
            <a:ext cx="1237357" cy="151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كتابة المعادلات الخطية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بصيغة الميل ونقطة </a:t>
            </a:r>
          </a:p>
        </p:txBody>
      </p:sp>
      <p:grpSp>
        <p:nvGrpSpPr>
          <p:cNvPr id="1247" name="🎯كتابة معادلة المستقيم المار بنقطة والموازي لمستقيم معلوم…"/>
          <p:cNvGrpSpPr/>
          <p:nvPr/>
        </p:nvGrpSpPr>
        <p:grpSpPr>
          <a:xfrm>
            <a:off x="3478945" y="2708398"/>
            <a:ext cx="1414033" cy="1427386"/>
            <a:chOff x="0" y="0"/>
            <a:chExt cx="1414032" cy="1427385"/>
          </a:xfrm>
        </p:grpSpPr>
        <p:sp>
          <p:nvSpPr>
            <p:cNvPr id="1246" name="🎯كتابة معادلة المستقيم المار بنقطة والموازي لمستقيم معلوم…"/>
            <p:cNvSpPr txBox="1"/>
            <p:nvPr/>
          </p:nvSpPr>
          <p:spPr>
            <a:xfrm>
              <a:off x="6350" y="6350"/>
              <a:ext cx="1401333" cy="1414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🎯كتابة معادلة المستقيم المار بنقطة والموازي لمستقيم معلوم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 🎯كتابة معادلة المستقيم المار بنقطة والموازي لمستقيم معلوم </a:t>
              </a:r>
            </a:p>
          </p:txBody>
        </p:sp>
        <p:pic>
          <p:nvPicPr>
            <p:cNvPr id="1245" name="🎯كتابة معادلة المستقيم المار بنقطة والموازي لمستقيم معلوم… 🎯كتابة معادلة المستقيم المار بنقطة والموازي لمستقيم معلوم  🎯كتابة معادلة المستقيم المار بنقطة والموازي لمستقيم معلوم " descr="🎯كتابة معادلة المستقيم المار بنقطة والموازي لمستقيم معلوم… 🎯كتابة معادلة المستقيم المار بنقطة والموازي لمستقيم معلوم  🎯كتابة معادلة المستقيم المار بنقطة والموازي لمستقيم معلوم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427386"/>
            </a:xfrm>
            <a:prstGeom prst="rect">
              <a:avLst/>
            </a:prstGeom>
            <a:effectLst/>
          </p:spPr>
        </p:pic>
      </p:grpSp>
      <p:sp>
        <p:nvSpPr>
          <p:cNvPr id="1248" name="المستقيمان المتوازيان…"/>
          <p:cNvSpPr txBox="1"/>
          <p:nvPr/>
        </p:nvSpPr>
        <p:spPr>
          <a:xfrm>
            <a:off x="7205481" y="3841488"/>
            <a:ext cx="1762292" cy="287946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000">
                <a:solidFill>
                  <a:srgbClr val="11053B"/>
                </a:solidFill>
              </a:defRPr>
            </a:pPr>
            <a:r>
              <a:t>المستقيمان المتوازيان </a:t>
            </a:r>
          </a:p>
          <a:p>
            <a:pPr algn="ctr" rtl="0">
              <a:defRPr b="1" sz="1000">
                <a:solidFill>
                  <a:srgbClr val="11053B"/>
                </a:solidFill>
              </a:defRPr>
            </a:pPr>
            <a:r>
              <a:t>المستقيمان المتعامدان </a:t>
            </a:r>
          </a:p>
        </p:txBody>
      </p:sp>
      <p:grpSp>
        <p:nvGrpSpPr>
          <p:cNvPr id="1251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249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0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1256" name="تجميع"/>
          <p:cNvGrpSpPr/>
          <p:nvPr/>
        </p:nvGrpSpPr>
        <p:grpSpPr>
          <a:xfrm>
            <a:off x="1285003" y="775930"/>
            <a:ext cx="5801917" cy="385388"/>
            <a:chOff x="0" y="0"/>
            <a:chExt cx="5801916" cy="385386"/>
          </a:xfrm>
        </p:grpSpPr>
        <p:grpSp>
          <p:nvGrpSpPr>
            <p:cNvPr id="1254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252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3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55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1257" name="موازي:"/>
          <p:cNvSpPr txBox="1"/>
          <p:nvPr/>
        </p:nvSpPr>
        <p:spPr>
          <a:xfrm>
            <a:off x="4561663" y="785043"/>
            <a:ext cx="91858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موازي:</a:t>
            </a:r>
          </a:p>
        </p:txBody>
      </p:sp>
      <p:sp>
        <p:nvSpPr>
          <p:cNvPr id="1258" name="مقابل    ،مواجهه ، مساوي     ،…"/>
          <p:cNvSpPr txBox="1"/>
          <p:nvPr/>
        </p:nvSpPr>
        <p:spPr>
          <a:xfrm>
            <a:off x="1334765" y="785043"/>
            <a:ext cx="322689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مقابل    ،مواجهه ، مساوي     ،…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8" grpId="1"/>
      <p:bldP build="whole" bldLvl="1" animBg="1" rev="0" advAuto="0" spid="1243" grpId="5"/>
      <p:bldP build="whole" bldLvl="1" animBg="1" rev="0" advAuto="0" spid="1257" grpId="3"/>
      <p:bldP build="whole" bldLvl="1" animBg="1" rev="0" advAuto="0" spid="1247" grpId="7"/>
      <p:bldP build="whole" bldLvl="1" animBg="1" rev="0" advAuto="0" spid="1256" grpId="2"/>
      <p:bldP build="whole" bldLvl="1" animBg="1" rev="0" advAuto="0" spid="1258" grpId="4"/>
      <p:bldP build="whole" bldLvl="1" animBg="1" rev="0" advAuto="0" spid="1244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6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63" name="١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grpSp>
        <p:nvGrpSpPr>
          <p:cNvPr id="1266" name="المستقيمات المتوازية والمتعامدة حولنا"/>
          <p:cNvGrpSpPr/>
          <p:nvPr/>
        </p:nvGrpSpPr>
        <p:grpSpPr>
          <a:xfrm>
            <a:off x="1631603" y="781044"/>
            <a:ext cx="4536593" cy="567996"/>
            <a:chOff x="0" y="0"/>
            <a:chExt cx="4536592" cy="567995"/>
          </a:xfrm>
        </p:grpSpPr>
        <p:sp>
          <p:nvSpPr>
            <p:cNvPr id="1265" name="المستقيمات المتوازية والمتعامدة حولنا"/>
            <p:cNvSpPr txBox="1"/>
            <p:nvPr/>
          </p:nvSpPr>
          <p:spPr>
            <a:xfrm>
              <a:off x="63500" y="76200"/>
              <a:ext cx="4409593" cy="415596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المستقيمات المتوازية والمتعامدة حولنا </a:t>
              </a:r>
            </a:p>
          </p:txBody>
        </p:sp>
        <p:pic>
          <p:nvPicPr>
            <p:cNvPr id="1264" name="المستقيمات المتوازية والمتعامدة حولنا المستقيمات المتوازية والمتعامدة حولنا " descr="المستقيمات المتوازية والمتعامدة حولنا المستقيمات المتوازية والمتعامدة حولن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36593" cy="567996"/>
            </a:xfrm>
            <a:prstGeom prst="rect">
              <a:avLst/>
            </a:prstGeom>
            <a:effectLst/>
          </p:spPr>
        </p:pic>
      </p:grpSp>
      <p:pic>
        <p:nvPicPr>
          <p:cNvPr id="1267" name="تجميع" descr="تجميع"/>
          <p:cNvPicPr>
            <a:picLocks noChangeAspect="1"/>
          </p:cNvPicPr>
          <p:nvPr/>
        </p:nvPicPr>
        <p:blipFill>
          <a:blip r:embed="rId6">
            <a:extLst/>
          </a:blip>
          <a:srcRect l="10233" t="0" r="0" b="0"/>
          <a:stretch>
            <a:fillRect/>
          </a:stretch>
        </p:blipFill>
        <p:spPr>
          <a:xfrm>
            <a:off x="6765157" y="3370964"/>
            <a:ext cx="1619377" cy="115906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268" name="IMG_7185.png" descr="IMG_7185.png"/>
          <p:cNvPicPr>
            <a:picLocks noChangeAspect="1"/>
          </p:cNvPicPr>
          <p:nvPr/>
        </p:nvPicPr>
        <p:blipFill>
          <a:blip r:embed="rId7">
            <a:extLst/>
          </a:blip>
          <a:srcRect l="27555" t="2666" r="27550" b="2669"/>
          <a:stretch>
            <a:fillRect/>
          </a:stretch>
        </p:blipFill>
        <p:spPr>
          <a:xfrm rot="5400000">
            <a:off x="2613394" y="888453"/>
            <a:ext cx="1019573" cy="2149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2"/>
                </a:lnTo>
                <a:lnTo>
                  <a:pt x="0" y="21600"/>
                </a:lnTo>
                <a:lnTo>
                  <a:pt x="10796" y="21600"/>
                </a:lnTo>
                <a:lnTo>
                  <a:pt x="21600" y="21600"/>
                </a:lnTo>
                <a:lnTo>
                  <a:pt x="21600" y="10802"/>
                </a:lnTo>
                <a:lnTo>
                  <a:pt x="21600" y="0"/>
                </a:lnTo>
                <a:lnTo>
                  <a:pt x="10796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71" name="IMG_7186.jpeg"/>
          <p:cNvGrpSpPr/>
          <p:nvPr/>
        </p:nvGrpSpPr>
        <p:grpSpPr>
          <a:xfrm>
            <a:off x="2432987" y="2670656"/>
            <a:ext cx="2767057" cy="2138748"/>
            <a:chOff x="0" y="0"/>
            <a:chExt cx="2767056" cy="2138746"/>
          </a:xfrm>
        </p:grpSpPr>
        <p:pic>
          <p:nvPicPr>
            <p:cNvPr id="1270" name="IMG_7186.jpeg" descr="IMG_7186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15900" y="139700"/>
              <a:ext cx="2335257" cy="15799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69" name="IMG_7186.jpeg" descr="IMG_7186.jpe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767057" cy="2138748"/>
            </a:xfrm>
            <a:prstGeom prst="rect">
              <a:avLst/>
            </a:prstGeom>
            <a:effectLst/>
          </p:spPr>
        </p:pic>
      </p:grpSp>
      <p:grpSp>
        <p:nvGrpSpPr>
          <p:cNvPr id="1274" name="IMG_7187.jpeg"/>
          <p:cNvGrpSpPr/>
          <p:nvPr/>
        </p:nvGrpSpPr>
        <p:grpSpPr>
          <a:xfrm>
            <a:off x="368213" y="2662450"/>
            <a:ext cx="2021487" cy="2155161"/>
            <a:chOff x="0" y="0"/>
            <a:chExt cx="2021485" cy="2155160"/>
          </a:xfrm>
        </p:grpSpPr>
        <p:pic>
          <p:nvPicPr>
            <p:cNvPr id="1273" name="IMG_7187.jpeg" descr="IMG_7187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4038" t="0" r="11680" b="2470"/>
            <a:stretch>
              <a:fillRect/>
            </a:stretch>
          </p:blipFill>
          <p:spPr>
            <a:xfrm>
              <a:off x="215900" y="139700"/>
              <a:ext cx="1589686" cy="15963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72" name="IMG_7187.jpeg" descr="IMG_7187.jpe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-1"/>
              <a:ext cx="2021486" cy="2155162"/>
            </a:xfrm>
            <a:prstGeom prst="rect">
              <a:avLst/>
            </a:prstGeom>
            <a:effectLst/>
          </p:spPr>
        </p:pic>
      </p:grpSp>
      <p:pic>
        <p:nvPicPr>
          <p:cNvPr id="1275" name="IMG_7188.jpeg" descr="IMG_7188.jpeg"/>
          <p:cNvPicPr>
            <a:picLocks noChangeAspect="1"/>
          </p:cNvPicPr>
          <p:nvPr/>
        </p:nvPicPr>
        <p:blipFill>
          <a:blip r:embed="rId12">
            <a:extLst/>
          </a:blip>
          <a:srcRect l="26771" t="2559" r="31692" b="2559"/>
          <a:stretch>
            <a:fillRect/>
          </a:stretch>
        </p:blipFill>
        <p:spPr>
          <a:xfrm>
            <a:off x="5327151" y="1588586"/>
            <a:ext cx="1352551" cy="3089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1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1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76" name="خط"/>
          <p:cNvSpPr/>
          <p:nvPr/>
        </p:nvSpPr>
        <p:spPr>
          <a:xfrm>
            <a:off x="6075603" y="2773863"/>
            <a:ext cx="604099" cy="1"/>
          </a:xfrm>
          <a:prstGeom prst="line">
            <a:avLst/>
          </a:prstGeom>
          <a:ln w="38100">
            <a:solidFill>
              <a:srgbClr val="E224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77" name="خط"/>
          <p:cNvSpPr/>
          <p:nvPr/>
        </p:nvSpPr>
        <p:spPr>
          <a:xfrm>
            <a:off x="6075603" y="2211174"/>
            <a:ext cx="604099" cy="1"/>
          </a:xfrm>
          <a:prstGeom prst="line">
            <a:avLst/>
          </a:prstGeom>
          <a:ln w="38100">
            <a:solidFill>
              <a:srgbClr val="E224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78" name="خط"/>
          <p:cNvSpPr/>
          <p:nvPr/>
        </p:nvSpPr>
        <p:spPr>
          <a:xfrm>
            <a:off x="1861303" y="2450013"/>
            <a:ext cx="2523756" cy="1"/>
          </a:xfrm>
          <a:prstGeom prst="line">
            <a:avLst/>
          </a:prstGeom>
          <a:ln w="38100">
            <a:solidFill>
              <a:srgbClr val="E224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79" name="خط"/>
          <p:cNvSpPr/>
          <p:nvPr/>
        </p:nvSpPr>
        <p:spPr>
          <a:xfrm>
            <a:off x="1861303" y="1453603"/>
            <a:ext cx="2523756" cy="1"/>
          </a:xfrm>
          <a:prstGeom prst="line">
            <a:avLst/>
          </a:prstGeom>
          <a:ln w="38100">
            <a:solidFill>
              <a:srgbClr val="E224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80" name="خط"/>
          <p:cNvSpPr/>
          <p:nvPr/>
        </p:nvSpPr>
        <p:spPr>
          <a:xfrm>
            <a:off x="5327150" y="2211174"/>
            <a:ext cx="1" cy="1953014"/>
          </a:xfrm>
          <a:prstGeom prst="line">
            <a:avLst/>
          </a:prstGeom>
          <a:ln w="38100">
            <a:solidFill>
              <a:srgbClr val="0056D6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81" name="خط"/>
          <p:cNvSpPr/>
          <p:nvPr/>
        </p:nvSpPr>
        <p:spPr>
          <a:xfrm>
            <a:off x="5171372" y="3759417"/>
            <a:ext cx="996824" cy="1"/>
          </a:xfrm>
          <a:prstGeom prst="line">
            <a:avLst/>
          </a:prstGeom>
          <a:ln w="38100">
            <a:solidFill>
              <a:srgbClr val="0061FE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82" name="خط"/>
          <p:cNvSpPr/>
          <p:nvPr/>
        </p:nvSpPr>
        <p:spPr>
          <a:xfrm flipH="1">
            <a:off x="2780547" y="1537423"/>
            <a:ext cx="1" cy="1084591"/>
          </a:xfrm>
          <a:prstGeom prst="line">
            <a:avLst/>
          </a:prstGeom>
          <a:ln w="38100">
            <a:solidFill>
              <a:srgbClr val="0056D6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83" name="خط"/>
          <p:cNvSpPr/>
          <p:nvPr/>
        </p:nvSpPr>
        <p:spPr>
          <a:xfrm>
            <a:off x="2281510" y="2415538"/>
            <a:ext cx="1340083" cy="1"/>
          </a:xfrm>
          <a:prstGeom prst="line">
            <a:avLst/>
          </a:prstGeom>
          <a:ln w="38100">
            <a:solidFill>
              <a:srgbClr val="0056D6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84" name="Google Shape;1770;p26"/>
          <p:cNvSpPr txBox="1"/>
          <p:nvPr/>
        </p:nvSpPr>
        <p:spPr>
          <a:xfrm rot="21557369">
            <a:off x="2772614" y="4541383"/>
            <a:ext cx="1842361" cy="469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16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ساعة مكة  </a:t>
            </a:r>
          </a:p>
        </p:txBody>
      </p:sp>
      <p:sp>
        <p:nvSpPr>
          <p:cNvPr id="1285" name="Google Shape;1770;p26"/>
          <p:cNvSpPr txBox="1"/>
          <p:nvPr/>
        </p:nvSpPr>
        <p:spPr>
          <a:xfrm rot="21557369">
            <a:off x="416099" y="4541383"/>
            <a:ext cx="1842361" cy="469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16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برج الفيصلية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20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20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20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5" dur="2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9" dur="20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3" dur="20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55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20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0"/>
                            </p:stCondLst>
                            <p:childTnLst>
                              <p:par>
                                <p:cTn id="59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4" grpId="4"/>
      <p:bldP build="whole" bldLvl="1" animBg="1" rev="0" advAuto="0" spid="1283" grpId="13"/>
      <p:bldP build="whole" bldLvl="1" animBg="1" rev="0" advAuto="0" spid="1266" grpId="1"/>
      <p:bldP build="whole" bldLvl="1" animBg="1" rev="0" advAuto="0" spid="1278" grpId="8"/>
      <p:bldP build="whole" bldLvl="1" animBg="1" rev="0" advAuto="0" spid="1271" grpId="3"/>
      <p:bldP build="whole" bldLvl="1" animBg="1" rev="0" advAuto="0" spid="1282" grpId="12"/>
      <p:bldP build="whole" bldLvl="1" animBg="1" rev="0" advAuto="0" spid="1284" grpId="14"/>
      <p:bldP build="whole" bldLvl="1" animBg="1" rev="0" advAuto="0" spid="1285" grpId="15"/>
      <p:bldP build="whole" bldLvl="1" animBg="1" rev="0" advAuto="0" spid="1277" grpId="7"/>
      <p:bldP build="whole" bldLvl="1" animBg="1" rev="0" advAuto="0" spid="1275" grpId="2"/>
      <p:bldP build="whole" bldLvl="1" animBg="1" rev="0" advAuto="0" spid="1276" grpId="6"/>
      <p:bldP build="whole" bldLvl="1" animBg="1" rev="0" advAuto="0" spid="1281" grpId="11"/>
      <p:bldP build="whole" bldLvl="1" animBg="1" rev="0" advAuto="0" spid="1280" grpId="10"/>
      <p:bldP build="whole" bldLvl="1" animBg="1" rev="0" advAuto="0" spid="1279" grpId="9"/>
      <p:bldP build="whole" bldLvl="1" animBg="1" rev="0" advAuto="0" spid="1268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9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90" name="١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pic>
        <p:nvPicPr>
          <p:cNvPr id="1291" name="IMG_7176.png" descr="IMG_7176.png"/>
          <p:cNvPicPr>
            <a:picLocks noChangeAspect="1"/>
          </p:cNvPicPr>
          <p:nvPr/>
        </p:nvPicPr>
        <p:blipFill>
          <a:blip r:embed="rId5">
            <a:extLst/>
          </a:blip>
          <a:srcRect l="44654" t="18283" r="39002" b="70660"/>
          <a:stretch>
            <a:fillRect/>
          </a:stretch>
        </p:blipFill>
        <p:spPr>
          <a:xfrm>
            <a:off x="3225166" y="1432018"/>
            <a:ext cx="3520894" cy="1786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IMG_7176.png" descr="IMG_7176.png"/>
          <p:cNvPicPr>
            <a:picLocks noChangeAspect="1"/>
          </p:cNvPicPr>
          <p:nvPr/>
        </p:nvPicPr>
        <p:blipFill>
          <a:blip r:embed="rId5">
            <a:extLst/>
          </a:blip>
          <a:srcRect l="26252" t="20863" r="55454" b="66082"/>
          <a:stretch>
            <a:fillRect/>
          </a:stretch>
        </p:blipFill>
        <p:spPr>
          <a:xfrm>
            <a:off x="558960" y="1858168"/>
            <a:ext cx="2666294" cy="14270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93" name="خط"/>
          <p:cNvSpPr/>
          <p:nvPr/>
        </p:nvSpPr>
        <p:spPr>
          <a:xfrm flipH="1">
            <a:off x="2664705" y="1858168"/>
            <a:ext cx="1" cy="1386931"/>
          </a:xfrm>
          <a:prstGeom prst="line">
            <a:avLst/>
          </a:prstGeom>
          <a:ln w="38100">
            <a:solidFill>
              <a:srgbClr val="FF6A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94" name="خط"/>
          <p:cNvSpPr/>
          <p:nvPr/>
        </p:nvSpPr>
        <p:spPr>
          <a:xfrm>
            <a:off x="2113870" y="2655570"/>
            <a:ext cx="934031" cy="1"/>
          </a:xfrm>
          <a:prstGeom prst="line">
            <a:avLst/>
          </a:prstGeom>
          <a:ln w="38100">
            <a:solidFill>
              <a:srgbClr val="FF6A00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95" name="خط"/>
          <p:cNvSpPr/>
          <p:nvPr/>
        </p:nvSpPr>
        <p:spPr>
          <a:xfrm flipV="1">
            <a:off x="1337279" y="1981620"/>
            <a:ext cx="1" cy="687131"/>
          </a:xfrm>
          <a:prstGeom prst="line">
            <a:avLst/>
          </a:prstGeom>
          <a:ln w="38100">
            <a:solidFill>
              <a:srgbClr val="D9EC37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296" name="خط"/>
          <p:cNvSpPr/>
          <p:nvPr/>
        </p:nvSpPr>
        <p:spPr>
          <a:xfrm flipV="1">
            <a:off x="1851444" y="1939852"/>
            <a:ext cx="1" cy="666372"/>
          </a:xfrm>
          <a:prstGeom prst="line">
            <a:avLst/>
          </a:prstGeom>
          <a:ln w="38100">
            <a:solidFill>
              <a:srgbClr val="D9EC37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5" grpId="3"/>
      <p:bldP build="whole" bldLvl="1" animBg="1" rev="0" advAuto="0" spid="1294" grpId="2"/>
      <p:bldP build="whole" bldLvl="1" animBg="1" rev="0" advAuto="0" spid="1296" grpId="4"/>
      <p:bldP build="whole" bldLvl="1" animBg="1" rev="0" advAuto="0" spid="129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9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0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01" name="١١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١١٣</a:t>
            </a:r>
          </a:p>
        </p:txBody>
      </p:sp>
      <p:sp>
        <p:nvSpPr>
          <p:cNvPr id="1302" name="Google Shape;604;p19"/>
          <p:cNvSpPr/>
          <p:nvPr/>
        </p:nvSpPr>
        <p:spPr>
          <a:xfrm flipH="1" rot="16200000">
            <a:off x="-1211681" y="2593383"/>
            <a:ext cx="4002272" cy="76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98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05" name="تجميع"/>
          <p:cNvGrpSpPr/>
          <p:nvPr/>
        </p:nvGrpSpPr>
        <p:grpSpPr>
          <a:xfrm rot="21600000">
            <a:off x="1186200" y="1609793"/>
            <a:ext cx="5594978" cy="939851"/>
            <a:chOff x="0" y="0"/>
            <a:chExt cx="5594977" cy="939850"/>
          </a:xfrm>
        </p:grpSpPr>
        <p:sp>
          <p:nvSpPr>
            <p:cNvPr id="1304" name="Google Shape;1770;p26"/>
            <p:cNvSpPr txBox="1"/>
            <p:nvPr/>
          </p:nvSpPr>
          <p:spPr>
            <a:xfrm>
              <a:off x="63500" y="76200"/>
              <a:ext cx="5467978" cy="787451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normAutofit fontScale="100000" lnSpcReduction="0"/>
            </a:bodyPr>
            <a:lstStyle>
              <a:lvl1pPr algn="ctr" defTabSz="502920">
                <a:defRPr b="1" sz="2035">
                  <a:solidFill>
                    <a:srgbClr val="6E667A"/>
                  </a:solidFill>
                </a:defRPr>
              </a:lvl1pPr>
            </a:lstStyle>
            <a:p>
              <a:pPr rtl="0">
                <a:defRPr/>
              </a:pPr>
              <a:r>
                <a:t>هما مستقيمان يقعان في المستوى نفسة ولا يقطع أحدهما الآخر ويكون لهما الميل نفسة </a:t>
              </a:r>
            </a:p>
          </p:txBody>
        </p:sp>
        <p:pic>
          <p:nvPicPr>
            <p:cNvPr id="1303" name="Google Shape;1770;p26" descr="Google Shape;1770;p26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94978" cy="939851"/>
            </a:xfrm>
            <a:prstGeom prst="rect">
              <a:avLst/>
            </a:prstGeom>
            <a:effectLst/>
          </p:spPr>
        </p:pic>
      </p:grpSp>
      <p:grpSp>
        <p:nvGrpSpPr>
          <p:cNvPr id="1317" name="Google Shape;300;p37"/>
          <p:cNvGrpSpPr/>
          <p:nvPr/>
        </p:nvGrpSpPr>
        <p:grpSpPr>
          <a:xfrm>
            <a:off x="6180900" y="2079718"/>
            <a:ext cx="325042" cy="349341"/>
            <a:chOff x="0" y="0"/>
            <a:chExt cx="325041" cy="349339"/>
          </a:xfrm>
        </p:grpSpPr>
        <p:sp>
          <p:nvSpPr>
            <p:cNvPr id="1306" name="Google Shape;301;p37"/>
            <p:cNvSpPr/>
            <p:nvPr/>
          </p:nvSpPr>
          <p:spPr>
            <a:xfrm>
              <a:off x="71009" y="69883"/>
              <a:ext cx="254033" cy="279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302;p37"/>
            <p:cNvSpPr/>
            <p:nvPr/>
          </p:nvSpPr>
          <p:spPr>
            <a:xfrm>
              <a:off x="277139" y="103145"/>
              <a:ext cx="31755" cy="2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8" name="Google Shape;303;p37"/>
            <p:cNvSpPr/>
            <p:nvPr/>
          </p:nvSpPr>
          <p:spPr>
            <a:xfrm>
              <a:off x="233096" y="48286"/>
              <a:ext cx="25700" cy="2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9" name="Google Shape;304;p37"/>
            <p:cNvSpPr/>
            <p:nvPr/>
          </p:nvSpPr>
          <p:spPr>
            <a:xfrm>
              <a:off x="160819" y="0"/>
              <a:ext cx="16218" cy="35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0" name="Google Shape;305;p37"/>
            <p:cNvSpPr/>
            <p:nvPr/>
          </p:nvSpPr>
          <p:spPr>
            <a:xfrm>
              <a:off x="69597" y="24957"/>
              <a:ext cx="28302" cy="34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1" name="Google Shape;306;p37"/>
            <p:cNvSpPr/>
            <p:nvPr/>
          </p:nvSpPr>
          <p:spPr>
            <a:xfrm>
              <a:off x="27743" y="76158"/>
              <a:ext cx="32216" cy="24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2" name="Google Shape;307;p37"/>
            <p:cNvSpPr/>
            <p:nvPr/>
          </p:nvSpPr>
          <p:spPr>
            <a:xfrm>
              <a:off x="-1" y="162218"/>
              <a:ext cx="35408" cy="16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3" name="Google Shape;308;p37"/>
            <p:cNvSpPr/>
            <p:nvPr/>
          </p:nvSpPr>
          <p:spPr>
            <a:xfrm>
              <a:off x="41291" y="223132"/>
              <a:ext cx="27683" cy="20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4" name="Google Shape;309;p37"/>
            <p:cNvSpPr/>
            <p:nvPr/>
          </p:nvSpPr>
          <p:spPr>
            <a:xfrm>
              <a:off x="98884" y="279620"/>
              <a:ext cx="16636" cy="2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5" name="Google Shape;310;p37"/>
            <p:cNvSpPr/>
            <p:nvPr/>
          </p:nvSpPr>
          <p:spPr>
            <a:xfrm>
              <a:off x="154537" y="287696"/>
              <a:ext cx="12966" cy="33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6" name="Google Shape;311;p37"/>
            <p:cNvSpPr/>
            <p:nvPr/>
          </p:nvSpPr>
          <p:spPr>
            <a:xfrm>
              <a:off x="283495" y="169589"/>
              <a:ext cx="29449" cy="13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20" name="تجميع"/>
          <p:cNvGrpSpPr/>
          <p:nvPr/>
        </p:nvGrpSpPr>
        <p:grpSpPr>
          <a:xfrm>
            <a:off x="2830125" y="2773863"/>
            <a:ext cx="2720886" cy="1969068"/>
            <a:chOff x="0" y="0"/>
            <a:chExt cx="2720885" cy="1969066"/>
          </a:xfrm>
        </p:grpSpPr>
        <p:sp>
          <p:nvSpPr>
            <p:cNvPr id="1318" name="خط"/>
            <p:cNvSpPr/>
            <p:nvPr/>
          </p:nvSpPr>
          <p:spPr>
            <a:xfrm flipV="1">
              <a:off x="870185" y="0"/>
              <a:ext cx="1" cy="1969067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19" name="خط"/>
            <p:cNvSpPr/>
            <p:nvPr/>
          </p:nvSpPr>
          <p:spPr>
            <a:xfrm>
              <a:off x="0" y="1074834"/>
              <a:ext cx="2720886" cy="1"/>
            </a:xfrm>
            <a:prstGeom prst="line">
              <a:avLst/>
            </a:prstGeom>
            <a:noFill/>
            <a:ln w="25400" cap="flat">
              <a:solidFill>
                <a:schemeClr val="accent5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24" name="تجميع"/>
          <p:cNvGrpSpPr/>
          <p:nvPr/>
        </p:nvGrpSpPr>
        <p:grpSpPr>
          <a:xfrm>
            <a:off x="5242886" y="753661"/>
            <a:ext cx="938015" cy="904443"/>
            <a:chOff x="0" y="0"/>
            <a:chExt cx="938014" cy="904441"/>
          </a:xfrm>
        </p:grpSpPr>
        <p:sp>
          <p:nvSpPr>
            <p:cNvPr id="1321" name="بيضاوي"/>
            <p:cNvSpPr/>
            <p:nvPr/>
          </p:nvSpPr>
          <p:spPr>
            <a:xfrm>
              <a:off x="-1" y="0"/>
              <a:ext cx="938016" cy="904442"/>
            </a:xfrm>
            <a:prstGeom prst="ellipse">
              <a:avLst/>
            </a:prstGeom>
            <a:solidFill>
              <a:srgbClr val="FFF9F9"/>
            </a:solidFill>
            <a:ln w="12700" cap="flat">
              <a:solidFill>
                <a:srgbClr val="E22400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22" name="خط"/>
            <p:cNvSpPr/>
            <p:nvPr/>
          </p:nvSpPr>
          <p:spPr>
            <a:xfrm flipV="1">
              <a:off x="102239" y="104052"/>
              <a:ext cx="581362" cy="548674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1323" name="خط"/>
            <p:cNvSpPr/>
            <p:nvPr/>
          </p:nvSpPr>
          <p:spPr>
            <a:xfrm flipV="1">
              <a:off x="204084" y="183603"/>
              <a:ext cx="604433" cy="570448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headEnd type="stealth" w="med" len="med"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1325" name="خط"/>
          <p:cNvSpPr/>
          <p:nvPr/>
        </p:nvSpPr>
        <p:spPr>
          <a:xfrm flipV="1">
            <a:off x="3248288" y="3078789"/>
            <a:ext cx="1" cy="1459251"/>
          </a:xfrm>
          <a:prstGeom prst="line">
            <a:avLst/>
          </a:prstGeom>
          <a:ln w="38100">
            <a:solidFill>
              <a:srgbClr val="D9EC37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326" name="خط"/>
          <p:cNvSpPr/>
          <p:nvPr/>
        </p:nvSpPr>
        <p:spPr>
          <a:xfrm flipV="1">
            <a:off x="3524164" y="2993798"/>
            <a:ext cx="1" cy="1561175"/>
          </a:xfrm>
          <a:prstGeom prst="line">
            <a:avLst/>
          </a:prstGeom>
          <a:ln w="38100">
            <a:solidFill>
              <a:srgbClr val="D9EC37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327" name="خط"/>
          <p:cNvSpPr/>
          <p:nvPr/>
        </p:nvSpPr>
        <p:spPr>
          <a:xfrm flipV="1">
            <a:off x="2706119" y="3007073"/>
            <a:ext cx="1636091" cy="1342644"/>
          </a:xfrm>
          <a:prstGeom prst="line">
            <a:avLst/>
          </a:prstGeom>
          <a:ln w="38100">
            <a:solidFill>
              <a:srgbClr val="FF8C82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328" name="خط"/>
          <p:cNvSpPr/>
          <p:nvPr/>
        </p:nvSpPr>
        <p:spPr>
          <a:xfrm flipV="1">
            <a:off x="2946221" y="3313761"/>
            <a:ext cx="1513691" cy="1211360"/>
          </a:xfrm>
          <a:prstGeom prst="line">
            <a:avLst/>
          </a:prstGeom>
          <a:ln w="38100">
            <a:solidFill>
              <a:srgbClr val="FF8C82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1329" name="IMG_7176.png" descr="IMG_7176.png"/>
          <p:cNvPicPr>
            <a:picLocks noChangeAspect="1"/>
          </p:cNvPicPr>
          <p:nvPr/>
        </p:nvPicPr>
        <p:blipFill>
          <a:blip r:embed="rId6">
            <a:extLst/>
          </a:blip>
          <a:srcRect l="48549" t="42658" r="44388" b="52014"/>
          <a:stretch>
            <a:fillRect/>
          </a:stretch>
        </p:blipFill>
        <p:spPr>
          <a:xfrm>
            <a:off x="4578349" y="2858238"/>
            <a:ext cx="996158" cy="5635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63" y="0"/>
                </a:moveTo>
                <a:lnTo>
                  <a:pt x="336" y="745"/>
                </a:lnTo>
                <a:cubicBezTo>
                  <a:pt x="107" y="1258"/>
                  <a:pt x="9" y="1894"/>
                  <a:pt x="9" y="2829"/>
                </a:cubicBezTo>
                <a:cubicBezTo>
                  <a:pt x="9" y="2874"/>
                  <a:pt x="0" y="2876"/>
                  <a:pt x="0" y="2921"/>
                </a:cubicBezTo>
                <a:lnTo>
                  <a:pt x="0" y="12047"/>
                </a:lnTo>
                <a:lnTo>
                  <a:pt x="9" y="12063"/>
                </a:lnTo>
                <a:lnTo>
                  <a:pt x="9" y="17219"/>
                </a:lnTo>
                <a:lnTo>
                  <a:pt x="9" y="21600"/>
                </a:lnTo>
                <a:lnTo>
                  <a:pt x="21600" y="21600"/>
                </a:lnTo>
                <a:lnTo>
                  <a:pt x="21600" y="213"/>
                </a:lnTo>
                <a:cubicBezTo>
                  <a:pt x="21343" y="102"/>
                  <a:pt x="16910" y="0"/>
                  <a:pt x="11239" y="0"/>
                </a:cubicBezTo>
                <a:lnTo>
                  <a:pt x="663" y="0"/>
                </a:lnTo>
                <a:close/>
              </a:path>
            </a:pathLst>
          </a:custGeom>
          <a:ln w="12700">
            <a:solidFill>
              <a:srgbClr val="FF8648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30" name="IMG_7176.png" descr="IMG_7176.png"/>
          <p:cNvPicPr>
            <a:picLocks noChangeAspect="1"/>
          </p:cNvPicPr>
          <p:nvPr/>
        </p:nvPicPr>
        <p:blipFill>
          <a:blip r:embed="rId6">
            <a:extLst/>
          </a:blip>
          <a:srcRect l="31334" t="39835" r="63055" b="57133"/>
          <a:stretch>
            <a:fillRect/>
          </a:stretch>
        </p:blipFill>
        <p:spPr>
          <a:xfrm>
            <a:off x="2120376" y="3267813"/>
            <a:ext cx="791370" cy="320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7" y="0"/>
                </a:moveTo>
                <a:lnTo>
                  <a:pt x="303" y="1069"/>
                </a:lnTo>
                <a:cubicBezTo>
                  <a:pt x="48" y="1968"/>
                  <a:pt x="0" y="3899"/>
                  <a:pt x="0" y="11896"/>
                </a:cubicBezTo>
                <a:lnTo>
                  <a:pt x="0" y="21600"/>
                </a:lnTo>
                <a:lnTo>
                  <a:pt x="10735" y="21600"/>
                </a:lnTo>
                <a:lnTo>
                  <a:pt x="21481" y="21600"/>
                </a:lnTo>
                <a:lnTo>
                  <a:pt x="21546" y="18285"/>
                </a:lnTo>
                <a:lnTo>
                  <a:pt x="21600" y="14970"/>
                </a:lnTo>
                <a:lnTo>
                  <a:pt x="21600" y="13981"/>
                </a:lnTo>
                <a:lnTo>
                  <a:pt x="21568" y="9570"/>
                </a:lnTo>
                <a:cubicBezTo>
                  <a:pt x="21549" y="7139"/>
                  <a:pt x="21522" y="3985"/>
                  <a:pt x="21513" y="2566"/>
                </a:cubicBezTo>
                <a:lnTo>
                  <a:pt x="21503" y="0"/>
                </a:lnTo>
                <a:lnTo>
                  <a:pt x="11060" y="0"/>
                </a:lnTo>
                <a:lnTo>
                  <a:pt x="617" y="0"/>
                </a:lnTo>
                <a:close/>
              </a:path>
            </a:pathLst>
          </a:custGeom>
          <a:ln w="25400">
            <a:solidFill>
              <a:srgbClr val="F4FF8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31" name="IMG_7189.jpeg" descr="IMG_7189.jpe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81510" y="507254"/>
            <a:ext cx="3269501" cy="115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20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8" grpId="7"/>
      <p:bldP build="whole" bldLvl="1" animBg="1" rev="0" advAuto="0" spid="1320" grpId="2"/>
      <p:bldP build="whole" bldLvl="1" animBg="1" rev="0" advAuto="0" spid="1326" grpId="4"/>
      <p:bldP build="whole" bldLvl="1" animBg="1" rev="0" advAuto="0" spid="1305" grpId="1"/>
      <p:bldP build="whole" bldLvl="1" animBg="1" rev="0" advAuto="0" spid="1327" grpId="6"/>
      <p:bldP build="whole" bldLvl="1" animBg="1" rev="0" advAuto="0" spid="1329" grpId="8"/>
      <p:bldP build="whole" bldLvl="1" animBg="1" rev="0" advAuto="0" spid="1330" grpId="5"/>
      <p:bldP build="whole" bldLvl="1" animBg="1" rev="0" advAuto="0" spid="1325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