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2.mp4" ContentType="vide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FCEFF1"/>
          </a:solidFill>
        </a:fill>
      </a:tcStyle>
    </a:wholeTbl>
    <a:band2H>
      <a:tcTxStyle b="def" i="def"/>
      <a:tcStyle>
        <a:tcBdr/>
        <a:fill>
          <a:solidFill>
            <a:srgbClr val="FDF7F8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B"/>
          </a:solidFill>
        </a:fill>
      </a:tcStyle>
    </a:wholeTbl>
    <a:band2H>
      <a:tcTxStyle b="def" i="def"/>
      <a:tcStyle>
        <a:tcBdr/>
        <a:fill>
          <a:solidFill>
            <a:srgbClr val="FEFEFE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ECF7F6"/>
          </a:solidFill>
        </a:fill>
      </a:tcStyle>
    </a:wholeTbl>
    <a:band2H>
      <a:tcTxStyle b="def" i="def"/>
      <a:tcStyle>
        <a:tcBdr/>
        <a:fill>
          <a:solidFill>
            <a:srgbClr val="F6FBFB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7" name="Shape 99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نص العنوان"/>
          <p:cNvSpPr txBox="1"/>
          <p:nvPr>
            <p:ph type="title"/>
          </p:nvPr>
        </p:nvSpPr>
        <p:spPr>
          <a:xfrm>
            <a:off x="3235503" y="766507"/>
            <a:ext cx="4864201" cy="20382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sz="quarter" idx="1"/>
          </p:nvPr>
        </p:nvSpPr>
        <p:spPr>
          <a:xfrm>
            <a:off x="2535149" y="3855804"/>
            <a:ext cx="4378502" cy="4521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" name="Google Shape;856;p34"/>
          <p:cNvGrpSpPr/>
          <p:nvPr/>
        </p:nvGrpSpPr>
        <p:grpSpPr>
          <a:xfrm>
            <a:off x="676920" y="428427"/>
            <a:ext cx="440689" cy="440689"/>
            <a:chOff x="0" y="0"/>
            <a:chExt cx="440688" cy="440688"/>
          </a:xfrm>
        </p:grpSpPr>
        <p:sp>
          <p:nvSpPr>
            <p:cNvPr id="15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6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oogle Shape;859;p34"/>
          <p:cNvGrpSpPr/>
          <p:nvPr/>
        </p:nvGrpSpPr>
        <p:grpSpPr>
          <a:xfrm>
            <a:off x="676932" y="983227"/>
            <a:ext cx="440689" cy="440689"/>
            <a:chOff x="0" y="0"/>
            <a:chExt cx="440688" cy="440688"/>
          </a:xfrm>
        </p:grpSpPr>
        <p:sp>
          <p:nvSpPr>
            <p:cNvPr id="18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تجميع"/>
          <p:cNvGrpSpPr/>
          <p:nvPr/>
        </p:nvGrpSpPr>
        <p:grpSpPr>
          <a:xfrm>
            <a:off x="1403124" y="1203571"/>
            <a:ext cx="2542016" cy="1900290"/>
            <a:chOff x="0" y="0"/>
            <a:chExt cx="2542015" cy="1900289"/>
          </a:xfrm>
        </p:grpSpPr>
        <p:grpSp>
          <p:nvGrpSpPr>
            <p:cNvPr id="25" name="تجميع"/>
            <p:cNvGrpSpPr/>
            <p:nvPr/>
          </p:nvGrpSpPr>
          <p:grpSpPr>
            <a:xfrm>
              <a:off x="376111" y="1368178"/>
              <a:ext cx="601310" cy="532112"/>
              <a:chOff x="0" y="0"/>
              <a:chExt cx="601309" cy="532110"/>
            </a:xfrm>
          </p:grpSpPr>
          <p:sp>
            <p:nvSpPr>
              <p:cNvPr id="21" name="Google Shape;3121;p68"/>
              <p:cNvSpPr/>
              <p:nvPr/>
            </p:nvSpPr>
            <p:spPr>
              <a:xfrm>
                <a:off x="0" y="0"/>
                <a:ext cx="275380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7" y="6223"/>
                    </a:moveTo>
                    <a:cubicBezTo>
                      <a:pt x="11558" y="6223"/>
                      <a:pt x="12258" y="6927"/>
                      <a:pt x="12258" y="7631"/>
                    </a:cubicBezTo>
                    <a:lnTo>
                      <a:pt x="12258" y="9274"/>
                    </a:lnTo>
                    <a:lnTo>
                      <a:pt x="13892" y="9274"/>
                    </a:lnTo>
                    <a:cubicBezTo>
                      <a:pt x="14826" y="9274"/>
                      <a:pt x="15412" y="9978"/>
                      <a:pt x="15412" y="10917"/>
                    </a:cubicBezTo>
                    <a:cubicBezTo>
                      <a:pt x="15412" y="11741"/>
                      <a:pt x="14593" y="12445"/>
                      <a:pt x="13892" y="12445"/>
                    </a:cubicBezTo>
                    <a:lnTo>
                      <a:pt x="12258" y="12445"/>
                    </a:lnTo>
                    <a:lnTo>
                      <a:pt x="12258" y="14088"/>
                    </a:lnTo>
                    <a:cubicBezTo>
                      <a:pt x="12258" y="14908"/>
                      <a:pt x="11558" y="15497"/>
                      <a:pt x="10857" y="15497"/>
                    </a:cubicBezTo>
                    <a:cubicBezTo>
                      <a:pt x="10042" y="15497"/>
                      <a:pt x="9338" y="14792"/>
                      <a:pt x="9338" y="14088"/>
                    </a:cubicBezTo>
                    <a:lnTo>
                      <a:pt x="9338" y="12445"/>
                    </a:lnTo>
                    <a:lnTo>
                      <a:pt x="7704" y="12445"/>
                    </a:lnTo>
                    <a:cubicBezTo>
                      <a:pt x="6889" y="12445"/>
                      <a:pt x="6303" y="11741"/>
                      <a:pt x="6303" y="10917"/>
                    </a:cubicBezTo>
                    <a:cubicBezTo>
                      <a:pt x="6303" y="9978"/>
                      <a:pt x="6889" y="9274"/>
                      <a:pt x="7704" y="9274"/>
                    </a:cubicBezTo>
                    <a:lnTo>
                      <a:pt x="9338" y="9274"/>
                    </a:lnTo>
                    <a:lnTo>
                      <a:pt x="9338" y="7631"/>
                    </a:lnTo>
                    <a:cubicBezTo>
                      <a:pt x="9338" y="6808"/>
                      <a:pt x="10042" y="6223"/>
                      <a:pt x="10857" y="6223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119" y="21011"/>
                      <a:pt x="819" y="21600"/>
                      <a:pt x="1634" y="21600"/>
                    </a:cubicBezTo>
                    <a:lnTo>
                      <a:pt x="19962" y="21600"/>
                    </a:lnTo>
                    <a:cubicBezTo>
                      <a:pt x="20896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896" y="0"/>
                      <a:pt x="1996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" name="Google Shape;3122;p68"/>
              <p:cNvSpPr/>
              <p:nvPr/>
            </p:nvSpPr>
            <p:spPr>
              <a:xfrm>
                <a:off x="1511" y="290466"/>
                <a:ext cx="276845" cy="24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3" y="6964"/>
                    </a:moveTo>
                    <a:cubicBezTo>
                      <a:pt x="13122" y="6964"/>
                      <a:pt x="13528" y="7080"/>
                      <a:pt x="13819" y="7316"/>
                    </a:cubicBezTo>
                    <a:cubicBezTo>
                      <a:pt x="14398" y="7908"/>
                      <a:pt x="14398" y="8972"/>
                      <a:pt x="13819" y="9560"/>
                    </a:cubicBezTo>
                    <a:lnTo>
                      <a:pt x="12772" y="10624"/>
                    </a:lnTo>
                    <a:lnTo>
                      <a:pt x="13819" y="11684"/>
                    </a:lnTo>
                    <a:cubicBezTo>
                      <a:pt x="14398" y="12276"/>
                      <a:pt x="14398" y="13220"/>
                      <a:pt x="13819" y="13808"/>
                    </a:cubicBezTo>
                    <a:cubicBezTo>
                      <a:pt x="13528" y="14104"/>
                      <a:pt x="13122" y="14250"/>
                      <a:pt x="12713" y="14250"/>
                    </a:cubicBezTo>
                    <a:cubicBezTo>
                      <a:pt x="12308" y="14250"/>
                      <a:pt x="11902" y="14104"/>
                      <a:pt x="11611" y="13808"/>
                    </a:cubicBezTo>
                    <a:lnTo>
                      <a:pt x="10682" y="12864"/>
                    </a:lnTo>
                    <a:lnTo>
                      <a:pt x="9639" y="13808"/>
                    </a:lnTo>
                    <a:cubicBezTo>
                      <a:pt x="9348" y="14104"/>
                      <a:pt x="8939" y="14250"/>
                      <a:pt x="8533" y="14250"/>
                    </a:cubicBezTo>
                    <a:cubicBezTo>
                      <a:pt x="8128" y="14250"/>
                      <a:pt x="7722" y="14104"/>
                      <a:pt x="7431" y="13808"/>
                    </a:cubicBezTo>
                    <a:cubicBezTo>
                      <a:pt x="6849" y="13220"/>
                      <a:pt x="6849" y="12276"/>
                      <a:pt x="7431" y="11684"/>
                    </a:cubicBezTo>
                    <a:lnTo>
                      <a:pt x="8474" y="10624"/>
                    </a:lnTo>
                    <a:lnTo>
                      <a:pt x="7431" y="9560"/>
                    </a:lnTo>
                    <a:cubicBezTo>
                      <a:pt x="6849" y="8972"/>
                      <a:pt x="6849" y="7908"/>
                      <a:pt x="7431" y="7316"/>
                    </a:cubicBezTo>
                    <a:cubicBezTo>
                      <a:pt x="7722" y="7080"/>
                      <a:pt x="8128" y="6964"/>
                      <a:pt x="8533" y="6964"/>
                    </a:cubicBezTo>
                    <a:cubicBezTo>
                      <a:pt x="8939" y="6964"/>
                      <a:pt x="9348" y="7080"/>
                      <a:pt x="9639" y="7316"/>
                    </a:cubicBezTo>
                    <a:lnTo>
                      <a:pt x="10682" y="8380"/>
                    </a:lnTo>
                    <a:lnTo>
                      <a:pt x="11611" y="7316"/>
                    </a:lnTo>
                    <a:cubicBezTo>
                      <a:pt x="11902" y="7080"/>
                      <a:pt x="12308" y="6964"/>
                      <a:pt x="12713" y="6964"/>
                    </a:cubicBezTo>
                    <a:close/>
                    <a:moveTo>
                      <a:pt x="1626" y="0"/>
                    </a:moveTo>
                    <a:cubicBezTo>
                      <a:pt x="811" y="0"/>
                      <a:pt x="0" y="708"/>
                      <a:pt x="0" y="1416"/>
                    </a:cubicBezTo>
                    <a:lnTo>
                      <a:pt x="0" y="20064"/>
                    </a:lnTo>
                    <a:cubicBezTo>
                      <a:pt x="0" y="21008"/>
                      <a:pt x="811" y="21600"/>
                      <a:pt x="1626" y="21600"/>
                    </a:cubicBezTo>
                    <a:lnTo>
                      <a:pt x="19971" y="21600"/>
                    </a:lnTo>
                    <a:cubicBezTo>
                      <a:pt x="20785" y="21600"/>
                      <a:pt x="21600" y="20772"/>
                      <a:pt x="21600" y="20064"/>
                    </a:cubicBezTo>
                    <a:lnTo>
                      <a:pt x="21600" y="1416"/>
                    </a:lnTo>
                    <a:cubicBezTo>
                      <a:pt x="21600" y="592"/>
                      <a:pt x="20785" y="0"/>
                      <a:pt x="1997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" name="Google Shape;3123;p68"/>
              <p:cNvSpPr/>
              <p:nvPr/>
            </p:nvSpPr>
            <p:spPr>
              <a:xfrm>
                <a:off x="325976" y="0"/>
                <a:ext cx="275334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9155"/>
                    </a:moveTo>
                    <a:cubicBezTo>
                      <a:pt x="14710" y="9155"/>
                      <a:pt x="15296" y="9859"/>
                      <a:pt x="15296" y="10683"/>
                    </a:cubicBezTo>
                    <a:cubicBezTo>
                      <a:pt x="15411" y="11741"/>
                      <a:pt x="14710" y="12326"/>
                      <a:pt x="13895" y="12326"/>
                    </a:cubicBezTo>
                    <a:lnTo>
                      <a:pt x="7705" y="12326"/>
                    </a:lnTo>
                    <a:cubicBezTo>
                      <a:pt x="6886" y="12326"/>
                      <a:pt x="6304" y="11622"/>
                      <a:pt x="6304" y="10683"/>
                    </a:cubicBezTo>
                    <a:cubicBezTo>
                      <a:pt x="6304" y="9859"/>
                      <a:pt x="7005" y="9155"/>
                      <a:pt x="7705" y="9155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" name="Google Shape;3124;p68"/>
              <p:cNvSpPr/>
              <p:nvPr/>
            </p:nvSpPr>
            <p:spPr>
              <a:xfrm>
                <a:off x="325976" y="289167"/>
                <a:ext cx="275334" cy="24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6103"/>
                    </a:moveTo>
                    <a:cubicBezTo>
                      <a:pt x="14710" y="6103"/>
                      <a:pt x="15296" y="6923"/>
                      <a:pt x="15296" y="7746"/>
                    </a:cubicBezTo>
                    <a:cubicBezTo>
                      <a:pt x="15411" y="8685"/>
                      <a:pt x="14710" y="9274"/>
                      <a:pt x="13895" y="9274"/>
                    </a:cubicBezTo>
                    <a:lnTo>
                      <a:pt x="7705" y="9274"/>
                    </a:lnTo>
                    <a:cubicBezTo>
                      <a:pt x="6886" y="9274"/>
                      <a:pt x="6304" y="8451"/>
                      <a:pt x="6304" y="7746"/>
                    </a:cubicBezTo>
                    <a:cubicBezTo>
                      <a:pt x="6304" y="6923"/>
                      <a:pt x="7005" y="6103"/>
                      <a:pt x="7705" y="6103"/>
                    </a:cubicBezTo>
                    <a:close/>
                    <a:moveTo>
                      <a:pt x="13895" y="12326"/>
                    </a:moveTo>
                    <a:cubicBezTo>
                      <a:pt x="14710" y="12326"/>
                      <a:pt x="15296" y="13030"/>
                      <a:pt x="15296" y="13734"/>
                    </a:cubicBezTo>
                    <a:cubicBezTo>
                      <a:pt x="15411" y="14789"/>
                      <a:pt x="14710" y="15377"/>
                      <a:pt x="13895" y="15377"/>
                    </a:cubicBezTo>
                    <a:lnTo>
                      <a:pt x="7705" y="15377"/>
                    </a:lnTo>
                    <a:cubicBezTo>
                      <a:pt x="6886" y="15377"/>
                      <a:pt x="6304" y="14673"/>
                      <a:pt x="6304" y="13734"/>
                    </a:cubicBezTo>
                    <a:cubicBezTo>
                      <a:pt x="6304" y="12911"/>
                      <a:pt x="7005" y="12326"/>
                      <a:pt x="7705" y="12326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408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777"/>
                      <a:pt x="21600" y="20072"/>
                    </a:cubicBezTo>
                    <a:lnTo>
                      <a:pt x="21600" y="1524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" name="تجميع"/>
            <p:cNvGrpSpPr/>
            <p:nvPr/>
          </p:nvGrpSpPr>
          <p:grpSpPr>
            <a:xfrm>
              <a:off x="128756" y="541990"/>
              <a:ext cx="362585" cy="370879"/>
              <a:chOff x="0" y="0"/>
              <a:chExt cx="362583" cy="370878"/>
            </a:xfrm>
          </p:grpSpPr>
          <p:sp>
            <p:nvSpPr>
              <p:cNvPr id="26" name="Google Shape;9291;p101"/>
              <p:cNvSpPr/>
              <p:nvPr/>
            </p:nvSpPr>
            <p:spPr>
              <a:xfrm>
                <a:off x="25005" y="24857"/>
                <a:ext cx="313505" cy="346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7" h="21600" fill="norm" stroke="1" extrusionOk="0">
                    <a:moveTo>
                      <a:pt x="7917" y="1451"/>
                    </a:moveTo>
                    <a:cubicBezTo>
                      <a:pt x="9630" y="1451"/>
                      <a:pt x="11331" y="2270"/>
                      <a:pt x="12627" y="3906"/>
                    </a:cubicBezTo>
                    <a:cubicBezTo>
                      <a:pt x="15219" y="7124"/>
                      <a:pt x="15219" y="12352"/>
                      <a:pt x="12627" y="15568"/>
                    </a:cubicBezTo>
                    <a:cubicBezTo>
                      <a:pt x="11424" y="17120"/>
                      <a:pt x="9758" y="18039"/>
                      <a:pt x="7907" y="18039"/>
                    </a:cubicBezTo>
                    <a:cubicBezTo>
                      <a:pt x="6054" y="18039"/>
                      <a:pt x="4343" y="17062"/>
                      <a:pt x="3140" y="15568"/>
                    </a:cubicBezTo>
                    <a:cubicBezTo>
                      <a:pt x="547" y="12352"/>
                      <a:pt x="547" y="7124"/>
                      <a:pt x="3140" y="3906"/>
                    </a:cubicBezTo>
                    <a:cubicBezTo>
                      <a:pt x="4481" y="2270"/>
                      <a:pt x="6206" y="1451"/>
                      <a:pt x="7917" y="1451"/>
                    </a:cubicBezTo>
                    <a:close/>
                    <a:moveTo>
                      <a:pt x="7853" y="0"/>
                    </a:moveTo>
                    <a:cubicBezTo>
                      <a:pt x="162" y="0"/>
                      <a:pt x="-2910" y="12306"/>
                      <a:pt x="3370" y="17809"/>
                    </a:cubicBezTo>
                    <a:lnTo>
                      <a:pt x="2120" y="20566"/>
                    </a:lnTo>
                    <a:cubicBezTo>
                      <a:pt x="1935" y="21026"/>
                      <a:pt x="2213" y="21600"/>
                      <a:pt x="2630" y="21600"/>
                    </a:cubicBezTo>
                    <a:cubicBezTo>
                      <a:pt x="2862" y="21600"/>
                      <a:pt x="3093" y="21485"/>
                      <a:pt x="3140" y="21197"/>
                    </a:cubicBezTo>
                    <a:lnTo>
                      <a:pt x="4435" y="18613"/>
                    </a:lnTo>
                    <a:cubicBezTo>
                      <a:pt x="5523" y="19273"/>
                      <a:pt x="6702" y="19603"/>
                      <a:pt x="7889" y="19603"/>
                    </a:cubicBezTo>
                    <a:cubicBezTo>
                      <a:pt x="9075" y="19603"/>
                      <a:pt x="10266" y="19273"/>
                      <a:pt x="11377" y="18613"/>
                    </a:cubicBezTo>
                    <a:lnTo>
                      <a:pt x="12627" y="21197"/>
                    </a:lnTo>
                    <a:cubicBezTo>
                      <a:pt x="12767" y="21485"/>
                      <a:pt x="12997" y="21600"/>
                      <a:pt x="13137" y="21600"/>
                    </a:cubicBezTo>
                    <a:cubicBezTo>
                      <a:pt x="13600" y="21600"/>
                      <a:pt x="13923" y="21026"/>
                      <a:pt x="13692" y="20566"/>
                    </a:cubicBezTo>
                    <a:lnTo>
                      <a:pt x="12396" y="17809"/>
                    </a:lnTo>
                    <a:cubicBezTo>
                      <a:pt x="18690" y="12352"/>
                      <a:pt x="15589" y="0"/>
                      <a:pt x="7907" y="0"/>
                    </a:cubicBezTo>
                    <a:cubicBezTo>
                      <a:pt x="7888" y="0"/>
                      <a:pt x="7870" y="0"/>
                      <a:pt x="785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" name="Google Shape;9292;p101"/>
              <p:cNvSpPr/>
              <p:nvPr/>
            </p:nvSpPr>
            <p:spPr>
              <a:xfrm>
                <a:off x="238324" y="0"/>
                <a:ext cx="124260" cy="12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80" y="0"/>
                    </a:moveTo>
                    <a:cubicBezTo>
                      <a:pt x="4478" y="0"/>
                      <a:pt x="2082" y="482"/>
                      <a:pt x="0" y="1599"/>
                    </a:cubicBezTo>
                    <a:cubicBezTo>
                      <a:pt x="9602" y="4803"/>
                      <a:pt x="16959" y="12161"/>
                      <a:pt x="19995" y="21600"/>
                    </a:cubicBezTo>
                    <a:cubicBezTo>
                      <a:pt x="20960" y="19518"/>
                      <a:pt x="21600" y="17117"/>
                      <a:pt x="21600" y="14720"/>
                    </a:cubicBezTo>
                    <a:cubicBezTo>
                      <a:pt x="21600" y="6560"/>
                      <a:pt x="15040" y="0"/>
                      <a:pt x="688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" name="Google Shape;9293;p101"/>
              <p:cNvSpPr/>
              <p:nvPr/>
            </p:nvSpPr>
            <p:spPr>
              <a:xfrm>
                <a:off x="0" y="934"/>
                <a:ext cx="124231" cy="124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1" y="0"/>
                    </a:moveTo>
                    <a:cubicBezTo>
                      <a:pt x="6557" y="0"/>
                      <a:pt x="0" y="6562"/>
                      <a:pt x="0" y="14718"/>
                    </a:cubicBezTo>
                    <a:cubicBezTo>
                      <a:pt x="0" y="17121"/>
                      <a:pt x="640" y="19523"/>
                      <a:pt x="1600" y="21600"/>
                    </a:cubicBezTo>
                    <a:cubicBezTo>
                      <a:pt x="4957" y="12001"/>
                      <a:pt x="12316" y="4642"/>
                      <a:pt x="21600" y="1600"/>
                    </a:cubicBezTo>
                    <a:cubicBezTo>
                      <a:pt x="19680" y="640"/>
                      <a:pt x="17278" y="0"/>
                      <a:pt x="14881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" name="Google Shape;9294;p101"/>
              <p:cNvSpPr/>
              <p:nvPr/>
            </p:nvSpPr>
            <p:spPr>
              <a:xfrm>
                <a:off x="72674" y="71798"/>
                <a:ext cx="217207" cy="21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3" y="4832"/>
                    </a:moveTo>
                    <a:cubicBezTo>
                      <a:pt x="11715" y="4832"/>
                      <a:pt x="12174" y="5378"/>
                      <a:pt x="12174" y="6107"/>
                    </a:cubicBezTo>
                    <a:lnTo>
                      <a:pt x="12174" y="9660"/>
                    </a:lnTo>
                    <a:lnTo>
                      <a:pt x="15651" y="9660"/>
                    </a:lnTo>
                    <a:cubicBezTo>
                      <a:pt x="16383" y="9660"/>
                      <a:pt x="16932" y="10207"/>
                      <a:pt x="16932" y="10846"/>
                    </a:cubicBezTo>
                    <a:cubicBezTo>
                      <a:pt x="16932" y="11575"/>
                      <a:pt x="16383" y="11940"/>
                      <a:pt x="15651" y="11940"/>
                    </a:cubicBezTo>
                    <a:lnTo>
                      <a:pt x="10893" y="11940"/>
                    </a:lnTo>
                    <a:cubicBezTo>
                      <a:pt x="10161" y="11940"/>
                      <a:pt x="9609" y="11393"/>
                      <a:pt x="9609" y="10846"/>
                    </a:cubicBezTo>
                    <a:lnTo>
                      <a:pt x="9609" y="6107"/>
                    </a:lnTo>
                    <a:lnTo>
                      <a:pt x="9702" y="6107"/>
                    </a:lnTo>
                    <a:cubicBezTo>
                      <a:pt x="9702" y="5378"/>
                      <a:pt x="10251" y="4832"/>
                      <a:pt x="10983" y="4832"/>
                    </a:cubicBezTo>
                    <a:close/>
                    <a:moveTo>
                      <a:pt x="10893" y="0"/>
                    </a:moveTo>
                    <a:cubicBezTo>
                      <a:pt x="4944" y="0"/>
                      <a:pt x="93" y="4832"/>
                      <a:pt x="0" y="10846"/>
                    </a:cubicBezTo>
                    <a:cubicBezTo>
                      <a:pt x="93" y="16771"/>
                      <a:pt x="4944" y="21600"/>
                      <a:pt x="10893" y="21600"/>
                    </a:cubicBezTo>
                    <a:cubicBezTo>
                      <a:pt x="16839" y="21600"/>
                      <a:pt x="21600" y="16771"/>
                      <a:pt x="21600" y="10846"/>
                    </a:cubicBezTo>
                    <a:cubicBezTo>
                      <a:pt x="21600" y="4921"/>
                      <a:pt x="16839" y="182"/>
                      <a:pt x="1089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" name="تجميع"/>
            <p:cNvGrpSpPr/>
            <p:nvPr/>
          </p:nvGrpSpPr>
          <p:grpSpPr>
            <a:xfrm>
              <a:off x="1318059" y="76"/>
              <a:ext cx="370892" cy="370325"/>
              <a:chOff x="0" y="0"/>
              <a:chExt cx="370890" cy="370324"/>
            </a:xfrm>
          </p:grpSpPr>
          <p:sp>
            <p:nvSpPr>
              <p:cNvPr id="31" name="Google Shape;9300;p101"/>
              <p:cNvSpPr/>
              <p:nvPr/>
            </p:nvSpPr>
            <p:spPr>
              <a:xfrm>
                <a:off x="40959" y="40952"/>
                <a:ext cx="98468" cy="98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8" y="0"/>
                    </a:moveTo>
                    <a:lnTo>
                      <a:pt x="0" y="17365"/>
                    </a:lnTo>
                    <a:lnTo>
                      <a:pt x="4440" y="21600"/>
                    </a:lnTo>
                    <a:lnTo>
                      <a:pt x="21600" y="4242"/>
                    </a:lnTo>
                    <a:lnTo>
                      <a:pt x="1735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" name="Google Shape;9301;p101"/>
              <p:cNvSpPr/>
              <p:nvPr/>
            </p:nvSpPr>
            <p:spPr>
              <a:xfrm>
                <a:off x="193698" y="9902"/>
                <a:ext cx="175546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9509" y="0"/>
                    </a:moveTo>
                    <a:cubicBezTo>
                      <a:pt x="9113" y="0"/>
                      <a:pt x="8720" y="141"/>
                      <a:pt x="8438" y="426"/>
                    </a:cubicBezTo>
                    <a:lnTo>
                      <a:pt x="4503" y="4412"/>
                    </a:lnTo>
                    <a:lnTo>
                      <a:pt x="9563" y="9535"/>
                    </a:lnTo>
                    <a:cubicBezTo>
                      <a:pt x="10127" y="10103"/>
                      <a:pt x="10127" y="11129"/>
                      <a:pt x="9563" y="11696"/>
                    </a:cubicBezTo>
                    <a:cubicBezTo>
                      <a:pt x="9416" y="11844"/>
                      <a:pt x="9141" y="11931"/>
                      <a:pt x="8831" y="11931"/>
                    </a:cubicBezTo>
                    <a:cubicBezTo>
                      <a:pt x="8427" y="11931"/>
                      <a:pt x="7970" y="11790"/>
                      <a:pt x="7652" y="11468"/>
                    </a:cubicBezTo>
                    <a:lnTo>
                      <a:pt x="2589" y="6345"/>
                    </a:lnTo>
                    <a:lnTo>
                      <a:pt x="0" y="8964"/>
                    </a:lnTo>
                    <a:lnTo>
                      <a:pt x="12601" y="21600"/>
                    </a:lnTo>
                    <a:lnTo>
                      <a:pt x="21039" y="13062"/>
                    </a:lnTo>
                    <a:cubicBezTo>
                      <a:pt x="21600" y="12495"/>
                      <a:pt x="21600" y="11468"/>
                      <a:pt x="21039" y="10901"/>
                    </a:cubicBezTo>
                    <a:lnTo>
                      <a:pt x="10577" y="426"/>
                    </a:lnTo>
                    <a:cubicBezTo>
                      <a:pt x="10295" y="141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" name="Google Shape;9302;p101"/>
              <p:cNvSpPr/>
              <p:nvPr/>
            </p:nvSpPr>
            <p:spPr>
              <a:xfrm>
                <a:off x="77764" y="77756"/>
                <a:ext cx="249396" cy="24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5" y="0"/>
                    </a:moveTo>
                    <a:lnTo>
                      <a:pt x="0" y="6775"/>
                    </a:lnTo>
                    <a:lnTo>
                      <a:pt x="14825" y="21600"/>
                    </a:lnTo>
                    <a:lnTo>
                      <a:pt x="21600" y="14825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" name="Google Shape;9303;p101"/>
              <p:cNvSpPr/>
              <p:nvPr/>
            </p:nvSpPr>
            <p:spPr>
              <a:xfrm>
                <a:off x="270083" y="270104"/>
                <a:ext cx="100808" cy="10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14912" y="0"/>
                    </a:moveTo>
                    <a:lnTo>
                      <a:pt x="0" y="15273"/>
                    </a:lnTo>
                    <a:lnTo>
                      <a:pt x="17820" y="21424"/>
                    </a:lnTo>
                    <a:cubicBezTo>
                      <a:pt x="18121" y="21543"/>
                      <a:pt x="18416" y="21600"/>
                      <a:pt x="18711" y="21600"/>
                    </a:cubicBezTo>
                    <a:cubicBezTo>
                      <a:pt x="20297" y="21600"/>
                      <a:pt x="21600" y="19925"/>
                      <a:pt x="21108" y="18244"/>
                    </a:cubicBezTo>
                    <a:lnTo>
                      <a:pt x="14912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" name="Google Shape;9304;p101"/>
              <p:cNvSpPr/>
              <p:nvPr/>
            </p:nvSpPr>
            <p:spPr>
              <a:xfrm>
                <a:off x="8960" y="193720"/>
                <a:ext cx="174633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8906" y="0"/>
                    </a:moveTo>
                    <a:lnTo>
                      <a:pt x="6304" y="2620"/>
                    </a:lnTo>
                    <a:lnTo>
                      <a:pt x="11731" y="7967"/>
                    </a:lnTo>
                    <a:cubicBezTo>
                      <a:pt x="12298" y="8538"/>
                      <a:pt x="12298" y="9561"/>
                      <a:pt x="11731" y="10132"/>
                    </a:cubicBezTo>
                    <a:cubicBezTo>
                      <a:pt x="11451" y="10417"/>
                      <a:pt x="11053" y="10558"/>
                      <a:pt x="10658" y="10558"/>
                    </a:cubicBezTo>
                    <a:cubicBezTo>
                      <a:pt x="10263" y="10558"/>
                      <a:pt x="9868" y="10417"/>
                      <a:pt x="9585" y="10132"/>
                    </a:cubicBezTo>
                    <a:lnTo>
                      <a:pt x="4269" y="4668"/>
                    </a:lnTo>
                    <a:lnTo>
                      <a:pt x="425" y="8538"/>
                    </a:lnTo>
                    <a:cubicBezTo>
                      <a:pt x="-142" y="9105"/>
                      <a:pt x="-142" y="10132"/>
                      <a:pt x="425" y="10702"/>
                    </a:cubicBezTo>
                    <a:lnTo>
                      <a:pt x="10827" y="21174"/>
                    </a:lnTo>
                    <a:cubicBezTo>
                      <a:pt x="11110" y="21459"/>
                      <a:pt x="11505" y="21600"/>
                      <a:pt x="11903" y="21600"/>
                    </a:cubicBezTo>
                    <a:cubicBezTo>
                      <a:pt x="12298" y="21600"/>
                      <a:pt x="12693" y="21459"/>
                      <a:pt x="12977" y="21174"/>
                    </a:cubicBezTo>
                    <a:lnTo>
                      <a:pt x="21458" y="12636"/>
                    </a:lnTo>
                    <a:lnTo>
                      <a:pt x="8906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" name="Google Shape;9305;p101"/>
              <p:cNvSpPr/>
              <p:nvPr/>
            </p:nvSpPr>
            <p:spPr>
              <a:xfrm>
                <a:off x="-1" y="0"/>
                <a:ext cx="103529" cy="10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1600" fill="norm" stroke="1" extrusionOk="0">
                    <a:moveTo>
                      <a:pt x="12530" y="0"/>
                    </a:moveTo>
                    <a:cubicBezTo>
                      <a:pt x="10385" y="0"/>
                      <a:pt x="8217" y="873"/>
                      <a:pt x="6553" y="2619"/>
                    </a:cubicBezTo>
                    <a:lnTo>
                      <a:pt x="2492" y="6880"/>
                    </a:lnTo>
                    <a:cubicBezTo>
                      <a:pt x="-831" y="10367"/>
                      <a:pt x="-831" y="15790"/>
                      <a:pt x="2492" y="19276"/>
                    </a:cubicBezTo>
                    <a:lnTo>
                      <a:pt x="4707" y="21600"/>
                    </a:lnTo>
                    <a:lnTo>
                      <a:pt x="20769" y="4943"/>
                    </a:lnTo>
                    <a:lnTo>
                      <a:pt x="18366" y="2619"/>
                    </a:lnTo>
                    <a:cubicBezTo>
                      <a:pt x="16802" y="873"/>
                      <a:pt x="14675" y="0"/>
                      <a:pt x="1253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" name="تجميع"/>
            <p:cNvGrpSpPr/>
            <p:nvPr/>
          </p:nvGrpSpPr>
          <p:grpSpPr>
            <a:xfrm>
              <a:off x="1804947" y="-1"/>
              <a:ext cx="737069" cy="370185"/>
              <a:chOff x="0" y="0"/>
              <a:chExt cx="737067" cy="370183"/>
            </a:xfrm>
          </p:grpSpPr>
          <p:sp>
            <p:nvSpPr>
              <p:cNvPr id="38" name="Google Shape;9336;p101"/>
              <p:cNvSpPr/>
              <p:nvPr/>
            </p:nvSpPr>
            <p:spPr>
              <a:xfrm>
                <a:off x="369433" y="52471"/>
                <a:ext cx="367635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" name="Google Shape;9337;p101"/>
              <p:cNvSpPr/>
              <p:nvPr/>
            </p:nvSpPr>
            <p:spPr>
              <a:xfrm>
                <a:off x="142687" y="0"/>
                <a:ext cx="201146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" name="Google Shape;9338;p101"/>
              <p:cNvSpPr/>
              <p:nvPr/>
            </p:nvSpPr>
            <p:spPr>
              <a:xfrm>
                <a:off x="391376" y="0"/>
                <a:ext cx="201204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" name="Google Shape;9339;p101"/>
              <p:cNvSpPr/>
              <p:nvPr/>
            </p:nvSpPr>
            <p:spPr>
              <a:xfrm>
                <a:off x="0" y="52471"/>
                <a:ext cx="365777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" name="تجميع"/>
            <p:cNvGrpSpPr/>
            <p:nvPr/>
          </p:nvGrpSpPr>
          <p:grpSpPr>
            <a:xfrm>
              <a:off x="491340" y="185091"/>
              <a:ext cx="370852" cy="370618"/>
              <a:chOff x="0" y="0"/>
              <a:chExt cx="370850" cy="370616"/>
            </a:xfrm>
          </p:grpSpPr>
          <p:sp>
            <p:nvSpPr>
              <p:cNvPr id="43" name="Google Shape;9361;p101"/>
              <p:cNvSpPr/>
              <p:nvPr/>
            </p:nvSpPr>
            <p:spPr>
              <a:xfrm>
                <a:off x="0" y="66014"/>
                <a:ext cx="4875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8001"/>
                    </a:lnTo>
                    <a:lnTo>
                      <a:pt x="21600" y="36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" name="Google Shape;9362;p101"/>
              <p:cNvSpPr/>
              <p:nvPr/>
            </p:nvSpPr>
            <p:spPr>
              <a:xfrm>
                <a:off x="322069" y="66014"/>
                <a:ext cx="4878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01"/>
                    </a:lnTo>
                    <a:lnTo>
                      <a:pt x="0" y="18001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" name="Google Shape;9363;p101"/>
              <p:cNvSpPr/>
              <p:nvPr/>
            </p:nvSpPr>
            <p:spPr>
              <a:xfrm>
                <a:off x="72703" y="121250"/>
                <a:ext cx="225444" cy="1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050" y="21600"/>
                    </a:lnTo>
                    <a:lnTo>
                      <a:pt x="10050" y="17211"/>
                    </a:lnTo>
                    <a:cubicBezTo>
                      <a:pt x="10050" y="16422"/>
                      <a:pt x="10579" y="15747"/>
                      <a:pt x="11197" y="15747"/>
                    </a:cubicBezTo>
                    <a:lnTo>
                      <a:pt x="18163" y="15747"/>
                    </a:lnTo>
                    <a:cubicBezTo>
                      <a:pt x="18869" y="15747"/>
                      <a:pt x="19397" y="16422"/>
                      <a:pt x="19397" y="17211"/>
                    </a:cubicBezTo>
                    <a:lnTo>
                      <a:pt x="1939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" name="Google Shape;9364;p101"/>
              <p:cNvSpPr/>
              <p:nvPr/>
            </p:nvSpPr>
            <p:spPr>
              <a:xfrm>
                <a:off x="17467" y="322770"/>
                <a:ext cx="335916" cy="47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63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" name="Google Shape;9365;p101"/>
              <p:cNvSpPr/>
              <p:nvPr/>
            </p:nvSpPr>
            <p:spPr>
              <a:xfrm>
                <a:off x="16561" y="0"/>
                <a:ext cx="336822" cy="97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9" y="6692"/>
                    </a:moveTo>
                    <a:lnTo>
                      <a:pt x="12097" y="10978"/>
                    </a:lnTo>
                    <a:lnTo>
                      <a:pt x="9619" y="10978"/>
                    </a:lnTo>
                    <a:lnTo>
                      <a:pt x="10859" y="6692"/>
                    </a:lnTo>
                    <a:close/>
                    <a:moveTo>
                      <a:pt x="10769" y="0"/>
                    </a:moveTo>
                    <a:cubicBezTo>
                      <a:pt x="10563" y="0"/>
                      <a:pt x="10357" y="253"/>
                      <a:pt x="10209" y="765"/>
                    </a:cubicBezTo>
                    <a:lnTo>
                      <a:pt x="7377" y="10777"/>
                    </a:lnTo>
                    <a:lnTo>
                      <a:pt x="0" y="10777"/>
                    </a:lnTo>
                    <a:lnTo>
                      <a:pt x="3068" y="21600"/>
                    </a:lnTo>
                    <a:lnTo>
                      <a:pt x="18472" y="21600"/>
                    </a:lnTo>
                    <a:lnTo>
                      <a:pt x="21600" y="10777"/>
                    </a:lnTo>
                    <a:lnTo>
                      <a:pt x="14221" y="10777"/>
                    </a:lnTo>
                    <a:lnTo>
                      <a:pt x="11331" y="765"/>
                    </a:lnTo>
                    <a:cubicBezTo>
                      <a:pt x="11183" y="253"/>
                      <a:pt x="10977" y="0"/>
                      <a:pt x="1076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" name="Google Shape;9371;p101"/>
            <p:cNvSpPr/>
            <p:nvPr/>
          </p:nvSpPr>
          <p:spPr>
            <a:xfrm>
              <a:off x="0" y="923077"/>
              <a:ext cx="369762" cy="64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0682" y="4092"/>
                  </a:moveTo>
                  <a:cubicBezTo>
                    <a:pt x="11804" y="4092"/>
                    <a:pt x="12713" y="5061"/>
                    <a:pt x="12713" y="6245"/>
                  </a:cubicBezTo>
                  <a:cubicBezTo>
                    <a:pt x="12713" y="7429"/>
                    <a:pt x="11804" y="8345"/>
                    <a:pt x="10682" y="8345"/>
                  </a:cubicBezTo>
                  <a:cubicBezTo>
                    <a:pt x="9506" y="8345"/>
                    <a:pt x="8596" y="7429"/>
                    <a:pt x="8596" y="6245"/>
                  </a:cubicBezTo>
                  <a:cubicBezTo>
                    <a:pt x="8489" y="5061"/>
                    <a:pt x="9506" y="4092"/>
                    <a:pt x="10682" y="4092"/>
                  </a:cubicBezTo>
                  <a:close/>
                  <a:moveTo>
                    <a:pt x="11430" y="9636"/>
                  </a:moveTo>
                  <a:lnTo>
                    <a:pt x="14049" y="13997"/>
                  </a:lnTo>
                  <a:lnTo>
                    <a:pt x="12659" y="13997"/>
                  </a:lnTo>
                  <a:cubicBezTo>
                    <a:pt x="12393" y="13189"/>
                    <a:pt x="11590" y="12597"/>
                    <a:pt x="10628" y="12597"/>
                  </a:cubicBezTo>
                  <a:cubicBezTo>
                    <a:pt x="9720" y="12597"/>
                    <a:pt x="8971" y="13189"/>
                    <a:pt x="8649" y="13997"/>
                  </a:cubicBezTo>
                  <a:lnTo>
                    <a:pt x="7152" y="13997"/>
                  </a:lnTo>
                  <a:lnTo>
                    <a:pt x="9772" y="9636"/>
                  </a:lnTo>
                  <a:cubicBezTo>
                    <a:pt x="10041" y="9689"/>
                    <a:pt x="10307" y="9797"/>
                    <a:pt x="10682" y="9797"/>
                  </a:cubicBezTo>
                  <a:cubicBezTo>
                    <a:pt x="10896" y="9797"/>
                    <a:pt x="11217" y="9689"/>
                    <a:pt x="11430" y="9636"/>
                  </a:cubicBezTo>
                  <a:close/>
                  <a:moveTo>
                    <a:pt x="10682" y="13997"/>
                  </a:moveTo>
                  <a:cubicBezTo>
                    <a:pt x="11055" y="13997"/>
                    <a:pt x="11323" y="14373"/>
                    <a:pt x="11323" y="14750"/>
                  </a:cubicBezTo>
                  <a:cubicBezTo>
                    <a:pt x="11323" y="15073"/>
                    <a:pt x="11055" y="15449"/>
                    <a:pt x="10682" y="15449"/>
                  </a:cubicBezTo>
                  <a:cubicBezTo>
                    <a:pt x="10254" y="15449"/>
                    <a:pt x="9986" y="15073"/>
                    <a:pt x="9986" y="14750"/>
                  </a:cubicBezTo>
                  <a:cubicBezTo>
                    <a:pt x="9986" y="14373"/>
                    <a:pt x="10307" y="14104"/>
                    <a:pt x="10682" y="13997"/>
                  </a:cubicBezTo>
                  <a:close/>
                  <a:moveTo>
                    <a:pt x="10789" y="0"/>
                  </a:moveTo>
                  <a:cubicBezTo>
                    <a:pt x="9665" y="0"/>
                    <a:pt x="8703" y="970"/>
                    <a:pt x="8703" y="2100"/>
                  </a:cubicBezTo>
                  <a:lnTo>
                    <a:pt x="8703" y="3554"/>
                  </a:lnTo>
                  <a:cubicBezTo>
                    <a:pt x="7848" y="4253"/>
                    <a:pt x="7313" y="5168"/>
                    <a:pt x="7313" y="6353"/>
                  </a:cubicBezTo>
                  <a:cubicBezTo>
                    <a:pt x="7313" y="6945"/>
                    <a:pt x="7420" y="7484"/>
                    <a:pt x="7687" y="8022"/>
                  </a:cubicBezTo>
                  <a:lnTo>
                    <a:pt x="4052" y="14157"/>
                  </a:lnTo>
                  <a:lnTo>
                    <a:pt x="737" y="14157"/>
                  </a:lnTo>
                  <a:cubicBezTo>
                    <a:pt x="362" y="14157"/>
                    <a:pt x="42" y="14480"/>
                    <a:pt x="42" y="14803"/>
                  </a:cubicBezTo>
                  <a:cubicBezTo>
                    <a:pt x="-118" y="15073"/>
                    <a:pt x="203" y="15449"/>
                    <a:pt x="576" y="15449"/>
                  </a:cubicBezTo>
                  <a:lnTo>
                    <a:pt x="3035" y="15449"/>
                  </a:lnTo>
                  <a:cubicBezTo>
                    <a:pt x="2020" y="17064"/>
                    <a:pt x="951" y="18410"/>
                    <a:pt x="951" y="19541"/>
                  </a:cubicBezTo>
                  <a:cubicBezTo>
                    <a:pt x="951" y="20688"/>
                    <a:pt x="1613" y="21600"/>
                    <a:pt x="2198" y="21600"/>
                  </a:cubicBezTo>
                  <a:cubicBezTo>
                    <a:pt x="2411" y="21600"/>
                    <a:pt x="2613" y="21480"/>
                    <a:pt x="2769" y="21209"/>
                  </a:cubicBezTo>
                  <a:lnTo>
                    <a:pt x="6297" y="15504"/>
                  </a:lnTo>
                  <a:lnTo>
                    <a:pt x="8649" y="15504"/>
                  </a:lnTo>
                  <a:cubicBezTo>
                    <a:pt x="8917" y="16310"/>
                    <a:pt x="9720" y="16903"/>
                    <a:pt x="10628" y="16903"/>
                  </a:cubicBezTo>
                  <a:cubicBezTo>
                    <a:pt x="11590" y="16903"/>
                    <a:pt x="12338" y="16310"/>
                    <a:pt x="12659" y="15504"/>
                  </a:cubicBezTo>
                  <a:lnTo>
                    <a:pt x="14906" y="15504"/>
                  </a:lnTo>
                  <a:lnTo>
                    <a:pt x="18487" y="21209"/>
                  </a:lnTo>
                  <a:cubicBezTo>
                    <a:pt x="18643" y="21480"/>
                    <a:pt x="18841" y="21600"/>
                    <a:pt x="19048" y="21600"/>
                  </a:cubicBezTo>
                  <a:cubicBezTo>
                    <a:pt x="19617" y="21600"/>
                    <a:pt x="20252" y="20688"/>
                    <a:pt x="20252" y="19541"/>
                  </a:cubicBezTo>
                  <a:cubicBezTo>
                    <a:pt x="20252" y="18410"/>
                    <a:pt x="19183" y="17064"/>
                    <a:pt x="18220" y="15449"/>
                  </a:cubicBezTo>
                  <a:lnTo>
                    <a:pt x="20734" y="15449"/>
                  </a:lnTo>
                  <a:cubicBezTo>
                    <a:pt x="21161" y="15449"/>
                    <a:pt x="21482" y="15073"/>
                    <a:pt x="21482" y="14750"/>
                  </a:cubicBezTo>
                  <a:cubicBezTo>
                    <a:pt x="21482" y="14373"/>
                    <a:pt x="21161" y="14104"/>
                    <a:pt x="20734" y="14104"/>
                  </a:cubicBezTo>
                  <a:lnTo>
                    <a:pt x="17418" y="14104"/>
                  </a:lnTo>
                  <a:lnTo>
                    <a:pt x="13783" y="8022"/>
                  </a:lnTo>
                  <a:cubicBezTo>
                    <a:pt x="14049" y="7484"/>
                    <a:pt x="14263" y="6945"/>
                    <a:pt x="14263" y="6353"/>
                  </a:cubicBezTo>
                  <a:cubicBezTo>
                    <a:pt x="14263" y="5221"/>
                    <a:pt x="13728" y="4200"/>
                    <a:pt x="12873" y="3554"/>
                  </a:cubicBezTo>
                  <a:lnTo>
                    <a:pt x="12873" y="2100"/>
                  </a:lnTo>
                  <a:cubicBezTo>
                    <a:pt x="12873" y="970"/>
                    <a:pt x="11911" y="0"/>
                    <a:pt x="10789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1" name="تجميع"/>
          <p:cNvGrpSpPr/>
          <p:nvPr/>
        </p:nvGrpSpPr>
        <p:grpSpPr>
          <a:xfrm>
            <a:off x="-73202" y="4869115"/>
            <a:ext cx="9290404" cy="24769"/>
            <a:chOff x="0" y="0"/>
            <a:chExt cx="9290402" cy="24768"/>
          </a:xfrm>
        </p:grpSpPr>
        <p:grpSp>
          <p:nvGrpSpPr>
            <p:cNvPr id="59" name="تجميع"/>
            <p:cNvGrpSpPr/>
            <p:nvPr/>
          </p:nvGrpSpPr>
          <p:grpSpPr>
            <a:xfrm>
              <a:off x="0" y="-1"/>
              <a:ext cx="9290403" cy="24770"/>
              <a:chOff x="0" y="0"/>
              <a:chExt cx="9290402" cy="24768"/>
            </a:xfrm>
          </p:grpSpPr>
          <p:sp>
            <p:nvSpPr>
              <p:cNvPr id="51" name="Google Shape;4671;p50"/>
              <p:cNvSpPr/>
              <p:nvPr/>
            </p:nvSpPr>
            <p:spPr>
              <a:xfrm>
                <a:off x="0" y="-1"/>
                <a:ext cx="731977" cy="2335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" name="Google Shape;4672;p50"/>
              <p:cNvSpPr/>
              <p:nvPr/>
            </p:nvSpPr>
            <p:spPr>
              <a:xfrm>
                <a:off x="932674" y="-1"/>
                <a:ext cx="731977" cy="2335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" name="Google Shape;4673;p50"/>
              <p:cNvSpPr/>
              <p:nvPr/>
            </p:nvSpPr>
            <p:spPr>
              <a:xfrm>
                <a:off x="1865347" y="-1"/>
                <a:ext cx="731977" cy="23351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" name="Google Shape;4674;p50"/>
              <p:cNvSpPr/>
              <p:nvPr/>
            </p:nvSpPr>
            <p:spPr>
              <a:xfrm>
                <a:off x="2798021" y="-1"/>
                <a:ext cx="731977" cy="23351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" name="Google Shape;4675;p50"/>
              <p:cNvSpPr/>
              <p:nvPr/>
            </p:nvSpPr>
            <p:spPr>
              <a:xfrm>
                <a:off x="3608926" y="2084"/>
                <a:ext cx="1908185" cy="21505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" name="Google Shape;4677;p50"/>
              <p:cNvSpPr/>
              <p:nvPr/>
            </p:nvSpPr>
            <p:spPr>
              <a:xfrm>
                <a:off x="5642993" y="1161"/>
                <a:ext cx="731977" cy="2335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" name="Google Shape;4678;p50"/>
              <p:cNvSpPr/>
              <p:nvPr/>
            </p:nvSpPr>
            <p:spPr>
              <a:xfrm>
                <a:off x="6528714" y="-1"/>
                <a:ext cx="731978" cy="2335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" name="Google Shape;4679;p50"/>
              <p:cNvSpPr/>
              <p:nvPr/>
            </p:nvSpPr>
            <p:spPr>
              <a:xfrm>
                <a:off x="7461386" y="0"/>
                <a:ext cx="1829017" cy="24769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0" name="Google Shape;4676;p50"/>
            <p:cNvSpPr/>
            <p:nvPr/>
          </p:nvSpPr>
          <p:spPr>
            <a:xfrm>
              <a:off x="7460007" y="120"/>
              <a:ext cx="837613" cy="2452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2" name="تجميع"/>
          <p:cNvGrpSpPr/>
          <p:nvPr/>
        </p:nvGrpSpPr>
        <p:grpSpPr>
          <a:xfrm>
            <a:off x="0" y="285179"/>
            <a:ext cx="9217202" cy="54691"/>
            <a:chOff x="0" y="0"/>
            <a:chExt cx="9217200" cy="54690"/>
          </a:xfrm>
        </p:grpSpPr>
        <p:grpSp>
          <p:nvGrpSpPr>
            <p:cNvPr id="70" name="تجميع"/>
            <p:cNvGrpSpPr/>
            <p:nvPr/>
          </p:nvGrpSpPr>
          <p:grpSpPr>
            <a:xfrm>
              <a:off x="0" y="0"/>
              <a:ext cx="9217202" cy="49112"/>
              <a:chOff x="0" y="0"/>
              <a:chExt cx="9217201" cy="49111"/>
            </a:xfrm>
          </p:grpSpPr>
          <p:sp>
            <p:nvSpPr>
              <p:cNvPr id="62" name="Google Shape;4671;p50"/>
              <p:cNvSpPr/>
              <p:nvPr/>
            </p:nvSpPr>
            <p:spPr>
              <a:xfrm>
                <a:off x="0" y="0"/>
                <a:ext cx="726209" cy="4629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" name="Google Shape;4672;p50"/>
              <p:cNvSpPr/>
              <p:nvPr/>
            </p:nvSpPr>
            <p:spPr>
              <a:xfrm>
                <a:off x="925325" y="0"/>
                <a:ext cx="726210" cy="46298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" name="Google Shape;4673;p50"/>
              <p:cNvSpPr/>
              <p:nvPr/>
            </p:nvSpPr>
            <p:spPr>
              <a:xfrm>
                <a:off x="1850649" y="0"/>
                <a:ext cx="726210" cy="4629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" name="Google Shape;4674;p50"/>
              <p:cNvSpPr/>
              <p:nvPr/>
            </p:nvSpPr>
            <p:spPr>
              <a:xfrm>
                <a:off x="2775974" y="0"/>
                <a:ext cx="726210" cy="46298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" name="Google Shape;4675;p50"/>
              <p:cNvSpPr/>
              <p:nvPr/>
            </p:nvSpPr>
            <p:spPr>
              <a:xfrm>
                <a:off x="3580490" y="4133"/>
                <a:ext cx="1893151" cy="42639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" name="Google Shape;4677;p50"/>
              <p:cNvSpPr/>
              <p:nvPr/>
            </p:nvSpPr>
            <p:spPr>
              <a:xfrm>
                <a:off x="5598530" y="2303"/>
                <a:ext cx="726210" cy="46299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" name="Google Shape;4678;p50"/>
              <p:cNvSpPr/>
              <p:nvPr/>
            </p:nvSpPr>
            <p:spPr>
              <a:xfrm>
                <a:off x="6477272" y="0"/>
                <a:ext cx="726210" cy="46298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" name="Google Shape;4679;p50"/>
              <p:cNvSpPr/>
              <p:nvPr/>
            </p:nvSpPr>
            <p:spPr>
              <a:xfrm>
                <a:off x="7402596" y="0"/>
                <a:ext cx="1814606" cy="49112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1" name="Google Shape;4676;p50"/>
            <p:cNvSpPr/>
            <p:nvPr/>
          </p:nvSpPr>
          <p:spPr>
            <a:xfrm>
              <a:off x="7401227" y="696"/>
              <a:ext cx="831013" cy="5399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46;p1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78" name="Google Shape;247;p1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76" name="Google Shape;248;p1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7" name="Google Shape;249;p1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87" name="Google Shape;250;p1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79" name="Google Shape;251;p1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86" name="Google Shape;252;p1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80" name="Google Shape;253;p1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1" name="Google Shape;254;p1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2" name="Google Shape;255;p1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3" name="Google Shape;256;p1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4" name="Google Shape;257;p1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5" name="Google Shape;258;p1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88" name="Google Shape;259;p11" descr="Google Shape;259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Google Shape;260;p11" descr="Google Shape;260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Google Shape;261;p11" descr="Google Shape;261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Google Shape;262;p11" descr="Google Shape;262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Google Shape;263;p11" descr="Google Shape;263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Google Shape;264;p11" descr="Google Shape;264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Google Shape;265;p11" descr="Google Shape;265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Google Shape;266;p11" descr="Google Shape;266;p1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7" name="xx%"/>
          <p:cNvSpPr txBox="1"/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298" name="مستوى النص الأول…"/>
          <p:cNvSpPr txBox="1"/>
          <p:nvPr>
            <p:ph type="body" sz="quarter" idx="1"/>
          </p:nvPr>
        </p:nvSpPr>
        <p:spPr>
          <a:xfrm>
            <a:off x="2162175" y="3170224"/>
            <a:ext cx="5105400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99" name="Google Shape;269;p11" descr="Google Shape;269;p11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7839978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Google Shape;270;p11" descr="Google Shape;270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8471401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Google Shape;271;p11" descr="Google Shape;271;p1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7877996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272;p11" descr="Google Shape;272;p1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19138292">
            <a:off x="1053133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Google Shape;273;p11" descr="Google Shape;273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66900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276;p1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20" name="Google Shape;277;p1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18" name="Google Shape;278;p1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19" name="Google Shape;279;p1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29" name="Google Shape;280;p1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21" name="Google Shape;281;p1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28" name="Google Shape;282;p1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22" name="Google Shape;283;p1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3" name="Google Shape;284;p1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4" name="Google Shape;285;p1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5" name="Google Shape;286;p1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6" name="Google Shape;287;p1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7" name="Google Shape;288;p1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30" name="Google Shape;289;p13" descr="Google Shape;289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Google Shape;290;p13" descr="Google Shape;290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Google Shape;291;p13" descr="Google Shape;291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Google Shape;292;p13" descr="Google Shape;292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Google Shape;293;p13" descr="Google Shape;293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Google Shape;294;p13" descr="Google Shape;294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Google Shape;295;p13" descr="Google Shape;295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Google Shape;296;p13" descr="Google Shape;296;p1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9" name="xx%"/>
          <p:cNvSpPr txBox="1"/>
          <p:nvPr>
            <p:ph type="title" hasCustomPrompt="1"/>
          </p:nvPr>
        </p:nvSpPr>
        <p:spPr>
          <a:xfrm>
            <a:off x="4242599" y="2131849"/>
            <a:ext cx="995701" cy="5295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340" name="مستوى النص الأول…"/>
          <p:cNvSpPr txBox="1"/>
          <p:nvPr>
            <p:ph type="body" sz="quarter" idx="1"/>
          </p:nvPr>
        </p:nvSpPr>
        <p:spPr>
          <a:xfrm>
            <a:off x="1252574" y="3946874"/>
            <a:ext cx="2036101" cy="5295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41" name="Google Shape;307;p13" descr="Google Shape;307;p13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98073" y="679975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Google Shape;308;p13" descr="Google Shape;308;p13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917199" y="886137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Google Shape;309;p13" descr="Google Shape;309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Google Shape;310;p13" descr="Google Shape;310;p1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Google Shape;311;p13" descr="Google Shape;311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Google Shape;312;p13" descr="Google Shape;312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520800" y="563411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Google Shape;313;p13" descr="Google Shape;313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8117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15;p1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57" name="Google Shape;316;p1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55" name="Google Shape;317;p1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6" name="Google Shape;318;p1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66" name="Google Shape;319;p1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58" name="Google Shape;320;p1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65" name="Google Shape;321;p1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59" name="Google Shape;322;p1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0" name="Google Shape;323;p1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1" name="Google Shape;324;p1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2" name="Google Shape;325;p1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3" name="Google Shape;326;p1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4" name="Google Shape;327;p1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67" name="Google Shape;328;p14" descr="Google Shape;328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Google Shape;329;p14" descr="Google Shape;329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Google Shape;330;p14" descr="Google Shape;330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Google Shape;331;p14" descr="Google Shape;331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Google Shape;332;p14" descr="Google Shape;332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Google Shape;333;p14" descr="Google Shape;333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" name="Google Shape;334;p14" descr="Google Shape;334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Google Shape;335;p14" descr="Google Shape;335;p1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6" name="نص العنوان"/>
          <p:cNvSpPr txBox="1"/>
          <p:nvPr>
            <p:ph type="title"/>
          </p:nvPr>
        </p:nvSpPr>
        <p:spPr>
          <a:xfrm>
            <a:off x="3056587" y="3186024"/>
            <a:ext cx="3345601" cy="5319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7" name="مستوى النص الأول…"/>
          <p:cNvSpPr txBox="1"/>
          <p:nvPr>
            <p:ph type="body" sz="half" idx="1"/>
          </p:nvPr>
        </p:nvSpPr>
        <p:spPr>
          <a:xfrm>
            <a:off x="1388325" y="1501787"/>
            <a:ext cx="6691201" cy="1478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30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30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30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30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78" name="Google Shape;338;p14" descr="Google Shape;338;p14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Google Shape;339;p14" descr="Google Shape;339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6933900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Google Shape;340;p14" descr="Google Shape;340;p1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89464" y="1544451"/>
            <a:ext cx="267566" cy="3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Google Shape;341;p14" descr="Google Shape;341;p1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101423" y="4240929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Google Shape;342;p14" descr="Google Shape;342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344;p1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92" name="Google Shape;345;p1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90" name="Google Shape;346;p1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1" name="Google Shape;347;p1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01" name="Google Shape;348;p1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93" name="Google Shape;349;p1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00" name="Google Shape;350;p1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94" name="Google Shape;351;p1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5" name="Google Shape;352;p1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6" name="Google Shape;353;p1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7" name="Google Shape;354;p1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8" name="Google Shape;355;p1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9" name="Google Shape;356;p1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02" name="Google Shape;357;p15" descr="Google Shape;357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" name="Google Shape;358;p15" descr="Google Shape;358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" name="Google Shape;359;p15" descr="Google Shape;359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Google Shape;360;p15" descr="Google Shape;360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Google Shape;361;p15" descr="Google Shape;361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Google Shape;362;p15" descr="Google Shape;362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Google Shape;363;p15" descr="Google Shape;363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Google Shape;364;p15" descr="Google Shape;364;p1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1" name="نص العنوان"/>
          <p:cNvSpPr txBox="1"/>
          <p:nvPr>
            <p:ph type="title"/>
          </p:nvPr>
        </p:nvSpPr>
        <p:spPr>
          <a:xfrm>
            <a:off x="1350222" y="2257425"/>
            <a:ext cx="2688001" cy="4467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12" name="مستوى النص الأول…"/>
          <p:cNvSpPr txBox="1"/>
          <p:nvPr>
            <p:ph type="body" sz="quarter" idx="1"/>
          </p:nvPr>
        </p:nvSpPr>
        <p:spPr>
          <a:xfrm>
            <a:off x="1350222" y="2931849"/>
            <a:ext cx="2688001" cy="1125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13" name="Google Shape;367;p15" descr="Google Shape;367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Google Shape;368;p15" descr="Google Shape;368;p1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369;p15" descr="Google Shape;369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7794749" y="415947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24" name="مستطيل مستدير الزوايا"/>
          <p:cNvSpPr/>
          <p:nvPr/>
        </p:nvSpPr>
        <p:spPr>
          <a:xfrm>
            <a:off x="417577" y="989524"/>
            <a:ext cx="6380815" cy="3974683"/>
          </a:xfrm>
          <a:prstGeom prst="roundRect">
            <a:avLst>
              <a:gd name="adj" fmla="val 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5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26" name="الفصل ٣  الدوال  الخطية"/>
          <p:cNvSpPr txBox="1"/>
          <p:nvPr/>
        </p:nvSpPr>
        <p:spPr>
          <a:xfrm>
            <a:off x="404877" y="304142"/>
            <a:ext cx="932403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٣  الدوال  الخطية</a:t>
            </a:r>
          </a:p>
        </p:txBody>
      </p:sp>
      <p:sp>
        <p:nvSpPr>
          <p:cNvPr id="427" name="التنبؤ الخطي"/>
          <p:cNvSpPr txBox="1"/>
          <p:nvPr/>
        </p:nvSpPr>
        <p:spPr>
          <a:xfrm>
            <a:off x="6845543" y="3139772"/>
            <a:ext cx="1480998" cy="148246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التنبؤ الخطي </a:t>
            </a:r>
          </a:p>
        </p:txBody>
      </p:sp>
      <p:grpSp>
        <p:nvGrpSpPr>
          <p:cNvPr id="430" name="تجميع"/>
          <p:cNvGrpSpPr/>
          <p:nvPr/>
        </p:nvGrpSpPr>
        <p:grpSpPr>
          <a:xfrm>
            <a:off x="6752537" y="2820308"/>
            <a:ext cx="1667011" cy="313115"/>
            <a:chOff x="0" y="0"/>
            <a:chExt cx="1667009" cy="313114"/>
          </a:xfrm>
        </p:grpSpPr>
        <p:pic>
          <p:nvPicPr>
            <p:cNvPr id="428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67010" cy="31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9" name="المفردات"/>
            <p:cNvSpPr txBox="1"/>
            <p:nvPr/>
          </p:nvSpPr>
          <p:spPr>
            <a:xfrm>
              <a:off x="500411" y="11696"/>
              <a:ext cx="775719" cy="3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sp>
        <p:nvSpPr>
          <p:cNvPr id="431" name="كتابة المعادلات  بصيغة الميل والمقطع"/>
          <p:cNvSpPr txBox="1"/>
          <p:nvPr/>
        </p:nvSpPr>
        <p:spPr>
          <a:xfrm>
            <a:off x="2276803" y="15258"/>
            <a:ext cx="3540701" cy="43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1500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  <a:p>
            <a:pPr algn="ctr" rtl="0">
              <a:lnSpc>
                <a:spcPct val="80000"/>
              </a:lnSpc>
              <a:defRPr b="1" sz="1500">
                <a:solidFill>
                  <a:srgbClr val="0056D6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 كتابة المعادلات  بصيغة الميل والمقطع </a:t>
            </a:r>
          </a:p>
        </p:txBody>
      </p:sp>
      <p:sp>
        <p:nvSpPr>
          <p:cNvPr id="432" name="▪️كتابة معادلة المستقيم اذا علم ميله ونقطة يمر بها  بصيغة الميل والمقطع   ."/>
          <p:cNvSpPr txBox="1"/>
          <p:nvPr/>
        </p:nvSpPr>
        <p:spPr>
          <a:xfrm>
            <a:off x="7068318" y="1344579"/>
            <a:ext cx="115351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1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▪️كتابة معادلة المستقيم اذا علم ميله ونقطة يمر بها  بصيغة الميل والمقطع   . </a:t>
            </a:r>
          </a:p>
        </p:txBody>
      </p:sp>
      <p:sp>
        <p:nvSpPr>
          <p:cNvPr id="433" name="▪️كتابة معادلة مستقيم علمت احداثيات نقطتين يمر بهما بصيغة الميل والمقطع"/>
          <p:cNvSpPr txBox="1"/>
          <p:nvPr/>
        </p:nvSpPr>
        <p:spPr>
          <a:xfrm>
            <a:off x="6959093" y="2158644"/>
            <a:ext cx="126274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1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▪️كتابة معادلة مستقيم علمت احداثيات نقطتين يمر بهما بصيغة الميل والمقطع </a:t>
            </a:r>
          </a:p>
        </p:txBody>
      </p:sp>
      <p:sp>
        <p:nvSpPr>
          <p:cNvPr id="4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" name="Google Shape;399;p1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43" name="Google Shape;400;p1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41" name="Google Shape;401;p1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2" name="Google Shape;402;p1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52" name="Google Shape;403;p1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44" name="Google Shape;404;p1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51" name="Google Shape;405;p1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45" name="Google Shape;406;p1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6" name="Google Shape;407;p1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7" name="Google Shape;408;p1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8" name="Google Shape;409;p1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9" name="Google Shape;410;p1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0" name="Google Shape;411;p1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53" name="Google Shape;412;p17" descr="Google Shape;412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" name="Google Shape;413;p17" descr="Google Shape;413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5" name="Google Shape;414;p17" descr="Google Shape;414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6" name="Google Shape;415;p17" descr="Google Shape;415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7" name="Google Shape;416;p17" descr="Google Shape;416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" name="Google Shape;417;p17" descr="Google Shape;417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" name="Google Shape;418;p17" descr="Google Shape;418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0" name="Google Shape;419;p17" descr="Google Shape;419;p1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63" name="Google Shape;421;p17" descr="Google Shape;421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350" y="606958"/>
            <a:ext cx="902452" cy="86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Google Shape;422;p17" descr="Google Shape;422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7467300" y="66217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Google Shape;423;p17" descr="Google Shape;423;p1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6826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Google Shape;424;p17" descr="Google Shape;424;p1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14098" y="4383228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Google Shape;425;p17" descr="Google Shape;425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42025" y="43659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27;p1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77" name="Google Shape;428;p1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75" name="Google Shape;429;p1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6" name="Google Shape;430;p1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6" name="Google Shape;431;p1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78" name="Google Shape;432;p1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85" name="Google Shape;433;p1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79" name="Google Shape;434;p1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0" name="Google Shape;435;p1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1" name="Google Shape;436;p1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2" name="Google Shape;437;p1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3" name="Google Shape;438;p1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4" name="Google Shape;439;p1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87" name="Google Shape;440;p18" descr="Google Shape;440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8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Google Shape;442;p18" descr="Google Shape;442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Google Shape;443;p18" descr="Google Shape;443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1" name="Google Shape;444;p18" descr="Google Shape;444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Google Shape;445;p18" descr="Google Shape;445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Google Shape;446;p18" descr="Google Shape;446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Google Shape;447;p18" descr="Google Shape;447;p1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455;p1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06" name="Google Shape;456;p1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04" name="Google Shape;457;p1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05" name="Google Shape;458;p1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15" name="Google Shape;459;p1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07" name="Google Shape;460;p1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14" name="Google Shape;461;p1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08" name="Google Shape;462;p1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09" name="Google Shape;463;p1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0" name="Google Shape;464;p1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1" name="Google Shape;465;p1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2" name="Google Shape;466;p1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3" name="Google Shape;467;p1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16" name="Google Shape;468;p19" descr="Google Shape;468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7" name="Google Shape;469;p19" descr="Google Shape;469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8" name="Google Shape;470;p19" descr="Google Shape;470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9" name="Google Shape;471;p19" descr="Google Shape;471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Google Shape;472;p19" descr="Google Shape;472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1" name="Google Shape;473;p19" descr="Google Shape;473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2" name="Google Shape;474;p19" descr="Google Shape;474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3" name="Google Shape;475;p19" descr="Google Shape;475;p1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26" name="Google Shape;477;p19" descr="Google Shape;477;p19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7592600" y="606950"/>
            <a:ext cx="864283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Google Shape;478;p19" descr="Google Shape;478;p1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15439" y="1085976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Google Shape;479;p19" descr="Google Shape;479;p1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56204" y="789589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Google Shape;480;p19" descr="Google Shape;480;p19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2699978">
            <a:off x="1193699" y="988679"/>
            <a:ext cx="281738" cy="30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Google Shape;481;p19" descr="Google Shape;481;p19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895602">
            <a:off x="3086206" y="4409080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483;p20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40" name="Google Shape;484;p20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38" name="Google Shape;485;p20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9" name="Google Shape;486;p20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49" name="Google Shape;487;p20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41" name="Google Shape;488;p20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48" name="Google Shape;489;p20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42" name="Google Shape;490;p20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3" name="Google Shape;491;p20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4" name="Google Shape;492;p20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5" name="Google Shape;493;p20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6" name="Google Shape;494;p20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7" name="Google Shape;495;p20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50" name="Google Shape;496;p20" descr="Google Shape;496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1" name="Google Shape;497;p20" descr="Google Shape;497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2" name="Google Shape;498;p20" descr="Google Shape;498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3" name="Google Shape;499;p20" descr="Google Shape;499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4" name="Google Shape;500;p20" descr="Google Shape;500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Google Shape;501;p20" descr="Google Shape;501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6" name="Google Shape;502;p20" descr="Google Shape;502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7" name="Google Shape;503;p20" descr="Google Shape;503;p20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60" name="Google Shape;505;p20" descr="Google Shape;505;p20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75799" y="1321900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Google Shape;506;p20" descr="Google Shape;506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67989" y="81427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Google Shape;507;p20" descr="Google Shape;507;p20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47725" y="885924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Google Shape;508;p20" descr="Google Shape;508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496407" y="784368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Google Shape;509;p20" descr="Google Shape;509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80005" y="586778"/>
            <a:ext cx="226772" cy="275564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40;p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" name="Google Shape;41;p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0" name="Google Shape;42;p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" name="Google Shape;43;p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" name="Google Shape;44;p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3" name="Google Shape;45;p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0" name="Google Shape;46;p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4" name="Google Shape;47;p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" name="Google Shape;48;p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" name="Google Shape;49;p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" name="Google Shape;50;p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" name="Google Shape;51;p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" name="Google Shape;52;p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2" name="Google Shape;53;p3" descr="Google Shape;53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Google Shape;54;p3" descr="Google Shape;54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Google Shape;55;p3" descr="Google Shape;55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Google Shape;56;p3" descr="Google Shape;56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Google Shape;57;p3" descr="Google Shape;57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Google Shape;58;p3" descr="Google Shape;58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Google Shape;59;p3" descr="Google Shape;59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Google Shape;60;p3" descr="Google Shape;60;p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" name="نص العنوان"/>
          <p:cNvSpPr txBox="1"/>
          <p:nvPr>
            <p:ph type="title"/>
          </p:nvPr>
        </p:nvSpPr>
        <p:spPr>
          <a:xfrm>
            <a:off x="2205900" y="2331824"/>
            <a:ext cx="5067601" cy="841801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02" name="مستوى النص الأول…"/>
          <p:cNvSpPr txBox="1"/>
          <p:nvPr>
            <p:ph type="body" sz="quarter" idx="1"/>
          </p:nvPr>
        </p:nvSpPr>
        <p:spPr>
          <a:xfrm>
            <a:off x="2205900" y="3084550"/>
            <a:ext cx="5067601" cy="7134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03" name="Google Shape;64;p3" descr="Google Shape;64;p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8392315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Google Shape;65;p3" descr="Google Shape;65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2477463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Google Shape;66;p3" descr="Google Shape;66;p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95728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Google Shape;67;p3" descr="Google Shape;67;p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1850224">
            <a:off x="8192476" y="4046604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Google Shape;68;p3" descr="Google Shape;68;p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20704398">
            <a:off x="7847620" y="3927330"/>
            <a:ext cx="227638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ogle Shape;69;p3" descr="Google Shape;69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16562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11;p2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74" name="Google Shape;512;p2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72" name="Google Shape;513;p2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3" name="Google Shape;514;p2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3" name="Google Shape;515;p2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75" name="Google Shape;516;p2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82" name="Google Shape;517;p2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76" name="Google Shape;518;p2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7" name="Google Shape;519;p2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8" name="Google Shape;520;p2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9" name="Google Shape;521;p2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0" name="Google Shape;522;p2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1" name="Google Shape;523;p2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84" name="Google Shape;524;p21" descr="Google Shape;524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5" name="Google Shape;525;p21" descr="Google Shape;525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6" name="Google Shape;526;p21" descr="Google Shape;526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7" name="Google Shape;527;p21" descr="Google Shape;527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8" name="Google Shape;528;p21" descr="Google Shape;528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9" name="Google Shape;529;p21" descr="Google Shape;529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Google Shape;530;p21" descr="Google Shape;530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1" name="Google Shape;531;p21" descr="Google Shape;531;p2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98" name="Google Shape;533;p21"/>
          <p:cNvGrpSpPr/>
          <p:nvPr/>
        </p:nvGrpSpPr>
        <p:grpSpPr>
          <a:xfrm>
            <a:off x="7785644" y="606936"/>
            <a:ext cx="707829" cy="707829"/>
            <a:chOff x="0" y="0"/>
            <a:chExt cx="707828" cy="707828"/>
          </a:xfrm>
        </p:grpSpPr>
        <p:grpSp>
          <p:nvGrpSpPr>
            <p:cNvPr id="596" name="Google Shape;534;p21"/>
            <p:cNvGrpSpPr/>
            <p:nvPr/>
          </p:nvGrpSpPr>
          <p:grpSpPr>
            <a:xfrm>
              <a:off x="-1" y="-1"/>
              <a:ext cx="707830" cy="707830"/>
              <a:chOff x="0" y="0"/>
              <a:chExt cx="707828" cy="707828"/>
            </a:xfrm>
          </p:grpSpPr>
          <p:sp>
            <p:nvSpPr>
              <p:cNvPr id="594" name="Google Shape;535;p21"/>
              <p:cNvSpPr/>
              <p:nvPr/>
            </p:nvSpPr>
            <p:spPr>
              <a:xfrm>
                <a:off x="-1" y="-1"/>
                <a:ext cx="707830" cy="7078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595" name="Google Shape;536;p21" descr="Google Shape;536;p2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" y="47489"/>
                <a:ext cx="615778" cy="610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97" name="Google Shape;537;p21" descr="Google Shape;537;p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829" y="111567"/>
              <a:ext cx="469422" cy="484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99" name="Google Shape;538;p21" descr="Google Shape;538;p2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Google Shape;539;p21" descr="Google Shape;539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0" r="12095" b="21432"/>
          <a:stretch>
            <a:fillRect/>
          </a:stretch>
        </p:blipFill>
        <p:spPr>
          <a:xfrm rot="1800004">
            <a:off x="8569676" y="988852"/>
            <a:ext cx="272234" cy="3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Google Shape;540;p21" descr="Google Shape;540;p21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43399" y="4432866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Google Shape;541;p21" descr="Google Shape;541;p21"/>
          <p:cNvPicPr>
            <a:picLocks noChangeAspect="1"/>
          </p:cNvPicPr>
          <p:nvPr/>
        </p:nvPicPr>
        <p:blipFill>
          <a:blip r:embed="rId9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5898">
            <a:off x="8547757" y="3804542"/>
            <a:ext cx="227639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Google Shape;542;p21" descr="Google Shape;542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544;p22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13" name="Google Shape;545;p22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11" name="Google Shape;546;p22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2" name="Google Shape;547;p22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22" name="Google Shape;548;p22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14" name="Google Shape;549;p22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21" name="Google Shape;550;p22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15" name="Google Shape;551;p22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6" name="Google Shape;552;p22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7" name="Google Shape;553;p22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8" name="Google Shape;554;p22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9" name="Google Shape;555;p22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0" name="Google Shape;556;p22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23" name="Google Shape;557;p22" descr="Google Shape;557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4" name="Google Shape;558;p22" descr="Google Shape;558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Google Shape;559;p22" descr="Google Shape;559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Google Shape;560;p22" descr="Google Shape;560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Google Shape;561;p22" descr="Google Shape;561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Google Shape;562;p22" descr="Google Shape;562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9" name="Google Shape;563;p22" descr="Google Shape;563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0" name="Google Shape;564;p22" descr="Google Shape;564;p22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33" name="Google Shape;566;p22" descr="Google Shape;566;p22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80207" y="699324"/>
            <a:ext cx="672343" cy="67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Google Shape;567;p22" descr="Google Shape;567;p22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2074" y="4080250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Google Shape;568;p22" descr="Google Shape;568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Google Shape;569;p22" descr="Google Shape;569;p22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Google Shape;570;p22" descr="Google Shape;570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Google Shape;571;p22" descr="Google Shape;571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61175" y="3614650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Google Shape;572;p22" descr="Google Shape;572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61172" y="657753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574;p2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49" name="Google Shape;575;p2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47" name="Google Shape;576;p2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8" name="Google Shape;577;p2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58" name="Google Shape;578;p2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50" name="Google Shape;579;p2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57" name="Google Shape;580;p2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51" name="Google Shape;581;p2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2" name="Google Shape;582;p2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3" name="Google Shape;583;p2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4" name="Google Shape;584;p2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5" name="Google Shape;585;p2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6" name="Google Shape;586;p2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59" name="Google Shape;587;p23" descr="Google Shape;587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0" name="Google Shape;588;p23" descr="Google Shape;588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1" name="Google Shape;589;p23" descr="Google Shape;589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2" name="Google Shape;590;p23" descr="Google Shape;590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3" name="Google Shape;591;p23" descr="Google Shape;591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4" name="Google Shape;592;p23" descr="Google Shape;592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5" name="Google Shape;593;p23" descr="Google Shape;593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6" name="Google Shape;594;p23" descr="Google Shape;594;p2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69" name="مستوى النص الأول…"/>
          <p:cNvSpPr txBox="1"/>
          <p:nvPr>
            <p:ph type="body" sz="quarter" idx="1"/>
          </p:nvPr>
        </p:nvSpPr>
        <p:spPr>
          <a:xfrm>
            <a:off x="1231793" y="3062553"/>
            <a:ext cx="2077801" cy="3429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70" name="Google Shape;602;p23" descr="Google Shape;602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362904" y="654251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Google Shape;603;p23" descr="Google Shape;603;p2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304424" y="4034274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Google Shape;604;p23" descr="Google Shape;604;p2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76814" y="4355739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Google Shape;605;p23" descr="Google Shape;605;p2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050874" y="65776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Google Shape;606;p23" descr="Google Shape;606;p2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1541431" y="580242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Google Shape;607;p23" descr="Google Shape;607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5" b="12471"/>
          <a:stretch>
            <a:fillRect/>
          </a:stretch>
        </p:blipFill>
        <p:spPr>
          <a:xfrm rot="1097948">
            <a:off x="901332" y="4382046"/>
            <a:ext cx="235213" cy="2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609;p2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85" name="Google Shape;610;p2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83" name="Google Shape;611;p2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4" name="Google Shape;612;p2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94" name="Google Shape;613;p2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86" name="Google Shape;614;p2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93" name="Google Shape;615;p2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87" name="Google Shape;616;p2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8" name="Google Shape;617;p2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9" name="Google Shape;618;p2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0" name="Google Shape;619;p2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1" name="Google Shape;620;p2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2" name="Google Shape;621;p2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95" name="Google Shape;622;p24" descr="Google Shape;622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6" name="Google Shape;623;p24" descr="Google Shape;623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7" name="Google Shape;624;p24" descr="Google Shape;624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8" name="Google Shape;625;p24" descr="Google Shape;625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9" name="Google Shape;626;p24" descr="Google Shape;626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0" name="Google Shape;627;p24" descr="Google Shape;627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1" name="Google Shape;628;p24" descr="Google Shape;628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2" name="Google Shape;629;p24" descr="Google Shape;629;p2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05" name="مستوى النص الأول…"/>
          <p:cNvSpPr txBox="1"/>
          <p:nvPr>
            <p:ph type="body" sz="quarter" idx="1"/>
          </p:nvPr>
        </p:nvSpPr>
        <p:spPr>
          <a:xfrm>
            <a:off x="2528337" y="2357174"/>
            <a:ext cx="1978201" cy="665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06" name="Google Shape;639;p24" descr="Google Shape;639;p24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099321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Google Shape;640;p24" descr="Google Shape;640;p24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 flipH="1">
            <a:off x="847725" y="661588"/>
            <a:ext cx="724644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Google Shape;641;p24" descr="Google Shape;641;p2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 flipH="1">
            <a:off x="7718405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Google Shape;642;p24" descr="Google Shape;642;p2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1892009">
            <a:off x="859954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Google Shape;643;p24" descr="Google Shape;643;p24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20122322">
            <a:off x="783132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oogle Shape;645;p2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20" name="Google Shape;646;p2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18" name="Google Shape;647;p2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9" name="Google Shape;648;p2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29" name="Google Shape;649;p2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21" name="Google Shape;650;p2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28" name="Google Shape;651;p2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22" name="Google Shape;652;p2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3" name="Google Shape;653;p2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4" name="Google Shape;654;p2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5" name="Google Shape;655;p2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6" name="Google Shape;656;p2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7" name="Google Shape;657;p2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30" name="Google Shape;658;p25" descr="Google Shape;658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1" name="Google Shape;659;p25" descr="Google Shape;659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2" name="Google Shape;660;p25" descr="Google Shape;660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3" name="Google Shape;661;p25" descr="Google Shape;661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4" name="Google Shape;662;p25" descr="Google Shape;662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Google Shape;663;p25" descr="Google Shape;663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Google Shape;664;p25" descr="Google Shape;664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7" name="Google Shape;665;p25" descr="Google Shape;665;p2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0" name="مستوى النص الأول…"/>
          <p:cNvSpPr txBox="1"/>
          <p:nvPr>
            <p:ph type="body" sz="quarter" idx="1"/>
          </p:nvPr>
        </p:nvSpPr>
        <p:spPr>
          <a:xfrm>
            <a:off x="1291850" y="1857499"/>
            <a:ext cx="2024101" cy="419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41" name="Google Shape;679;p25" descr="Google Shape;679;p2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Google Shape;680;p25" descr="Google Shape;680;p2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149939" y="999851"/>
            <a:ext cx="267565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Google Shape;681;p25" descr="Google Shape;681;p2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648274" y="59031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Google Shape;682;p25" descr="Google Shape;682;p25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317082" y="984642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684;p26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54" name="Google Shape;685;p26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52" name="Google Shape;686;p26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3" name="Google Shape;687;p26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3" name="Google Shape;688;p26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55" name="Google Shape;689;p26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62" name="Google Shape;690;p26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56" name="Google Shape;691;p26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7" name="Google Shape;692;p26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8" name="Google Shape;693;p26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9" name="Google Shape;694;p26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0" name="Google Shape;695;p26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1" name="Google Shape;696;p26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64" name="Google Shape;697;p26" descr="Google Shape;697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5" name="Google Shape;698;p26" descr="Google Shape;698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6" name="Google Shape;699;p26" descr="Google Shape;699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7" name="Google Shape;700;p26" descr="Google Shape;700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8" name="Google Shape;701;p26" descr="Google Shape;701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9" name="Google Shape;702;p26" descr="Google Shape;702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0" name="Google Shape;703;p26" descr="Google Shape;703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1" name="Google Shape;704;p26" descr="Google Shape;704;p26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3" name="Google Shape;705;p26"/>
          <p:cNvSpPr txBox="1"/>
          <p:nvPr/>
        </p:nvSpPr>
        <p:spPr>
          <a:xfrm>
            <a:off x="2083949" y="3260749"/>
            <a:ext cx="5280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 rtl="0">
              <a:spcBef>
                <a:spcPts val="300"/>
              </a:spcBef>
              <a:defRPr sz="1300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5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6" invalidUrl="" action="" tgtFrame="" tooltip="" history="1" highlightClick="0" endSnd="0"/>
              </a:rPr>
              <a:t>Freepik</a:t>
            </a:r>
          </a:p>
        </p:txBody>
      </p:sp>
      <p:pic>
        <p:nvPicPr>
          <p:cNvPr id="774" name="Google Shape;706;p26" descr="Google Shape;706;p26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75414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Google Shape;707;p26" descr="Google Shape;707;p26"/>
          <p:cNvPicPr>
            <a:picLocks noChangeAspect="1"/>
          </p:cNvPicPr>
          <p:nvPr/>
        </p:nvPicPr>
        <p:blipFill>
          <a:blip r:embed="rId8"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276032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نص العنوان"/>
          <p:cNvSpPr txBox="1"/>
          <p:nvPr>
            <p:ph type="title"/>
          </p:nvPr>
        </p:nvSpPr>
        <p:spPr>
          <a:xfrm>
            <a:off x="3076500" y="888074"/>
            <a:ext cx="3295800" cy="942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77" name="مستوى النص الأول…"/>
          <p:cNvSpPr txBox="1"/>
          <p:nvPr>
            <p:ph type="body" sz="quarter" idx="1"/>
          </p:nvPr>
        </p:nvSpPr>
        <p:spPr>
          <a:xfrm>
            <a:off x="2535149" y="2059600"/>
            <a:ext cx="4378502" cy="1137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5" name="Google Shape;711;p2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87" name="Google Shape;712;p2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85" name="Google Shape;713;p2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6" name="Google Shape;714;p2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96" name="Google Shape;715;p2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88" name="Google Shape;716;p2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95" name="Google Shape;717;p2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89" name="Google Shape;718;p2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0" name="Google Shape;719;p2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1" name="Google Shape;720;p2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2" name="Google Shape;721;p2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3" name="Google Shape;722;p2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4" name="Google Shape;723;p2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97" name="Google Shape;724;p27" descr="Google Shape;724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8" name="Google Shape;725;p27" descr="Google Shape;725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9" name="Google Shape;726;p27" descr="Google Shape;726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Google Shape;727;p27" descr="Google Shape;727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Google Shape;728;p27" descr="Google Shape;728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Google Shape;729;p27" descr="Google Shape;729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Google Shape;730;p27" descr="Google Shape;730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4" name="Google Shape;731;p27" descr="Google Shape;731;p2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06" name="Google Shape;732;p27" descr="Google Shape;732;p27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31170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Google Shape;733;p27" descr="Google Shape;733;p27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1284" y="661588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Google Shape;734;p27" descr="Google Shape;734;p2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49834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Google Shape;735;p27" descr="Google Shape;735;p2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8408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Google Shape;736;p27" descr="Google Shape;736;p27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52878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738;p2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0" name="Google Shape;739;p2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18" name="Google Shape;740;p2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9" name="Google Shape;741;p2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29" name="Google Shape;742;p2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21" name="Google Shape;743;p2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28" name="Google Shape;744;p2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22" name="Google Shape;745;p2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3" name="Google Shape;746;p2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4" name="Google Shape;747;p2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5" name="Google Shape;748;p2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6" name="Google Shape;749;p2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7" name="Google Shape;750;p2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30" name="Google Shape;751;p28" descr="Google Shape;751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1" name="Google Shape;752;p28" descr="Google Shape;752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2" name="Google Shape;753;p28" descr="Google Shape;753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3" name="Google Shape;754;p28" descr="Google Shape;754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4" name="Google Shape;755;p28" descr="Google Shape;755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5" name="Google Shape;756;p28" descr="Google Shape;756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6" name="Google Shape;757;p28" descr="Google Shape;757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7" name="Google Shape;758;p28" descr="Google Shape;758;p2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39" name="Google Shape;759;p28" descr="Google Shape;759;p2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94849" y="4398476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Google Shape;760;p28" descr="Google Shape;760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87039" y="389085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Google Shape;761;p28" descr="Google Shape;761;p28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66775" y="3962499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Google Shape;762;p28" descr="Google Shape;762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515457" y="3860943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Google Shape;763;p28" descr="Google Shape;763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99055" y="3663353"/>
            <a:ext cx="226772" cy="275563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765;p2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53" name="Google Shape;766;p2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51" name="Google Shape;767;p2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2" name="Google Shape;768;p2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62" name="Google Shape;769;p2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54" name="Google Shape;770;p2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61" name="Google Shape;771;p2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55" name="Google Shape;772;p2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6" name="Google Shape;773;p2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7" name="Google Shape;774;p2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8" name="Google Shape;775;p2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9" name="Google Shape;776;p2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0" name="Google Shape;777;p2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63" name="Google Shape;778;p29" descr="Google Shape;778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4" name="Google Shape;779;p29" descr="Google Shape;779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5" name="Google Shape;780;p29" descr="Google Shape;780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6" name="Google Shape;781;p29" descr="Google Shape;781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7" name="Google Shape;782;p29" descr="Google Shape;782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8" name="Google Shape;783;p29" descr="Google Shape;783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9" name="Google Shape;784;p29" descr="Google Shape;784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0" name="Google Shape;785;p29" descr="Google Shape;785;p2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72" name="Google Shape;786;p29" descr="Google Shape;786;p29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Google Shape;787;p29" descr="Google Shape;787;p2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498313" y="88361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Google Shape;788;p29" descr="Google Shape;788;p2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385299" y="780011"/>
            <a:ext cx="281752" cy="337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9" name="Google Shape;789;p29"/>
          <p:cNvGrpSpPr/>
          <p:nvPr/>
        </p:nvGrpSpPr>
        <p:grpSpPr>
          <a:xfrm>
            <a:off x="8076996" y="3947007"/>
            <a:ext cx="707795" cy="707795"/>
            <a:chOff x="0" y="0"/>
            <a:chExt cx="707794" cy="707794"/>
          </a:xfrm>
        </p:grpSpPr>
        <p:grpSp>
          <p:nvGrpSpPr>
            <p:cNvPr id="877" name="Google Shape;790;p29"/>
            <p:cNvGrpSpPr/>
            <p:nvPr/>
          </p:nvGrpSpPr>
          <p:grpSpPr>
            <a:xfrm>
              <a:off x="-1" y="-1"/>
              <a:ext cx="707796" cy="707796"/>
              <a:chOff x="0" y="0"/>
              <a:chExt cx="707794" cy="707794"/>
            </a:xfrm>
          </p:grpSpPr>
          <p:sp>
            <p:nvSpPr>
              <p:cNvPr id="875" name="Google Shape;791;p29"/>
              <p:cNvSpPr/>
              <p:nvPr/>
            </p:nvSpPr>
            <p:spPr>
              <a:xfrm>
                <a:off x="-1" y="-1"/>
                <a:ext cx="707796" cy="70779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876" name="Google Shape;792;p29" descr="Google Shape;792;p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552" y="47487"/>
                <a:ext cx="615748" cy="610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78" name="Google Shape;793;p29" descr="Google Shape;793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93" t="18457" r="10661" b="7298"/>
            <a:stretch>
              <a:fillRect/>
            </a:stretch>
          </p:blipFill>
          <p:spPr>
            <a:xfrm>
              <a:off x="128177" y="133692"/>
              <a:ext cx="426251" cy="410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نص العنوان"/>
          <p:cNvSpPr txBox="1"/>
          <p:nvPr>
            <p:ph type="title"/>
          </p:nvPr>
        </p:nvSpPr>
        <p:spPr>
          <a:xfrm>
            <a:off x="119083" y="2950368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b="0" sz="4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895" name="مستوى النص الأول…"/>
          <p:cNvSpPr txBox="1"/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  <a:noFill/>
        </p:spPr>
        <p:txBody>
          <a:bodyPr lIns="19050" tIns="19050" rIns="19050" bIns="19050"/>
          <a:lstStyle>
            <a:lvl1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896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>
            <a:spAutoFit/>
          </a:bodyPr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" name="Google Shape;71;p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905" name="Google Shape;72;p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903" name="Google Shape;73;p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4" name="Google Shape;74;p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4" name="Google Shape;75;p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906" name="Google Shape;76;p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13" name="Google Shape;77;p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907" name="Google Shape;78;p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8" name="Google Shape;79;p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9" name="Google Shape;80;p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0" name="Google Shape;81;p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1" name="Google Shape;82;p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2" name="Google Shape;83;p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15" name="Google Shape;84;p4" descr="Google Shape;84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6" name="Google Shape;85;p4" descr="Google Shape;85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7" name="Google Shape;86;p4" descr="Google Shape;86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8" name="Google Shape;87;p4" descr="Google Shape;87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9" name="Google Shape;88;p4" descr="Google Shape;88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0" name="Google Shape;89;p4" descr="Google Shape;89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1" name="Google Shape;90;p4" descr="Google Shape;90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2" name="Google Shape;91;p4" descr="Google Shape;91;p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4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935" name="الفصل ٢ العلاقات و الدوال الخطية"/>
          <p:cNvSpPr txBox="1"/>
          <p:nvPr/>
        </p:nvSpPr>
        <p:spPr>
          <a:xfrm>
            <a:off x="404877" y="304142"/>
            <a:ext cx="12744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٢ العلاقات و الدوال الخطية</a:t>
            </a:r>
          </a:p>
        </p:txBody>
      </p:sp>
      <p:sp>
        <p:nvSpPr>
          <p:cNvPr id="936" name="الدالة الخطية ،الدالة الام ،الجذر ،الاصفار"/>
          <p:cNvSpPr txBox="1"/>
          <p:nvPr/>
        </p:nvSpPr>
        <p:spPr>
          <a:xfrm>
            <a:off x="6845543" y="2748884"/>
            <a:ext cx="1480998" cy="287946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الدالة الخطية ،الدالة الام ،الجذر ،الاصفار </a:t>
            </a:r>
          </a:p>
        </p:txBody>
      </p:sp>
      <p:grpSp>
        <p:nvGrpSpPr>
          <p:cNvPr id="939" name="تجميع"/>
          <p:cNvGrpSpPr/>
          <p:nvPr/>
        </p:nvGrpSpPr>
        <p:grpSpPr>
          <a:xfrm>
            <a:off x="6724435" y="2429420"/>
            <a:ext cx="1667010" cy="313115"/>
            <a:chOff x="0" y="0"/>
            <a:chExt cx="1667009" cy="313114"/>
          </a:xfrm>
        </p:grpSpPr>
        <p:pic>
          <p:nvPicPr>
            <p:cNvPr id="937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67010" cy="31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8" name="المفردات"/>
            <p:cNvSpPr txBox="1"/>
            <p:nvPr/>
          </p:nvSpPr>
          <p:spPr>
            <a:xfrm>
              <a:off x="500411" y="11696"/>
              <a:ext cx="775719" cy="3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grpSp>
        <p:nvGrpSpPr>
          <p:cNvPr id="985" name="تجميع"/>
          <p:cNvGrpSpPr/>
          <p:nvPr/>
        </p:nvGrpSpPr>
        <p:grpSpPr>
          <a:xfrm>
            <a:off x="404877" y="976824"/>
            <a:ext cx="6406215" cy="4000083"/>
            <a:chOff x="0" y="0"/>
            <a:chExt cx="6406214" cy="4000081"/>
          </a:xfrm>
        </p:grpSpPr>
        <p:sp>
          <p:nvSpPr>
            <p:cNvPr id="940" name="مستطيل مستدير الزوايا"/>
            <p:cNvSpPr/>
            <p:nvPr/>
          </p:nvSpPr>
          <p:spPr>
            <a:xfrm>
              <a:off x="12700" y="12700"/>
              <a:ext cx="6380815" cy="3974682"/>
            </a:xfrm>
            <a:prstGeom prst="roundRect">
              <a:avLst>
                <a:gd name="adj" fmla="val 225"/>
              </a:avLst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51" name="تجميع"/>
            <p:cNvGrpSpPr/>
            <p:nvPr/>
          </p:nvGrpSpPr>
          <p:grpSpPr>
            <a:xfrm>
              <a:off x="-1" y="313"/>
              <a:ext cx="6406216" cy="33565"/>
              <a:chOff x="0" y="0"/>
              <a:chExt cx="6406214" cy="33564"/>
            </a:xfrm>
          </p:grpSpPr>
          <p:grpSp>
            <p:nvGrpSpPr>
              <p:cNvPr id="949" name="تجميع"/>
              <p:cNvGrpSpPr/>
              <p:nvPr/>
            </p:nvGrpSpPr>
            <p:grpSpPr>
              <a:xfrm>
                <a:off x="-1" y="0"/>
                <a:ext cx="6406216" cy="33565"/>
                <a:chOff x="0" y="0"/>
                <a:chExt cx="6406214" cy="33564"/>
              </a:xfrm>
            </p:grpSpPr>
            <p:sp>
              <p:nvSpPr>
                <p:cNvPr id="941" name="Google Shape;4671;p50"/>
                <p:cNvSpPr/>
                <p:nvPr/>
              </p:nvSpPr>
              <p:spPr>
                <a:xfrm>
                  <a:off x="0" y="0"/>
                  <a:ext cx="504736" cy="31642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2" name="Google Shape;4672;p50"/>
                <p:cNvSpPr/>
                <p:nvPr/>
              </p:nvSpPr>
              <p:spPr>
                <a:xfrm>
                  <a:off x="643127" y="0"/>
                  <a:ext cx="504737" cy="31642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3" name="Google Shape;4673;p50"/>
                <p:cNvSpPr/>
                <p:nvPr/>
              </p:nvSpPr>
              <p:spPr>
                <a:xfrm>
                  <a:off x="1286253" y="0"/>
                  <a:ext cx="504737" cy="316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4" name="Google Shape;4674;p50"/>
                <p:cNvSpPr/>
                <p:nvPr/>
              </p:nvSpPr>
              <p:spPr>
                <a:xfrm>
                  <a:off x="1929380" y="0"/>
                  <a:ext cx="504737" cy="31642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5" name="Google Shape;4675;p50"/>
                <p:cNvSpPr/>
                <p:nvPr/>
              </p:nvSpPr>
              <p:spPr>
                <a:xfrm>
                  <a:off x="2488541" y="2824"/>
                  <a:ext cx="1315793" cy="291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6" name="Google Shape;4677;p50"/>
                <p:cNvSpPr/>
                <p:nvPr/>
              </p:nvSpPr>
              <p:spPr>
                <a:xfrm>
                  <a:off x="3891136" y="1574"/>
                  <a:ext cx="504736" cy="31642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7" name="Google Shape;4678;p50"/>
                <p:cNvSpPr/>
                <p:nvPr/>
              </p:nvSpPr>
              <p:spPr>
                <a:xfrm>
                  <a:off x="4501886" y="0"/>
                  <a:ext cx="504737" cy="31642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8" name="Google Shape;4679;p50"/>
                <p:cNvSpPr/>
                <p:nvPr/>
              </p:nvSpPr>
              <p:spPr>
                <a:xfrm>
                  <a:off x="5145012" y="0"/>
                  <a:ext cx="1261203" cy="3356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50" name="Google Shape;4676;p50"/>
              <p:cNvSpPr/>
              <p:nvPr/>
            </p:nvSpPr>
            <p:spPr>
              <a:xfrm>
                <a:off x="5144061" y="163"/>
                <a:ext cx="577578" cy="3323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62" name="تجميع"/>
            <p:cNvGrpSpPr/>
            <p:nvPr/>
          </p:nvGrpSpPr>
          <p:grpSpPr>
            <a:xfrm rot="16200000">
              <a:off x="4413784" y="1973774"/>
              <a:ext cx="3932327" cy="52534"/>
              <a:chOff x="0" y="0"/>
              <a:chExt cx="3932326" cy="52532"/>
            </a:xfrm>
          </p:grpSpPr>
          <p:grpSp>
            <p:nvGrpSpPr>
              <p:cNvPr id="960" name="تجميع"/>
              <p:cNvGrpSpPr/>
              <p:nvPr/>
            </p:nvGrpSpPr>
            <p:grpSpPr>
              <a:xfrm>
                <a:off x="-1" y="0"/>
                <a:ext cx="3932328" cy="52533"/>
                <a:chOff x="0" y="0"/>
                <a:chExt cx="3932326" cy="52532"/>
              </a:xfrm>
            </p:grpSpPr>
            <p:sp>
              <p:nvSpPr>
                <p:cNvPr id="952" name="Google Shape;4671;p50"/>
                <p:cNvSpPr/>
                <p:nvPr/>
              </p:nvSpPr>
              <p:spPr>
                <a:xfrm>
                  <a:off x="0" y="0"/>
                  <a:ext cx="309822" cy="49524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3" name="Google Shape;4672;p50"/>
                <p:cNvSpPr/>
                <p:nvPr/>
              </p:nvSpPr>
              <p:spPr>
                <a:xfrm>
                  <a:off x="394770" y="0"/>
                  <a:ext cx="309823" cy="49524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4" name="Google Shape;4673;p50"/>
                <p:cNvSpPr/>
                <p:nvPr/>
              </p:nvSpPr>
              <p:spPr>
                <a:xfrm>
                  <a:off x="789541" y="0"/>
                  <a:ext cx="309822" cy="49524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5" name="Google Shape;4674;p50"/>
                <p:cNvSpPr/>
                <p:nvPr/>
              </p:nvSpPr>
              <p:spPr>
                <a:xfrm>
                  <a:off x="1184311" y="0"/>
                  <a:ext cx="309823" cy="49524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6" name="Google Shape;4675;p50"/>
                <p:cNvSpPr/>
                <p:nvPr/>
              </p:nvSpPr>
              <p:spPr>
                <a:xfrm>
                  <a:off x="1527541" y="4421"/>
                  <a:ext cx="807674" cy="45610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7" name="Google Shape;4677;p50"/>
                <p:cNvSpPr/>
                <p:nvPr/>
              </p:nvSpPr>
              <p:spPr>
                <a:xfrm>
                  <a:off x="2388496" y="2464"/>
                  <a:ext cx="309823" cy="49524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8" name="Google Shape;4678;p50"/>
                <p:cNvSpPr/>
                <p:nvPr/>
              </p:nvSpPr>
              <p:spPr>
                <a:xfrm>
                  <a:off x="2763393" y="0"/>
                  <a:ext cx="309823" cy="49524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9" name="Google Shape;4679;p50"/>
                <p:cNvSpPr/>
                <p:nvPr/>
              </p:nvSpPr>
              <p:spPr>
                <a:xfrm>
                  <a:off x="3158163" y="0"/>
                  <a:ext cx="774164" cy="5253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61" name="Google Shape;4676;p50"/>
              <p:cNvSpPr/>
              <p:nvPr/>
            </p:nvSpPr>
            <p:spPr>
              <a:xfrm>
                <a:off x="3157579" y="255"/>
                <a:ext cx="354535" cy="5202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73" name="تجميع"/>
            <p:cNvGrpSpPr/>
            <p:nvPr/>
          </p:nvGrpSpPr>
          <p:grpSpPr>
            <a:xfrm rot="16200000">
              <a:off x="-1987341" y="1987340"/>
              <a:ext cx="4000082" cy="25401"/>
              <a:chOff x="0" y="0"/>
              <a:chExt cx="4000081" cy="25399"/>
            </a:xfrm>
          </p:grpSpPr>
          <p:grpSp>
            <p:nvGrpSpPr>
              <p:cNvPr id="971" name="تجميع"/>
              <p:cNvGrpSpPr/>
              <p:nvPr/>
            </p:nvGrpSpPr>
            <p:grpSpPr>
              <a:xfrm>
                <a:off x="0" y="0"/>
                <a:ext cx="4000082" cy="25401"/>
                <a:chOff x="0" y="0"/>
                <a:chExt cx="4000081" cy="25400"/>
              </a:xfrm>
            </p:grpSpPr>
            <p:sp>
              <p:nvSpPr>
                <p:cNvPr id="963" name="Google Shape;4671;p50"/>
                <p:cNvSpPr/>
                <p:nvPr/>
              </p:nvSpPr>
              <p:spPr>
                <a:xfrm>
                  <a:off x="0" y="0"/>
                  <a:ext cx="315161" cy="23945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4" name="Google Shape;4672;p50"/>
                <p:cNvSpPr/>
                <p:nvPr/>
              </p:nvSpPr>
              <p:spPr>
                <a:xfrm>
                  <a:off x="401572" y="0"/>
                  <a:ext cx="315162" cy="23945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5" name="Google Shape;4673;p50"/>
                <p:cNvSpPr/>
                <p:nvPr/>
              </p:nvSpPr>
              <p:spPr>
                <a:xfrm>
                  <a:off x="803144" y="0"/>
                  <a:ext cx="315162" cy="2394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6" name="Google Shape;4674;p50"/>
                <p:cNvSpPr/>
                <p:nvPr/>
              </p:nvSpPr>
              <p:spPr>
                <a:xfrm>
                  <a:off x="1204717" y="0"/>
                  <a:ext cx="315161" cy="23945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7" name="Google Shape;4675;p50"/>
                <p:cNvSpPr/>
                <p:nvPr/>
              </p:nvSpPr>
              <p:spPr>
                <a:xfrm>
                  <a:off x="1553861" y="2137"/>
                  <a:ext cx="821590" cy="2205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8" name="Google Shape;4677;p50"/>
                <p:cNvSpPr/>
                <p:nvPr/>
              </p:nvSpPr>
              <p:spPr>
                <a:xfrm>
                  <a:off x="2429650" y="1191"/>
                  <a:ext cx="315161" cy="23946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9" name="Google Shape;4678;p50"/>
                <p:cNvSpPr/>
                <p:nvPr/>
              </p:nvSpPr>
              <p:spPr>
                <a:xfrm>
                  <a:off x="2811007" y="0"/>
                  <a:ext cx="315161" cy="23945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0" name="Google Shape;4679;p50"/>
                <p:cNvSpPr/>
                <p:nvPr/>
              </p:nvSpPr>
              <p:spPr>
                <a:xfrm>
                  <a:off x="3212579" y="0"/>
                  <a:ext cx="787503" cy="25401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72" name="Google Shape;4676;p50"/>
              <p:cNvSpPr/>
              <p:nvPr/>
            </p:nvSpPr>
            <p:spPr>
              <a:xfrm>
                <a:off x="3211985" y="86"/>
                <a:ext cx="360643" cy="2515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84" name="تجميع"/>
            <p:cNvGrpSpPr/>
            <p:nvPr/>
          </p:nvGrpSpPr>
          <p:grpSpPr>
            <a:xfrm>
              <a:off x="28101" y="3963184"/>
              <a:ext cx="6378113" cy="36438"/>
              <a:chOff x="0" y="0"/>
              <a:chExt cx="6378112" cy="36436"/>
            </a:xfrm>
          </p:grpSpPr>
          <p:grpSp>
            <p:nvGrpSpPr>
              <p:cNvPr id="982" name="تجميع"/>
              <p:cNvGrpSpPr/>
              <p:nvPr/>
            </p:nvGrpSpPr>
            <p:grpSpPr>
              <a:xfrm>
                <a:off x="-1" y="0"/>
                <a:ext cx="6378114" cy="36437"/>
                <a:chOff x="0" y="0"/>
                <a:chExt cx="6378112" cy="36436"/>
              </a:xfrm>
            </p:grpSpPr>
            <p:sp>
              <p:nvSpPr>
                <p:cNvPr id="974" name="Google Shape;4671;p50"/>
                <p:cNvSpPr/>
                <p:nvPr/>
              </p:nvSpPr>
              <p:spPr>
                <a:xfrm>
                  <a:off x="0" y="0"/>
                  <a:ext cx="502522" cy="34349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5" name="Google Shape;4672;p50"/>
                <p:cNvSpPr/>
                <p:nvPr/>
              </p:nvSpPr>
              <p:spPr>
                <a:xfrm>
                  <a:off x="640306" y="0"/>
                  <a:ext cx="502522" cy="34349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6" name="Google Shape;4673;p50"/>
                <p:cNvSpPr/>
                <p:nvPr/>
              </p:nvSpPr>
              <p:spPr>
                <a:xfrm>
                  <a:off x="1280611" y="0"/>
                  <a:ext cx="502522" cy="34349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7" name="Google Shape;4674;p50"/>
                <p:cNvSpPr/>
                <p:nvPr/>
              </p:nvSpPr>
              <p:spPr>
                <a:xfrm>
                  <a:off x="1920917" y="0"/>
                  <a:ext cx="502522" cy="34349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8" name="Google Shape;4675;p50"/>
                <p:cNvSpPr/>
                <p:nvPr/>
              </p:nvSpPr>
              <p:spPr>
                <a:xfrm>
                  <a:off x="2477625" y="3066"/>
                  <a:ext cx="1310021" cy="3163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9" name="Google Shape;4677;p50"/>
                <p:cNvSpPr/>
                <p:nvPr/>
              </p:nvSpPr>
              <p:spPr>
                <a:xfrm>
                  <a:off x="3874067" y="1709"/>
                  <a:ext cx="502522" cy="34349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80" name="Google Shape;4678;p50"/>
                <p:cNvSpPr/>
                <p:nvPr/>
              </p:nvSpPr>
              <p:spPr>
                <a:xfrm>
                  <a:off x="4482138" y="0"/>
                  <a:ext cx="502522" cy="34349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81" name="Google Shape;4679;p50"/>
                <p:cNvSpPr/>
                <p:nvPr/>
              </p:nvSpPr>
              <p:spPr>
                <a:xfrm>
                  <a:off x="5122443" y="0"/>
                  <a:ext cx="1255670" cy="36437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83" name="Google Shape;4676;p50"/>
              <p:cNvSpPr/>
              <p:nvPr/>
            </p:nvSpPr>
            <p:spPr>
              <a:xfrm>
                <a:off x="5121495" y="177"/>
                <a:ext cx="575045" cy="3608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986" name="IMG_6598.jpeg" descr="IMG_6598.jpeg"/>
          <p:cNvPicPr>
            <a:picLocks noChangeAspect="1"/>
          </p:cNvPicPr>
          <p:nvPr/>
        </p:nvPicPr>
        <p:blipFill>
          <a:blip r:embed="rId4">
            <a:extLst/>
          </a:blip>
          <a:srcRect l="65089" t="23574" r="5243" b="50315"/>
          <a:stretch>
            <a:fillRect/>
          </a:stretch>
        </p:blipFill>
        <p:spPr>
          <a:xfrm>
            <a:off x="553895" y="1095552"/>
            <a:ext cx="882064" cy="764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244" fill="norm" stroke="1" extrusionOk="0">
                <a:moveTo>
                  <a:pt x="4516" y="0"/>
                </a:moveTo>
                <a:cubicBezTo>
                  <a:pt x="3997" y="0"/>
                  <a:pt x="3989" y="38"/>
                  <a:pt x="4101" y="982"/>
                </a:cubicBezTo>
                <a:cubicBezTo>
                  <a:pt x="4166" y="1522"/>
                  <a:pt x="4325" y="3161"/>
                  <a:pt x="4458" y="4623"/>
                </a:cubicBezTo>
                <a:cubicBezTo>
                  <a:pt x="4591" y="6085"/>
                  <a:pt x="4774" y="7378"/>
                  <a:pt x="4864" y="7491"/>
                </a:cubicBezTo>
                <a:cubicBezTo>
                  <a:pt x="4953" y="7605"/>
                  <a:pt x="4979" y="7966"/>
                  <a:pt x="4921" y="8297"/>
                </a:cubicBezTo>
                <a:cubicBezTo>
                  <a:pt x="4736" y="9365"/>
                  <a:pt x="5384" y="13205"/>
                  <a:pt x="5838" y="13725"/>
                </a:cubicBezTo>
                <a:cubicBezTo>
                  <a:pt x="6611" y="14610"/>
                  <a:pt x="9868" y="14533"/>
                  <a:pt x="10847" y="13604"/>
                </a:cubicBezTo>
                <a:cubicBezTo>
                  <a:pt x="11045" y="13415"/>
                  <a:pt x="11180" y="13411"/>
                  <a:pt x="11339" y="13593"/>
                </a:cubicBezTo>
                <a:cubicBezTo>
                  <a:pt x="11740" y="14052"/>
                  <a:pt x="11366" y="14460"/>
                  <a:pt x="10065" y="14983"/>
                </a:cubicBezTo>
                <a:cubicBezTo>
                  <a:pt x="8381" y="15660"/>
                  <a:pt x="6635" y="15673"/>
                  <a:pt x="5829" y="15016"/>
                </a:cubicBezTo>
                <a:cubicBezTo>
                  <a:pt x="5174" y="14482"/>
                  <a:pt x="5113" y="14666"/>
                  <a:pt x="5539" y="15832"/>
                </a:cubicBezTo>
                <a:cubicBezTo>
                  <a:pt x="6005" y="17109"/>
                  <a:pt x="6866" y="17397"/>
                  <a:pt x="9891" y="17278"/>
                </a:cubicBezTo>
                <a:cubicBezTo>
                  <a:pt x="12530" y="17174"/>
                  <a:pt x="14094" y="16713"/>
                  <a:pt x="15411" y="15656"/>
                </a:cubicBezTo>
                <a:cubicBezTo>
                  <a:pt x="16288" y="14953"/>
                  <a:pt x="16540" y="15504"/>
                  <a:pt x="15710" y="16307"/>
                </a:cubicBezTo>
                <a:cubicBezTo>
                  <a:pt x="14340" y="17632"/>
                  <a:pt x="11765" y="18484"/>
                  <a:pt x="9129" y="18491"/>
                </a:cubicBezTo>
                <a:lnTo>
                  <a:pt x="7672" y="18491"/>
                </a:lnTo>
                <a:lnTo>
                  <a:pt x="8424" y="19882"/>
                </a:lnTo>
                <a:cubicBezTo>
                  <a:pt x="9287" y="21462"/>
                  <a:pt x="9665" y="21600"/>
                  <a:pt x="10538" y="20643"/>
                </a:cubicBezTo>
                <a:cubicBezTo>
                  <a:pt x="11039" y="20093"/>
                  <a:pt x="11296" y="20005"/>
                  <a:pt x="12574" y="19959"/>
                </a:cubicBezTo>
                <a:cubicBezTo>
                  <a:pt x="13726" y="19917"/>
                  <a:pt x="14045" y="19833"/>
                  <a:pt x="14099" y="19540"/>
                </a:cubicBezTo>
                <a:cubicBezTo>
                  <a:pt x="14136" y="19335"/>
                  <a:pt x="14055" y="19024"/>
                  <a:pt x="13925" y="18844"/>
                </a:cubicBezTo>
                <a:cubicBezTo>
                  <a:pt x="13602" y="18400"/>
                  <a:pt x="13875" y="17981"/>
                  <a:pt x="14369" y="18160"/>
                </a:cubicBezTo>
                <a:cubicBezTo>
                  <a:pt x="14634" y="18257"/>
                  <a:pt x="14925" y="18144"/>
                  <a:pt x="15218" y="17829"/>
                </a:cubicBezTo>
                <a:cubicBezTo>
                  <a:pt x="15464" y="17565"/>
                  <a:pt x="16188" y="17144"/>
                  <a:pt x="16830" y="16892"/>
                </a:cubicBezTo>
                <a:cubicBezTo>
                  <a:pt x="18691" y="16159"/>
                  <a:pt x="20979" y="14618"/>
                  <a:pt x="21075" y="14034"/>
                </a:cubicBezTo>
                <a:cubicBezTo>
                  <a:pt x="21121" y="13757"/>
                  <a:pt x="21251" y="13043"/>
                  <a:pt x="21355" y="12445"/>
                </a:cubicBezTo>
                <a:cubicBezTo>
                  <a:pt x="21600" y="11046"/>
                  <a:pt x="21436" y="10868"/>
                  <a:pt x="19869" y="10868"/>
                </a:cubicBezTo>
                <a:cubicBezTo>
                  <a:pt x="18893" y="10868"/>
                  <a:pt x="18589" y="10956"/>
                  <a:pt x="18489" y="11254"/>
                </a:cubicBezTo>
                <a:cubicBezTo>
                  <a:pt x="18374" y="11597"/>
                  <a:pt x="18314" y="11582"/>
                  <a:pt x="17910" y="11165"/>
                </a:cubicBezTo>
                <a:cubicBezTo>
                  <a:pt x="17663" y="10911"/>
                  <a:pt x="17304" y="10637"/>
                  <a:pt x="17109" y="10559"/>
                </a:cubicBezTo>
                <a:cubicBezTo>
                  <a:pt x="16915" y="10480"/>
                  <a:pt x="16752" y="10322"/>
                  <a:pt x="16752" y="10206"/>
                </a:cubicBezTo>
                <a:cubicBezTo>
                  <a:pt x="16752" y="10089"/>
                  <a:pt x="16574" y="9942"/>
                  <a:pt x="16347" y="9875"/>
                </a:cubicBezTo>
                <a:cubicBezTo>
                  <a:pt x="16019" y="9776"/>
                  <a:pt x="15964" y="9630"/>
                  <a:pt x="16067" y="9157"/>
                </a:cubicBezTo>
                <a:cubicBezTo>
                  <a:pt x="16159" y="8738"/>
                  <a:pt x="16043" y="8262"/>
                  <a:pt x="15672" y="7536"/>
                </a:cubicBezTo>
                <a:cubicBezTo>
                  <a:pt x="15382" y="6971"/>
                  <a:pt x="15142" y="6369"/>
                  <a:pt x="15141" y="6201"/>
                </a:cubicBezTo>
                <a:cubicBezTo>
                  <a:pt x="15137" y="5793"/>
                  <a:pt x="13159" y="3475"/>
                  <a:pt x="12815" y="3475"/>
                </a:cubicBezTo>
                <a:cubicBezTo>
                  <a:pt x="12667" y="3475"/>
                  <a:pt x="12513" y="3738"/>
                  <a:pt x="12477" y="4060"/>
                </a:cubicBezTo>
                <a:cubicBezTo>
                  <a:pt x="12383" y="4923"/>
                  <a:pt x="12019" y="4763"/>
                  <a:pt x="11947" y="3828"/>
                </a:cubicBezTo>
                <a:lnTo>
                  <a:pt x="11889" y="3023"/>
                </a:lnTo>
                <a:lnTo>
                  <a:pt x="10692" y="3166"/>
                </a:lnTo>
                <a:cubicBezTo>
                  <a:pt x="9751" y="3279"/>
                  <a:pt x="9385" y="3217"/>
                  <a:pt x="8965" y="2902"/>
                </a:cubicBezTo>
                <a:cubicBezTo>
                  <a:pt x="8050" y="2216"/>
                  <a:pt x="8663" y="3085"/>
                  <a:pt x="9843" y="4148"/>
                </a:cubicBezTo>
                <a:cubicBezTo>
                  <a:pt x="10846" y="5053"/>
                  <a:pt x="11121" y="5598"/>
                  <a:pt x="10721" y="5881"/>
                </a:cubicBezTo>
                <a:cubicBezTo>
                  <a:pt x="10624" y="5950"/>
                  <a:pt x="9942" y="5361"/>
                  <a:pt x="9206" y="4568"/>
                </a:cubicBezTo>
                <a:cubicBezTo>
                  <a:pt x="8190" y="3471"/>
                  <a:pt x="7874" y="2964"/>
                  <a:pt x="7874" y="2482"/>
                </a:cubicBezTo>
                <a:cubicBezTo>
                  <a:pt x="7874" y="1749"/>
                  <a:pt x="7526" y="1629"/>
                  <a:pt x="7430" y="2328"/>
                </a:cubicBezTo>
                <a:cubicBezTo>
                  <a:pt x="7345" y="2949"/>
                  <a:pt x="6987" y="3015"/>
                  <a:pt x="6909" y="2427"/>
                </a:cubicBezTo>
                <a:cubicBezTo>
                  <a:pt x="6739" y="1142"/>
                  <a:pt x="6611" y="914"/>
                  <a:pt x="5858" y="474"/>
                </a:cubicBezTo>
                <a:cubicBezTo>
                  <a:pt x="5419" y="219"/>
                  <a:pt x="4813" y="0"/>
                  <a:pt x="4516" y="0"/>
                </a:cubicBezTo>
                <a:close/>
                <a:moveTo>
                  <a:pt x="3368" y="11"/>
                </a:moveTo>
                <a:lnTo>
                  <a:pt x="2644" y="508"/>
                </a:lnTo>
                <a:cubicBezTo>
                  <a:pt x="2245" y="782"/>
                  <a:pt x="1884" y="1035"/>
                  <a:pt x="1843" y="1070"/>
                </a:cubicBezTo>
                <a:cubicBezTo>
                  <a:pt x="1803" y="1105"/>
                  <a:pt x="1956" y="1413"/>
                  <a:pt x="2191" y="1754"/>
                </a:cubicBezTo>
                <a:cubicBezTo>
                  <a:pt x="2425" y="2096"/>
                  <a:pt x="2625" y="2463"/>
                  <a:pt x="2625" y="2571"/>
                </a:cubicBezTo>
                <a:cubicBezTo>
                  <a:pt x="2625" y="2679"/>
                  <a:pt x="2195" y="3294"/>
                  <a:pt x="1669" y="3939"/>
                </a:cubicBezTo>
                <a:cubicBezTo>
                  <a:pt x="1029" y="4725"/>
                  <a:pt x="597" y="5081"/>
                  <a:pt x="357" y="5009"/>
                </a:cubicBezTo>
                <a:cubicBezTo>
                  <a:pt x="76" y="4925"/>
                  <a:pt x="0" y="5048"/>
                  <a:pt x="0" y="5572"/>
                </a:cubicBezTo>
                <a:cubicBezTo>
                  <a:pt x="0" y="6018"/>
                  <a:pt x="313" y="6695"/>
                  <a:pt x="955" y="7624"/>
                </a:cubicBezTo>
                <a:cubicBezTo>
                  <a:pt x="1483" y="8387"/>
                  <a:pt x="1995" y="9011"/>
                  <a:pt x="2094" y="9014"/>
                </a:cubicBezTo>
                <a:cubicBezTo>
                  <a:pt x="2193" y="9017"/>
                  <a:pt x="2686" y="8791"/>
                  <a:pt x="3184" y="8506"/>
                </a:cubicBezTo>
                <a:lnTo>
                  <a:pt x="4082" y="7988"/>
                </a:lnTo>
                <a:lnTo>
                  <a:pt x="3956" y="6245"/>
                </a:lnTo>
                <a:cubicBezTo>
                  <a:pt x="3888" y="5290"/>
                  <a:pt x="3729" y="3500"/>
                  <a:pt x="3599" y="2262"/>
                </a:cubicBezTo>
                <a:lnTo>
                  <a:pt x="3368" y="11"/>
                </a:lnTo>
                <a:close/>
                <a:moveTo>
                  <a:pt x="4188" y="8804"/>
                </a:moveTo>
                <a:lnTo>
                  <a:pt x="3619" y="9146"/>
                </a:lnTo>
                <a:cubicBezTo>
                  <a:pt x="3303" y="9333"/>
                  <a:pt x="2903" y="9477"/>
                  <a:pt x="2731" y="9477"/>
                </a:cubicBezTo>
                <a:cubicBezTo>
                  <a:pt x="2559" y="9477"/>
                  <a:pt x="2422" y="9540"/>
                  <a:pt x="2422" y="9610"/>
                </a:cubicBezTo>
                <a:cubicBezTo>
                  <a:pt x="2422" y="10046"/>
                  <a:pt x="3177" y="11329"/>
                  <a:pt x="3802" y="11949"/>
                </a:cubicBezTo>
                <a:cubicBezTo>
                  <a:pt x="4207" y="12350"/>
                  <a:pt x="4568" y="12639"/>
                  <a:pt x="4603" y="12600"/>
                </a:cubicBezTo>
                <a:cubicBezTo>
                  <a:pt x="4638" y="12560"/>
                  <a:pt x="4560" y="11694"/>
                  <a:pt x="4429" y="10669"/>
                </a:cubicBezTo>
                <a:lnTo>
                  <a:pt x="4188" y="8804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987" name="حل المعادلات الخطية بيانيًا"/>
          <p:cNvSpPr txBox="1"/>
          <p:nvPr/>
        </p:nvSpPr>
        <p:spPr>
          <a:xfrm>
            <a:off x="2457971" y="219605"/>
            <a:ext cx="3789179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حل المعادلات الخطية بيانيًا </a:t>
            </a:r>
          </a:p>
        </p:txBody>
      </p:sp>
      <p:sp>
        <p:nvSpPr>
          <p:cNvPr id="988" name="▪️حل المعادلات الخطية بيانيا"/>
          <p:cNvSpPr txBox="1"/>
          <p:nvPr/>
        </p:nvSpPr>
        <p:spPr>
          <a:xfrm>
            <a:off x="7271232" y="1376632"/>
            <a:ext cx="117274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المعادلات الخطية بيانيا </a:t>
            </a:r>
          </a:p>
        </p:txBody>
      </p:sp>
      <p:sp>
        <p:nvSpPr>
          <p:cNvPr id="989" name="▪️تقدير حل المعادلات الخطية بيانيا"/>
          <p:cNvSpPr txBox="1"/>
          <p:nvPr/>
        </p:nvSpPr>
        <p:spPr>
          <a:xfrm>
            <a:off x="7048879" y="1833832"/>
            <a:ext cx="128401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▪️تقدير حل المعادلات الخطية بيانيا </a:t>
            </a:r>
          </a:p>
        </p:txBody>
      </p:sp>
      <p:sp>
        <p:nvSpPr>
          <p:cNvPr id="9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98;p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25" name="Google Shape;99;p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23" name="Google Shape;100;p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" name="Google Shape;101;p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4" name="Google Shape;102;p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26" name="Google Shape;103;p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3" name="Google Shape;104;p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27" name="Google Shape;105;p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8" name="Google Shape;106;p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9" name="Google Shape;107;p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0" name="Google Shape;108;p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1" name="Google Shape;109;p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2" name="Google Shape;110;p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35" name="Google Shape;111;p5" descr="Google Shape;111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Google Shape;112;p5" descr="Google Shape;112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Google Shape;113;p5" descr="Google Shape;113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Google Shape;114;p5" descr="Google Shape;114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Google Shape;115;p5" descr="Google Shape;115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Google Shape;116;p5" descr="Google Shape;116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Google Shape;117;p5" descr="Google Shape;117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Google Shape;118;p5" descr="Google Shape;118;p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مستوى النص الأول…"/>
          <p:cNvSpPr txBox="1"/>
          <p:nvPr>
            <p:ph type="body" sz="quarter" idx="1"/>
          </p:nvPr>
        </p:nvSpPr>
        <p:spPr>
          <a:xfrm>
            <a:off x="1411486" y="2202600"/>
            <a:ext cx="2595300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>
            <a:lvl1pPr indent="-330200">
              <a:lnSpc>
                <a:spcPct val="100000"/>
              </a:lnSpc>
              <a:buSzPts val="1400"/>
              <a:buFont typeface="Helvetica"/>
              <a:buChar char="●"/>
              <a:defRPr sz="1400"/>
            </a:lvl1pPr>
            <a:lvl2pPr marL="8731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2pPr>
            <a:lvl3pPr marL="1330325" indent="-288925">
              <a:lnSpc>
                <a:spcPct val="100000"/>
              </a:lnSpc>
              <a:buSzPts val="1400"/>
              <a:buFont typeface="Helvetica"/>
              <a:buChar char="■"/>
              <a:defRPr sz="1400"/>
            </a:lvl3pPr>
            <a:lvl4pPr marL="1787525" indent="-288925">
              <a:lnSpc>
                <a:spcPct val="100000"/>
              </a:lnSpc>
              <a:buSzPts val="1400"/>
              <a:buFont typeface="Helvetica"/>
              <a:buChar char="●"/>
              <a:defRPr sz="1400"/>
            </a:lvl4pPr>
            <a:lvl5pPr marL="22447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5" name="Google Shape;120;p5"/>
          <p:cNvSpPr txBox="1"/>
          <p:nvPr>
            <p:ph type="body" sz="quarter" idx="21"/>
          </p:nvPr>
        </p:nvSpPr>
        <p:spPr>
          <a:xfrm>
            <a:off x="5464650" y="2202650"/>
            <a:ext cx="2596801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/>
          <a:p>
            <a:pPr indent="-330200" rtl="0">
              <a:lnSpc>
                <a:spcPct val="100000"/>
              </a:lnSpc>
              <a:buSzPts val="1400"/>
              <a:buFont typeface="Helvetica"/>
              <a:buChar char="●"/>
              <a:defRPr sz="1400"/>
            </a:pPr>
          </a:p>
        </p:txBody>
      </p:sp>
      <p:sp>
        <p:nvSpPr>
          <p:cNvPr id="1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47" name="Google Shape;122;p5" descr="Google Shape;122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448975" y="4170499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Google Shape;123;p5" descr="Google Shape;123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00414" y="8984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Google Shape;124;p5" descr="Google Shape;124;p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8491">
            <a:off x="8075504" y="823132"/>
            <a:ext cx="185915" cy="2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Google Shape;125;p5" descr="Google Shape;125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1043749" y="755525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Google Shape;126;p5" descr="Google Shape;126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4" r="13487" b="20554"/>
          <a:stretch>
            <a:fillRect/>
          </a:stretch>
        </p:blipFill>
        <p:spPr>
          <a:xfrm rot="19742523">
            <a:off x="909964" y="4353602"/>
            <a:ext cx="267565" cy="32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كتابة المعادلات  بصيغة الميل والمقطع"/>
          <p:cNvSpPr txBox="1"/>
          <p:nvPr/>
        </p:nvSpPr>
        <p:spPr>
          <a:xfrm>
            <a:off x="2139887" y="28416"/>
            <a:ext cx="3540700" cy="430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1500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  <a:p>
            <a:pPr algn="ctr" rtl="0">
              <a:lnSpc>
                <a:spcPct val="80000"/>
              </a:lnSpc>
              <a:defRPr b="1" sz="1500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كتابة المعادلات  بصيغة الميل والمقطع </a:t>
            </a:r>
          </a:p>
        </p:txBody>
      </p:sp>
      <p:sp>
        <p:nvSpPr>
          <p:cNvPr id="160" name="الصف ثالث متوسط"/>
          <p:cNvSpPr txBox="1"/>
          <p:nvPr/>
        </p:nvSpPr>
        <p:spPr>
          <a:xfrm>
            <a:off x="7697604" y="683226"/>
            <a:ext cx="89581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161" name="١٠٠"/>
          <p:cNvSpPr txBox="1"/>
          <p:nvPr/>
        </p:nvSpPr>
        <p:spPr>
          <a:xfrm>
            <a:off x="670107" y="182970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١٠٠</a:t>
            </a:r>
          </a:p>
        </p:txBody>
      </p:sp>
      <p:sp>
        <p:nvSpPr>
          <p:cNvPr id="162" name="كتابة معادلة المستقيم اذا علم ميله ونقطة يمر بها  بصيغة الميل والمقطع   ."/>
          <p:cNvSpPr txBox="1"/>
          <p:nvPr/>
        </p:nvSpPr>
        <p:spPr>
          <a:xfrm>
            <a:off x="7298011" y="1871262"/>
            <a:ext cx="1153518" cy="45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1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كتابة معادلة المستقيم اذا علم ميله ونقطة يمر بها  بصيغة الميل والمقطع   . </a:t>
            </a:r>
          </a:p>
        </p:txBody>
      </p:sp>
      <p:sp>
        <p:nvSpPr>
          <p:cNvPr id="163" name="كتابة معادلة مستقيم علمت احداثيات نقطتين يمر بهما بصيغة الميل والمقطع"/>
          <p:cNvSpPr txBox="1"/>
          <p:nvPr/>
        </p:nvSpPr>
        <p:spPr>
          <a:xfrm>
            <a:off x="7243398" y="2345435"/>
            <a:ext cx="1262745" cy="452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1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كتابة معادلة مستقيم علمت احداثيات نقطتين يمر بهما بصيغة الميل والمقطع </a:t>
            </a:r>
          </a:p>
        </p:txBody>
      </p: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61;p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73" name="Google Shape;162;p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71" name="Google Shape;163;p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" name="Google Shape;164;p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2" name="Google Shape;165;p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74" name="Google Shape;166;p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81" name="Google Shape;167;p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75" name="Google Shape;168;p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" name="Google Shape;169;p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7" name="Google Shape;170;p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8" name="Google Shape;171;p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9" name="Google Shape;172;p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0" name="Google Shape;173;p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83" name="Google Shape;174;p7" descr="Google Shape;174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Google Shape;175;p7" descr="Google Shape;175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Google Shape;176;p7" descr="Google Shape;176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Google Shape;177;p7" descr="Google Shape;177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Google Shape;178;p7" descr="Google Shape;178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79;p7" descr="Google Shape;179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80;p7" descr="Google Shape;180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81;p7" descr="Google Shape;181;p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2" name="مستوى النص الأول…"/>
          <p:cNvSpPr txBox="1"/>
          <p:nvPr>
            <p:ph type="body" sz="half" idx="1"/>
          </p:nvPr>
        </p:nvSpPr>
        <p:spPr>
          <a:xfrm>
            <a:off x="1181100" y="1748000"/>
            <a:ext cx="3656701" cy="2616601"/>
          </a:xfrm>
          <a:prstGeom prst="rect">
            <a:avLst/>
          </a:prstGeom>
          <a:noFill/>
        </p:spPr>
        <p:txBody>
          <a:bodyPr anchor="ctr"/>
          <a:lstStyle>
            <a:lvl1pPr indent="-330200">
              <a:lnSpc>
                <a:spcPct val="100000"/>
              </a:lnSpc>
              <a:buSzPts val="1600"/>
              <a:buFont typeface="Helvetica"/>
              <a:buChar char="♥"/>
              <a:defRPr sz="1600"/>
            </a:lvl1pPr>
            <a:lvl2pPr marL="9597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2pPr>
            <a:lvl3pPr marL="1416957" indent="-362857">
              <a:lnSpc>
                <a:spcPct val="100000"/>
              </a:lnSpc>
              <a:buSzPts val="1600"/>
              <a:buFont typeface="Helvetica"/>
              <a:buChar char="■"/>
              <a:defRPr sz="1600"/>
            </a:lvl3pPr>
            <a:lvl4pPr marL="1874157" indent="-362857">
              <a:lnSpc>
                <a:spcPct val="100000"/>
              </a:lnSpc>
              <a:buSzPts val="1600"/>
              <a:buFont typeface="Helvetica"/>
              <a:buChar char="●"/>
              <a:defRPr sz="1600"/>
            </a:lvl4pPr>
            <a:lvl5pPr marL="23313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94" name="Google Shape;184;p7" descr="Google Shape;184;p7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297114" y="81426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Google Shape;185;p7" descr="Google Shape;185;p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24974" y="42642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187;p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05" name="Google Shape;188;p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03" name="Google Shape;189;p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" name="Google Shape;190;p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14" name="Google Shape;191;p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06" name="Google Shape;192;p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13" name="Google Shape;193;p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07" name="Google Shape;194;p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8" name="Google Shape;195;p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9" name="Google Shape;196;p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0" name="Google Shape;197;p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1" name="Google Shape;198;p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2" name="Google Shape;199;p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15" name="Google Shape;200;p8" descr="Google Shape;200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Google Shape;201;p8" descr="Google Shape;201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Google Shape;202;p8" descr="Google Shape;202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Google Shape;203;p8" descr="Google Shape;203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Google Shape;204;p8" descr="Google Shape;204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Google Shape;205;p8" descr="Google Shape;205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Google Shape;206;p8" descr="Google Shape;206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Google Shape;207;p8" descr="Google Shape;207;p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4" name="Google Shape;208;p8" descr="Google Shape;208;p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Google Shape;209;p8" descr="Google Shape;209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oogle Shape;210;p8" descr="Google Shape;210;p8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Google Shape;211;p8" descr="Google Shape;211;p8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6943424" y="649691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Google Shape;212;p8" descr="Google Shape;212;p8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462681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Google Shape;213;p8" descr="Google Shape;213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نص العنوان"/>
          <p:cNvSpPr txBox="1"/>
          <p:nvPr>
            <p:ph type="title"/>
          </p:nvPr>
        </p:nvSpPr>
        <p:spPr>
          <a:xfrm>
            <a:off x="1843850" y="1032337"/>
            <a:ext cx="5814301" cy="3219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16;p9"/>
          <p:cNvGrpSpPr/>
          <p:nvPr/>
        </p:nvGrpSpPr>
        <p:grpSpPr>
          <a:xfrm>
            <a:off x="99926" y="320691"/>
            <a:ext cx="8887898" cy="4502118"/>
            <a:chOff x="0" y="0"/>
            <a:chExt cx="8887896" cy="4502116"/>
          </a:xfrm>
        </p:grpSpPr>
        <p:grpSp>
          <p:nvGrpSpPr>
            <p:cNvPr id="240" name="Google Shape;217;p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38" name="Google Shape;218;p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" name="Google Shape;219;p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49" name="Google Shape;220;p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41" name="Google Shape;221;p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48" name="Google Shape;222;p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42" name="Google Shape;223;p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3" name="Google Shape;224;p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4" name="Google Shape;225;p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5" name="Google Shape;226;p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6" name="Google Shape;227;p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7" name="Google Shape;228;p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50" name="Google Shape;229;p9" descr="Google Shape;229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Google Shape;230;p9" descr="Google Shape;230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Google Shape;231;p9" descr="Google Shape;231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Google Shape;232;p9" descr="Google Shape;232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Google Shape;233;p9" descr="Google Shape;233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Google Shape;234;p9" descr="Google Shape;234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Google Shape;235;p9" descr="Google Shape;235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Google Shape;236;p9" descr="Google Shape;236;p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9" name="نص العنوان"/>
          <p:cNvSpPr txBox="1"/>
          <p:nvPr>
            <p:ph type="title"/>
          </p:nvPr>
        </p:nvSpPr>
        <p:spPr>
          <a:xfrm>
            <a:off x="1542074" y="1107731"/>
            <a:ext cx="3315601" cy="1272300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0" name="مستوى النص الأول…"/>
          <p:cNvSpPr txBox="1"/>
          <p:nvPr>
            <p:ph type="body" sz="quarter" idx="1"/>
          </p:nvPr>
        </p:nvSpPr>
        <p:spPr>
          <a:xfrm>
            <a:off x="1855875" y="2522519"/>
            <a:ext cx="2688001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نص العنوان"/>
          <p:cNvSpPr txBox="1"/>
          <p:nvPr>
            <p:ph type="title"/>
          </p:nvPr>
        </p:nvSpPr>
        <p:spPr>
          <a:xfrm>
            <a:off x="1043749" y="2819400"/>
            <a:ext cx="3819301" cy="1866900"/>
          </a:xfrm>
          <a:prstGeom prst="rect">
            <a:avLst/>
          </a:prstGeom>
        </p:spPr>
        <p:txBody>
          <a:bodyPr anchor="ctr"/>
          <a:lstStyle>
            <a:lvl1pPr algn="l">
              <a:defRPr sz="4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2674"/>
            <a:ext cx="587003" cy="4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الصف ثالث متوسط"/>
          <p:cNvSpPr txBox="1"/>
          <p:nvPr/>
        </p:nvSpPr>
        <p:spPr>
          <a:xfrm>
            <a:off x="7646894" y="505522"/>
            <a:ext cx="954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3225" y="756474"/>
            <a:ext cx="8068800" cy="4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1043749" y="1371874"/>
            <a:ext cx="7387802" cy="3386101"/>
          </a:xfrm>
          <a:prstGeom prst="rect">
            <a:avLst/>
          </a:prstGeom>
          <a:solidFill>
            <a:srgbClr val="FEFEFE">
              <a:alpha val="79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A17A7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9pPr>
    </p:titleStyle>
    <p:bodyStyle>
      <a:lvl1pPr marL="457200" marR="0" indent="-2984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1pPr>
      <a:lvl2pPr marL="846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2pPr>
      <a:lvl3pPr marL="1303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3pPr>
      <a:lvl4pPr marL="1760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4pPr>
      <a:lvl5pPr marL="22179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5pPr>
      <a:lvl6pPr marL="26751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6pPr>
      <a:lvl7pPr marL="3132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7pPr>
      <a:lvl8pPr marL="3589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8pPr>
      <a:lvl9pPr marL="4046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2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46.png"/><Relationship Id="rId4" Type="http://schemas.openxmlformats.org/officeDocument/2006/relationships/image" Target="../media/image5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1.gif"/><Relationship Id="rId5" Type="http://schemas.openxmlformats.org/officeDocument/2006/relationships/image" Target="../media/image58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59.png"/><Relationship Id="rId9" Type="http://schemas.openxmlformats.org/officeDocument/2006/relationships/image" Target="../media/image4.png"/><Relationship Id="rId10" Type="http://schemas.openxmlformats.org/officeDocument/2006/relationships/image" Target="../media/image60.png"/><Relationship Id="rId11" Type="http://schemas.openxmlformats.org/officeDocument/2006/relationships/image" Target="../media/image46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6.png"/><Relationship Id="rId4" Type="http://schemas.openxmlformats.org/officeDocument/2006/relationships/image" Target="../media/image4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56.png"/><Relationship Id="rId8" Type="http://schemas.openxmlformats.org/officeDocument/2006/relationships/image" Target="../media/image5.png"/><Relationship Id="rId9" Type="http://schemas.openxmlformats.org/officeDocument/2006/relationships/image" Target="../media/image10.jpe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30.png"/><Relationship Id="rId4" Type="http://schemas.openxmlformats.org/officeDocument/2006/relationships/image" Target="../media/image9.jpeg"/><Relationship Id="rId5" Type="http://schemas.openxmlformats.org/officeDocument/2006/relationships/image" Target="../media/image56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53.png"/><Relationship Id="rId6" Type="http://schemas.openxmlformats.org/officeDocument/2006/relationships/image" Target="../media/image7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72.png"/><Relationship Id="rId4" Type="http://schemas.openxmlformats.org/officeDocument/2006/relationships/image" Target="../media/image1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1.gif"/><Relationship Id="rId5" Type="http://schemas.openxmlformats.org/officeDocument/2006/relationships/image" Target="../media/image58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73.png"/><Relationship Id="rId9" Type="http://schemas.openxmlformats.org/officeDocument/2006/relationships/image" Target="../media/image4.png"/><Relationship Id="rId10" Type="http://schemas.openxmlformats.org/officeDocument/2006/relationships/image" Target="../media/image60.png"/><Relationship Id="rId11" Type="http://schemas.openxmlformats.org/officeDocument/2006/relationships/image" Target="../media/image11.jpeg"/><Relationship Id="rId12" Type="http://schemas.openxmlformats.org/officeDocument/2006/relationships/image" Target="../media/image74.png"/><Relationship Id="rId13" Type="http://schemas.openxmlformats.org/officeDocument/2006/relationships/image" Target="../media/image7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27.png"/><Relationship Id="rId9" Type="http://schemas.openxmlformats.org/officeDocument/2006/relationships/image" Target="../media/image3.jpeg"/><Relationship Id="rId10" Type="http://schemas.openxmlformats.org/officeDocument/2006/relationships/image" Target="../media/image28.png"/><Relationship Id="rId11" Type="http://schemas.openxmlformats.org/officeDocument/2006/relationships/image" Target="../media/image4.jpeg"/><Relationship Id="rId12" Type="http://schemas.openxmlformats.org/officeDocument/2006/relationships/image" Target="../media/image2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56.png"/><Relationship Id="rId6" Type="http://schemas.openxmlformats.org/officeDocument/2006/relationships/image" Target="../media/image5.png"/><Relationship Id="rId7" Type="http://schemas.openxmlformats.org/officeDocument/2006/relationships/image" Target="../media/image76.png"/><Relationship Id="rId8" Type="http://schemas.openxmlformats.org/officeDocument/2006/relationships/image" Target="../media/image4.png"/><Relationship Id="rId9" Type="http://schemas.openxmlformats.org/officeDocument/2006/relationships/image" Target="../media/image60.png"/><Relationship Id="rId10" Type="http://schemas.openxmlformats.org/officeDocument/2006/relationships/image" Target="../media/image74.png"/><Relationship Id="rId11" Type="http://schemas.openxmlformats.org/officeDocument/2006/relationships/image" Target="../media/image75.png"/><Relationship Id="rId12" Type="http://schemas.openxmlformats.org/officeDocument/2006/relationships/image" Target="../media/image1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.gif"/><Relationship Id="rId3" Type="http://schemas.openxmlformats.org/officeDocument/2006/relationships/image" Target="../media/image77.png"/><Relationship Id="rId4" Type="http://schemas.openxmlformats.org/officeDocument/2006/relationships/image" Target="../media/image57.png"/><Relationship Id="rId5" Type="http://schemas.openxmlformats.org/officeDocument/2006/relationships/image" Target="../media/image7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8.png"/><Relationship Id="rId4" Type="http://schemas.openxmlformats.org/officeDocument/2006/relationships/image" Target="../media/image34.png"/><Relationship Id="rId5" Type="http://schemas.openxmlformats.org/officeDocument/2006/relationships/image" Target="../media/image79.png"/><Relationship Id="rId6" Type="http://schemas.openxmlformats.org/officeDocument/2006/relationships/image" Target="../media/image10.jpe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53.png"/><Relationship Id="rId6" Type="http://schemas.openxmlformats.org/officeDocument/2006/relationships/image" Target="../media/image8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1.gif"/><Relationship Id="rId5" Type="http://schemas.openxmlformats.org/officeDocument/2006/relationships/image" Target="../media/image58.png"/><Relationship Id="rId6" Type="http://schemas.openxmlformats.org/officeDocument/2006/relationships/image" Target="../media/image2.gif"/><Relationship Id="rId7" Type="http://schemas.openxmlformats.org/officeDocument/2006/relationships/image" Target="../media/image85.png"/><Relationship Id="rId8" Type="http://schemas.openxmlformats.org/officeDocument/2006/relationships/image" Target="../media/image34.png"/><Relationship Id="rId9" Type="http://schemas.openxmlformats.org/officeDocument/2006/relationships/image" Target="../media/image88.png"/><Relationship Id="rId10" Type="http://schemas.openxmlformats.org/officeDocument/2006/relationships/image" Target="../media/image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1.gif"/><Relationship Id="rId5" Type="http://schemas.openxmlformats.org/officeDocument/2006/relationships/image" Target="../media/image58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88.png"/><Relationship Id="rId9" Type="http://schemas.openxmlformats.org/officeDocument/2006/relationships/image" Target="../media/image4.png"/><Relationship Id="rId10" Type="http://schemas.openxmlformats.org/officeDocument/2006/relationships/image" Target="../media/image8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56.png"/><Relationship Id="rId6" Type="http://schemas.openxmlformats.org/officeDocument/2006/relationships/image" Target="../media/image5.png"/><Relationship Id="rId7" Type="http://schemas.openxmlformats.org/officeDocument/2006/relationships/image" Target="../media/image89.png"/><Relationship Id="rId8" Type="http://schemas.openxmlformats.org/officeDocument/2006/relationships/image" Target="../media/image4.png"/><Relationship Id="rId9" Type="http://schemas.openxmlformats.org/officeDocument/2006/relationships/image" Target="../media/image60.png"/><Relationship Id="rId10" Type="http://schemas.openxmlformats.org/officeDocument/2006/relationships/image" Target="../media/image10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.gif"/><Relationship Id="rId3" Type="http://schemas.openxmlformats.org/officeDocument/2006/relationships/image" Target="../media/image77.png"/><Relationship Id="rId4" Type="http://schemas.openxmlformats.org/officeDocument/2006/relationships/image" Target="../media/image57.png"/><Relationship Id="rId5" Type="http://schemas.openxmlformats.org/officeDocument/2006/relationships/image" Target="../media/image7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8.png"/><Relationship Id="rId4" Type="http://schemas.openxmlformats.org/officeDocument/2006/relationships/image" Target="../media/image90.png"/><Relationship Id="rId5" Type="http://schemas.openxmlformats.org/officeDocument/2006/relationships/image" Target="../media/image34.png"/><Relationship Id="rId6" Type="http://schemas.openxmlformats.org/officeDocument/2006/relationships/image" Target="../media/image1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1.png"/><Relationship Id="rId3" Type="http://schemas.openxmlformats.org/officeDocument/2006/relationships/image" Target="../media/image28.png"/><Relationship Id="rId4" Type="http://schemas.openxmlformats.org/officeDocument/2006/relationships/image" Target="../media/image67.png"/><Relationship Id="rId5" Type="http://schemas.openxmlformats.org/officeDocument/2006/relationships/image" Target="../media/image16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0" Type="http://schemas.openxmlformats.org/officeDocument/2006/relationships/image" Target="../media/image12.jpeg"/><Relationship Id="rId11" Type="http://schemas.openxmlformats.org/officeDocument/2006/relationships/image" Target="../media/image96.png"/><Relationship Id="rId12" Type="http://schemas.openxmlformats.org/officeDocument/2006/relationships/image" Target="../media/image38.png"/><Relationship Id="rId13" Type="http://schemas.openxmlformats.org/officeDocument/2006/relationships/image" Target="../media/image97.png"/><Relationship Id="rId14" Type="http://schemas.openxmlformats.org/officeDocument/2006/relationships/image" Target="../media/image5.png"/><Relationship Id="rId15" Type="http://schemas.openxmlformats.org/officeDocument/2006/relationships/image" Target="../media/image98.png"/><Relationship Id="rId16" Type="http://schemas.openxmlformats.org/officeDocument/2006/relationships/image" Target="../media/image99.png"/><Relationship Id="rId17" Type="http://schemas.openxmlformats.org/officeDocument/2006/relationships/image" Target="../media/image13.jpeg"/><Relationship Id="rId18" Type="http://schemas.openxmlformats.org/officeDocument/2006/relationships/image" Target="../media/image100.png"/><Relationship Id="rId19" Type="http://schemas.openxmlformats.org/officeDocument/2006/relationships/image" Target="../media/image101.png"/><Relationship Id="rId20" Type="http://schemas.openxmlformats.org/officeDocument/2006/relationships/image" Target="../media/image4.png"/><Relationship Id="rId21" Type="http://schemas.openxmlformats.org/officeDocument/2006/relationships/image" Target="../media/image10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4.jpeg"/><Relationship Id="rId7" Type="http://schemas.openxmlformats.org/officeDocument/2006/relationships/image" Target="../media/image103.png"/><Relationship Id="rId8" Type="http://schemas.openxmlformats.org/officeDocument/2006/relationships/image" Target="../media/image16.png"/><Relationship Id="rId9" Type="http://schemas.openxmlformats.org/officeDocument/2006/relationships/image" Target="../media/image10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1.gif"/><Relationship Id="rId4" Type="http://schemas.openxmlformats.org/officeDocument/2006/relationships/image" Target="../media/image5.jpeg"/><Relationship Id="rId5" Type="http://schemas.openxmlformats.org/officeDocument/2006/relationships/image" Target="../media/image34.png"/><Relationship Id="rId6" Type="http://schemas.openxmlformats.org/officeDocument/2006/relationships/image" Target="../media/image2.gif"/><Relationship Id="rId7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32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5" Type="http://schemas.openxmlformats.org/officeDocument/2006/relationships/image" Target="../media/image39.png"/><Relationship Id="rId6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0.png"/><Relationship Id="rId6" Type="http://schemas.openxmlformats.org/officeDocument/2006/relationships/video" Target="../media/media2.mp4"/><Relationship Id="rId7" Type="http://schemas.microsoft.com/office/2007/relationships/media" Target="../media/media2.mp4"/><Relationship Id="rId8" Type="http://schemas.openxmlformats.org/officeDocument/2006/relationships/image" Target="../media/image41.png"/><Relationship Id="rId9" Type="http://schemas.openxmlformats.org/officeDocument/2006/relationships/image" Target="../media/image4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8.jpeg"/><Relationship Id="rId6" Type="http://schemas.openxmlformats.org/officeDocument/2006/relationships/image" Target="../media/image45.png"/><Relationship Id="rId7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231;p2"/>
          <p:cNvGrpSpPr/>
          <p:nvPr/>
        </p:nvGrpSpPr>
        <p:grpSpPr>
          <a:xfrm>
            <a:off x="7486058" y="799793"/>
            <a:ext cx="446131" cy="588871"/>
            <a:chOff x="0" y="0"/>
            <a:chExt cx="446129" cy="588870"/>
          </a:xfrm>
        </p:grpSpPr>
        <p:grpSp>
          <p:nvGrpSpPr>
            <p:cNvPr id="1001" name="Google Shape;232;p2"/>
            <p:cNvGrpSpPr/>
            <p:nvPr/>
          </p:nvGrpSpPr>
          <p:grpSpPr>
            <a:xfrm>
              <a:off x="29" y="278340"/>
              <a:ext cx="446101" cy="310531"/>
              <a:chOff x="0" y="0"/>
              <a:chExt cx="446100" cy="310529"/>
            </a:xfrm>
          </p:grpSpPr>
          <p:sp>
            <p:nvSpPr>
              <p:cNvPr id="999" name="Google Shape;233;p2"/>
              <p:cNvSpPr/>
              <p:nvPr/>
            </p:nvSpPr>
            <p:spPr>
              <a:xfrm rot="392637">
                <a:off x="23384" y="32673"/>
                <a:ext cx="399324" cy="245247"/>
              </a:xfrm>
              <a:prstGeom prst="rect">
                <a:avLst/>
              </a:prstGeom>
              <a:solidFill>
                <a:srgbClr val="E170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00" name="Google Shape;234;p2"/>
              <p:cNvSpPr/>
              <p:nvPr/>
            </p:nvSpPr>
            <p:spPr>
              <a:xfrm rot="392637">
                <a:off x="13710" y="22995"/>
                <a:ext cx="418681" cy="264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01" y="21600"/>
                    </a:moveTo>
                    <a:lnTo>
                      <a:pt x="499" y="21600"/>
                    </a:lnTo>
                    <a:cubicBezTo>
                      <a:pt x="223" y="21600"/>
                      <a:pt x="0" y="21247"/>
                      <a:pt x="0" y="20810"/>
                    </a:cubicBezTo>
                    <a:lnTo>
                      <a:pt x="0" y="790"/>
                    </a:lnTo>
                    <a:cubicBezTo>
                      <a:pt x="0" y="353"/>
                      <a:pt x="223" y="0"/>
                      <a:pt x="499" y="0"/>
                    </a:cubicBezTo>
                    <a:lnTo>
                      <a:pt x="21097" y="0"/>
                    </a:lnTo>
                    <a:cubicBezTo>
                      <a:pt x="21374" y="0"/>
                      <a:pt x="21597" y="353"/>
                      <a:pt x="21597" y="790"/>
                    </a:cubicBezTo>
                    <a:lnTo>
                      <a:pt x="21597" y="20815"/>
                    </a:lnTo>
                    <a:cubicBezTo>
                      <a:pt x="21600" y="21247"/>
                      <a:pt x="21374" y="21600"/>
                      <a:pt x="21101" y="21600"/>
                    </a:cubicBezTo>
                    <a:close/>
                    <a:moveTo>
                      <a:pt x="998" y="20020"/>
                    </a:moveTo>
                    <a:lnTo>
                      <a:pt x="20598" y="20020"/>
                    </a:lnTo>
                    <a:lnTo>
                      <a:pt x="20598" y="1580"/>
                    </a:lnTo>
                    <a:lnTo>
                      <a:pt x="998" y="1580"/>
                    </a:lnTo>
                    <a:lnTo>
                      <a:pt x="998" y="200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02" name="Google Shape;235;p2"/>
            <p:cNvSpPr/>
            <p:nvPr/>
          </p:nvSpPr>
          <p:spPr>
            <a:xfrm rot="392637">
              <a:off x="95043" y="14588"/>
              <a:ext cx="285572" cy="5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0883" y="21536"/>
                  </a:moveTo>
                  <a:lnTo>
                    <a:pt x="16642" y="21536"/>
                  </a:lnTo>
                  <a:cubicBezTo>
                    <a:pt x="16271" y="21536"/>
                    <a:pt x="15958" y="21383"/>
                    <a:pt x="15915" y="21181"/>
                  </a:cubicBezTo>
                  <a:cubicBezTo>
                    <a:pt x="15383" y="18748"/>
                    <a:pt x="14856" y="16240"/>
                    <a:pt x="14324" y="13732"/>
                  </a:cubicBezTo>
                  <a:cubicBezTo>
                    <a:pt x="13792" y="11229"/>
                    <a:pt x="13265" y="8724"/>
                    <a:pt x="12733" y="6294"/>
                  </a:cubicBezTo>
                  <a:cubicBezTo>
                    <a:pt x="12694" y="6105"/>
                    <a:pt x="12894" y="5925"/>
                    <a:pt x="13221" y="5864"/>
                  </a:cubicBezTo>
                  <a:cubicBezTo>
                    <a:pt x="15602" y="5415"/>
                    <a:pt x="17179" y="4240"/>
                    <a:pt x="16969" y="3073"/>
                  </a:cubicBezTo>
                  <a:cubicBezTo>
                    <a:pt x="16700" y="1581"/>
                    <a:pt x="13499" y="850"/>
                    <a:pt x="11312" y="810"/>
                  </a:cubicBezTo>
                  <a:cubicBezTo>
                    <a:pt x="8946" y="761"/>
                    <a:pt x="5495" y="1527"/>
                    <a:pt x="5178" y="3079"/>
                  </a:cubicBezTo>
                  <a:cubicBezTo>
                    <a:pt x="4958" y="4154"/>
                    <a:pt x="6315" y="5307"/>
                    <a:pt x="8477" y="5880"/>
                  </a:cubicBezTo>
                  <a:cubicBezTo>
                    <a:pt x="8750" y="5952"/>
                    <a:pt x="8911" y="6108"/>
                    <a:pt x="8887" y="6275"/>
                  </a:cubicBezTo>
                  <a:cubicBezTo>
                    <a:pt x="8531" y="8767"/>
                    <a:pt x="7901" y="11296"/>
                    <a:pt x="7291" y="13743"/>
                  </a:cubicBezTo>
                  <a:cubicBezTo>
                    <a:pt x="6686" y="16176"/>
                    <a:pt x="6056" y="18695"/>
                    <a:pt x="5705" y="21162"/>
                  </a:cubicBezTo>
                  <a:cubicBezTo>
                    <a:pt x="5676" y="21372"/>
                    <a:pt x="5358" y="21533"/>
                    <a:pt x="4973" y="21533"/>
                  </a:cubicBezTo>
                  <a:lnTo>
                    <a:pt x="732" y="21533"/>
                  </a:lnTo>
                  <a:cubicBezTo>
                    <a:pt x="327" y="21533"/>
                    <a:pt x="0" y="21353"/>
                    <a:pt x="0" y="21130"/>
                  </a:cubicBezTo>
                  <a:cubicBezTo>
                    <a:pt x="0" y="20907"/>
                    <a:pt x="327" y="20727"/>
                    <a:pt x="732" y="20727"/>
                  </a:cubicBezTo>
                  <a:lnTo>
                    <a:pt x="4295" y="20727"/>
                  </a:lnTo>
                  <a:cubicBezTo>
                    <a:pt x="4656" y="18356"/>
                    <a:pt x="5256" y="15955"/>
                    <a:pt x="5832" y="13633"/>
                  </a:cubicBezTo>
                  <a:cubicBezTo>
                    <a:pt x="6418" y="11286"/>
                    <a:pt x="7023" y="8861"/>
                    <a:pt x="7379" y="6476"/>
                  </a:cubicBezTo>
                  <a:cubicBezTo>
                    <a:pt x="4895" y="5710"/>
                    <a:pt x="3436" y="4339"/>
                    <a:pt x="3709" y="2987"/>
                  </a:cubicBezTo>
                  <a:cubicBezTo>
                    <a:pt x="4104" y="1062"/>
                    <a:pt x="7979" y="-64"/>
                    <a:pt x="11351" y="3"/>
                  </a:cubicBezTo>
                  <a:cubicBezTo>
                    <a:pt x="14070" y="54"/>
                    <a:pt x="18062" y="1017"/>
                    <a:pt x="18413" y="2993"/>
                  </a:cubicBezTo>
                  <a:cubicBezTo>
                    <a:pt x="18672" y="4431"/>
                    <a:pt x="16939" y="5861"/>
                    <a:pt x="14241" y="6506"/>
                  </a:cubicBezTo>
                  <a:cubicBezTo>
                    <a:pt x="14748" y="8839"/>
                    <a:pt x="15256" y="11240"/>
                    <a:pt x="15763" y="13638"/>
                  </a:cubicBezTo>
                  <a:cubicBezTo>
                    <a:pt x="16266" y="16022"/>
                    <a:pt x="16773" y="18407"/>
                    <a:pt x="17276" y="20730"/>
                  </a:cubicBezTo>
                  <a:lnTo>
                    <a:pt x="20868" y="20730"/>
                  </a:lnTo>
                  <a:cubicBezTo>
                    <a:pt x="21273" y="20730"/>
                    <a:pt x="21600" y="20910"/>
                    <a:pt x="21600" y="21133"/>
                  </a:cubicBezTo>
                  <a:cubicBezTo>
                    <a:pt x="21600" y="21356"/>
                    <a:pt x="21288" y="21536"/>
                    <a:pt x="20883" y="21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012" name="Google Shape;236;p2"/>
            <p:cNvGrpSpPr/>
            <p:nvPr/>
          </p:nvGrpSpPr>
          <p:grpSpPr>
            <a:xfrm>
              <a:off x="0" y="467759"/>
              <a:ext cx="420940" cy="120970"/>
              <a:chOff x="0" y="0"/>
              <a:chExt cx="420939" cy="120969"/>
            </a:xfrm>
          </p:grpSpPr>
          <p:grpSp>
            <p:nvGrpSpPr>
              <p:cNvPr id="1005" name="Google Shape;237;p2"/>
              <p:cNvGrpSpPr/>
              <p:nvPr/>
            </p:nvGrpSpPr>
            <p:grpSpPr>
              <a:xfrm>
                <a:off x="-1" y="-1"/>
                <a:ext cx="113512" cy="85705"/>
                <a:chOff x="0" y="0"/>
                <a:chExt cx="113510" cy="85703"/>
              </a:xfrm>
            </p:grpSpPr>
            <p:sp>
              <p:nvSpPr>
                <p:cNvPr id="1003" name="Google Shape;238;p2"/>
                <p:cNvSpPr/>
                <p:nvPr/>
              </p:nvSpPr>
              <p:spPr>
                <a:xfrm rot="392637">
                  <a:off x="13557" y="15462"/>
                  <a:ext cx="86396" cy="54780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4" name="Google Shape;239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08" name="Google Shape;240;p2"/>
              <p:cNvGrpSpPr/>
              <p:nvPr/>
            </p:nvGrpSpPr>
            <p:grpSpPr>
              <a:xfrm>
                <a:off x="153714" y="17632"/>
                <a:ext cx="113511" cy="85705"/>
                <a:chOff x="0" y="0"/>
                <a:chExt cx="113510" cy="85703"/>
              </a:xfrm>
            </p:grpSpPr>
            <p:sp>
              <p:nvSpPr>
                <p:cNvPr id="1006" name="Google Shape;241;p2"/>
                <p:cNvSpPr/>
                <p:nvPr/>
              </p:nvSpPr>
              <p:spPr>
                <a:xfrm rot="392637">
                  <a:off x="13558" y="15463"/>
                  <a:ext cx="86395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7" name="Google Shape;242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11" name="Google Shape;243;p2"/>
              <p:cNvGrpSpPr/>
              <p:nvPr/>
            </p:nvGrpSpPr>
            <p:grpSpPr>
              <a:xfrm>
                <a:off x="307428" y="35265"/>
                <a:ext cx="113512" cy="85705"/>
                <a:chOff x="0" y="0"/>
                <a:chExt cx="113510" cy="85703"/>
              </a:xfrm>
            </p:grpSpPr>
            <p:sp>
              <p:nvSpPr>
                <p:cNvPr id="1009" name="Google Shape;244;p2"/>
                <p:cNvSpPr/>
                <p:nvPr/>
              </p:nvSpPr>
              <p:spPr>
                <a:xfrm rot="392637">
                  <a:off x="13621" y="15470"/>
                  <a:ext cx="86396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10" name="Google Shape;245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67" y="15960"/>
                      </a:moveTo>
                      <a:lnTo>
                        <a:pt x="17660" y="15960"/>
                      </a:lnTo>
                      <a:lnTo>
                        <a:pt x="17660" y="5640"/>
                      </a:lnTo>
                      <a:lnTo>
                        <a:pt x="3967" y="5640"/>
                      </a:lnTo>
                      <a:lnTo>
                        <a:pt x="3967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13" name="Google Shape;246;p2"/>
            <p:cNvSpPr/>
            <p:nvPr/>
          </p:nvSpPr>
          <p:spPr>
            <a:xfrm rot="392637">
              <a:off x="24035" y="296980"/>
              <a:ext cx="96783" cy="245182"/>
            </a:xfrm>
            <a:prstGeom prst="rect">
              <a:avLst/>
            </a:prstGeom>
            <a:solidFill>
              <a:srgbClr val="000000">
                <a:alpha val="9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39" name="Google Shape;337;p2"/>
          <p:cNvGrpSpPr/>
          <p:nvPr/>
        </p:nvGrpSpPr>
        <p:grpSpPr>
          <a:xfrm>
            <a:off x="1117608" y="2619687"/>
            <a:ext cx="1191130" cy="1188460"/>
            <a:chOff x="0" y="0"/>
            <a:chExt cx="1191129" cy="1188459"/>
          </a:xfrm>
        </p:grpSpPr>
        <p:grpSp>
          <p:nvGrpSpPr>
            <p:cNvPr id="1025" name="Google Shape;338;p2"/>
            <p:cNvGrpSpPr/>
            <p:nvPr/>
          </p:nvGrpSpPr>
          <p:grpSpPr>
            <a:xfrm>
              <a:off x="208336" y="-1"/>
              <a:ext cx="982794" cy="1026876"/>
              <a:chOff x="0" y="0"/>
              <a:chExt cx="982792" cy="1026875"/>
            </a:xfrm>
          </p:grpSpPr>
          <p:grpSp>
            <p:nvGrpSpPr>
              <p:cNvPr id="1017" name="Google Shape;339;p2"/>
              <p:cNvGrpSpPr/>
              <p:nvPr/>
            </p:nvGrpSpPr>
            <p:grpSpPr>
              <a:xfrm>
                <a:off x="-1" y="-1"/>
                <a:ext cx="982794" cy="1026876"/>
                <a:chOff x="0" y="0"/>
                <a:chExt cx="982792" cy="1026875"/>
              </a:xfrm>
            </p:grpSpPr>
            <p:sp>
              <p:nvSpPr>
                <p:cNvPr id="1015" name="Google Shape;340;p2"/>
                <p:cNvSpPr/>
                <p:nvPr/>
              </p:nvSpPr>
              <p:spPr>
                <a:xfrm rot="8502245">
                  <a:off x="212375" y="100746"/>
                  <a:ext cx="558305" cy="825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315" y="6314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917" y="2917"/>
                      </a:lnTo>
                      <a:moveTo>
                        <a:pt x="4288" y="4285"/>
                      </a:moveTo>
                      <a:lnTo>
                        <a:pt x="6318" y="6314"/>
                      </a:lnTo>
                      <a:moveTo>
                        <a:pt x="16267" y="9657"/>
                      </a:moveTo>
                      <a:lnTo>
                        <a:pt x="10402" y="3789"/>
                      </a:lnTo>
                      <a:lnTo>
                        <a:pt x="16267" y="3789"/>
                      </a:lnTo>
                      <a:lnTo>
                        <a:pt x="16267" y="9657"/>
                      </a:lnTo>
                      <a:close/>
                    </a:path>
                  </a:pathLst>
                </a:custGeom>
                <a:solidFill>
                  <a:srgbClr val="ECB2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16" name="Google Shape;341;p2"/>
                <p:cNvSpPr/>
                <p:nvPr/>
              </p:nvSpPr>
              <p:spPr>
                <a:xfrm rot="8502245">
                  <a:off x="200439" y="88977"/>
                  <a:ext cx="581915" cy="848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5" h="21600" fill="norm" stroke="1" extrusionOk="0">
                      <a:moveTo>
                        <a:pt x="21132" y="21600"/>
                      </a:moveTo>
                      <a:cubicBezTo>
                        <a:pt x="20990" y="21600"/>
                        <a:pt x="20853" y="21552"/>
                        <a:pt x="20771" y="21468"/>
                      </a:cubicBezTo>
                      <a:lnTo>
                        <a:pt x="6123" y="6608"/>
                      </a:lnTo>
                      <a:cubicBezTo>
                        <a:pt x="6123" y="6608"/>
                        <a:pt x="6123" y="6608"/>
                        <a:pt x="6123" y="6608"/>
                      </a:cubicBezTo>
                      <a:lnTo>
                        <a:pt x="4180" y="4635"/>
                      </a:lnTo>
                      <a:cubicBezTo>
                        <a:pt x="4046" y="4497"/>
                        <a:pt x="4099" y="4311"/>
                        <a:pt x="4297" y="4219"/>
                      </a:cubicBezTo>
                      <a:cubicBezTo>
                        <a:pt x="4495" y="4127"/>
                        <a:pt x="4769" y="4161"/>
                        <a:pt x="4902" y="4299"/>
                      </a:cubicBezTo>
                      <a:lnTo>
                        <a:pt x="6845" y="6272"/>
                      </a:lnTo>
                      <a:lnTo>
                        <a:pt x="20695" y="20323"/>
                      </a:lnTo>
                      <a:lnTo>
                        <a:pt x="20695" y="600"/>
                      </a:lnTo>
                      <a:lnTo>
                        <a:pt x="1256" y="600"/>
                      </a:lnTo>
                      <a:lnTo>
                        <a:pt x="3592" y="2968"/>
                      </a:lnTo>
                      <a:cubicBezTo>
                        <a:pt x="3726" y="3106"/>
                        <a:pt x="3674" y="3292"/>
                        <a:pt x="3475" y="3384"/>
                      </a:cubicBezTo>
                      <a:cubicBezTo>
                        <a:pt x="3277" y="3476"/>
                        <a:pt x="3004" y="3442"/>
                        <a:pt x="2870" y="3304"/>
                      </a:cubicBezTo>
                      <a:lnTo>
                        <a:pt x="74" y="468"/>
                      </a:lnTo>
                      <a:cubicBezTo>
                        <a:pt x="-16" y="376"/>
                        <a:pt x="-25" y="258"/>
                        <a:pt x="51" y="160"/>
                      </a:cubicBezTo>
                      <a:cubicBezTo>
                        <a:pt x="126" y="62"/>
                        <a:pt x="275" y="0"/>
                        <a:pt x="438" y="0"/>
                      </a:cubicBezTo>
                      <a:lnTo>
                        <a:pt x="21138" y="0"/>
                      </a:lnTo>
                      <a:cubicBezTo>
                        <a:pt x="21380" y="0"/>
                        <a:pt x="21575" y="134"/>
                        <a:pt x="21575" y="300"/>
                      </a:cubicBezTo>
                      <a:lnTo>
                        <a:pt x="21575" y="21298"/>
                      </a:lnTo>
                      <a:cubicBezTo>
                        <a:pt x="21575" y="21430"/>
                        <a:pt x="21450" y="21546"/>
                        <a:pt x="21266" y="21584"/>
                      </a:cubicBezTo>
                      <a:cubicBezTo>
                        <a:pt x="21220" y="21594"/>
                        <a:pt x="21176" y="21600"/>
                        <a:pt x="21132" y="21600"/>
                      </a:cubicBezTo>
                      <a:close/>
                      <a:moveTo>
                        <a:pt x="16021" y="9988"/>
                      </a:moveTo>
                      <a:cubicBezTo>
                        <a:pt x="15879" y="9988"/>
                        <a:pt x="15742" y="9940"/>
                        <a:pt x="15660" y="9856"/>
                      </a:cubicBezTo>
                      <a:lnTo>
                        <a:pt x="10040" y="4151"/>
                      </a:lnTo>
                      <a:cubicBezTo>
                        <a:pt x="9949" y="4059"/>
                        <a:pt x="9941" y="3941"/>
                        <a:pt x="10016" y="3844"/>
                      </a:cubicBezTo>
                      <a:cubicBezTo>
                        <a:pt x="10092" y="3746"/>
                        <a:pt x="10241" y="3684"/>
                        <a:pt x="10404" y="3684"/>
                      </a:cubicBezTo>
                      <a:lnTo>
                        <a:pt x="16024" y="3684"/>
                      </a:lnTo>
                      <a:cubicBezTo>
                        <a:pt x="16266" y="3684"/>
                        <a:pt x="16461" y="3818"/>
                        <a:pt x="16461" y="3983"/>
                      </a:cubicBezTo>
                      <a:lnTo>
                        <a:pt x="16461" y="9688"/>
                      </a:lnTo>
                      <a:cubicBezTo>
                        <a:pt x="16461" y="9820"/>
                        <a:pt x="16336" y="9936"/>
                        <a:pt x="16152" y="9974"/>
                      </a:cubicBezTo>
                      <a:cubicBezTo>
                        <a:pt x="16109" y="9984"/>
                        <a:pt x="16065" y="9988"/>
                        <a:pt x="16021" y="9988"/>
                      </a:cubicBezTo>
                      <a:close/>
                      <a:moveTo>
                        <a:pt x="11225" y="4283"/>
                      </a:moveTo>
                      <a:lnTo>
                        <a:pt x="15587" y="8708"/>
                      </a:lnTo>
                      <a:lnTo>
                        <a:pt x="15587" y="4283"/>
                      </a:lnTo>
                      <a:lnTo>
                        <a:pt x="11225" y="4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1018" name="Google Shape;344;p2"/>
              <p:cNvSpPr/>
              <p:nvPr/>
            </p:nvSpPr>
            <p:spPr>
              <a:xfrm rot="8502245">
                <a:off x="126499" y="485734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9" name="Google Shape;347;p2"/>
              <p:cNvSpPr/>
              <p:nvPr/>
            </p:nvSpPr>
            <p:spPr>
              <a:xfrm rot="8502245">
                <a:off x="181996" y="556016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0" name="Google Shape;350;p2"/>
              <p:cNvSpPr/>
              <p:nvPr/>
            </p:nvSpPr>
            <p:spPr>
              <a:xfrm rot="8502245">
                <a:off x="237541" y="626358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1" name="Google Shape;353;p2"/>
              <p:cNvSpPr/>
              <p:nvPr/>
            </p:nvSpPr>
            <p:spPr>
              <a:xfrm rot="8502245">
                <a:off x="293086" y="696700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2" name="Google Shape;356;p2"/>
              <p:cNvSpPr/>
              <p:nvPr/>
            </p:nvSpPr>
            <p:spPr>
              <a:xfrm rot="8502245">
                <a:off x="348631" y="767043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3" name="Google Shape;359;p2"/>
              <p:cNvSpPr/>
              <p:nvPr/>
            </p:nvSpPr>
            <p:spPr>
              <a:xfrm rot="8502245">
                <a:off x="404127" y="837323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4" name="Google Shape;362;p2"/>
              <p:cNvSpPr/>
              <p:nvPr/>
            </p:nvSpPr>
            <p:spPr>
              <a:xfrm rot="8502245">
                <a:off x="459672" y="907666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28" name="Google Shape;363;p2"/>
            <p:cNvGrpSpPr/>
            <p:nvPr/>
          </p:nvGrpSpPr>
          <p:grpSpPr>
            <a:xfrm>
              <a:off x="-1" y="388922"/>
              <a:ext cx="699390" cy="799538"/>
              <a:chOff x="0" y="0"/>
              <a:chExt cx="699388" cy="799537"/>
            </a:xfrm>
          </p:grpSpPr>
          <p:sp>
            <p:nvSpPr>
              <p:cNvPr id="1026" name="Google Shape;364;p2"/>
              <p:cNvSpPr/>
              <p:nvPr/>
            </p:nvSpPr>
            <p:spPr>
              <a:xfrm rot="8502245">
                <a:off x="246327" y="-6899"/>
                <a:ext cx="206734" cy="8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435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5661"/>
                    </a:lnTo>
                  </a:path>
                </a:pathLst>
              </a:custGeom>
              <a:solidFill>
                <a:srgbClr val="B0C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7" name="Google Shape;365;p2"/>
              <p:cNvSpPr/>
              <p:nvPr/>
            </p:nvSpPr>
            <p:spPr>
              <a:xfrm rot="8502245">
                <a:off x="234545" y="-18682"/>
                <a:ext cx="230298" cy="83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95" y="21600"/>
                    </a:moveTo>
                    <a:lnTo>
                      <a:pt x="1105" y="21600"/>
                    </a:lnTo>
                    <a:cubicBezTo>
                      <a:pt x="494" y="21600"/>
                      <a:pt x="0" y="21464"/>
                      <a:pt x="0" y="21296"/>
                    </a:cubicBezTo>
                    <a:lnTo>
                      <a:pt x="0" y="15524"/>
                    </a:lnTo>
                    <a:cubicBezTo>
                      <a:pt x="0" y="15356"/>
                      <a:pt x="494" y="15220"/>
                      <a:pt x="1105" y="15220"/>
                    </a:cubicBezTo>
                    <a:cubicBezTo>
                      <a:pt x="1716" y="15220"/>
                      <a:pt x="2210" y="15356"/>
                      <a:pt x="2210" y="15524"/>
                    </a:cubicBezTo>
                    <a:lnTo>
                      <a:pt x="2210" y="20992"/>
                    </a:lnTo>
                    <a:lnTo>
                      <a:pt x="19390" y="20992"/>
                    </a:lnTo>
                    <a:lnTo>
                      <a:pt x="19390" y="608"/>
                    </a:lnTo>
                    <a:lnTo>
                      <a:pt x="2210" y="608"/>
                    </a:lnTo>
                    <a:lnTo>
                      <a:pt x="2210" y="13359"/>
                    </a:lnTo>
                    <a:cubicBezTo>
                      <a:pt x="2210" y="13527"/>
                      <a:pt x="1716" y="13663"/>
                      <a:pt x="1105" y="13663"/>
                    </a:cubicBezTo>
                    <a:cubicBezTo>
                      <a:pt x="494" y="13663"/>
                      <a:pt x="0" y="13527"/>
                      <a:pt x="0" y="13359"/>
                    </a:cubicBezTo>
                    <a:lnTo>
                      <a:pt x="0" y="304"/>
                    </a:lnTo>
                    <a:cubicBezTo>
                      <a:pt x="0" y="136"/>
                      <a:pt x="494" y="0"/>
                      <a:pt x="1105" y="0"/>
                    </a:cubicBezTo>
                    <a:lnTo>
                      <a:pt x="20495" y="0"/>
                    </a:lnTo>
                    <a:cubicBezTo>
                      <a:pt x="21106" y="0"/>
                      <a:pt x="21600" y="136"/>
                      <a:pt x="21600" y="304"/>
                    </a:cubicBezTo>
                    <a:lnTo>
                      <a:pt x="21600" y="21296"/>
                    </a:lnTo>
                    <a:cubicBezTo>
                      <a:pt x="21600" y="21464"/>
                      <a:pt x="21106" y="21600"/>
                      <a:pt x="2049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29" name="Google Shape;368;p2"/>
            <p:cNvSpPr/>
            <p:nvPr/>
          </p:nvSpPr>
          <p:spPr>
            <a:xfrm rot="8502245">
              <a:off x="53430" y="570602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0" name="Google Shape;371;p2"/>
            <p:cNvSpPr/>
            <p:nvPr/>
          </p:nvSpPr>
          <p:spPr>
            <a:xfrm rot="8502245">
              <a:off x="103813" y="626157"/>
              <a:ext cx="144998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1" name="Google Shape;374;p2"/>
            <p:cNvSpPr/>
            <p:nvPr/>
          </p:nvSpPr>
          <p:spPr>
            <a:xfrm rot="8502245">
              <a:off x="164471" y="711225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2" name="Google Shape;377;p2"/>
            <p:cNvSpPr/>
            <p:nvPr/>
          </p:nvSpPr>
          <p:spPr>
            <a:xfrm rot="8502245">
              <a:off x="214904" y="766842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3" name="Google Shape;380;p2"/>
            <p:cNvSpPr/>
            <p:nvPr/>
          </p:nvSpPr>
          <p:spPr>
            <a:xfrm rot="8502245">
              <a:off x="275561" y="851910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4" name="Google Shape;383;p2"/>
            <p:cNvSpPr/>
            <p:nvPr/>
          </p:nvSpPr>
          <p:spPr>
            <a:xfrm rot="8502245">
              <a:off x="325945" y="907465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5" name="Google Shape;386;p2"/>
            <p:cNvSpPr/>
            <p:nvPr/>
          </p:nvSpPr>
          <p:spPr>
            <a:xfrm rot="8502245">
              <a:off x="386602" y="992533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6" name="Google Shape;389;p2"/>
            <p:cNvSpPr/>
            <p:nvPr/>
          </p:nvSpPr>
          <p:spPr>
            <a:xfrm rot="8502245">
              <a:off x="437035" y="1048150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7" name="Google Shape;390;p2"/>
            <p:cNvSpPr/>
            <p:nvPr/>
          </p:nvSpPr>
          <p:spPr>
            <a:xfrm rot="8502245">
              <a:off x="415866" y="100200"/>
              <a:ext cx="558227" cy="8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8933"/>
                  </a:lnTo>
                  <a:lnTo>
                    <a:pt x="18910" y="16242"/>
                  </a:lnTo>
                  <a:lnTo>
                    <a:pt x="2665" y="0"/>
                  </a:lnTo>
                  <a:lnTo>
                    <a:pt x="0" y="0"/>
                  </a:lnTo>
                  <a:lnTo>
                    <a:pt x="5243" y="5241"/>
                  </a:lnTo>
                  <a:moveTo>
                    <a:pt x="5240" y="5243"/>
                  </a:moveTo>
                  <a:lnTo>
                    <a:pt x="7598" y="7601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8" name="Google Shape;391;p2"/>
            <p:cNvSpPr/>
            <p:nvPr/>
          </p:nvSpPr>
          <p:spPr>
            <a:xfrm rot="8502245">
              <a:off x="371266" y="336085"/>
              <a:ext cx="62052" cy="813337"/>
            </a:xfrm>
            <a:prstGeom prst="rect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40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175" t="7100" r="6984" b="12817"/>
          <a:stretch>
            <a:fillRect/>
          </a:stretch>
        </p:blipFill>
        <p:spPr>
          <a:xfrm>
            <a:off x="0" y="4195611"/>
            <a:ext cx="437357" cy="436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1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44052"/>
            <a:ext cx="548971" cy="439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4" name="تجميع"/>
          <p:cNvGrpSpPr/>
          <p:nvPr/>
        </p:nvGrpSpPr>
        <p:grpSpPr>
          <a:xfrm>
            <a:off x="2308737" y="1239410"/>
            <a:ext cx="369026" cy="369011"/>
            <a:chOff x="0" y="0"/>
            <a:chExt cx="369024" cy="369009"/>
          </a:xfrm>
        </p:grpSpPr>
        <p:sp>
          <p:nvSpPr>
            <p:cNvPr id="1042" name="Google Shape;9396;p101"/>
            <p:cNvSpPr/>
            <p:nvPr/>
          </p:nvSpPr>
          <p:spPr>
            <a:xfrm>
              <a:off x="0" y="138718"/>
              <a:ext cx="229379" cy="2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473" y="0"/>
                  </a:moveTo>
                  <a:lnTo>
                    <a:pt x="962" y="7682"/>
                  </a:lnTo>
                  <a:cubicBezTo>
                    <a:pt x="-320" y="8978"/>
                    <a:pt x="-320" y="11134"/>
                    <a:pt x="962" y="12515"/>
                  </a:cubicBezTo>
                  <a:lnTo>
                    <a:pt x="8902" y="20630"/>
                  </a:lnTo>
                  <a:cubicBezTo>
                    <a:pt x="9541" y="21277"/>
                    <a:pt x="10395" y="21600"/>
                    <a:pt x="11270" y="21600"/>
                  </a:cubicBezTo>
                  <a:cubicBezTo>
                    <a:pt x="12145" y="21600"/>
                    <a:pt x="13042" y="21277"/>
                    <a:pt x="13768" y="20630"/>
                  </a:cubicBezTo>
                  <a:lnTo>
                    <a:pt x="21280" y="12948"/>
                  </a:lnTo>
                  <a:lnTo>
                    <a:pt x="8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43" name="Google Shape;9397;p101"/>
            <p:cNvSpPr/>
            <p:nvPr/>
          </p:nvSpPr>
          <p:spPr>
            <a:xfrm>
              <a:off x="107923" y="0"/>
              <a:ext cx="261102" cy="2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571" y="0"/>
                  </a:moveTo>
                  <a:cubicBezTo>
                    <a:pt x="10307" y="0"/>
                    <a:pt x="10042" y="95"/>
                    <a:pt x="9852" y="287"/>
                  </a:cubicBezTo>
                  <a:lnTo>
                    <a:pt x="0" y="10102"/>
                  </a:lnTo>
                  <a:lnTo>
                    <a:pt x="11368" y="21600"/>
                  </a:lnTo>
                  <a:lnTo>
                    <a:pt x="21222" y="11788"/>
                  </a:lnTo>
                  <a:cubicBezTo>
                    <a:pt x="21600" y="11404"/>
                    <a:pt x="21600" y="10715"/>
                    <a:pt x="21222" y="10330"/>
                  </a:cubicBezTo>
                  <a:lnTo>
                    <a:pt x="11293" y="287"/>
                  </a:lnTo>
                  <a:cubicBezTo>
                    <a:pt x="11103" y="95"/>
                    <a:pt x="10838" y="0"/>
                    <a:pt x="10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045" name="Google Shape;803;p32"/>
          <p:cNvSpPr txBox="1"/>
          <p:nvPr>
            <p:ph type="ctrTitle"/>
          </p:nvPr>
        </p:nvSpPr>
        <p:spPr>
          <a:xfrm>
            <a:off x="1839761" y="1203571"/>
            <a:ext cx="5737459" cy="1617592"/>
          </a:xfrm>
          <a:prstGeom prst="rect">
            <a:avLst/>
          </a:prstGeom>
        </p:spPr>
        <p:txBody>
          <a:bodyPr/>
          <a:lstStyle/>
          <a:p>
            <a:pPr defTabSz="466344" rtl="0">
              <a:defRPr sz="3059">
                <a:solidFill>
                  <a:srgbClr val="566262"/>
                </a:solidFill>
              </a:defRPr>
            </a:pPr>
            <a:r>
              <a:t>٣-٢</a:t>
            </a:r>
          </a:p>
          <a:p>
            <a:pPr defTabSz="466344" rtl="0">
              <a:defRPr sz="3059">
                <a:solidFill>
                  <a:srgbClr val="566262"/>
                </a:solidFill>
              </a:defRPr>
            </a:pPr>
            <a:r>
              <a:t>كتابة  المعادلات  بصيغة الميل والمقطع  </a:t>
            </a:r>
          </a:p>
        </p:txBody>
      </p:sp>
      <p:pic>
        <p:nvPicPr>
          <p:cNvPr id="1046" name="IMG_6602.png" descr="IMG_6602.png"/>
          <p:cNvPicPr>
            <a:picLocks noChangeAspect="1"/>
          </p:cNvPicPr>
          <p:nvPr/>
        </p:nvPicPr>
        <p:blipFill>
          <a:blip r:embed="rId4">
            <a:extLst/>
          </a:blip>
          <a:srcRect l="50155" t="30474" r="18652" b="27985"/>
          <a:stretch>
            <a:fillRect/>
          </a:stretch>
        </p:blipFill>
        <p:spPr>
          <a:xfrm>
            <a:off x="707067" y="966832"/>
            <a:ext cx="423443" cy="42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529" fill="norm" stroke="1" extrusionOk="0">
                <a:moveTo>
                  <a:pt x="10360" y="8"/>
                </a:moveTo>
                <a:cubicBezTo>
                  <a:pt x="9121" y="52"/>
                  <a:pt x="8401" y="194"/>
                  <a:pt x="7258" y="573"/>
                </a:cubicBezTo>
                <a:cubicBezTo>
                  <a:pt x="3590" y="1790"/>
                  <a:pt x="807" y="5030"/>
                  <a:pt x="127" y="8897"/>
                </a:cubicBezTo>
                <a:cubicBezTo>
                  <a:pt x="-42" y="9856"/>
                  <a:pt x="-42" y="11675"/>
                  <a:pt x="127" y="12634"/>
                </a:cubicBezTo>
                <a:cubicBezTo>
                  <a:pt x="818" y="16561"/>
                  <a:pt x="3566" y="19752"/>
                  <a:pt x="7338" y="21018"/>
                </a:cubicBezTo>
                <a:cubicBezTo>
                  <a:pt x="7805" y="21174"/>
                  <a:pt x="8494" y="21356"/>
                  <a:pt x="8869" y="21422"/>
                </a:cubicBezTo>
                <a:cubicBezTo>
                  <a:pt x="9352" y="21506"/>
                  <a:pt x="9970" y="21543"/>
                  <a:pt x="11004" y="21523"/>
                </a:cubicBezTo>
                <a:cubicBezTo>
                  <a:pt x="12249" y="21499"/>
                  <a:pt x="12589" y="21461"/>
                  <a:pt x="13301" y="21280"/>
                </a:cubicBezTo>
                <a:cubicBezTo>
                  <a:pt x="17402" y="20241"/>
                  <a:pt x="20377" y="17164"/>
                  <a:pt x="21298" y="12998"/>
                </a:cubicBezTo>
                <a:cubicBezTo>
                  <a:pt x="21542" y="11895"/>
                  <a:pt x="21558" y="9848"/>
                  <a:pt x="21338" y="8755"/>
                </a:cubicBezTo>
                <a:cubicBezTo>
                  <a:pt x="20643" y="5296"/>
                  <a:pt x="18478" y="2498"/>
                  <a:pt x="15356" y="1018"/>
                </a:cubicBezTo>
                <a:cubicBezTo>
                  <a:pt x="13792" y="277"/>
                  <a:pt x="12176" y="-57"/>
                  <a:pt x="10360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1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92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93" name="١٠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١٠٠</a:t>
            </a:r>
          </a:p>
        </p:txBody>
      </p:sp>
      <p:pic>
        <p:nvPicPr>
          <p:cNvPr id="1294" name="IMG_6980.png" descr="IMG_6980.png"/>
          <p:cNvPicPr>
            <a:picLocks noChangeAspect="1"/>
          </p:cNvPicPr>
          <p:nvPr/>
        </p:nvPicPr>
        <p:blipFill>
          <a:blip r:embed="rId5">
            <a:extLst/>
          </a:blip>
          <a:srcRect l="42870" t="18129" r="36392" b="67190"/>
          <a:stretch>
            <a:fillRect/>
          </a:stretch>
        </p:blipFill>
        <p:spPr>
          <a:xfrm>
            <a:off x="2523529" y="1217320"/>
            <a:ext cx="4096769" cy="2175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5" name="مستطيل مستطيل" descr="مستطيل مستطيل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58194" y="1592569"/>
            <a:ext cx="3974889" cy="1701799"/>
          </a:xfrm>
          <a:prstGeom prst="rect">
            <a:avLst/>
          </a:prstGeom>
        </p:spPr>
      </p:pic>
      <p:pic>
        <p:nvPicPr>
          <p:cNvPr id="1297" name="IMG_6980.png" descr="IMG_6980.png"/>
          <p:cNvPicPr>
            <a:picLocks noChangeAspect="1"/>
          </p:cNvPicPr>
          <p:nvPr/>
        </p:nvPicPr>
        <p:blipFill>
          <a:blip r:embed="rId5">
            <a:extLst/>
          </a:blip>
          <a:srcRect l="29849" t="21165" r="57021" b="58306"/>
          <a:stretch>
            <a:fillRect/>
          </a:stretch>
        </p:blipFill>
        <p:spPr>
          <a:xfrm>
            <a:off x="457125" y="1217320"/>
            <a:ext cx="2200931" cy="2581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0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01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4" name="Google Shape;1770;p26"/>
          <p:cNvGrpSpPr/>
          <p:nvPr/>
        </p:nvGrpSpPr>
        <p:grpSpPr>
          <a:xfrm rot="21600000">
            <a:off x="1254485" y="2203253"/>
            <a:ext cx="5417599" cy="939852"/>
            <a:chOff x="0" y="0"/>
            <a:chExt cx="5417597" cy="939850"/>
          </a:xfrm>
        </p:grpSpPr>
        <p:sp>
          <p:nvSpPr>
            <p:cNvPr id="1303" name="Google Shape;1770;p26"/>
            <p:cNvSpPr txBox="1"/>
            <p:nvPr/>
          </p:nvSpPr>
          <p:spPr>
            <a:xfrm>
              <a:off x="63500" y="76200"/>
              <a:ext cx="5290598" cy="787451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rmAutofit fontScale="100000" lnSpcReduction="0"/>
            </a:bodyPr>
            <a:lstStyle>
              <a:lvl1pPr algn="ctr">
                <a:defRPr b="1" sz="3700">
                  <a:solidFill>
                    <a:srgbClr val="6E667A"/>
                  </a:solidFill>
                </a:defRPr>
              </a:lvl1pPr>
            </a:lstStyle>
            <a:p>
              <a:pPr rtl="0">
                <a:defRPr/>
              </a:pPr>
              <a:r>
                <a:t>ص = م  س + ب </a:t>
              </a:r>
            </a:p>
          </p:txBody>
        </p:sp>
        <p:pic>
          <p:nvPicPr>
            <p:cNvPr id="1302" name="Google Shape;1770;p26" descr="Google Shape;1770;p26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417598" cy="939851"/>
            </a:xfrm>
            <a:prstGeom prst="rect">
              <a:avLst/>
            </a:prstGeom>
            <a:effectLst/>
          </p:spPr>
        </p:pic>
      </p:grpSp>
      <p:grpSp>
        <p:nvGrpSpPr>
          <p:cNvPr id="1316" name="Google Shape;300;p37"/>
          <p:cNvGrpSpPr/>
          <p:nvPr/>
        </p:nvGrpSpPr>
        <p:grpSpPr>
          <a:xfrm>
            <a:off x="5923351" y="2401800"/>
            <a:ext cx="540112" cy="580488"/>
            <a:chOff x="0" y="0"/>
            <a:chExt cx="540111" cy="580486"/>
          </a:xfrm>
        </p:grpSpPr>
        <p:sp>
          <p:nvSpPr>
            <p:cNvPr id="1305" name="Google Shape;301;p37"/>
            <p:cNvSpPr/>
            <p:nvPr/>
          </p:nvSpPr>
          <p:spPr>
            <a:xfrm>
              <a:off x="117994" y="116123"/>
              <a:ext cx="422118" cy="46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302;p37"/>
            <p:cNvSpPr/>
            <p:nvPr/>
          </p:nvSpPr>
          <p:spPr>
            <a:xfrm>
              <a:off x="460513" y="171393"/>
              <a:ext cx="52767" cy="3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303;p37"/>
            <p:cNvSpPr/>
            <p:nvPr/>
          </p:nvSpPr>
          <p:spPr>
            <a:xfrm>
              <a:off x="387329" y="80235"/>
              <a:ext cx="42705" cy="44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8" name="Google Shape;304;p37"/>
            <p:cNvSpPr/>
            <p:nvPr/>
          </p:nvSpPr>
          <p:spPr>
            <a:xfrm>
              <a:off x="267229" y="0"/>
              <a:ext cx="26948" cy="5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9" name="Google Shape;305;p37"/>
            <p:cNvSpPr/>
            <p:nvPr/>
          </p:nvSpPr>
          <p:spPr>
            <a:xfrm>
              <a:off x="115647" y="41471"/>
              <a:ext cx="47029" cy="57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0" name="Google Shape;306;p37"/>
            <p:cNvSpPr/>
            <p:nvPr/>
          </p:nvSpPr>
          <p:spPr>
            <a:xfrm>
              <a:off x="46100" y="126549"/>
              <a:ext cx="53532" cy="40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1" name="Google Shape;307;p37"/>
            <p:cNvSpPr/>
            <p:nvPr/>
          </p:nvSpPr>
          <p:spPr>
            <a:xfrm>
              <a:off x="-1" y="269553"/>
              <a:ext cx="58836" cy="2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2" name="Google Shape;308;p37"/>
            <p:cNvSpPr/>
            <p:nvPr/>
          </p:nvSpPr>
          <p:spPr>
            <a:xfrm>
              <a:off x="68613" y="370772"/>
              <a:ext cx="45998" cy="33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3" name="Google Shape;309;p37"/>
            <p:cNvSpPr/>
            <p:nvPr/>
          </p:nvSpPr>
          <p:spPr>
            <a:xfrm>
              <a:off x="164313" y="464636"/>
              <a:ext cx="27643" cy="37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4" name="Google Shape;310;p37"/>
            <p:cNvSpPr/>
            <p:nvPr/>
          </p:nvSpPr>
          <p:spPr>
            <a:xfrm>
              <a:off x="256790" y="478057"/>
              <a:ext cx="21544" cy="56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5" name="Google Shape;311;p37"/>
            <p:cNvSpPr/>
            <p:nvPr/>
          </p:nvSpPr>
          <p:spPr>
            <a:xfrm>
              <a:off x="471076" y="281802"/>
              <a:ext cx="48933" cy="2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17" name="Google Shape;604;p19"/>
          <p:cNvSpPr/>
          <p:nvPr/>
        </p:nvSpPr>
        <p:spPr>
          <a:xfrm flipH="1" rot="16200000">
            <a:off x="-1211681" y="2593383"/>
            <a:ext cx="4002272" cy="76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18026"/>
                </a:lnTo>
                <a:cubicBezTo>
                  <a:pt x="19635" y="18026"/>
                  <a:pt x="19635" y="8026"/>
                  <a:pt x="17664" y="8026"/>
                </a:cubicBezTo>
                <a:cubicBezTo>
                  <a:pt x="15699" y="8026"/>
                  <a:pt x="15699" y="21600"/>
                  <a:pt x="13728" y="21600"/>
                </a:cubicBezTo>
                <a:cubicBezTo>
                  <a:pt x="11763" y="21600"/>
                  <a:pt x="11757" y="12866"/>
                  <a:pt x="9792" y="12866"/>
                </a:cubicBezTo>
                <a:cubicBezTo>
                  <a:pt x="7827" y="12866"/>
                  <a:pt x="7827" y="19453"/>
                  <a:pt x="5856" y="19453"/>
                </a:cubicBezTo>
                <a:cubicBezTo>
                  <a:pt x="3891" y="19453"/>
                  <a:pt x="3891" y="9357"/>
                  <a:pt x="1920" y="9357"/>
                </a:cubicBezTo>
                <a:cubicBezTo>
                  <a:pt x="1183" y="9357"/>
                  <a:pt x="723" y="10368"/>
                  <a:pt x="331" y="11633"/>
                </a:cubicBezTo>
                <a:lnTo>
                  <a:pt x="0" y="12795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98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18" name="Google Shape;1770;p26"/>
          <p:cNvSpPr txBox="1"/>
          <p:nvPr/>
        </p:nvSpPr>
        <p:spPr>
          <a:xfrm rot="21557369">
            <a:off x="3612569" y="3634393"/>
            <a:ext cx="1592674" cy="74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>
              <a:defRPr b="1" sz="3700">
                <a:solidFill>
                  <a:srgbClr val="96D35F"/>
                </a:solidFill>
              </a:defRPr>
            </a:lvl1pPr>
          </a:lstStyle>
          <a:p>
            <a:pPr rtl="0">
              <a:defRPr/>
            </a:pPr>
            <a:r>
              <a:t>الميل </a:t>
            </a:r>
          </a:p>
        </p:txBody>
      </p:sp>
      <p:sp>
        <p:nvSpPr>
          <p:cNvPr id="1319" name="Google Shape;1770;p26"/>
          <p:cNvSpPr txBox="1"/>
          <p:nvPr/>
        </p:nvSpPr>
        <p:spPr>
          <a:xfrm rot="21557369">
            <a:off x="1355459" y="3729630"/>
            <a:ext cx="2071099" cy="798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740663">
              <a:defRPr b="1" sz="2997">
                <a:solidFill>
                  <a:srgbClr val="01C7FC"/>
                </a:solidFill>
              </a:defRPr>
            </a:lvl1pPr>
          </a:lstStyle>
          <a:p>
            <a:pPr rtl="0">
              <a:defRPr/>
            </a:pPr>
            <a:r>
              <a:t>المقطع الصادي</a:t>
            </a:r>
          </a:p>
        </p:txBody>
      </p:sp>
      <p:pic>
        <p:nvPicPr>
          <p:cNvPr id="1320" name="Google Shape;211;p32" descr="Google Shape;211;p32"/>
          <p:cNvPicPr>
            <a:picLocks noChangeAspect="1"/>
          </p:cNvPicPr>
          <p:nvPr/>
        </p:nvPicPr>
        <p:blipFill>
          <a:blip r:embed="rId6">
            <a:alphaModFix amt="86000"/>
            <a:extLst/>
          </a:blip>
          <a:stretch>
            <a:fillRect/>
          </a:stretch>
        </p:blipFill>
        <p:spPr>
          <a:xfrm rot="1344117">
            <a:off x="3949473" y="2442485"/>
            <a:ext cx="643394" cy="499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1" name="Google Shape;211;p32" descr="Google Shape;211;p32"/>
          <p:cNvPicPr>
            <a:picLocks noChangeAspect="1"/>
          </p:cNvPicPr>
          <p:nvPr/>
        </p:nvPicPr>
        <p:blipFill>
          <a:blip r:embed="rId6">
            <a:alphaModFix amt="86000"/>
            <a:extLst/>
          </a:blip>
          <a:stretch>
            <a:fillRect/>
          </a:stretch>
        </p:blipFill>
        <p:spPr>
          <a:xfrm rot="1344117">
            <a:off x="2410372" y="2359633"/>
            <a:ext cx="731813" cy="567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2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3980983" y="3241652"/>
            <a:ext cx="765355" cy="210381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323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2341126" y="3189177"/>
            <a:ext cx="870305" cy="210382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324" name="IMG_6957.png" descr="IMG_6957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83788" y="545956"/>
            <a:ext cx="2275452" cy="117585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25" name="Google Shape;1770;p26"/>
          <p:cNvSpPr txBox="1"/>
          <p:nvPr/>
        </p:nvSpPr>
        <p:spPr>
          <a:xfrm rot="21557369">
            <a:off x="5148982" y="986670"/>
            <a:ext cx="1592675" cy="74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731520">
              <a:defRPr b="1" sz="296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تعلمنا سابقا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20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20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1" grpId="5"/>
      <p:bldP build="whole" bldLvl="1" animBg="1" rev="0" advAuto="0" spid="1323" grpId="6"/>
      <p:bldP build="whole" bldLvl="1" animBg="1" rev="0" advAuto="0" spid="1304" grpId="1"/>
      <p:bldP build="whole" bldLvl="1" animBg="1" rev="0" advAuto="0" spid="1320" grpId="2"/>
      <p:bldP build="whole" bldLvl="1" animBg="1" rev="0" advAuto="0" spid="1319" grpId="7"/>
      <p:bldP build="whole" bldLvl="1" animBg="1" rev="0" advAuto="0" spid="1318" grpId="4"/>
      <p:bldP build="whole" bldLvl="1" animBg="1" rev="0" advAuto="0" spid="132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8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9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30" name="١٠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١٠٠</a:t>
            </a:r>
          </a:p>
        </p:txBody>
      </p:sp>
      <p:pic>
        <p:nvPicPr>
          <p:cNvPr id="1331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5"/>
          <a:stretch>
            <a:fillRect/>
          </a:stretch>
        </p:blipFill>
        <p:spPr>
          <a:xfrm>
            <a:off x="457125" y="1072679"/>
            <a:ext cx="6370991" cy="3277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2" name="IMG_6980.png" descr="IMG_6980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8178" y="2111848"/>
            <a:ext cx="6228886" cy="1066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6" name="تجميع"/>
          <p:cNvGrpSpPr/>
          <p:nvPr/>
        </p:nvGrpSpPr>
        <p:grpSpPr>
          <a:xfrm>
            <a:off x="5073999" y="1306479"/>
            <a:ext cx="1678539" cy="381001"/>
            <a:chOff x="0" y="0"/>
            <a:chExt cx="1678537" cy="381000"/>
          </a:xfrm>
        </p:grpSpPr>
        <p:pic>
          <p:nvPicPr>
            <p:cNvPr id="1334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335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337" name="١٠٠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١٠٠</a:t>
            </a:r>
          </a:p>
        </p:txBody>
      </p:sp>
      <p:pic>
        <p:nvPicPr>
          <p:cNvPr id="1338" name="IMG_6980.png" descr="IMG_6980.png"/>
          <p:cNvPicPr>
            <a:picLocks noChangeAspect="1"/>
          </p:cNvPicPr>
          <p:nvPr/>
        </p:nvPicPr>
        <p:blipFill>
          <a:blip r:embed="rId3">
            <a:extLst/>
          </a:blip>
          <a:srcRect l="45696" t="46872" r="37498" b="51051"/>
          <a:stretch>
            <a:fillRect/>
          </a:stretch>
        </p:blipFill>
        <p:spPr>
          <a:xfrm>
            <a:off x="1031430" y="1306479"/>
            <a:ext cx="4042603" cy="3745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1" name="IMG_6980.png"/>
          <p:cNvGrpSpPr/>
          <p:nvPr/>
        </p:nvGrpSpPr>
        <p:grpSpPr>
          <a:xfrm>
            <a:off x="1584994" y="680638"/>
            <a:ext cx="4602262" cy="663943"/>
            <a:chOff x="0" y="0"/>
            <a:chExt cx="4602261" cy="663941"/>
          </a:xfrm>
        </p:grpSpPr>
        <p:pic>
          <p:nvPicPr>
            <p:cNvPr id="1340" name="IMG_6980.png" descr="IMG_698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9833" t="43877" r="44150" b="53583"/>
            <a:stretch>
              <a:fillRect/>
            </a:stretch>
          </p:blipFill>
          <p:spPr>
            <a:xfrm>
              <a:off x="101600" y="101600"/>
              <a:ext cx="4386362" cy="3210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39" name="IMG_6980.png" descr="IMG_6980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4602263" cy="663943"/>
            </a:xfrm>
            <a:prstGeom prst="rect">
              <a:avLst/>
            </a:prstGeom>
            <a:effectLst/>
          </p:spPr>
        </p:pic>
      </p:grpSp>
      <p:pic>
        <p:nvPicPr>
          <p:cNvPr id="1342" name="IMG_6980.png" descr="IMG_6980.png"/>
          <p:cNvPicPr>
            <a:picLocks noChangeAspect="1"/>
          </p:cNvPicPr>
          <p:nvPr/>
        </p:nvPicPr>
        <p:blipFill>
          <a:blip r:embed="rId3">
            <a:extLst/>
          </a:blip>
          <a:srcRect l="34965" t="51780" r="37414" b="20808"/>
          <a:stretch>
            <a:fillRect/>
          </a:stretch>
        </p:blipFill>
        <p:spPr>
          <a:xfrm>
            <a:off x="1337279" y="1753103"/>
            <a:ext cx="4141346" cy="3082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54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345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347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53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348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9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0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1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2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355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358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356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357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361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359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0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362" name="١٠٠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١٠٠</a:t>
            </a:r>
          </a:p>
        </p:txBody>
      </p:sp>
      <p:grpSp>
        <p:nvGrpSpPr>
          <p:cNvPr id="1372" name="Google Shape;4466;p94"/>
          <p:cNvGrpSpPr/>
          <p:nvPr/>
        </p:nvGrpSpPr>
        <p:grpSpPr>
          <a:xfrm>
            <a:off x="6466971" y="1537702"/>
            <a:ext cx="266132" cy="450817"/>
            <a:chOff x="0" y="0"/>
            <a:chExt cx="266131" cy="450815"/>
          </a:xfrm>
        </p:grpSpPr>
        <p:sp>
          <p:nvSpPr>
            <p:cNvPr id="1363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73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378" name="تجميع"/>
          <p:cNvGrpSpPr/>
          <p:nvPr/>
        </p:nvGrpSpPr>
        <p:grpSpPr>
          <a:xfrm>
            <a:off x="6123682" y="1537702"/>
            <a:ext cx="382399" cy="382400"/>
            <a:chOff x="0" y="0"/>
            <a:chExt cx="382398" cy="382398"/>
          </a:xfrm>
        </p:grpSpPr>
        <p:grpSp>
          <p:nvGrpSpPr>
            <p:cNvPr id="1376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374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75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77" name="١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pic>
        <p:nvPicPr>
          <p:cNvPr id="137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8445">
            <a:off x="457383" y="1982743"/>
            <a:ext cx="6300270" cy="292071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86" name="Google Shape;1657;p46"/>
          <p:cNvGrpSpPr/>
          <p:nvPr/>
        </p:nvGrpSpPr>
        <p:grpSpPr>
          <a:xfrm rot="5400309">
            <a:off x="6167241" y="1898337"/>
            <a:ext cx="256171" cy="264420"/>
            <a:chOff x="0" y="0"/>
            <a:chExt cx="256169" cy="264419"/>
          </a:xfrm>
        </p:grpSpPr>
        <p:grpSp>
          <p:nvGrpSpPr>
            <p:cNvPr id="1382" name="Google Shape;1658;p46"/>
            <p:cNvGrpSpPr/>
            <p:nvPr/>
          </p:nvGrpSpPr>
          <p:grpSpPr>
            <a:xfrm rot="306">
              <a:off x="11" y="11"/>
              <a:ext cx="256147" cy="264397"/>
              <a:chOff x="0" y="0"/>
              <a:chExt cx="256146" cy="264396"/>
            </a:xfrm>
          </p:grpSpPr>
          <p:sp>
            <p:nvSpPr>
              <p:cNvPr id="1380" name="Google Shape;1659;p46"/>
              <p:cNvSpPr/>
              <p:nvPr/>
            </p:nvSpPr>
            <p:spPr>
              <a:xfrm rot="300">
                <a:off x="11" y="11"/>
                <a:ext cx="254687" cy="26437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81" name="Google Shape;1660;p46" descr="Google Shape;1660;p46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300">
                <a:off x="6617" y="3040"/>
                <a:ext cx="249519" cy="240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85" name="Google Shape;1661;p46"/>
            <p:cNvGrpSpPr/>
            <p:nvPr/>
          </p:nvGrpSpPr>
          <p:grpSpPr>
            <a:xfrm rot="306">
              <a:off x="69806" y="57927"/>
              <a:ext cx="126306" cy="144153"/>
              <a:chOff x="0" y="0"/>
              <a:chExt cx="126305" cy="144152"/>
            </a:xfrm>
          </p:grpSpPr>
          <p:sp>
            <p:nvSpPr>
              <p:cNvPr id="1383" name="Google Shape;1662;p46"/>
              <p:cNvSpPr/>
              <p:nvPr/>
            </p:nvSpPr>
            <p:spPr>
              <a:xfrm rot="300">
                <a:off x="43791" y="3"/>
                <a:ext cx="82509" cy="14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4" name="Google Shape;1663;p46"/>
              <p:cNvSpPr/>
              <p:nvPr/>
            </p:nvSpPr>
            <p:spPr>
              <a:xfrm rot="300">
                <a:off x="3" y="27005"/>
                <a:ext cx="55521" cy="87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1387" name="٢-كتابة معادلة المستقيم بصيغة الميل والمقطع"/>
          <p:cNvSpPr txBox="1"/>
          <p:nvPr/>
        </p:nvSpPr>
        <p:spPr>
          <a:xfrm>
            <a:off x="585458" y="2074682"/>
            <a:ext cx="3132102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٢-كتابة معادلة المستقيم بصيغة الميل والمقطع </a:t>
            </a:r>
          </a:p>
        </p:txBody>
      </p:sp>
      <p:pic>
        <p:nvPicPr>
          <p:cNvPr id="1388" name="ص= م س + ب ص= م س + ب" descr="ص= م س + ب ص= م س + ب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03925" y="2679344"/>
            <a:ext cx="1798959" cy="364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89" name="IMG_6980.png" descr="IMG_6980.png"/>
          <p:cNvPicPr>
            <a:picLocks noChangeAspect="1"/>
          </p:cNvPicPr>
          <p:nvPr/>
        </p:nvPicPr>
        <p:blipFill>
          <a:blip r:embed="rId11">
            <a:extLst/>
          </a:blip>
          <a:srcRect l="44034" t="82873" r="39159" b="15050"/>
          <a:stretch>
            <a:fillRect/>
          </a:stretch>
        </p:blipFill>
        <p:spPr>
          <a:xfrm>
            <a:off x="2081113" y="1537701"/>
            <a:ext cx="4042603" cy="374580"/>
          </a:xfrm>
          <a:prstGeom prst="rect">
            <a:avLst/>
          </a:prstGeom>
          <a:ln w="12700">
            <a:miter lim="400000"/>
          </a:ln>
        </p:spPr>
      </p:pic>
      <p:sp>
        <p:nvSpPr>
          <p:cNvPr id="1390" name="١- ايجاد المقطع الصادي"/>
          <p:cNvSpPr txBox="1"/>
          <p:nvPr/>
        </p:nvSpPr>
        <p:spPr>
          <a:xfrm>
            <a:off x="4552908" y="2074682"/>
            <a:ext cx="2047129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١- ايجاد المقطع الصادي  </a:t>
            </a:r>
          </a:p>
        </p:txBody>
      </p:sp>
      <p:grpSp>
        <p:nvGrpSpPr>
          <p:cNvPr id="1393" name="تجميع"/>
          <p:cNvGrpSpPr/>
          <p:nvPr/>
        </p:nvGrpSpPr>
        <p:grpSpPr>
          <a:xfrm rot="5400000">
            <a:off x="2460060" y="3364356"/>
            <a:ext cx="2557020" cy="157490"/>
            <a:chOff x="-25400" y="-25400"/>
            <a:chExt cx="2557018" cy="157488"/>
          </a:xfrm>
        </p:grpSpPr>
        <p:pic>
          <p:nvPicPr>
            <p:cNvPr id="1391" name="خط خط" descr="خط خط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25400" y="81288"/>
              <a:ext cx="2384858" cy="50801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1392" name="خط خط" descr="خط خط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46761" y="-25400"/>
              <a:ext cx="2384858" cy="50800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</p:grpSp>
      <p:pic>
        <p:nvPicPr>
          <p:cNvPr id="1394" name="ص= م   س + ب ص= م   س + ب" descr="ص= م   س + ب ص= م   س + ب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719823" y="2587975"/>
            <a:ext cx="1798958" cy="364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95" name="٥"/>
          <p:cNvSpPr txBox="1"/>
          <p:nvPr/>
        </p:nvSpPr>
        <p:spPr>
          <a:xfrm>
            <a:off x="6015209" y="3267769"/>
            <a:ext cx="23250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b="1" sz="18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396" name="=٤✖️-٢  + ب"/>
          <p:cNvSpPr txBox="1"/>
          <p:nvPr/>
        </p:nvSpPr>
        <p:spPr>
          <a:xfrm>
            <a:off x="4649171" y="3184424"/>
            <a:ext cx="145738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rtl="0">
              <a:defRPr b="1" sz="1800">
                <a:solidFill>
                  <a:srgbClr val="1A0A52"/>
                </a:solidFill>
              </a:defRPr>
            </a:pPr>
            <a:r>
              <a:t>=</a:t>
            </a:r>
            <a:r>
              <a:rPr>
                <a:solidFill>
                  <a:srgbClr val="E22400"/>
                </a:solidFill>
              </a:rPr>
              <a:t>٤</a:t>
            </a:r>
            <a:r>
              <a:t>✖️</a:t>
            </a:r>
            <a:r>
              <a:rPr>
                <a:solidFill>
                  <a:srgbClr val="004D65"/>
                </a:solidFill>
              </a:rPr>
              <a:t>-٢</a:t>
            </a:r>
            <a:r>
              <a:t>  </a:t>
            </a:r>
            <a:r>
              <a:rPr>
                <a:solidFill>
                  <a:srgbClr val="669D34"/>
                </a:solidFill>
              </a:rPr>
              <a:t>+ ب</a:t>
            </a:r>
          </a:p>
        </p:txBody>
      </p:sp>
      <p:sp>
        <p:nvSpPr>
          <p:cNvPr id="1397" name="٥= -٨  + ب"/>
          <p:cNvSpPr txBox="1"/>
          <p:nvPr/>
        </p:nvSpPr>
        <p:spPr>
          <a:xfrm>
            <a:off x="5058938" y="3668302"/>
            <a:ext cx="113348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rtl="0">
              <a:defRPr b="1" sz="1800">
                <a:solidFill>
                  <a:srgbClr val="1A0A52"/>
                </a:solidFill>
              </a:defRPr>
            </a:pPr>
            <a:r>
              <a:t>٥= -٨  </a:t>
            </a:r>
            <a:r>
              <a:rPr>
                <a:solidFill>
                  <a:srgbClr val="669D34"/>
                </a:solidFill>
              </a:rPr>
              <a:t>+ ب</a:t>
            </a:r>
          </a:p>
        </p:txBody>
      </p:sp>
      <p:sp>
        <p:nvSpPr>
          <p:cNvPr id="1398" name="١٣=  ب"/>
          <p:cNvSpPr txBox="1"/>
          <p:nvPr/>
        </p:nvSpPr>
        <p:spPr>
          <a:xfrm>
            <a:off x="5039963" y="4215214"/>
            <a:ext cx="133915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rtl="0">
              <a:defRPr b="1" sz="1800">
                <a:solidFill>
                  <a:srgbClr val="1A0A52"/>
                </a:solidFill>
              </a:defRPr>
            </a:pPr>
            <a:r>
              <a:t>١٣= </a:t>
            </a:r>
            <a:r>
              <a:rPr>
                <a:solidFill>
                  <a:srgbClr val="669D34"/>
                </a:solidFill>
              </a:rPr>
              <a:t> ب</a:t>
            </a:r>
          </a:p>
        </p:txBody>
      </p:sp>
      <p:sp>
        <p:nvSpPr>
          <p:cNvPr id="1399" name="نعوض"/>
          <p:cNvSpPr txBox="1"/>
          <p:nvPr/>
        </p:nvSpPr>
        <p:spPr>
          <a:xfrm>
            <a:off x="2761765" y="3092439"/>
            <a:ext cx="96203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نعوض </a:t>
            </a:r>
          </a:p>
        </p:txBody>
      </p:sp>
      <p:sp>
        <p:nvSpPr>
          <p:cNvPr id="1400" name="ص= ٤ س + ١٣"/>
          <p:cNvSpPr txBox="1"/>
          <p:nvPr/>
        </p:nvSpPr>
        <p:spPr>
          <a:xfrm>
            <a:off x="1264730" y="3572960"/>
            <a:ext cx="1773558" cy="350663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ص= ٤ س + ١٣ </a:t>
            </a:r>
          </a:p>
        </p:txBody>
      </p:sp>
      <p:sp>
        <p:nvSpPr>
          <p:cNvPr id="1401" name="بيضاوي"/>
          <p:cNvSpPr/>
          <p:nvPr/>
        </p:nvSpPr>
        <p:spPr>
          <a:xfrm>
            <a:off x="6003237" y="2665117"/>
            <a:ext cx="240890" cy="264186"/>
          </a:xfrm>
          <a:prstGeom prst="ellipse">
            <a:avLst/>
          </a:prstGeom>
          <a:ln w="12700">
            <a:solidFill>
              <a:srgbClr val="B51A00"/>
            </a:solidFill>
            <a:custDash>
              <a:ds d="600000" sp="600000"/>
            </a:custDash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402" name="خط خط" descr="خط خط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6200000">
            <a:off x="5903441" y="2975322"/>
            <a:ext cx="459222" cy="159932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sp>
        <p:nvSpPr>
          <p:cNvPr id="1403" name="بيضاوي"/>
          <p:cNvSpPr/>
          <p:nvPr/>
        </p:nvSpPr>
        <p:spPr>
          <a:xfrm>
            <a:off x="5625651" y="2698394"/>
            <a:ext cx="240891" cy="264186"/>
          </a:xfrm>
          <a:prstGeom prst="ellipse">
            <a:avLst/>
          </a:prstGeom>
          <a:ln w="12700">
            <a:solidFill>
              <a:srgbClr val="B51A00"/>
            </a:solidFill>
            <a:custDash>
              <a:ds d="600000" sp="600000"/>
            </a:custDash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404" name="خط خط" descr="خط خط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16200000">
            <a:off x="5542478" y="3006123"/>
            <a:ext cx="459222" cy="159932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sp>
        <p:nvSpPr>
          <p:cNvPr id="1405" name="بيضاوي"/>
          <p:cNvSpPr/>
          <p:nvPr/>
        </p:nvSpPr>
        <p:spPr>
          <a:xfrm>
            <a:off x="5372063" y="2688215"/>
            <a:ext cx="240890" cy="264187"/>
          </a:xfrm>
          <a:prstGeom prst="ellipse">
            <a:avLst/>
          </a:prstGeom>
          <a:ln w="12700">
            <a:solidFill>
              <a:srgbClr val="B51A00"/>
            </a:solidFill>
            <a:custDash>
              <a:ds d="600000" sp="600000"/>
            </a:custDash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406" name="خط خط" descr="خط خط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6200000">
            <a:off x="5221406" y="3047107"/>
            <a:ext cx="459222" cy="159932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20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20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2000"/>
                                        <p:tgtEl>
                                          <p:spTgt spid="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1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Class="entr" nodeType="afterEffect" presetSubtype="1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6" dur="1000"/>
                                        <p:tgtEl>
                                          <p:spTgt spid="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0" dur="10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0" grpId="16"/>
      <p:bldP build="whole" bldLvl="1" animBg="1" rev="0" advAuto="0" spid="1387" grpId="13"/>
      <p:bldP build="whole" bldLvl="1" animBg="1" rev="0" advAuto="0" spid="1394" grpId="2"/>
      <p:bldP build="whole" bldLvl="1" animBg="1" rev="0" advAuto="0" spid="1388" grpId="14"/>
      <p:bldP build="whole" bldLvl="1" animBg="1" rev="0" advAuto="0" spid="1404" grpId="7"/>
      <p:bldP build="whole" bldLvl="1" animBg="1" rev="0" advAuto="0" spid="1403" grpId="6"/>
      <p:bldP build="whole" bldLvl="1" animBg="1" rev="0" advAuto="0" spid="1406" grpId="9"/>
      <p:bldP build="whole" bldLvl="1" animBg="1" rev="0" advAuto="0" spid="1390" grpId="1"/>
      <p:bldP build="whole" bldLvl="1" animBg="1" rev="0" advAuto="0" spid="1397" grpId="11"/>
      <p:bldP build="whole" bldLvl="1" animBg="1" rev="0" advAuto="0" spid="1395" grpId="5"/>
      <p:bldP build="whole" bldLvl="1" animBg="1" rev="0" advAuto="0" spid="1396" grpId="10"/>
      <p:bldP build="whole" bldLvl="1" animBg="1" rev="0" advAuto="0" spid="1405" grpId="8"/>
      <p:bldP build="whole" bldLvl="1" animBg="1" rev="0" advAuto="0" spid="1398" grpId="12"/>
      <p:bldP build="whole" bldLvl="1" animBg="1" rev="0" advAuto="0" spid="1402" grpId="4"/>
      <p:bldP build="whole" bldLvl="1" animBg="1" rev="0" advAuto="0" spid="1401" grpId="3"/>
      <p:bldP build="whole" bldLvl="1" animBg="1" rev="0" advAuto="0" spid="1399" grpId="1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8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409" name="١٠٣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١٠٣</a:t>
            </a:r>
          </a:p>
        </p:txBody>
      </p:sp>
      <p:grpSp>
        <p:nvGrpSpPr>
          <p:cNvPr id="1419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410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5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7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8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428" name="تجميع"/>
          <p:cNvGrpSpPr/>
          <p:nvPr/>
        </p:nvGrpSpPr>
        <p:grpSpPr>
          <a:xfrm>
            <a:off x="508081" y="2082466"/>
            <a:ext cx="6241755" cy="2785220"/>
            <a:chOff x="-25399" y="0"/>
            <a:chExt cx="6241753" cy="2785219"/>
          </a:xfrm>
        </p:grpSpPr>
        <p:pic>
          <p:nvPicPr>
            <p:cNvPr id="1420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00" y="63455"/>
              <a:ext cx="6241754" cy="272176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27" name="Google Shape;1657;p46"/>
            <p:cNvGrpSpPr/>
            <p:nvPr/>
          </p:nvGrpSpPr>
          <p:grpSpPr>
            <a:xfrm rot="5400000">
              <a:off x="5521799" y="-1"/>
              <a:ext cx="255375" cy="255376"/>
              <a:chOff x="0" y="0"/>
              <a:chExt cx="255374" cy="255374"/>
            </a:xfrm>
          </p:grpSpPr>
          <p:grpSp>
            <p:nvGrpSpPr>
              <p:cNvPr id="1423" name="Google Shape;1658;p46"/>
              <p:cNvGrpSpPr/>
              <p:nvPr/>
            </p:nvGrpSpPr>
            <p:grpSpPr>
              <a:xfrm>
                <a:off x="-1" y="-1"/>
                <a:ext cx="255376" cy="255376"/>
                <a:chOff x="0" y="0"/>
                <a:chExt cx="255374" cy="255374"/>
              </a:xfrm>
            </p:grpSpPr>
            <p:sp>
              <p:nvSpPr>
                <p:cNvPr id="1421" name="Google Shape;1659;p46"/>
                <p:cNvSpPr/>
                <p:nvPr/>
              </p:nvSpPr>
              <p:spPr>
                <a:xfrm>
                  <a:off x="-1" y="-1"/>
                  <a:ext cx="255376" cy="25537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22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381" y="3037"/>
                  <a:ext cx="241025" cy="24102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26" name="Google Shape;1661;p46"/>
              <p:cNvGrpSpPr/>
              <p:nvPr/>
            </p:nvGrpSpPr>
            <p:grpSpPr>
              <a:xfrm>
                <a:off x="67415" y="58068"/>
                <a:ext cx="125029" cy="139238"/>
                <a:chOff x="0" y="0"/>
                <a:chExt cx="125027" cy="139237"/>
              </a:xfrm>
            </p:grpSpPr>
            <p:sp>
              <p:nvSpPr>
                <p:cNvPr id="1424" name="Google Shape;1662;p46"/>
                <p:cNvSpPr/>
                <p:nvPr/>
              </p:nvSpPr>
              <p:spPr>
                <a:xfrm>
                  <a:off x="42296" y="0"/>
                  <a:ext cx="82732" cy="139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25" name="Google Shape;1663;p46"/>
                <p:cNvSpPr/>
                <p:nvPr/>
              </p:nvSpPr>
              <p:spPr>
                <a:xfrm>
                  <a:off x="0" y="27079"/>
                  <a:ext cx="55670" cy="84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433" name="تجميع"/>
          <p:cNvGrpSpPr/>
          <p:nvPr/>
        </p:nvGrpSpPr>
        <p:grpSpPr>
          <a:xfrm>
            <a:off x="4638025" y="976824"/>
            <a:ext cx="1768728" cy="482601"/>
            <a:chOff x="-6350" y="0"/>
            <a:chExt cx="1768726" cy="482600"/>
          </a:xfrm>
        </p:grpSpPr>
        <p:grpSp>
          <p:nvGrpSpPr>
            <p:cNvPr id="1431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430" name="Google Shape;1920;p50" descr="Google Shape;1920;p50"/>
              <p:cNvPicPr>
                <a:picLocks noChangeAspect="1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29" name="Google Shape;1920;p50" descr="Google Shape;1920;p50"/>
              <p:cNvPicPr>
                <a:picLocks noChangeAspect="0"/>
              </p:cNvPicPr>
              <p:nvPr/>
            </p:nvPicPr>
            <p:blipFill>
              <a:blip r:embed="rId6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432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434" name="Google Shape;4451;p94"/>
          <p:cNvSpPr/>
          <p:nvPr/>
        </p:nvSpPr>
        <p:spPr>
          <a:xfrm>
            <a:off x="6076313" y="976824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35" name="IMG_4622.png" descr="IMG_4622.png"/>
          <p:cNvPicPr>
            <a:picLocks noChangeAspect="1"/>
          </p:cNvPicPr>
          <p:nvPr/>
        </p:nvPicPr>
        <p:blipFill>
          <a:blip r:embed="rId7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40" name="تجميع"/>
          <p:cNvGrpSpPr/>
          <p:nvPr/>
        </p:nvGrpSpPr>
        <p:grpSpPr>
          <a:xfrm>
            <a:off x="6304693" y="1787536"/>
            <a:ext cx="381827" cy="381827"/>
            <a:chOff x="0" y="0"/>
            <a:chExt cx="381825" cy="381825"/>
          </a:xfrm>
        </p:grpSpPr>
        <p:grpSp>
          <p:nvGrpSpPr>
            <p:cNvPr id="1438" name="Google Shape;1167;p39"/>
            <p:cNvGrpSpPr/>
            <p:nvPr/>
          </p:nvGrpSpPr>
          <p:grpSpPr>
            <a:xfrm>
              <a:off x="0" y="0"/>
              <a:ext cx="381826" cy="381826"/>
              <a:chOff x="0" y="0"/>
              <a:chExt cx="381825" cy="381825"/>
            </a:xfrm>
          </p:grpSpPr>
          <p:sp>
            <p:nvSpPr>
              <p:cNvPr id="1436" name="Google Shape;1168;p39"/>
              <p:cNvSpPr/>
              <p:nvPr/>
            </p:nvSpPr>
            <p:spPr>
              <a:xfrm flipH="1">
                <a:off x="0" y="0"/>
                <a:ext cx="381826" cy="3818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37" name="Google Shape;1169;p39" descr="Google Shape;1169;p39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flipH="1">
                <a:off x="11914" y="4541"/>
                <a:ext cx="360371" cy="3603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39" name="١"/>
            <p:cNvSpPr txBox="1"/>
            <p:nvPr/>
          </p:nvSpPr>
          <p:spPr>
            <a:xfrm>
              <a:off x="79608" y="-1"/>
              <a:ext cx="222610" cy="333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pic>
        <p:nvPicPr>
          <p:cNvPr id="1441" name="IMG_6982.jpeg" descr="IMG_6982.jpeg"/>
          <p:cNvPicPr>
            <a:picLocks noChangeAspect="1"/>
          </p:cNvPicPr>
          <p:nvPr/>
        </p:nvPicPr>
        <p:blipFill>
          <a:blip r:embed="rId9">
            <a:extLst/>
          </a:blip>
          <a:srcRect l="53791" t="17756" r="23335" b="80697"/>
          <a:stretch>
            <a:fillRect/>
          </a:stretch>
        </p:blipFill>
        <p:spPr>
          <a:xfrm>
            <a:off x="1648242" y="1498297"/>
            <a:ext cx="4797828" cy="315054"/>
          </a:xfrm>
          <a:prstGeom prst="rect">
            <a:avLst/>
          </a:prstGeom>
          <a:ln w="12700">
            <a:miter lim="400000"/>
          </a:ln>
        </p:spPr>
      </p:pic>
      <p:sp>
        <p:nvSpPr>
          <p:cNvPr id="1442" name="٢-كتابة معادلة المستقيم بصيغة الميل والمقطع"/>
          <p:cNvSpPr txBox="1"/>
          <p:nvPr/>
        </p:nvSpPr>
        <p:spPr>
          <a:xfrm>
            <a:off x="541878" y="2116663"/>
            <a:ext cx="3219262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٢-كتابة معادلة المستقيم بصيغة الميل والمقطع </a:t>
            </a:r>
          </a:p>
        </p:txBody>
      </p:sp>
      <p:pic>
        <p:nvPicPr>
          <p:cNvPr id="1443" name="ص= م س + ب ص= م س + ب" descr="ص= م س + ب ص= م س + ب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52030" y="2807608"/>
            <a:ext cx="1798958" cy="36419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44" name="١- ايجاد المقطع الصادي"/>
          <p:cNvSpPr txBox="1"/>
          <p:nvPr/>
        </p:nvSpPr>
        <p:spPr>
          <a:xfrm>
            <a:off x="4685974" y="2250013"/>
            <a:ext cx="2047129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١- ايجاد المقطع الصادي  </a:t>
            </a:r>
          </a:p>
        </p:txBody>
      </p:sp>
      <p:grpSp>
        <p:nvGrpSpPr>
          <p:cNvPr id="1447" name="تجميع"/>
          <p:cNvGrpSpPr/>
          <p:nvPr/>
        </p:nvGrpSpPr>
        <p:grpSpPr>
          <a:xfrm rot="5400000">
            <a:off x="2715299" y="3385019"/>
            <a:ext cx="2557020" cy="157490"/>
            <a:chOff x="-25400" y="-25400"/>
            <a:chExt cx="2557018" cy="157488"/>
          </a:xfrm>
        </p:grpSpPr>
        <p:pic>
          <p:nvPicPr>
            <p:cNvPr id="1445" name="خط خط" descr="خط خط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25400" y="81288"/>
              <a:ext cx="2384858" cy="50801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1446" name="خط خط" descr="خط خط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46761" y="-25400"/>
              <a:ext cx="2384858" cy="50800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</p:grpSp>
      <p:pic>
        <p:nvPicPr>
          <p:cNvPr id="1448" name="ص= م س + ب ص= م س + ب" descr="ص= م س + ب ص= م س + ب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719823" y="2587975"/>
            <a:ext cx="1798958" cy="364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49" name="٦= -٢✖️-٤  + ب"/>
          <p:cNvSpPr txBox="1"/>
          <p:nvPr/>
        </p:nvSpPr>
        <p:spPr>
          <a:xfrm>
            <a:off x="4649171" y="3064190"/>
            <a:ext cx="169343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rtl="0">
              <a:defRPr b="1" sz="1800">
                <a:solidFill>
                  <a:srgbClr val="1A0A52"/>
                </a:solidFill>
              </a:defRPr>
            </a:pPr>
            <a:r>
              <a:t>٦= </a:t>
            </a:r>
            <a:r>
              <a:rPr>
                <a:solidFill>
                  <a:srgbClr val="E22400"/>
                </a:solidFill>
              </a:rPr>
              <a:t>-٢</a:t>
            </a:r>
            <a:r>
              <a:t>✖️</a:t>
            </a:r>
            <a:r>
              <a:rPr>
                <a:solidFill>
                  <a:srgbClr val="004D65"/>
                </a:solidFill>
              </a:rPr>
              <a:t>-٤</a:t>
            </a:r>
            <a:r>
              <a:t>  </a:t>
            </a:r>
            <a:r>
              <a:rPr>
                <a:solidFill>
                  <a:srgbClr val="669D34"/>
                </a:solidFill>
              </a:rPr>
              <a:t>+ ب</a:t>
            </a:r>
          </a:p>
        </p:txBody>
      </p:sp>
      <p:sp>
        <p:nvSpPr>
          <p:cNvPr id="1450" name="٦= ٨  + ب"/>
          <p:cNvSpPr txBox="1"/>
          <p:nvPr/>
        </p:nvSpPr>
        <p:spPr>
          <a:xfrm>
            <a:off x="5058938" y="3668302"/>
            <a:ext cx="113348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rtl="0">
              <a:defRPr b="1" sz="1800">
                <a:solidFill>
                  <a:srgbClr val="1A0A52"/>
                </a:solidFill>
              </a:defRPr>
            </a:pPr>
            <a:r>
              <a:t>٦= ٨  </a:t>
            </a:r>
            <a:r>
              <a:rPr>
                <a:solidFill>
                  <a:srgbClr val="669D34"/>
                </a:solidFill>
              </a:rPr>
              <a:t>+ ب</a:t>
            </a:r>
          </a:p>
        </p:txBody>
      </p:sp>
      <p:sp>
        <p:nvSpPr>
          <p:cNvPr id="1451" name="-٢=  ب"/>
          <p:cNvSpPr txBox="1"/>
          <p:nvPr/>
        </p:nvSpPr>
        <p:spPr>
          <a:xfrm>
            <a:off x="5039963" y="4215214"/>
            <a:ext cx="133915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rtl="0">
              <a:defRPr b="1" sz="1800">
                <a:solidFill>
                  <a:srgbClr val="1A0A52"/>
                </a:solidFill>
              </a:defRPr>
            </a:pPr>
            <a:r>
              <a:t>-٢= </a:t>
            </a:r>
            <a:r>
              <a:rPr>
                <a:solidFill>
                  <a:srgbClr val="669D34"/>
                </a:solidFill>
              </a:rPr>
              <a:t> ب</a:t>
            </a:r>
          </a:p>
        </p:txBody>
      </p:sp>
      <p:sp>
        <p:nvSpPr>
          <p:cNvPr id="1452" name="نعوض"/>
          <p:cNvSpPr txBox="1"/>
          <p:nvPr/>
        </p:nvSpPr>
        <p:spPr>
          <a:xfrm>
            <a:off x="2666921" y="3511230"/>
            <a:ext cx="96203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نعوض </a:t>
            </a:r>
          </a:p>
        </p:txBody>
      </p:sp>
      <p:sp>
        <p:nvSpPr>
          <p:cNvPr id="1453" name="ص= -٢ س -٢"/>
          <p:cNvSpPr txBox="1"/>
          <p:nvPr/>
        </p:nvSpPr>
        <p:spPr>
          <a:xfrm>
            <a:off x="1021072" y="3515992"/>
            <a:ext cx="1773559" cy="360188"/>
          </a:xfrm>
          <a:prstGeom prst="rect">
            <a:avLst/>
          </a:prstGeom>
          <a:ln>
            <a:solidFill>
              <a:srgbClr val="016E8F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ص= -٢ س -٢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Class="entr" nodeType="after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0" grpId="4"/>
      <p:bldP build="whole" bldLvl="1" animBg="1" rev="0" advAuto="0" spid="1449" grpId="3"/>
      <p:bldP build="whole" bldLvl="1" animBg="1" rev="0" advAuto="0" spid="1451" grpId="5"/>
      <p:bldP build="whole" bldLvl="1" animBg="1" rev="0" advAuto="0" spid="1452" grpId="8"/>
      <p:bldP build="whole" bldLvl="1" animBg="1" rev="0" advAuto="0" spid="1442" grpId="6"/>
      <p:bldP build="whole" bldLvl="1" animBg="1" rev="0" advAuto="0" spid="1448" grpId="2"/>
      <p:bldP build="whole" bldLvl="1" animBg="1" rev="0" advAuto="0" spid="1443" grpId="7"/>
      <p:bldP build="whole" bldLvl="1" animBg="1" rev="0" advAuto="0" spid="1453" grpId="9"/>
      <p:bldP build="whole" bldLvl="1" animBg="1" rev="0" advAuto="0" spid="144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456" name="Google Shape;2373;p56" descr="Google Shape;2373;p56"/>
          <p:cNvPicPr>
            <a:picLocks noChangeAspect="1"/>
          </p:cNvPicPr>
          <p:nvPr/>
        </p:nvPicPr>
        <p:blipFill>
          <a:blip r:embed="rId3">
            <a:alphaModFix amt="56392"/>
            <a:extLst/>
          </a:blip>
          <a:srcRect l="0" t="0" r="2656" b="0"/>
          <a:stretch>
            <a:fillRect/>
          </a:stretch>
        </p:blipFill>
        <p:spPr>
          <a:xfrm>
            <a:off x="1513805" y="874629"/>
            <a:ext cx="466124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457" name="تدريب على الاختبارات الدولية"/>
          <p:cNvSpPr txBox="1"/>
          <p:nvPr/>
        </p:nvSpPr>
        <p:spPr>
          <a:xfrm>
            <a:off x="1922104" y="1057470"/>
            <a:ext cx="384469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5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sp>
        <p:nvSpPr>
          <p:cNvPr id="1458" name="١٠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١٠٦</a:t>
            </a:r>
          </a:p>
        </p:txBody>
      </p:sp>
      <p:grpSp>
        <p:nvGrpSpPr>
          <p:cNvPr id="1469" name="تجميع"/>
          <p:cNvGrpSpPr/>
          <p:nvPr/>
        </p:nvGrpSpPr>
        <p:grpSpPr>
          <a:xfrm>
            <a:off x="6836150" y="3299971"/>
            <a:ext cx="1499784" cy="1378846"/>
            <a:chOff x="0" y="0"/>
            <a:chExt cx="1499782" cy="1378845"/>
          </a:xfrm>
        </p:grpSpPr>
        <p:grpSp>
          <p:nvGrpSpPr>
            <p:cNvPr id="1466" name="Google Shape;9834;p102"/>
            <p:cNvGrpSpPr/>
            <p:nvPr/>
          </p:nvGrpSpPr>
          <p:grpSpPr>
            <a:xfrm>
              <a:off x="0" y="927267"/>
              <a:ext cx="390389" cy="390356"/>
              <a:chOff x="0" y="32"/>
              <a:chExt cx="390387" cy="390355"/>
            </a:xfrm>
          </p:grpSpPr>
          <p:sp>
            <p:nvSpPr>
              <p:cNvPr id="1459" name="Google Shape;9835;p102"/>
              <p:cNvSpPr/>
              <p:nvPr/>
            </p:nvSpPr>
            <p:spPr>
              <a:xfrm>
                <a:off x="147441" y="32"/>
                <a:ext cx="93429" cy="90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0" name="Google Shape;9836;p102"/>
              <p:cNvSpPr/>
              <p:nvPr/>
            </p:nvSpPr>
            <p:spPr>
              <a:xfrm>
                <a:off x="34273" y="206629"/>
                <a:ext cx="91353" cy="90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1" name="Google Shape;9837;p102"/>
              <p:cNvSpPr/>
              <p:nvPr/>
            </p:nvSpPr>
            <p:spPr>
              <a:xfrm>
                <a:off x="264762" y="207684"/>
                <a:ext cx="90331" cy="9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2" name="Google Shape;9838;p102"/>
              <p:cNvSpPr/>
              <p:nvPr/>
            </p:nvSpPr>
            <p:spPr>
              <a:xfrm>
                <a:off x="0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3" name="Google Shape;9839;p102"/>
              <p:cNvSpPr/>
              <p:nvPr/>
            </p:nvSpPr>
            <p:spPr>
              <a:xfrm>
                <a:off x="114222" y="88287"/>
                <a:ext cx="161944" cy="9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4" name="Google Shape;9840;p102"/>
              <p:cNvSpPr/>
              <p:nvPr/>
            </p:nvSpPr>
            <p:spPr>
              <a:xfrm>
                <a:off x="229467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5" name="Google Shape;9841;p102"/>
              <p:cNvSpPr/>
              <p:nvPr/>
            </p:nvSpPr>
            <p:spPr>
              <a:xfrm>
                <a:off x="143289" y="206629"/>
                <a:ext cx="101734" cy="85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467" name="IMG_1793.jpeg" descr="IMG_179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1295223" cy="92705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468" name="IMG_4622.png" descr="IMG_462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475801" y="1050728"/>
              <a:ext cx="1023982" cy="32811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470" name="IMG_7097.png" descr="IMG_7097.png"/>
          <p:cNvPicPr>
            <a:picLocks noChangeAspect="1"/>
          </p:cNvPicPr>
          <p:nvPr/>
        </p:nvPicPr>
        <p:blipFill>
          <a:blip r:embed="rId6">
            <a:extLst/>
          </a:blip>
          <a:srcRect l="52499" t="16957" r="27358" b="67429"/>
          <a:stretch>
            <a:fillRect/>
          </a:stretch>
        </p:blipFill>
        <p:spPr>
          <a:xfrm>
            <a:off x="2125771" y="1877710"/>
            <a:ext cx="3691783" cy="21462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71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3464" y="3294367"/>
            <a:ext cx="1168174" cy="306338"/>
          </a:xfrm>
          <a:prstGeom prst="rect">
            <a:avLst/>
          </a:prstGeom>
        </p:spPr>
      </p:pic>
      <p:sp>
        <p:nvSpPr>
          <p:cNvPr id="1473" name="Google Shape;1767;p26"/>
          <p:cNvSpPr/>
          <p:nvPr/>
        </p:nvSpPr>
        <p:spPr>
          <a:xfrm rot="4829594">
            <a:off x="1973355" y="1549534"/>
            <a:ext cx="204088" cy="796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999999">
              <a:alpha val="4041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sp>
        <p:nvSpPr>
          <p:cNvPr id="1474" name="Google Shape;1767;p26"/>
          <p:cNvSpPr/>
          <p:nvPr/>
        </p:nvSpPr>
        <p:spPr>
          <a:xfrm rot="4829594">
            <a:off x="5678220" y="3606918"/>
            <a:ext cx="265994" cy="765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999999">
              <a:alpha val="4041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7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78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479" name="١٠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١٠١</a:t>
            </a:r>
          </a:p>
        </p:txBody>
      </p:sp>
      <p:pic>
        <p:nvPicPr>
          <p:cNvPr id="1480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1" name="IMG_6983.jpeg" descr="IMG_6983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3271" y="2143428"/>
            <a:ext cx="5982953" cy="113364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5" name="تجميع"/>
          <p:cNvGrpSpPr/>
          <p:nvPr/>
        </p:nvGrpSpPr>
        <p:grpSpPr>
          <a:xfrm>
            <a:off x="4978234" y="1496979"/>
            <a:ext cx="1678538" cy="381001"/>
            <a:chOff x="0" y="0"/>
            <a:chExt cx="1678537" cy="381000"/>
          </a:xfrm>
        </p:grpSpPr>
        <p:pic>
          <p:nvPicPr>
            <p:cNvPr id="1483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484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486" name="١٠١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١٠١</a:t>
            </a:r>
          </a:p>
        </p:txBody>
      </p:sp>
      <p:pic>
        <p:nvPicPr>
          <p:cNvPr id="1487" name="IMG_6983.jpeg" descr="IMG_6983.jpe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7279" y="491629"/>
            <a:ext cx="5119572" cy="105651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88" name="IMG_6983.jpeg" descr="IMG_6983.jpeg"/>
          <p:cNvPicPr>
            <a:picLocks noChangeAspect="1"/>
          </p:cNvPicPr>
          <p:nvPr/>
        </p:nvPicPr>
        <p:blipFill>
          <a:blip r:embed="rId4">
            <a:extLst/>
          </a:blip>
          <a:srcRect l="33392" t="9117" r="30941" b="88393"/>
          <a:stretch>
            <a:fillRect/>
          </a:stretch>
        </p:blipFill>
        <p:spPr>
          <a:xfrm>
            <a:off x="546535" y="1496979"/>
            <a:ext cx="4295081" cy="391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9" name="IMG_6983.jpeg" descr="IMG_6983.jpeg"/>
          <p:cNvPicPr>
            <a:picLocks noChangeAspect="1"/>
          </p:cNvPicPr>
          <p:nvPr/>
        </p:nvPicPr>
        <p:blipFill>
          <a:blip r:embed="rId4">
            <a:extLst/>
          </a:blip>
          <a:srcRect l="7327" t="11693" r="33603" b="52824"/>
          <a:stretch>
            <a:fillRect/>
          </a:stretch>
        </p:blipFill>
        <p:spPr>
          <a:xfrm>
            <a:off x="2469700" y="2030379"/>
            <a:ext cx="3612341" cy="2838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01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492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494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00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495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6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7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8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9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502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505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503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504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508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506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7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509" name="١٠١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١٠١</a:t>
            </a:r>
          </a:p>
        </p:txBody>
      </p:sp>
      <p:grpSp>
        <p:nvGrpSpPr>
          <p:cNvPr id="1519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510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20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525" name="تجميع"/>
          <p:cNvGrpSpPr/>
          <p:nvPr/>
        </p:nvGrpSpPr>
        <p:grpSpPr>
          <a:xfrm>
            <a:off x="6079331" y="2009941"/>
            <a:ext cx="454819" cy="454820"/>
            <a:chOff x="0" y="0"/>
            <a:chExt cx="454818" cy="454818"/>
          </a:xfrm>
        </p:grpSpPr>
        <p:grpSp>
          <p:nvGrpSpPr>
            <p:cNvPr id="1523" name="Google Shape;1604;p45"/>
            <p:cNvGrpSpPr/>
            <p:nvPr/>
          </p:nvGrpSpPr>
          <p:grpSpPr>
            <a:xfrm>
              <a:off x="-1" y="-1"/>
              <a:ext cx="454820" cy="454820"/>
              <a:chOff x="0" y="0"/>
              <a:chExt cx="454818" cy="454818"/>
            </a:xfrm>
          </p:grpSpPr>
          <p:sp>
            <p:nvSpPr>
              <p:cNvPr id="1521" name="Google Shape;1606;p45"/>
              <p:cNvSpPr/>
              <p:nvPr/>
            </p:nvSpPr>
            <p:spPr>
              <a:xfrm>
                <a:off x="-1" y="-1"/>
                <a:ext cx="454820" cy="4548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22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1365" y="5409"/>
                <a:ext cx="429262" cy="4292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24" name="٢ أ"/>
            <p:cNvSpPr txBox="1"/>
            <p:nvPr/>
          </p:nvSpPr>
          <p:spPr>
            <a:xfrm>
              <a:off x="53321" y="65551"/>
              <a:ext cx="348176" cy="3531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أ</a:t>
              </a:r>
            </a:p>
          </p:txBody>
        </p:sp>
      </p:grpSp>
      <p:grpSp>
        <p:nvGrpSpPr>
          <p:cNvPr id="1534" name="تجميع"/>
          <p:cNvGrpSpPr/>
          <p:nvPr/>
        </p:nvGrpSpPr>
        <p:grpSpPr>
          <a:xfrm>
            <a:off x="461200" y="2414119"/>
            <a:ext cx="6316738" cy="2418672"/>
            <a:chOff x="-25400" y="0"/>
            <a:chExt cx="6316736" cy="2418670"/>
          </a:xfrm>
        </p:grpSpPr>
        <p:pic>
          <p:nvPicPr>
            <p:cNvPr id="152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152305"/>
              <a:ext cx="6316737" cy="226636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533" name="Google Shape;1657;p46"/>
            <p:cNvGrpSpPr/>
            <p:nvPr/>
          </p:nvGrpSpPr>
          <p:grpSpPr>
            <a:xfrm rot="5400000">
              <a:off x="5604337" y="-1"/>
              <a:ext cx="330013" cy="330013"/>
              <a:chOff x="0" y="0"/>
              <a:chExt cx="330011" cy="330011"/>
            </a:xfrm>
          </p:grpSpPr>
          <p:grpSp>
            <p:nvGrpSpPr>
              <p:cNvPr id="1529" name="Google Shape;1658;p46"/>
              <p:cNvGrpSpPr/>
              <p:nvPr/>
            </p:nvGrpSpPr>
            <p:grpSpPr>
              <a:xfrm>
                <a:off x="-1" y="-1"/>
                <a:ext cx="330013" cy="330013"/>
                <a:chOff x="0" y="0"/>
                <a:chExt cx="330011" cy="330011"/>
              </a:xfrm>
            </p:grpSpPr>
            <p:sp>
              <p:nvSpPr>
                <p:cNvPr id="1527" name="Google Shape;1659;p46"/>
                <p:cNvSpPr/>
                <p:nvPr/>
              </p:nvSpPr>
              <p:spPr>
                <a:xfrm>
                  <a:off x="-1" y="-1"/>
                  <a:ext cx="330013" cy="330013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528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8246" y="3925"/>
                  <a:ext cx="311468" cy="3114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532" name="Google Shape;1661;p46"/>
              <p:cNvGrpSpPr/>
              <p:nvPr/>
            </p:nvGrpSpPr>
            <p:grpSpPr>
              <a:xfrm>
                <a:off x="87118" y="75039"/>
                <a:ext cx="161571" cy="179933"/>
                <a:chOff x="0" y="0"/>
                <a:chExt cx="161569" cy="179932"/>
              </a:xfrm>
            </p:grpSpPr>
            <p:sp>
              <p:nvSpPr>
                <p:cNvPr id="1530" name="Google Shape;1662;p46"/>
                <p:cNvSpPr/>
                <p:nvPr/>
              </p:nvSpPr>
              <p:spPr>
                <a:xfrm>
                  <a:off x="54658" y="0"/>
                  <a:ext cx="106912" cy="179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31" name="Google Shape;1663;p46"/>
                <p:cNvSpPr/>
                <p:nvPr/>
              </p:nvSpPr>
              <p:spPr>
                <a:xfrm>
                  <a:off x="0" y="34994"/>
                  <a:ext cx="71940" cy="1093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535" name="ص= م س + ب ص= م س + ب" descr="ص= م س + ب ص= م س + ب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747892" y="1046467"/>
            <a:ext cx="1798959" cy="36419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36" name="IMG_6983.jpeg" descr="IMG_6983.jpeg"/>
          <p:cNvPicPr>
            <a:picLocks noChangeAspect="1"/>
          </p:cNvPicPr>
          <p:nvPr/>
        </p:nvPicPr>
        <p:blipFill>
          <a:blip r:embed="rId11">
            <a:extLst/>
          </a:blip>
          <a:srcRect l="30213" t="48933" r="31282" b="48933"/>
          <a:stretch>
            <a:fillRect/>
          </a:stretch>
        </p:blipFill>
        <p:spPr>
          <a:xfrm>
            <a:off x="1216625" y="1596436"/>
            <a:ext cx="5276835" cy="382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7" name="IMG_6983.jpeg" descr="IMG_6983.jpeg"/>
          <p:cNvPicPr>
            <a:picLocks noChangeAspect="1"/>
          </p:cNvPicPr>
          <p:nvPr/>
        </p:nvPicPr>
        <p:blipFill>
          <a:blip r:embed="rId11">
            <a:extLst/>
          </a:blip>
          <a:srcRect l="50527" t="51753" r="34394" b="46283"/>
          <a:stretch>
            <a:fillRect/>
          </a:stretch>
        </p:blipFill>
        <p:spPr>
          <a:xfrm>
            <a:off x="2864647" y="1978628"/>
            <a:ext cx="3148276" cy="5360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0" name="تجميع"/>
          <p:cNvGrpSpPr/>
          <p:nvPr/>
        </p:nvGrpSpPr>
        <p:grpSpPr>
          <a:xfrm rot="5400000">
            <a:off x="3908908" y="3646173"/>
            <a:ext cx="2005498" cy="86496"/>
            <a:chOff x="-25400" y="-25400"/>
            <a:chExt cx="2005497" cy="86495"/>
          </a:xfrm>
        </p:grpSpPr>
        <p:pic>
          <p:nvPicPr>
            <p:cNvPr id="1538" name="خط خط" descr="خط خط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25400" y="10295"/>
              <a:ext cx="1871223" cy="50801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1539" name="خط خط" descr="خط خط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08875" y="-25400"/>
              <a:ext cx="1871223" cy="50800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</p:grpSp>
      <p:grpSp>
        <p:nvGrpSpPr>
          <p:cNvPr id="1543" name="تجميع"/>
          <p:cNvGrpSpPr/>
          <p:nvPr/>
        </p:nvGrpSpPr>
        <p:grpSpPr>
          <a:xfrm rot="5400000">
            <a:off x="1610320" y="3646173"/>
            <a:ext cx="2005499" cy="86496"/>
            <a:chOff x="-25400" y="-25400"/>
            <a:chExt cx="2005497" cy="86495"/>
          </a:xfrm>
        </p:grpSpPr>
        <p:pic>
          <p:nvPicPr>
            <p:cNvPr id="1541" name="خط خط" descr="خط خط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25400" y="10295"/>
              <a:ext cx="1871223" cy="50801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1542" name="خط خط" descr="خط خط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08875" y="-25400"/>
              <a:ext cx="1871223" cy="50800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</p:grpSp>
      <p:sp>
        <p:nvSpPr>
          <p:cNvPr id="1544" name="٢- ايجاد المقطع الصادي"/>
          <p:cNvSpPr txBox="1"/>
          <p:nvPr/>
        </p:nvSpPr>
        <p:spPr>
          <a:xfrm>
            <a:off x="2893309" y="2712072"/>
            <a:ext cx="204713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٢- ايجاد المقطع الصادي  </a:t>
            </a:r>
          </a:p>
        </p:txBody>
      </p:sp>
      <p:sp>
        <p:nvSpPr>
          <p:cNvPr id="1545" name="١- ايجاد الميل"/>
          <p:cNvSpPr txBox="1"/>
          <p:nvPr/>
        </p:nvSpPr>
        <p:spPr>
          <a:xfrm>
            <a:off x="5202830" y="2692044"/>
            <a:ext cx="122559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١- ايجاد الميل </a:t>
            </a:r>
          </a:p>
        </p:txBody>
      </p:sp>
      <p:sp>
        <p:nvSpPr>
          <p:cNvPr id="1546" name="٣-كتابة معادلة المستقيم بالميل والمقطع"/>
          <p:cNvSpPr txBox="1"/>
          <p:nvPr/>
        </p:nvSpPr>
        <p:spPr>
          <a:xfrm>
            <a:off x="478285" y="2668184"/>
            <a:ext cx="2264172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٣-كتابة معادلة المستقيم بالميل والمقطع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Google Shape;850;p34" descr="Google Shape;850;p34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851" t="3632" r="0" b="4875"/>
          <a:stretch>
            <a:fillRect/>
          </a:stretch>
        </p:blipFill>
        <p:spPr>
          <a:xfrm>
            <a:off x="2787759" y="2571749"/>
            <a:ext cx="2499479" cy="914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1" name="Google Shape;856;p34"/>
          <p:cNvGrpSpPr/>
          <p:nvPr/>
        </p:nvGrpSpPr>
        <p:grpSpPr>
          <a:xfrm>
            <a:off x="4908792" y="3962319"/>
            <a:ext cx="440689" cy="440689"/>
            <a:chOff x="0" y="0"/>
            <a:chExt cx="440688" cy="440688"/>
          </a:xfrm>
        </p:grpSpPr>
        <p:sp>
          <p:nvSpPr>
            <p:cNvPr id="1049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50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4" name="Google Shape;859;p34"/>
          <p:cNvGrpSpPr/>
          <p:nvPr/>
        </p:nvGrpSpPr>
        <p:grpSpPr>
          <a:xfrm>
            <a:off x="4883454" y="3423753"/>
            <a:ext cx="440689" cy="440689"/>
            <a:chOff x="0" y="0"/>
            <a:chExt cx="440688" cy="440688"/>
          </a:xfrm>
        </p:grpSpPr>
        <p:sp>
          <p:nvSpPr>
            <p:cNvPr id="1052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53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55" name="Google Shape;1730;p23"/>
          <p:cNvSpPr txBox="1"/>
          <p:nvPr/>
        </p:nvSpPr>
        <p:spPr>
          <a:xfrm>
            <a:off x="2958579" y="2739011"/>
            <a:ext cx="1855875" cy="48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49223" rtl="0">
              <a:lnSpc>
                <a:spcPct val="80000"/>
              </a:lnSpc>
              <a:defRPr b="1" sz="1775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1056" name="IMG_2367.png" descr="IMG_2367.png"/>
          <p:cNvPicPr>
            <a:picLocks noChangeAspect="1"/>
          </p:cNvPicPr>
          <p:nvPr/>
        </p:nvPicPr>
        <p:blipFill>
          <a:blip r:embed="rId5">
            <a:alphaModFix amt="14840"/>
            <a:extLst/>
          </a:blip>
          <a:stretch>
            <a:fillRect/>
          </a:stretch>
        </p:blipFill>
        <p:spPr>
          <a:xfrm>
            <a:off x="86225" y="2097181"/>
            <a:ext cx="3316432" cy="2653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6" name="Google Shape;1046;p38"/>
          <p:cNvGrpSpPr/>
          <p:nvPr/>
        </p:nvGrpSpPr>
        <p:grpSpPr>
          <a:xfrm>
            <a:off x="6839384" y="836752"/>
            <a:ext cx="2074961" cy="1734999"/>
            <a:chOff x="0" y="0"/>
            <a:chExt cx="2074959" cy="1734997"/>
          </a:xfrm>
        </p:grpSpPr>
        <p:grpSp>
          <p:nvGrpSpPr>
            <p:cNvPr id="1064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1060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1057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58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59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63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1061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62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65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67" name="النشيد الوطني بدون موسيقى.mp4" descr="النشيد الوطني بدون موسيقى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 rot="33250">
            <a:off x="6844810" y="846457"/>
            <a:ext cx="2012371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1068" name="Google Shape;1736;p24"/>
          <p:cNvSpPr txBox="1"/>
          <p:nvPr/>
        </p:nvSpPr>
        <p:spPr>
          <a:xfrm>
            <a:off x="3762733" y="754143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096" name="Google Shape;1820;p53"/>
          <p:cNvGrpSpPr/>
          <p:nvPr/>
        </p:nvGrpSpPr>
        <p:grpSpPr>
          <a:xfrm>
            <a:off x="4713785" y="2751951"/>
            <a:ext cx="390014" cy="456674"/>
            <a:chOff x="27" y="27"/>
            <a:chExt cx="390012" cy="456672"/>
          </a:xfrm>
        </p:grpSpPr>
        <p:sp>
          <p:nvSpPr>
            <p:cNvPr id="1069" name="Google Shape;1821;p53"/>
            <p:cNvSpPr/>
            <p:nvPr/>
          </p:nvSpPr>
          <p:spPr>
            <a:xfrm>
              <a:off x="7196" y="48043"/>
              <a:ext cx="316157" cy="40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822;p53"/>
            <p:cNvSpPr/>
            <p:nvPr/>
          </p:nvSpPr>
          <p:spPr>
            <a:xfrm>
              <a:off x="35150" y="48043"/>
              <a:ext cx="26025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823;p53"/>
            <p:cNvSpPr/>
            <p:nvPr/>
          </p:nvSpPr>
          <p:spPr>
            <a:xfrm>
              <a:off x="238770" y="48043"/>
              <a:ext cx="5663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824;p53"/>
            <p:cNvSpPr/>
            <p:nvPr/>
          </p:nvSpPr>
          <p:spPr>
            <a:xfrm>
              <a:off x="145573" y="6474"/>
              <a:ext cx="39431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825;p53"/>
            <p:cNvSpPr/>
            <p:nvPr/>
          </p:nvSpPr>
          <p:spPr>
            <a:xfrm>
              <a:off x="97530" y="40179"/>
              <a:ext cx="135489" cy="3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826;p53"/>
            <p:cNvSpPr/>
            <p:nvPr/>
          </p:nvSpPr>
          <p:spPr>
            <a:xfrm>
              <a:off x="347749" y="118315"/>
              <a:ext cx="35123" cy="3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827;p53"/>
            <p:cNvSpPr/>
            <p:nvPr/>
          </p:nvSpPr>
          <p:spPr>
            <a:xfrm>
              <a:off x="334105" y="138377"/>
              <a:ext cx="43015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828;p53"/>
            <p:cNvSpPr/>
            <p:nvPr/>
          </p:nvSpPr>
          <p:spPr>
            <a:xfrm>
              <a:off x="217263" y="181390"/>
              <a:ext cx="138350" cy="22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829;p53"/>
            <p:cNvSpPr/>
            <p:nvPr/>
          </p:nvSpPr>
          <p:spPr>
            <a:xfrm>
              <a:off x="206509" y="390735"/>
              <a:ext cx="44432" cy="5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830;p53"/>
            <p:cNvSpPr/>
            <p:nvPr/>
          </p:nvSpPr>
          <p:spPr>
            <a:xfrm>
              <a:off x="321213" y="159189"/>
              <a:ext cx="47321" cy="4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831;p53"/>
            <p:cNvSpPr/>
            <p:nvPr/>
          </p:nvSpPr>
          <p:spPr>
            <a:xfrm>
              <a:off x="63825" y="10683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832;p53"/>
            <p:cNvSpPr/>
            <p:nvPr/>
          </p:nvSpPr>
          <p:spPr>
            <a:xfrm>
              <a:off x="63825" y="20864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833;p53"/>
            <p:cNvSpPr/>
            <p:nvPr/>
          </p:nvSpPr>
          <p:spPr>
            <a:xfrm>
              <a:off x="63825" y="310459"/>
              <a:ext cx="68829" cy="6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834;p53"/>
            <p:cNvSpPr/>
            <p:nvPr/>
          </p:nvSpPr>
          <p:spPr>
            <a:xfrm>
              <a:off x="27" y="41596"/>
              <a:ext cx="390014" cy="4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835;p53"/>
            <p:cNvSpPr/>
            <p:nvPr/>
          </p:nvSpPr>
          <p:spPr>
            <a:xfrm>
              <a:off x="78886" y="12403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836;p53"/>
            <p:cNvSpPr/>
            <p:nvPr/>
          </p:nvSpPr>
          <p:spPr>
            <a:xfrm>
              <a:off x="78886" y="22584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837;p53"/>
            <p:cNvSpPr/>
            <p:nvPr/>
          </p:nvSpPr>
          <p:spPr>
            <a:xfrm>
              <a:off x="78886" y="328381"/>
              <a:ext cx="35845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838;p53"/>
            <p:cNvSpPr/>
            <p:nvPr/>
          </p:nvSpPr>
          <p:spPr>
            <a:xfrm>
              <a:off x="90361" y="27"/>
              <a:ext cx="149132" cy="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839;p53"/>
            <p:cNvSpPr/>
            <p:nvPr/>
          </p:nvSpPr>
          <p:spPr>
            <a:xfrm>
              <a:off x="56656" y="99670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840;p53"/>
            <p:cNvSpPr/>
            <p:nvPr/>
          </p:nvSpPr>
          <p:spPr>
            <a:xfrm>
              <a:off x="56656" y="202203"/>
              <a:ext cx="82444" cy="82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841;p53"/>
            <p:cNvSpPr/>
            <p:nvPr/>
          </p:nvSpPr>
          <p:spPr>
            <a:xfrm>
              <a:off x="56656" y="303985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842;p53"/>
            <p:cNvSpPr/>
            <p:nvPr/>
          </p:nvSpPr>
          <p:spPr>
            <a:xfrm>
              <a:off x="156327" y="11734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843;p53"/>
            <p:cNvSpPr/>
            <p:nvPr/>
          </p:nvSpPr>
          <p:spPr>
            <a:xfrm>
              <a:off x="156327" y="148894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844;p53"/>
            <p:cNvSpPr/>
            <p:nvPr/>
          </p:nvSpPr>
          <p:spPr>
            <a:xfrm>
              <a:off x="156327" y="22129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845;p53"/>
            <p:cNvSpPr/>
            <p:nvPr/>
          </p:nvSpPr>
          <p:spPr>
            <a:xfrm>
              <a:off x="156327" y="252844"/>
              <a:ext cx="62354" cy="1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1846;p53"/>
            <p:cNvSpPr/>
            <p:nvPr/>
          </p:nvSpPr>
          <p:spPr>
            <a:xfrm>
              <a:off x="156327" y="325255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5" name="Google Shape;1847;p53"/>
            <p:cNvSpPr/>
            <p:nvPr/>
          </p:nvSpPr>
          <p:spPr>
            <a:xfrm>
              <a:off x="156327" y="356807"/>
              <a:ext cx="4301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7" name="IMG_5931.jpeg" descr="IMG_5931.jpeg"/>
          <p:cNvPicPr>
            <a:picLocks noChangeAspect="1"/>
          </p:cNvPicPr>
          <p:nvPr/>
        </p:nvPicPr>
        <p:blipFill>
          <a:blip r:embed="rId9">
            <a:extLst/>
          </a:blip>
          <a:srcRect l="5175" t="7100" r="6984" b="12817"/>
          <a:stretch>
            <a:fillRect/>
          </a:stretch>
        </p:blipFill>
        <p:spPr>
          <a:xfrm>
            <a:off x="111612" y="411014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8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12" y="534555"/>
            <a:ext cx="548971" cy="43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9" name="Google Shape;1919;p50" descr="Google Shape;1919;p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9794" y="3400999"/>
            <a:ext cx="2964582" cy="78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0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39384" y="3028950"/>
            <a:ext cx="1205300" cy="90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101" name="IMG_6599.png" descr="IMG_659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94674" y="-162892"/>
            <a:ext cx="3191843" cy="3191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06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06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67"/>
                  </p:tgtEl>
                </p:cond>
              </p:nextCondLst>
            </p:seq>
          </p:childTnLst>
        </p:cTn>
      </p:par>
    </p:tnLst>
    <p:bldLst>
      <p:bldP build="whole" bldLvl="1" animBg="1" rev="0" advAuto="0" spid="1068" grpId="2"/>
      <p:bldP build="whole" bldLvl="1" animBg="1" rev="0" advAuto="0" spid="1100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8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549" name="١٠٣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١٠٣</a:t>
            </a:r>
          </a:p>
        </p:txBody>
      </p:sp>
      <p:grpSp>
        <p:nvGrpSpPr>
          <p:cNvPr id="1559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550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1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64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562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561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60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563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565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66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71" name="تجميع"/>
          <p:cNvGrpSpPr/>
          <p:nvPr/>
        </p:nvGrpSpPr>
        <p:grpSpPr>
          <a:xfrm>
            <a:off x="6165638" y="1528493"/>
            <a:ext cx="329969" cy="329969"/>
            <a:chOff x="0" y="0"/>
            <a:chExt cx="329968" cy="329968"/>
          </a:xfrm>
        </p:grpSpPr>
        <p:grpSp>
          <p:nvGrpSpPr>
            <p:cNvPr id="1569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567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68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70" name="٢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580" name="تجميع"/>
          <p:cNvGrpSpPr/>
          <p:nvPr/>
        </p:nvGrpSpPr>
        <p:grpSpPr>
          <a:xfrm>
            <a:off x="530883" y="1769455"/>
            <a:ext cx="6123190" cy="3144808"/>
            <a:chOff x="-25400" y="0"/>
            <a:chExt cx="6123188" cy="3144806"/>
          </a:xfrm>
        </p:grpSpPr>
        <p:pic>
          <p:nvPicPr>
            <p:cNvPr id="157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187892"/>
              <a:ext cx="6123189" cy="295691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579" name="Google Shape;1657;p46"/>
            <p:cNvGrpSpPr/>
            <p:nvPr/>
          </p:nvGrpSpPr>
          <p:grpSpPr>
            <a:xfrm rot="5400000">
              <a:off x="5498870" y="-1"/>
              <a:ext cx="401185" cy="401186"/>
              <a:chOff x="0" y="0"/>
              <a:chExt cx="401184" cy="401184"/>
            </a:xfrm>
          </p:grpSpPr>
          <p:grpSp>
            <p:nvGrpSpPr>
              <p:cNvPr id="1575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1573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574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578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1576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77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581" name="ص= م س + ب ص= م س + ب" descr="ص= م س + ب ص= م س + ب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884770" y="1008666"/>
            <a:ext cx="1798959" cy="36419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84" name="تجميع"/>
          <p:cNvGrpSpPr/>
          <p:nvPr/>
        </p:nvGrpSpPr>
        <p:grpSpPr>
          <a:xfrm rot="5400000">
            <a:off x="3668279" y="3170647"/>
            <a:ext cx="2005498" cy="86496"/>
            <a:chOff x="-25400" y="-25400"/>
            <a:chExt cx="2005497" cy="86495"/>
          </a:xfrm>
        </p:grpSpPr>
        <p:pic>
          <p:nvPicPr>
            <p:cNvPr id="1582" name="خط خط" descr="خط خط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10295"/>
              <a:ext cx="1871223" cy="50801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1583" name="خط خط" descr="خط خط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08875" y="-25400"/>
              <a:ext cx="1871223" cy="50800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</p:grpSp>
      <p:grpSp>
        <p:nvGrpSpPr>
          <p:cNvPr id="1587" name="تجميع"/>
          <p:cNvGrpSpPr/>
          <p:nvPr/>
        </p:nvGrpSpPr>
        <p:grpSpPr>
          <a:xfrm rot="5400000">
            <a:off x="1362367" y="3170647"/>
            <a:ext cx="2005498" cy="86496"/>
            <a:chOff x="-25400" y="-25400"/>
            <a:chExt cx="2005497" cy="86495"/>
          </a:xfrm>
        </p:grpSpPr>
        <p:pic>
          <p:nvPicPr>
            <p:cNvPr id="1585" name="خط خط" descr="خط خط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10295"/>
              <a:ext cx="1871223" cy="50801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1586" name="خط خط" descr="خط خط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08875" y="-25400"/>
              <a:ext cx="1871223" cy="50800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</p:grpSp>
      <p:pic>
        <p:nvPicPr>
          <p:cNvPr id="1588" name="IMG_6982.jpeg" descr="IMG_6982.jpeg"/>
          <p:cNvPicPr>
            <a:picLocks noChangeAspect="1"/>
          </p:cNvPicPr>
          <p:nvPr/>
        </p:nvPicPr>
        <p:blipFill>
          <a:blip r:embed="rId12">
            <a:extLst/>
          </a:blip>
          <a:srcRect l="51994" t="21114" r="23308" b="77216"/>
          <a:stretch>
            <a:fillRect/>
          </a:stretch>
        </p:blipFill>
        <p:spPr>
          <a:xfrm>
            <a:off x="1428291" y="1498298"/>
            <a:ext cx="4667409" cy="306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0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0200" y="1671299"/>
            <a:ext cx="701514" cy="52613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591" name="Google Shape;2486;p58" descr="Google Shape;2486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94" name="تجميع"/>
          <p:cNvGrpSpPr/>
          <p:nvPr/>
        </p:nvGrpSpPr>
        <p:grpSpPr>
          <a:xfrm>
            <a:off x="1892543" y="720115"/>
            <a:ext cx="4310337" cy="1214253"/>
            <a:chOff x="0" y="0"/>
            <a:chExt cx="4310336" cy="1214252"/>
          </a:xfrm>
        </p:grpSpPr>
        <p:sp>
          <p:nvSpPr>
            <p:cNvPr id="1592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593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95" name="١٠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١٠٥</a:t>
            </a:r>
          </a:p>
        </p:txBody>
      </p:sp>
      <p:pic>
        <p:nvPicPr>
          <p:cNvPr id="1596" name="IMG_7103.png" descr="IMG_7103.png"/>
          <p:cNvPicPr>
            <a:picLocks noChangeAspect="1"/>
          </p:cNvPicPr>
          <p:nvPr/>
        </p:nvPicPr>
        <p:blipFill>
          <a:blip r:embed="rId5">
            <a:extLst/>
          </a:blip>
          <a:srcRect l="25614" t="18650" r="36756" b="56759"/>
          <a:stretch>
            <a:fillRect/>
          </a:stretch>
        </p:blipFill>
        <p:spPr>
          <a:xfrm>
            <a:off x="1147305" y="2249296"/>
            <a:ext cx="5099884" cy="249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8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599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00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601" name="١٠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١٠٣</a:t>
            </a:r>
          </a:p>
        </p:txBody>
      </p:sp>
      <p:grpSp>
        <p:nvGrpSpPr>
          <p:cNvPr id="1606" name="تجميع"/>
          <p:cNvGrpSpPr/>
          <p:nvPr/>
        </p:nvGrpSpPr>
        <p:grpSpPr>
          <a:xfrm>
            <a:off x="6287840" y="1991293"/>
            <a:ext cx="464698" cy="464698"/>
            <a:chOff x="0" y="0"/>
            <a:chExt cx="464696" cy="464696"/>
          </a:xfrm>
        </p:grpSpPr>
        <p:grpSp>
          <p:nvGrpSpPr>
            <p:cNvPr id="1604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602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03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05" name="٤"/>
            <p:cNvSpPr txBox="1"/>
            <p:nvPr/>
          </p:nvSpPr>
          <p:spPr>
            <a:xfrm>
              <a:off x="125278" y="97894"/>
              <a:ext cx="214140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pic>
        <p:nvPicPr>
          <p:cNvPr id="160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2926" y="1948226"/>
            <a:ext cx="4091774" cy="1123540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608" name="IMG_6982.jpeg" descr="IMG_6982.jpeg"/>
          <p:cNvPicPr>
            <a:picLocks noChangeAspect="1"/>
          </p:cNvPicPr>
          <p:nvPr/>
        </p:nvPicPr>
        <p:blipFill>
          <a:blip r:embed="rId6">
            <a:extLst/>
          </a:blip>
          <a:srcRect l="36345" t="39553" r="20274" b="56161"/>
          <a:stretch>
            <a:fillRect/>
          </a:stretch>
        </p:blipFill>
        <p:spPr>
          <a:xfrm>
            <a:off x="1820319" y="1487454"/>
            <a:ext cx="4932367" cy="473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9" name="IMG_6982.jpeg" descr="IMG_6982.jpeg"/>
          <p:cNvPicPr>
            <a:picLocks noChangeAspect="1"/>
          </p:cNvPicPr>
          <p:nvPr/>
        </p:nvPicPr>
        <p:blipFill>
          <a:blip r:embed="rId6">
            <a:extLst/>
          </a:blip>
          <a:srcRect l="67259" t="44408" r="23674" b="53037"/>
          <a:stretch>
            <a:fillRect/>
          </a:stretch>
        </p:blipFill>
        <p:spPr>
          <a:xfrm>
            <a:off x="4572000" y="1952666"/>
            <a:ext cx="1727610" cy="472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0" name="IMG_6982.jpeg" descr="IMG_6982.jpeg"/>
          <p:cNvPicPr>
            <a:picLocks noChangeAspect="1"/>
          </p:cNvPicPr>
          <p:nvPr/>
        </p:nvPicPr>
        <p:blipFill>
          <a:blip r:embed="rId6">
            <a:extLst/>
          </a:blip>
          <a:srcRect l="57988" t="56078" r="21276" b="41543"/>
          <a:stretch>
            <a:fillRect/>
          </a:stretch>
        </p:blipFill>
        <p:spPr>
          <a:xfrm>
            <a:off x="3040471" y="3133423"/>
            <a:ext cx="3633780" cy="404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1" name="IMG_6982.jpeg" descr="IMG_6982.jpeg"/>
          <p:cNvPicPr>
            <a:picLocks noChangeAspect="1"/>
          </p:cNvPicPr>
          <p:nvPr/>
        </p:nvPicPr>
        <p:blipFill>
          <a:blip r:embed="rId6">
            <a:extLst/>
          </a:blip>
          <a:srcRect l="67405" t="59018" r="23527" b="39132"/>
          <a:stretch>
            <a:fillRect/>
          </a:stretch>
        </p:blipFill>
        <p:spPr>
          <a:xfrm>
            <a:off x="4560244" y="3538235"/>
            <a:ext cx="1727610" cy="3422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16" name="تجميع"/>
          <p:cNvGrpSpPr/>
          <p:nvPr/>
        </p:nvGrpSpPr>
        <p:grpSpPr>
          <a:xfrm>
            <a:off x="6209562" y="3538235"/>
            <a:ext cx="464698" cy="464697"/>
            <a:chOff x="0" y="0"/>
            <a:chExt cx="464696" cy="464696"/>
          </a:xfrm>
        </p:grpSpPr>
        <p:grpSp>
          <p:nvGrpSpPr>
            <p:cNvPr id="1614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612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13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15" name="٧"/>
            <p:cNvSpPr txBox="1"/>
            <p:nvPr/>
          </p:nvSpPr>
          <p:spPr>
            <a:xfrm>
              <a:off x="125278" y="97894"/>
              <a:ext cx="214140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pic>
        <p:nvPicPr>
          <p:cNvPr id="161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2177" y="3599891"/>
            <a:ext cx="4293273" cy="1123540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1620" name="تجميع"/>
          <p:cNvGrpSpPr/>
          <p:nvPr/>
        </p:nvGrpSpPr>
        <p:grpSpPr>
          <a:xfrm rot="5400000">
            <a:off x="1668387" y="2466748"/>
            <a:ext cx="1050202" cy="86496"/>
            <a:chOff x="-25400" y="-25400"/>
            <a:chExt cx="1050201" cy="86495"/>
          </a:xfrm>
        </p:grpSpPr>
        <p:pic>
          <p:nvPicPr>
            <p:cNvPr id="1618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10295"/>
              <a:ext cx="981549" cy="50801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1619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3252" y="-25400"/>
              <a:ext cx="981550" cy="50800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</p:grpSp>
      <p:grpSp>
        <p:nvGrpSpPr>
          <p:cNvPr id="1623" name="تجميع"/>
          <p:cNvGrpSpPr/>
          <p:nvPr/>
        </p:nvGrpSpPr>
        <p:grpSpPr>
          <a:xfrm rot="5400000">
            <a:off x="2721096" y="4109822"/>
            <a:ext cx="1050202" cy="103679"/>
            <a:chOff x="-25400" y="-25400"/>
            <a:chExt cx="1050201" cy="103677"/>
          </a:xfrm>
        </p:grpSpPr>
        <p:pic>
          <p:nvPicPr>
            <p:cNvPr id="1621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27477"/>
              <a:ext cx="981549" cy="50801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1622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3252" y="-25400"/>
              <a:ext cx="981550" cy="50800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</p:grpSp>
      <p:grpSp>
        <p:nvGrpSpPr>
          <p:cNvPr id="1626" name="تجميع"/>
          <p:cNvGrpSpPr/>
          <p:nvPr/>
        </p:nvGrpSpPr>
        <p:grpSpPr>
          <a:xfrm rot="5400000">
            <a:off x="838617" y="4060453"/>
            <a:ext cx="1050202" cy="103679"/>
            <a:chOff x="-25400" y="-25400"/>
            <a:chExt cx="1050201" cy="103677"/>
          </a:xfrm>
        </p:grpSpPr>
        <p:pic>
          <p:nvPicPr>
            <p:cNvPr id="1624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27477"/>
              <a:ext cx="981549" cy="50801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1625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3252" y="-25400"/>
              <a:ext cx="981550" cy="50800"/>
            </a:xfrm>
            <a:prstGeom prst="rect">
              <a:avLst/>
            </a:prstGeom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9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0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31" name="١٠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١٠١</a:t>
            </a:r>
          </a:p>
        </p:txBody>
      </p:sp>
      <p:pic>
        <p:nvPicPr>
          <p:cNvPr id="1632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3" name="IMG_7100.jpeg" descr="IMG_7100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6857" y="2107844"/>
            <a:ext cx="6303942" cy="1253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7" name="تجميع"/>
          <p:cNvGrpSpPr/>
          <p:nvPr/>
        </p:nvGrpSpPr>
        <p:grpSpPr>
          <a:xfrm>
            <a:off x="4397643" y="976824"/>
            <a:ext cx="2568024" cy="1348669"/>
            <a:chOff x="0" y="0"/>
            <a:chExt cx="2568022" cy="1348667"/>
          </a:xfrm>
        </p:grpSpPr>
        <p:pic>
          <p:nvPicPr>
            <p:cNvPr id="1635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0"/>
              <a:ext cx="2413449" cy="453318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636" name="مثال من واقع الحياة"/>
            <p:cNvSpPr/>
            <p:nvPr/>
          </p:nvSpPr>
          <p:spPr>
            <a:xfrm>
              <a:off x="1298022" y="7866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 </a:t>
              </a:r>
            </a:p>
          </p:txBody>
        </p:sp>
      </p:grpSp>
      <p:sp>
        <p:nvSpPr>
          <p:cNvPr id="1638" name="١٠١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١٠١</a:t>
            </a:r>
          </a:p>
        </p:txBody>
      </p:sp>
      <p:pic>
        <p:nvPicPr>
          <p:cNvPr id="1639" name="IMG_7101.png" descr="IMG_7101.png"/>
          <p:cNvPicPr>
            <a:picLocks noChangeAspect="1"/>
          </p:cNvPicPr>
          <p:nvPr/>
        </p:nvPicPr>
        <p:blipFill>
          <a:blip r:embed="rId3">
            <a:extLst/>
          </a:blip>
          <a:srcRect l="34261" t="65898" r="39958" b="28132"/>
          <a:stretch>
            <a:fillRect/>
          </a:stretch>
        </p:blipFill>
        <p:spPr>
          <a:xfrm>
            <a:off x="1222490" y="1436492"/>
            <a:ext cx="5402999" cy="938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0" name="IMG_7101.png" descr="IMG_7101.png"/>
          <p:cNvPicPr>
            <a:picLocks noChangeAspect="1"/>
          </p:cNvPicPr>
          <p:nvPr/>
        </p:nvPicPr>
        <p:blipFill>
          <a:blip r:embed="rId3">
            <a:extLst/>
          </a:blip>
          <a:srcRect l="26147" t="66373" r="65916" b="22211"/>
          <a:stretch>
            <a:fillRect/>
          </a:stretch>
        </p:blipFill>
        <p:spPr>
          <a:xfrm>
            <a:off x="725099" y="2031644"/>
            <a:ext cx="1224390" cy="1320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1" name="IMG_7101.png" descr="IMG_7101.png"/>
          <p:cNvPicPr>
            <a:picLocks noChangeAspect="1"/>
          </p:cNvPicPr>
          <p:nvPr/>
        </p:nvPicPr>
        <p:blipFill>
          <a:blip r:embed="rId3">
            <a:extLst/>
          </a:blip>
          <a:srcRect l="34184" t="72039" r="42009" b="17021"/>
          <a:stretch>
            <a:fillRect/>
          </a:stretch>
        </p:blipFill>
        <p:spPr>
          <a:xfrm>
            <a:off x="3394583" y="2421375"/>
            <a:ext cx="2915128" cy="1004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2" name="IMG_7101.png" descr="IMG_7101.png"/>
          <p:cNvPicPr>
            <a:picLocks noChangeAspect="1"/>
          </p:cNvPicPr>
          <p:nvPr/>
        </p:nvPicPr>
        <p:blipFill>
          <a:blip r:embed="rId3">
            <a:extLst/>
          </a:blip>
          <a:srcRect l="45523" t="83514" r="42745" b="5412"/>
          <a:stretch>
            <a:fillRect/>
          </a:stretch>
        </p:blipFill>
        <p:spPr>
          <a:xfrm>
            <a:off x="5118602" y="3568738"/>
            <a:ext cx="1627413" cy="1152168"/>
          </a:xfrm>
          <a:prstGeom prst="rect">
            <a:avLst/>
          </a:prstGeom>
          <a:ln w="127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43" name="IMG_7102.png" descr="IMG_7102.png"/>
          <p:cNvPicPr>
            <a:picLocks noChangeAspect="1"/>
          </p:cNvPicPr>
          <p:nvPr/>
        </p:nvPicPr>
        <p:blipFill>
          <a:blip r:embed="rId4">
            <a:extLst/>
          </a:blip>
          <a:srcRect l="33993" t="13416" r="40673" b="72157"/>
          <a:stretch>
            <a:fillRect/>
          </a:stretch>
        </p:blipFill>
        <p:spPr>
          <a:xfrm>
            <a:off x="2457449" y="3598503"/>
            <a:ext cx="2628438" cy="1122506"/>
          </a:xfrm>
          <a:prstGeom prst="rect">
            <a:avLst/>
          </a:prstGeom>
          <a:ln w="127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44" name="IMG_7102.png" descr="IMG_7102.png"/>
          <p:cNvPicPr>
            <a:picLocks noChangeAspect="1"/>
          </p:cNvPicPr>
          <p:nvPr/>
        </p:nvPicPr>
        <p:blipFill>
          <a:blip r:embed="rId4">
            <a:extLst/>
          </a:blip>
          <a:srcRect l="48090" t="28299" r="40504" b="62574"/>
          <a:stretch>
            <a:fillRect/>
          </a:stretch>
        </p:blipFill>
        <p:spPr>
          <a:xfrm>
            <a:off x="554638" y="3598503"/>
            <a:ext cx="1870153" cy="1122367"/>
          </a:xfrm>
          <a:prstGeom prst="rect">
            <a:avLst/>
          </a:prstGeom>
          <a:ln w="127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3" dur="6750"/>
                                        <p:tgtEl>
                                          <p:spTgt spid="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8" dur="675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675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1" grpId="1"/>
      <p:bldP build="whole" bldLvl="1" animBg="1" rev="0" advAuto="0" spid="1643" grpId="3"/>
      <p:bldP build="whole" bldLvl="1" animBg="1" rev="0" advAuto="0" spid="1644" grpId="4"/>
      <p:bldP build="whole" bldLvl="1" animBg="1" rev="0" advAuto="0" spid="1642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" name="تجميع"/>
          <p:cNvGrpSpPr/>
          <p:nvPr/>
        </p:nvGrpSpPr>
        <p:grpSpPr>
          <a:xfrm>
            <a:off x="4369541" y="2106730"/>
            <a:ext cx="2441551" cy="465020"/>
            <a:chOff x="0" y="0"/>
            <a:chExt cx="2441549" cy="465019"/>
          </a:xfrm>
        </p:grpSpPr>
        <p:pic>
          <p:nvPicPr>
            <p:cNvPr id="1646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0"/>
              <a:ext cx="2441550" cy="458596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647" name="مثال من واقع الحياة"/>
            <p:cNvSpPr txBox="1"/>
            <p:nvPr/>
          </p:nvSpPr>
          <p:spPr>
            <a:xfrm>
              <a:off x="306987" y="79583"/>
              <a:ext cx="2012300" cy="385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 </a:t>
              </a:r>
            </a:p>
          </p:txBody>
        </p:sp>
      </p:grpSp>
      <p:sp>
        <p:nvSpPr>
          <p:cNvPr id="1649" name="١٠١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١٠١</a:t>
            </a:r>
          </a:p>
        </p:txBody>
      </p:sp>
      <p:pic>
        <p:nvPicPr>
          <p:cNvPr id="1650" name="IMG_7102.png" descr="IMG_7102.png"/>
          <p:cNvPicPr>
            <a:picLocks noChangeAspect="1"/>
          </p:cNvPicPr>
          <p:nvPr/>
        </p:nvPicPr>
        <p:blipFill>
          <a:blip r:embed="rId3">
            <a:extLst/>
          </a:blip>
          <a:srcRect l="34485" t="71475" r="37535" b="25724"/>
          <a:stretch>
            <a:fillRect/>
          </a:stretch>
        </p:blipFill>
        <p:spPr>
          <a:xfrm>
            <a:off x="537164" y="2589724"/>
            <a:ext cx="6141593" cy="460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1" name="IMG_7102.png" descr="IMG_7102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6343" y="596599"/>
            <a:ext cx="5253587" cy="760451"/>
          </a:xfrm>
          <a:prstGeom prst="rect">
            <a:avLst/>
          </a:prstGeom>
        </p:spPr>
      </p:pic>
      <p:pic>
        <p:nvPicPr>
          <p:cNvPr id="1652" name="IMG_7102.png" descr="IMG_7102.png"/>
          <p:cNvPicPr>
            <a:picLocks noChangeAspect="1"/>
          </p:cNvPicPr>
          <p:nvPr/>
        </p:nvPicPr>
        <p:blipFill>
          <a:blip r:embed="rId3">
            <a:extLst/>
          </a:blip>
          <a:srcRect l="38945" t="74420" r="37365" b="15030"/>
          <a:stretch>
            <a:fillRect/>
          </a:stretch>
        </p:blipFill>
        <p:spPr>
          <a:xfrm>
            <a:off x="1008056" y="3021480"/>
            <a:ext cx="5199927" cy="17367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53" name="IMG_7104.png" descr="IMG_7104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8048" y="1337471"/>
            <a:ext cx="6101402" cy="66290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675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5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65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656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658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64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659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0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1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2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3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666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3818" y="1072061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669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667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668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672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670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71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673" name="١٠٢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١٠٢</a:t>
            </a:r>
          </a:p>
        </p:txBody>
      </p:sp>
      <p:pic>
        <p:nvPicPr>
          <p:cNvPr id="1674" name="IMG_7102.png" descr="IMG_7102.png"/>
          <p:cNvPicPr>
            <a:picLocks noChangeAspect="1"/>
          </p:cNvPicPr>
          <p:nvPr/>
        </p:nvPicPr>
        <p:blipFill>
          <a:blip r:embed="rId7">
            <a:extLst/>
          </a:blip>
          <a:srcRect l="27397" t="52088" r="38656" b="41265"/>
          <a:stretch>
            <a:fillRect/>
          </a:stretch>
        </p:blipFill>
        <p:spPr>
          <a:xfrm>
            <a:off x="454335" y="1614161"/>
            <a:ext cx="5850239" cy="8590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4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675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85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90" name="تجميع"/>
          <p:cNvGrpSpPr/>
          <p:nvPr/>
        </p:nvGrpSpPr>
        <p:grpSpPr>
          <a:xfrm>
            <a:off x="6214578" y="1583211"/>
            <a:ext cx="322206" cy="322206"/>
            <a:chOff x="0" y="0"/>
            <a:chExt cx="322205" cy="322205"/>
          </a:xfrm>
        </p:grpSpPr>
        <p:grpSp>
          <p:nvGrpSpPr>
            <p:cNvPr id="1688" name="Google Shape;1604;p45"/>
            <p:cNvGrpSpPr/>
            <p:nvPr/>
          </p:nvGrpSpPr>
          <p:grpSpPr>
            <a:xfrm>
              <a:off x="-1" y="-1"/>
              <a:ext cx="322207" cy="322207"/>
              <a:chOff x="0" y="0"/>
              <a:chExt cx="322205" cy="322205"/>
            </a:xfrm>
          </p:grpSpPr>
          <p:sp>
            <p:nvSpPr>
              <p:cNvPr id="1686" name="Google Shape;1606;p45"/>
              <p:cNvSpPr/>
              <p:nvPr/>
            </p:nvSpPr>
            <p:spPr>
              <a:xfrm>
                <a:off x="-1" y="-1"/>
                <a:ext cx="322207" cy="32220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87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8051" y="3832"/>
                <a:ext cx="304101" cy="3041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89" name="٣"/>
            <p:cNvSpPr txBox="1"/>
            <p:nvPr/>
          </p:nvSpPr>
          <p:spPr>
            <a:xfrm>
              <a:off x="37774" y="46438"/>
              <a:ext cx="246657" cy="250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699" name="تجميع"/>
          <p:cNvGrpSpPr/>
          <p:nvPr/>
        </p:nvGrpSpPr>
        <p:grpSpPr>
          <a:xfrm rot="8445">
            <a:off x="549977" y="2337898"/>
            <a:ext cx="6283295" cy="2629584"/>
            <a:chOff x="-25400" y="0"/>
            <a:chExt cx="6283293" cy="2629583"/>
          </a:xfrm>
        </p:grpSpPr>
        <p:pic>
          <p:nvPicPr>
            <p:cNvPr id="1691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5400" y="154530"/>
              <a:ext cx="6283294" cy="247505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98" name="Google Shape;1657;p46"/>
            <p:cNvGrpSpPr/>
            <p:nvPr/>
          </p:nvGrpSpPr>
          <p:grpSpPr>
            <a:xfrm rot="5207232">
              <a:off x="5477286" y="7964"/>
              <a:ext cx="292414" cy="292414"/>
              <a:chOff x="0" y="0"/>
              <a:chExt cx="292413" cy="292413"/>
            </a:xfrm>
          </p:grpSpPr>
          <p:grpSp>
            <p:nvGrpSpPr>
              <p:cNvPr id="1694" name="Google Shape;1658;p46"/>
              <p:cNvGrpSpPr/>
              <p:nvPr/>
            </p:nvGrpSpPr>
            <p:grpSpPr>
              <a:xfrm>
                <a:off x="-1" y="-1"/>
                <a:ext cx="292415" cy="292415"/>
                <a:chOff x="0" y="0"/>
                <a:chExt cx="292413" cy="292413"/>
              </a:xfrm>
            </p:grpSpPr>
            <p:sp>
              <p:nvSpPr>
                <p:cNvPr id="1692" name="Google Shape;1659;p46"/>
                <p:cNvSpPr/>
                <p:nvPr/>
              </p:nvSpPr>
              <p:spPr>
                <a:xfrm>
                  <a:off x="-1" y="-1"/>
                  <a:ext cx="292415" cy="292415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93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7306" y="3477"/>
                  <a:ext cx="275983" cy="27598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697" name="Google Shape;1661;p46"/>
              <p:cNvGrpSpPr/>
              <p:nvPr/>
            </p:nvGrpSpPr>
            <p:grpSpPr>
              <a:xfrm>
                <a:off x="77193" y="66490"/>
                <a:ext cx="143163" cy="159434"/>
                <a:chOff x="0" y="0"/>
                <a:chExt cx="143161" cy="159432"/>
              </a:xfrm>
            </p:grpSpPr>
            <p:sp>
              <p:nvSpPr>
                <p:cNvPr id="1695" name="Google Shape;1662;p46"/>
                <p:cNvSpPr/>
                <p:nvPr/>
              </p:nvSpPr>
              <p:spPr>
                <a:xfrm>
                  <a:off x="48431" y="0"/>
                  <a:ext cx="94731" cy="15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96" name="Google Shape;1663;p46"/>
                <p:cNvSpPr/>
                <p:nvPr/>
              </p:nvSpPr>
              <p:spPr>
                <a:xfrm>
                  <a:off x="0" y="31007"/>
                  <a:ext cx="63744" cy="9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1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11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702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704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10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705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6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7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8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9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712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3818" y="1072061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715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713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714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718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716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7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719" name="١٠٢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١٠٢</a:t>
            </a:r>
          </a:p>
        </p:txBody>
      </p:sp>
      <p:grpSp>
        <p:nvGrpSpPr>
          <p:cNvPr id="1729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720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30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735" name="تجميع"/>
          <p:cNvGrpSpPr/>
          <p:nvPr/>
        </p:nvGrpSpPr>
        <p:grpSpPr>
          <a:xfrm>
            <a:off x="6214578" y="1583211"/>
            <a:ext cx="322206" cy="322206"/>
            <a:chOff x="0" y="0"/>
            <a:chExt cx="322205" cy="322205"/>
          </a:xfrm>
        </p:grpSpPr>
        <p:grpSp>
          <p:nvGrpSpPr>
            <p:cNvPr id="1733" name="Google Shape;1604;p45"/>
            <p:cNvGrpSpPr/>
            <p:nvPr/>
          </p:nvGrpSpPr>
          <p:grpSpPr>
            <a:xfrm>
              <a:off x="-1" y="-1"/>
              <a:ext cx="322207" cy="322207"/>
              <a:chOff x="0" y="0"/>
              <a:chExt cx="322205" cy="322205"/>
            </a:xfrm>
          </p:grpSpPr>
          <p:sp>
            <p:nvSpPr>
              <p:cNvPr id="1731" name="Google Shape;1606;p45"/>
              <p:cNvSpPr/>
              <p:nvPr/>
            </p:nvSpPr>
            <p:spPr>
              <a:xfrm>
                <a:off x="-1" y="-1"/>
                <a:ext cx="322207" cy="32220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32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8051" y="3832"/>
                <a:ext cx="304101" cy="3041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34" name="٤"/>
            <p:cNvSpPr txBox="1"/>
            <p:nvPr/>
          </p:nvSpPr>
          <p:spPr>
            <a:xfrm>
              <a:off x="37774" y="46438"/>
              <a:ext cx="246657" cy="250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1744" name="تجميع"/>
          <p:cNvGrpSpPr/>
          <p:nvPr/>
        </p:nvGrpSpPr>
        <p:grpSpPr>
          <a:xfrm rot="8445">
            <a:off x="466306" y="2270868"/>
            <a:ext cx="6283295" cy="2629585"/>
            <a:chOff x="-25400" y="0"/>
            <a:chExt cx="6283293" cy="2629583"/>
          </a:xfrm>
        </p:grpSpPr>
        <p:pic>
          <p:nvPicPr>
            <p:cNvPr id="173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154530"/>
              <a:ext cx="6283294" cy="247505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743" name="Google Shape;1657;p46"/>
            <p:cNvGrpSpPr/>
            <p:nvPr/>
          </p:nvGrpSpPr>
          <p:grpSpPr>
            <a:xfrm rot="5207232">
              <a:off x="5477286" y="7964"/>
              <a:ext cx="292414" cy="292414"/>
              <a:chOff x="0" y="0"/>
              <a:chExt cx="292413" cy="292413"/>
            </a:xfrm>
          </p:grpSpPr>
          <p:grpSp>
            <p:nvGrpSpPr>
              <p:cNvPr id="1739" name="Google Shape;1658;p46"/>
              <p:cNvGrpSpPr/>
              <p:nvPr/>
            </p:nvGrpSpPr>
            <p:grpSpPr>
              <a:xfrm>
                <a:off x="-1" y="-1"/>
                <a:ext cx="292415" cy="292415"/>
                <a:chOff x="0" y="0"/>
                <a:chExt cx="292413" cy="292413"/>
              </a:xfrm>
            </p:grpSpPr>
            <p:sp>
              <p:nvSpPr>
                <p:cNvPr id="1737" name="Google Shape;1659;p46"/>
                <p:cNvSpPr/>
                <p:nvPr/>
              </p:nvSpPr>
              <p:spPr>
                <a:xfrm>
                  <a:off x="-1" y="-1"/>
                  <a:ext cx="292415" cy="292415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738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7306" y="3477"/>
                  <a:ext cx="275983" cy="27598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742" name="Google Shape;1661;p46"/>
              <p:cNvGrpSpPr/>
              <p:nvPr/>
            </p:nvGrpSpPr>
            <p:grpSpPr>
              <a:xfrm>
                <a:off x="77193" y="66490"/>
                <a:ext cx="143163" cy="159434"/>
                <a:chOff x="0" y="0"/>
                <a:chExt cx="143161" cy="159432"/>
              </a:xfrm>
            </p:grpSpPr>
            <p:sp>
              <p:nvSpPr>
                <p:cNvPr id="1740" name="Google Shape;1662;p46"/>
                <p:cNvSpPr/>
                <p:nvPr/>
              </p:nvSpPr>
              <p:spPr>
                <a:xfrm>
                  <a:off x="48431" y="0"/>
                  <a:ext cx="94731" cy="15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41" name="Google Shape;1663;p46"/>
                <p:cNvSpPr/>
                <p:nvPr/>
              </p:nvSpPr>
              <p:spPr>
                <a:xfrm>
                  <a:off x="0" y="31007"/>
                  <a:ext cx="63744" cy="9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745" name="IMG_7102.png" descr="IMG_7102.png"/>
          <p:cNvPicPr>
            <a:picLocks noChangeAspect="1"/>
          </p:cNvPicPr>
          <p:nvPr/>
        </p:nvPicPr>
        <p:blipFill>
          <a:blip r:embed="rId10">
            <a:extLst/>
          </a:blip>
          <a:srcRect l="29771" t="88924" r="38819" b="7429"/>
          <a:stretch>
            <a:fillRect/>
          </a:stretch>
        </p:blipFill>
        <p:spPr>
          <a:xfrm>
            <a:off x="777374" y="1593489"/>
            <a:ext cx="5413113" cy="471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748" name="١٠٣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١٠٣</a:t>
            </a:r>
          </a:p>
        </p:txBody>
      </p:sp>
      <p:grpSp>
        <p:nvGrpSpPr>
          <p:cNvPr id="1758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749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0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1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2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3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4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5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6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63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761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760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759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762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764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765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70" name="تجميع"/>
          <p:cNvGrpSpPr/>
          <p:nvPr/>
        </p:nvGrpSpPr>
        <p:grpSpPr>
          <a:xfrm>
            <a:off x="6165638" y="1528493"/>
            <a:ext cx="329969" cy="329969"/>
            <a:chOff x="0" y="0"/>
            <a:chExt cx="329968" cy="329968"/>
          </a:xfrm>
        </p:grpSpPr>
        <p:grpSp>
          <p:nvGrpSpPr>
            <p:cNvPr id="1768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766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67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69" name="٣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779" name="تجميع"/>
          <p:cNvGrpSpPr/>
          <p:nvPr/>
        </p:nvGrpSpPr>
        <p:grpSpPr>
          <a:xfrm>
            <a:off x="546390" y="2425546"/>
            <a:ext cx="6123189" cy="2500132"/>
            <a:chOff x="-25400" y="0"/>
            <a:chExt cx="6123188" cy="2500131"/>
          </a:xfrm>
        </p:grpSpPr>
        <p:pic>
          <p:nvPicPr>
            <p:cNvPr id="1771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275323"/>
              <a:ext cx="6123189" cy="222480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778" name="Google Shape;1657;p46"/>
            <p:cNvGrpSpPr/>
            <p:nvPr/>
          </p:nvGrpSpPr>
          <p:grpSpPr>
            <a:xfrm rot="5400000">
              <a:off x="5474640" y="-1"/>
              <a:ext cx="453043" cy="453043"/>
              <a:chOff x="0" y="0"/>
              <a:chExt cx="453041" cy="453041"/>
            </a:xfrm>
          </p:grpSpPr>
          <p:grpSp>
            <p:nvGrpSpPr>
              <p:cNvPr id="1774" name="Google Shape;1658;p46"/>
              <p:cNvGrpSpPr/>
              <p:nvPr/>
            </p:nvGrpSpPr>
            <p:grpSpPr>
              <a:xfrm>
                <a:off x="-1" y="-1"/>
                <a:ext cx="453043" cy="453043"/>
                <a:chOff x="0" y="0"/>
                <a:chExt cx="453041" cy="453041"/>
              </a:xfrm>
            </p:grpSpPr>
            <p:sp>
              <p:nvSpPr>
                <p:cNvPr id="1772" name="Google Shape;1659;p46"/>
                <p:cNvSpPr/>
                <p:nvPr/>
              </p:nvSpPr>
              <p:spPr>
                <a:xfrm>
                  <a:off x="-1" y="-1"/>
                  <a:ext cx="453043" cy="453043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773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1320" y="5388"/>
                  <a:ext cx="427585" cy="4275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777" name="Google Shape;1661;p46"/>
              <p:cNvGrpSpPr/>
              <p:nvPr/>
            </p:nvGrpSpPr>
            <p:grpSpPr>
              <a:xfrm>
                <a:off x="119597" y="103014"/>
                <a:ext cx="221804" cy="247013"/>
                <a:chOff x="0" y="0"/>
                <a:chExt cx="221803" cy="247012"/>
              </a:xfrm>
            </p:grpSpPr>
            <p:sp>
              <p:nvSpPr>
                <p:cNvPr id="1775" name="Google Shape;1662;p46"/>
                <p:cNvSpPr/>
                <p:nvPr/>
              </p:nvSpPr>
              <p:spPr>
                <a:xfrm>
                  <a:off x="75035" y="0"/>
                  <a:ext cx="146769" cy="247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76" name="Google Shape;1663;p46"/>
                <p:cNvSpPr/>
                <p:nvPr/>
              </p:nvSpPr>
              <p:spPr>
                <a:xfrm>
                  <a:off x="0" y="48040"/>
                  <a:ext cx="98760" cy="1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780" name="ص= م س + ب ص= م س + ب" descr="ص= م س + ب ص= م س + ب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884770" y="1008666"/>
            <a:ext cx="1798959" cy="36419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81" name="IMG_6982.jpeg" descr="IMG_6982.jpeg"/>
          <p:cNvPicPr>
            <a:picLocks noChangeAspect="1"/>
          </p:cNvPicPr>
          <p:nvPr/>
        </p:nvPicPr>
        <p:blipFill>
          <a:blip r:embed="rId10">
            <a:extLst/>
          </a:blip>
          <a:srcRect l="35271" t="24836" r="23373" b="64817"/>
          <a:stretch>
            <a:fillRect/>
          </a:stretch>
        </p:blipFill>
        <p:spPr>
          <a:xfrm>
            <a:off x="1216625" y="1528493"/>
            <a:ext cx="4825714" cy="1172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3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9259" y="1671299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784" name="Google Shape;2486;p58" descr="Google Shape;2486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7" name="تجميع"/>
          <p:cNvGrpSpPr/>
          <p:nvPr/>
        </p:nvGrpSpPr>
        <p:grpSpPr>
          <a:xfrm>
            <a:off x="1892543" y="720115"/>
            <a:ext cx="4310337" cy="1214253"/>
            <a:chOff x="0" y="0"/>
            <a:chExt cx="4310336" cy="1214252"/>
          </a:xfrm>
        </p:grpSpPr>
        <p:sp>
          <p:nvSpPr>
            <p:cNvPr id="1785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786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88" name="١٠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١٠٥</a:t>
            </a:r>
          </a:p>
        </p:txBody>
      </p:sp>
      <p:pic>
        <p:nvPicPr>
          <p:cNvPr id="1789" name="IMG_7103.png" descr="IMG_7103.png"/>
          <p:cNvPicPr>
            <a:picLocks noChangeAspect="1"/>
          </p:cNvPicPr>
          <p:nvPr/>
        </p:nvPicPr>
        <p:blipFill>
          <a:blip r:embed="rId5">
            <a:extLst/>
          </a:blip>
          <a:srcRect l="35971" t="73693" r="39121" b="23557"/>
          <a:stretch>
            <a:fillRect/>
          </a:stretch>
        </p:blipFill>
        <p:spPr>
          <a:xfrm>
            <a:off x="618480" y="2754565"/>
            <a:ext cx="6059323" cy="5015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6" b="0"/>
          <a:stretch>
            <a:fillRect/>
          </a:stretch>
        </p:blipFill>
        <p:spPr>
          <a:xfrm>
            <a:off x="2484330" y="278070"/>
            <a:ext cx="4091819" cy="598359"/>
          </a:xfrm>
          <a:prstGeom prst="rect">
            <a:avLst/>
          </a:prstGeom>
          <a:ln w="12700">
            <a:miter lim="400000"/>
          </a:ln>
        </p:spPr>
      </p:pic>
      <p:sp>
        <p:nvSpPr>
          <p:cNvPr id="1104" name="Google Shape;827;p33"/>
          <p:cNvSpPr txBox="1"/>
          <p:nvPr>
            <p:ph type="body" sz="half" idx="4294967295"/>
          </p:nvPr>
        </p:nvSpPr>
        <p:spPr>
          <a:xfrm>
            <a:off x="954002" y="1252562"/>
            <a:ext cx="6356384" cy="2726668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1105" name="IMG_0948.png" descr="IMG_0948.png"/>
          <p:cNvPicPr>
            <a:picLocks noChangeAspect="1"/>
          </p:cNvPicPr>
          <p:nvPr/>
        </p:nvPicPr>
        <p:blipFill>
          <a:blip r:embed="rId3">
            <a:extLst/>
          </a:blip>
          <a:srcRect l="14203" t="15552" r="2071" b="7949"/>
          <a:stretch>
            <a:fillRect/>
          </a:stretch>
        </p:blipFill>
        <p:spPr>
          <a:xfrm>
            <a:off x="6169684" y="492674"/>
            <a:ext cx="1756394" cy="1387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69" y="0"/>
                </a:moveTo>
                <a:cubicBezTo>
                  <a:pt x="14206" y="0"/>
                  <a:pt x="14220" y="58"/>
                  <a:pt x="14312" y="209"/>
                </a:cubicBezTo>
                <a:cubicBezTo>
                  <a:pt x="14372" y="306"/>
                  <a:pt x="14375" y="292"/>
                  <a:pt x="14351" y="135"/>
                </a:cubicBezTo>
                <a:cubicBezTo>
                  <a:pt x="14340" y="59"/>
                  <a:pt x="14303" y="0"/>
                  <a:pt x="14269" y="0"/>
                </a:cubicBezTo>
                <a:close/>
                <a:moveTo>
                  <a:pt x="13093" y="166"/>
                </a:moveTo>
                <a:cubicBezTo>
                  <a:pt x="13069" y="166"/>
                  <a:pt x="13017" y="192"/>
                  <a:pt x="12981" y="221"/>
                </a:cubicBezTo>
                <a:cubicBezTo>
                  <a:pt x="12945" y="251"/>
                  <a:pt x="12933" y="276"/>
                  <a:pt x="12957" y="276"/>
                </a:cubicBezTo>
                <a:cubicBezTo>
                  <a:pt x="12981" y="276"/>
                  <a:pt x="13033" y="251"/>
                  <a:pt x="13069" y="221"/>
                </a:cubicBezTo>
                <a:cubicBezTo>
                  <a:pt x="13105" y="192"/>
                  <a:pt x="13117" y="166"/>
                  <a:pt x="13093" y="166"/>
                </a:cubicBezTo>
                <a:close/>
                <a:moveTo>
                  <a:pt x="13440" y="190"/>
                </a:moveTo>
                <a:cubicBezTo>
                  <a:pt x="13424" y="199"/>
                  <a:pt x="13400" y="230"/>
                  <a:pt x="13362" y="289"/>
                </a:cubicBezTo>
                <a:cubicBezTo>
                  <a:pt x="13307" y="372"/>
                  <a:pt x="13218" y="442"/>
                  <a:pt x="13166" y="442"/>
                </a:cubicBezTo>
                <a:cubicBezTo>
                  <a:pt x="13114" y="442"/>
                  <a:pt x="13059" y="467"/>
                  <a:pt x="13045" y="498"/>
                </a:cubicBezTo>
                <a:cubicBezTo>
                  <a:pt x="13029" y="529"/>
                  <a:pt x="13074" y="553"/>
                  <a:pt x="13147" y="553"/>
                </a:cubicBezTo>
                <a:cubicBezTo>
                  <a:pt x="13290" y="553"/>
                  <a:pt x="13466" y="375"/>
                  <a:pt x="13464" y="233"/>
                </a:cubicBezTo>
                <a:cubicBezTo>
                  <a:pt x="13463" y="197"/>
                  <a:pt x="13455" y="182"/>
                  <a:pt x="13440" y="190"/>
                </a:cubicBezTo>
                <a:close/>
                <a:moveTo>
                  <a:pt x="14030" y="221"/>
                </a:moveTo>
                <a:cubicBezTo>
                  <a:pt x="13953" y="221"/>
                  <a:pt x="13990" y="338"/>
                  <a:pt x="14117" y="498"/>
                </a:cubicBezTo>
                <a:cubicBezTo>
                  <a:pt x="14236" y="647"/>
                  <a:pt x="14427" y="733"/>
                  <a:pt x="14366" y="608"/>
                </a:cubicBezTo>
                <a:cubicBezTo>
                  <a:pt x="14351" y="578"/>
                  <a:pt x="14297" y="553"/>
                  <a:pt x="14249" y="553"/>
                </a:cubicBezTo>
                <a:cubicBezTo>
                  <a:pt x="14191" y="553"/>
                  <a:pt x="14148" y="496"/>
                  <a:pt x="14117" y="387"/>
                </a:cubicBezTo>
                <a:cubicBezTo>
                  <a:pt x="14092" y="296"/>
                  <a:pt x="14051" y="221"/>
                  <a:pt x="14030" y="221"/>
                </a:cubicBezTo>
                <a:close/>
                <a:moveTo>
                  <a:pt x="14512" y="283"/>
                </a:moveTo>
                <a:cubicBezTo>
                  <a:pt x="14497" y="282"/>
                  <a:pt x="14479" y="287"/>
                  <a:pt x="14464" y="295"/>
                </a:cubicBezTo>
                <a:cubicBezTo>
                  <a:pt x="14429" y="312"/>
                  <a:pt x="14442" y="323"/>
                  <a:pt x="14493" y="326"/>
                </a:cubicBezTo>
                <a:cubicBezTo>
                  <a:pt x="14539" y="328"/>
                  <a:pt x="14566" y="313"/>
                  <a:pt x="14551" y="295"/>
                </a:cubicBezTo>
                <a:cubicBezTo>
                  <a:pt x="14544" y="286"/>
                  <a:pt x="14528" y="283"/>
                  <a:pt x="14512" y="283"/>
                </a:cubicBezTo>
                <a:close/>
                <a:moveTo>
                  <a:pt x="14941" y="461"/>
                </a:moveTo>
                <a:cubicBezTo>
                  <a:pt x="14784" y="482"/>
                  <a:pt x="14561" y="629"/>
                  <a:pt x="14537" y="725"/>
                </a:cubicBezTo>
                <a:cubicBezTo>
                  <a:pt x="14524" y="774"/>
                  <a:pt x="14477" y="855"/>
                  <a:pt x="14429" y="909"/>
                </a:cubicBezTo>
                <a:cubicBezTo>
                  <a:pt x="14382" y="963"/>
                  <a:pt x="14342" y="1060"/>
                  <a:pt x="14342" y="1118"/>
                </a:cubicBezTo>
                <a:cubicBezTo>
                  <a:pt x="14342" y="1176"/>
                  <a:pt x="14291" y="1306"/>
                  <a:pt x="14230" y="1407"/>
                </a:cubicBezTo>
                <a:cubicBezTo>
                  <a:pt x="14168" y="1508"/>
                  <a:pt x="14110" y="1673"/>
                  <a:pt x="14103" y="1775"/>
                </a:cubicBezTo>
                <a:cubicBezTo>
                  <a:pt x="14095" y="1877"/>
                  <a:pt x="14058" y="2055"/>
                  <a:pt x="14020" y="2168"/>
                </a:cubicBezTo>
                <a:cubicBezTo>
                  <a:pt x="13953" y="2365"/>
                  <a:pt x="13947" y="2374"/>
                  <a:pt x="13830" y="2316"/>
                </a:cubicBezTo>
                <a:cubicBezTo>
                  <a:pt x="13524" y="2163"/>
                  <a:pt x="13211" y="2256"/>
                  <a:pt x="13259" y="2488"/>
                </a:cubicBezTo>
                <a:cubicBezTo>
                  <a:pt x="13287" y="2623"/>
                  <a:pt x="13170" y="2759"/>
                  <a:pt x="13137" y="2629"/>
                </a:cubicBezTo>
                <a:cubicBezTo>
                  <a:pt x="13125" y="2580"/>
                  <a:pt x="13105" y="2503"/>
                  <a:pt x="13093" y="2457"/>
                </a:cubicBezTo>
                <a:cubicBezTo>
                  <a:pt x="13054" y="2299"/>
                  <a:pt x="12972" y="2374"/>
                  <a:pt x="12986" y="2555"/>
                </a:cubicBezTo>
                <a:cubicBezTo>
                  <a:pt x="12999" y="2724"/>
                  <a:pt x="12994" y="2734"/>
                  <a:pt x="12864" y="2734"/>
                </a:cubicBezTo>
                <a:cubicBezTo>
                  <a:pt x="12788" y="2734"/>
                  <a:pt x="12710" y="2750"/>
                  <a:pt x="12693" y="2770"/>
                </a:cubicBezTo>
                <a:cubicBezTo>
                  <a:pt x="12660" y="2813"/>
                  <a:pt x="12235" y="2295"/>
                  <a:pt x="12235" y="2211"/>
                </a:cubicBezTo>
                <a:cubicBezTo>
                  <a:pt x="12235" y="2123"/>
                  <a:pt x="12057" y="1929"/>
                  <a:pt x="12011" y="1966"/>
                </a:cubicBezTo>
                <a:cubicBezTo>
                  <a:pt x="11987" y="1984"/>
                  <a:pt x="11957" y="1958"/>
                  <a:pt x="11942" y="1910"/>
                </a:cubicBezTo>
                <a:cubicBezTo>
                  <a:pt x="11909" y="1802"/>
                  <a:pt x="11840" y="1798"/>
                  <a:pt x="11840" y="1904"/>
                </a:cubicBezTo>
                <a:cubicBezTo>
                  <a:pt x="11840" y="2054"/>
                  <a:pt x="11768" y="2041"/>
                  <a:pt x="11669" y="1874"/>
                </a:cubicBezTo>
                <a:lnTo>
                  <a:pt x="11567" y="1708"/>
                </a:lnTo>
                <a:lnTo>
                  <a:pt x="11689" y="1566"/>
                </a:lnTo>
                <a:cubicBezTo>
                  <a:pt x="11790" y="1449"/>
                  <a:pt x="11799" y="1414"/>
                  <a:pt x="11747" y="1351"/>
                </a:cubicBezTo>
                <a:cubicBezTo>
                  <a:pt x="11619" y="1195"/>
                  <a:pt x="11302" y="1252"/>
                  <a:pt x="11221" y="1444"/>
                </a:cubicBezTo>
                <a:cubicBezTo>
                  <a:pt x="11180" y="1539"/>
                  <a:pt x="11191" y="1575"/>
                  <a:pt x="11289" y="1689"/>
                </a:cubicBezTo>
                <a:cubicBezTo>
                  <a:pt x="11384" y="1800"/>
                  <a:pt x="11396" y="1845"/>
                  <a:pt x="11352" y="1910"/>
                </a:cubicBezTo>
                <a:cubicBezTo>
                  <a:pt x="11323" y="1955"/>
                  <a:pt x="11274" y="1990"/>
                  <a:pt x="11240" y="1990"/>
                </a:cubicBezTo>
                <a:cubicBezTo>
                  <a:pt x="11207" y="1990"/>
                  <a:pt x="11117" y="2100"/>
                  <a:pt x="11040" y="2236"/>
                </a:cubicBezTo>
                <a:cubicBezTo>
                  <a:pt x="10933" y="2428"/>
                  <a:pt x="10890" y="2467"/>
                  <a:pt x="10845" y="2420"/>
                </a:cubicBezTo>
                <a:cubicBezTo>
                  <a:pt x="10774" y="2346"/>
                  <a:pt x="10765" y="2437"/>
                  <a:pt x="10836" y="2525"/>
                </a:cubicBezTo>
                <a:cubicBezTo>
                  <a:pt x="10909" y="2617"/>
                  <a:pt x="10886" y="3525"/>
                  <a:pt x="10806" y="3667"/>
                </a:cubicBezTo>
                <a:cubicBezTo>
                  <a:pt x="10753" y="3762"/>
                  <a:pt x="10689" y="3783"/>
                  <a:pt x="10392" y="3790"/>
                </a:cubicBezTo>
                <a:cubicBezTo>
                  <a:pt x="10101" y="3797"/>
                  <a:pt x="10001" y="3824"/>
                  <a:pt x="9792" y="3956"/>
                </a:cubicBezTo>
                <a:cubicBezTo>
                  <a:pt x="9481" y="4153"/>
                  <a:pt x="9417" y="4261"/>
                  <a:pt x="9529" y="4417"/>
                </a:cubicBezTo>
                <a:cubicBezTo>
                  <a:pt x="9593" y="4507"/>
                  <a:pt x="9597" y="4536"/>
                  <a:pt x="9548" y="4558"/>
                </a:cubicBezTo>
                <a:cubicBezTo>
                  <a:pt x="9515" y="4573"/>
                  <a:pt x="8825" y="4593"/>
                  <a:pt x="8012" y="4601"/>
                </a:cubicBezTo>
                <a:cubicBezTo>
                  <a:pt x="6597" y="4615"/>
                  <a:pt x="6529" y="4621"/>
                  <a:pt x="6413" y="4730"/>
                </a:cubicBezTo>
                <a:cubicBezTo>
                  <a:pt x="6131" y="4995"/>
                  <a:pt x="6110" y="5066"/>
                  <a:pt x="6086" y="6038"/>
                </a:cubicBezTo>
                <a:lnTo>
                  <a:pt x="6066" y="6935"/>
                </a:lnTo>
                <a:lnTo>
                  <a:pt x="5862" y="7169"/>
                </a:lnTo>
                <a:cubicBezTo>
                  <a:pt x="5751" y="7297"/>
                  <a:pt x="5648" y="7385"/>
                  <a:pt x="5632" y="7365"/>
                </a:cubicBezTo>
                <a:cubicBezTo>
                  <a:pt x="5617" y="7345"/>
                  <a:pt x="5603" y="7197"/>
                  <a:pt x="5603" y="7033"/>
                </a:cubicBezTo>
                <a:lnTo>
                  <a:pt x="5603" y="6732"/>
                </a:lnTo>
                <a:lnTo>
                  <a:pt x="5286" y="6751"/>
                </a:lnTo>
                <a:lnTo>
                  <a:pt x="4969" y="6769"/>
                </a:lnTo>
                <a:lnTo>
                  <a:pt x="4955" y="7003"/>
                </a:lnTo>
                <a:cubicBezTo>
                  <a:pt x="4940" y="7266"/>
                  <a:pt x="4873" y="7335"/>
                  <a:pt x="4725" y="7236"/>
                </a:cubicBezTo>
                <a:cubicBezTo>
                  <a:pt x="4657" y="7190"/>
                  <a:pt x="4633" y="7138"/>
                  <a:pt x="4647" y="7046"/>
                </a:cubicBezTo>
                <a:cubicBezTo>
                  <a:pt x="4682" y="6819"/>
                  <a:pt x="4624" y="6775"/>
                  <a:pt x="4213" y="6751"/>
                </a:cubicBezTo>
                <a:cubicBezTo>
                  <a:pt x="3698" y="6720"/>
                  <a:pt x="3526" y="6777"/>
                  <a:pt x="3497" y="6990"/>
                </a:cubicBezTo>
                <a:cubicBezTo>
                  <a:pt x="3476" y="7140"/>
                  <a:pt x="3455" y="7160"/>
                  <a:pt x="3238" y="7193"/>
                </a:cubicBezTo>
                <a:cubicBezTo>
                  <a:pt x="3109" y="7213"/>
                  <a:pt x="2983" y="7257"/>
                  <a:pt x="2955" y="7291"/>
                </a:cubicBezTo>
                <a:cubicBezTo>
                  <a:pt x="2924" y="7331"/>
                  <a:pt x="2896" y="7676"/>
                  <a:pt x="2882" y="8219"/>
                </a:cubicBezTo>
                <a:cubicBezTo>
                  <a:pt x="2862" y="9029"/>
                  <a:pt x="2854" y="9085"/>
                  <a:pt x="2775" y="9085"/>
                </a:cubicBezTo>
                <a:cubicBezTo>
                  <a:pt x="2695" y="9085"/>
                  <a:pt x="2690" y="9048"/>
                  <a:pt x="2697" y="8360"/>
                </a:cubicBezTo>
                <a:cubicBezTo>
                  <a:pt x="2703" y="7704"/>
                  <a:pt x="2696" y="7622"/>
                  <a:pt x="2624" y="7574"/>
                </a:cubicBezTo>
                <a:cubicBezTo>
                  <a:pt x="2400" y="7423"/>
                  <a:pt x="1209" y="7459"/>
                  <a:pt x="790" y="7629"/>
                </a:cubicBezTo>
                <a:lnTo>
                  <a:pt x="649" y="7685"/>
                </a:lnTo>
                <a:lnTo>
                  <a:pt x="624" y="8194"/>
                </a:lnTo>
                <a:cubicBezTo>
                  <a:pt x="611" y="8474"/>
                  <a:pt x="605" y="8775"/>
                  <a:pt x="610" y="8864"/>
                </a:cubicBezTo>
                <a:cubicBezTo>
                  <a:pt x="618" y="9019"/>
                  <a:pt x="608" y="9028"/>
                  <a:pt x="341" y="9104"/>
                </a:cubicBezTo>
                <a:cubicBezTo>
                  <a:pt x="129" y="9163"/>
                  <a:pt x="55" y="9209"/>
                  <a:pt x="20" y="9306"/>
                </a:cubicBezTo>
                <a:cubicBezTo>
                  <a:pt x="-13" y="9396"/>
                  <a:pt x="-7" y="9872"/>
                  <a:pt x="44" y="10946"/>
                </a:cubicBezTo>
                <a:cubicBezTo>
                  <a:pt x="83" y="11778"/>
                  <a:pt x="137" y="12881"/>
                  <a:pt x="161" y="13397"/>
                </a:cubicBezTo>
                <a:cubicBezTo>
                  <a:pt x="185" y="13914"/>
                  <a:pt x="213" y="14511"/>
                  <a:pt x="224" y="14724"/>
                </a:cubicBezTo>
                <a:cubicBezTo>
                  <a:pt x="236" y="14937"/>
                  <a:pt x="268" y="15584"/>
                  <a:pt x="293" y="16162"/>
                </a:cubicBezTo>
                <a:cubicBezTo>
                  <a:pt x="355" y="17600"/>
                  <a:pt x="360" y="17664"/>
                  <a:pt x="478" y="17697"/>
                </a:cubicBezTo>
                <a:cubicBezTo>
                  <a:pt x="1364" y="17950"/>
                  <a:pt x="1496" y="17968"/>
                  <a:pt x="2336" y="17949"/>
                </a:cubicBezTo>
                <a:lnTo>
                  <a:pt x="3170" y="17931"/>
                </a:lnTo>
                <a:lnTo>
                  <a:pt x="3345" y="18097"/>
                </a:lnTo>
                <a:cubicBezTo>
                  <a:pt x="3675" y="18421"/>
                  <a:pt x="4487" y="19088"/>
                  <a:pt x="5164" y="19583"/>
                </a:cubicBezTo>
                <a:cubicBezTo>
                  <a:pt x="6288" y="20404"/>
                  <a:pt x="7085" y="20644"/>
                  <a:pt x="7885" y="20400"/>
                </a:cubicBezTo>
                <a:cubicBezTo>
                  <a:pt x="8934" y="20080"/>
                  <a:pt x="10698" y="19987"/>
                  <a:pt x="11928" y="20191"/>
                </a:cubicBezTo>
                <a:cubicBezTo>
                  <a:pt x="12660" y="20312"/>
                  <a:pt x="13602" y="20556"/>
                  <a:pt x="14527" y="20861"/>
                </a:cubicBezTo>
                <a:cubicBezTo>
                  <a:pt x="15523" y="21189"/>
                  <a:pt x="16195" y="21370"/>
                  <a:pt x="16638" y="21432"/>
                </a:cubicBezTo>
                <a:cubicBezTo>
                  <a:pt x="17834" y="21600"/>
                  <a:pt x="18896" y="21224"/>
                  <a:pt x="19481" y="20425"/>
                </a:cubicBezTo>
                <a:cubicBezTo>
                  <a:pt x="19614" y="20243"/>
                  <a:pt x="20099" y="19631"/>
                  <a:pt x="20559" y="19061"/>
                </a:cubicBezTo>
                <a:cubicBezTo>
                  <a:pt x="21340" y="18092"/>
                  <a:pt x="21399" y="17999"/>
                  <a:pt x="21476" y="17697"/>
                </a:cubicBezTo>
                <a:cubicBezTo>
                  <a:pt x="21534" y="17469"/>
                  <a:pt x="21570" y="17193"/>
                  <a:pt x="21578" y="16911"/>
                </a:cubicBezTo>
                <a:cubicBezTo>
                  <a:pt x="21587" y="16629"/>
                  <a:pt x="21569" y="16342"/>
                  <a:pt x="21525" y="16106"/>
                </a:cubicBezTo>
                <a:cubicBezTo>
                  <a:pt x="21389" y="15376"/>
                  <a:pt x="20950" y="14389"/>
                  <a:pt x="20320" y="13397"/>
                </a:cubicBezTo>
                <a:cubicBezTo>
                  <a:pt x="20185" y="13185"/>
                  <a:pt x="19774" y="12603"/>
                  <a:pt x="19408" y="12101"/>
                </a:cubicBezTo>
                <a:cubicBezTo>
                  <a:pt x="19043" y="11600"/>
                  <a:pt x="18692" y="11111"/>
                  <a:pt x="18628" y="11014"/>
                </a:cubicBezTo>
                <a:cubicBezTo>
                  <a:pt x="18564" y="10917"/>
                  <a:pt x="18391" y="10757"/>
                  <a:pt x="18243" y="10664"/>
                </a:cubicBezTo>
                <a:cubicBezTo>
                  <a:pt x="17945" y="10476"/>
                  <a:pt x="17681" y="10447"/>
                  <a:pt x="17443" y="10572"/>
                </a:cubicBezTo>
                <a:cubicBezTo>
                  <a:pt x="17300" y="10647"/>
                  <a:pt x="17297" y="10647"/>
                  <a:pt x="17072" y="10381"/>
                </a:cubicBezTo>
                <a:cubicBezTo>
                  <a:pt x="16947" y="10234"/>
                  <a:pt x="16843" y="10066"/>
                  <a:pt x="16843" y="10007"/>
                </a:cubicBezTo>
                <a:cubicBezTo>
                  <a:pt x="16843" y="9947"/>
                  <a:pt x="16804" y="9859"/>
                  <a:pt x="16755" y="9816"/>
                </a:cubicBezTo>
                <a:cubicBezTo>
                  <a:pt x="16654" y="9727"/>
                  <a:pt x="16444" y="9227"/>
                  <a:pt x="16478" y="9159"/>
                </a:cubicBezTo>
                <a:cubicBezTo>
                  <a:pt x="16512" y="9088"/>
                  <a:pt x="16611" y="9110"/>
                  <a:pt x="16668" y="9196"/>
                </a:cubicBezTo>
                <a:cubicBezTo>
                  <a:pt x="16734" y="9296"/>
                  <a:pt x="16890" y="9346"/>
                  <a:pt x="16877" y="9263"/>
                </a:cubicBezTo>
                <a:cubicBezTo>
                  <a:pt x="16872" y="9228"/>
                  <a:pt x="16895" y="9196"/>
                  <a:pt x="16931" y="9196"/>
                </a:cubicBezTo>
                <a:cubicBezTo>
                  <a:pt x="16967" y="9195"/>
                  <a:pt x="17026" y="9178"/>
                  <a:pt x="17058" y="9153"/>
                </a:cubicBezTo>
                <a:cubicBezTo>
                  <a:pt x="17104" y="9116"/>
                  <a:pt x="17099" y="9084"/>
                  <a:pt x="17038" y="8999"/>
                </a:cubicBezTo>
                <a:cubicBezTo>
                  <a:pt x="16996" y="8941"/>
                  <a:pt x="16942" y="8902"/>
                  <a:pt x="16916" y="8913"/>
                </a:cubicBezTo>
                <a:cubicBezTo>
                  <a:pt x="16890" y="8925"/>
                  <a:pt x="16810" y="8875"/>
                  <a:pt x="16741" y="8803"/>
                </a:cubicBezTo>
                <a:cubicBezTo>
                  <a:pt x="16594" y="8649"/>
                  <a:pt x="16528" y="8689"/>
                  <a:pt x="16429" y="8987"/>
                </a:cubicBezTo>
                <a:cubicBezTo>
                  <a:pt x="16364" y="9183"/>
                  <a:pt x="16207" y="9245"/>
                  <a:pt x="16161" y="9091"/>
                </a:cubicBezTo>
                <a:cubicBezTo>
                  <a:pt x="16133" y="9002"/>
                  <a:pt x="15881" y="8895"/>
                  <a:pt x="15692" y="8895"/>
                </a:cubicBezTo>
                <a:cubicBezTo>
                  <a:pt x="15604" y="8894"/>
                  <a:pt x="15557" y="8851"/>
                  <a:pt x="15507" y="8729"/>
                </a:cubicBezTo>
                <a:cubicBezTo>
                  <a:pt x="15445" y="8578"/>
                  <a:pt x="15444" y="8552"/>
                  <a:pt x="15512" y="8422"/>
                </a:cubicBezTo>
                <a:cubicBezTo>
                  <a:pt x="15575" y="8300"/>
                  <a:pt x="15580" y="8268"/>
                  <a:pt x="15527" y="8225"/>
                </a:cubicBezTo>
                <a:cubicBezTo>
                  <a:pt x="15492" y="8198"/>
                  <a:pt x="15431" y="8190"/>
                  <a:pt x="15395" y="8207"/>
                </a:cubicBezTo>
                <a:cubicBezTo>
                  <a:pt x="15253" y="8274"/>
                  <a:pt x="15245" y="8253"/>
                  <a:pt x="15258" y="7949"/>
                </a:cubicBezTo>
                <a:cubicBezTo>
                  <a:pt x="15274" y="7597"/>
                  <a:pt x="15232" y="7534"/>
                  <a:pt x="15000" y="7506"/>
                </a:cubicBezTo>
                <a:cubicBezTo>
                  <a:pt x="14899" y="7494"/>
                  <a:pt x="14850" y="7464"/>
                  <a:pt x="14859" y="7414"/>
                </a:cubicBezTo>
                <a:cubicBezTo>
                  <a:pt x="14880" y="7288"/>
                  <a:pt x="14776" y="7171"/>
                  <a:pt x="14668" y="7205"/>
                </a:cubicBezTo>
                <a:cubicBezTo>
                  <a:pt x="14614" y="7223"/>
                  <a:pt x="14554" y="7209"/>
                  <a:pt x="14537" y="7175"/>
                </a:cubicBezTo>
                <a:cubicBezTo>
                  <a:pt x="14516" y="7133"/>
                  <a:pt x="14479" y="7154"/>
                  <a:pt x="14429" y="7236"/>
                </a:cubicBezTo>
                <a:lnTo>
                  <a:pt x="14356" y="7359"/>
                </a:lnTo>
                <a:lnTo>
                  <a:pt x="14278" y="7212"/>
                </a:lnTo>
                <a:cubicBezTo>
                  <a:pt x="14168" y="6999"/>
                  <a:pt x="14221" y="6886"/>
                  <a:pt x="14400" y="6935"/>
                </a:cubicBezTo>
                <a:cubicBezTo>
                  <a:pt x="14687" y="7015"/>
                  <a:pt x="15115" y="7054"/>
                  <a:pt x="15254" y="7015"/>
                </a:cubicBezTo>
                <a:cubicBezTo>
                  <a:pt x="15384" y="6978"/>
                  <a:pt x="15406" y="6993"/>
                  <a:pt x="15527" y="7199"/>
                </a:cubicBezTo>
                <a:cubicBezTo>
                  <a:pt x="15601" y="7326"/>
                  <a:pt x="15700" y="7430"/>
                  <a:pt x="15756" y="7439"/>
                </a:cubicBezTo>
                <a:cubicBezTo>
                  <a:pt x="15811" y="7448"/>
                  <a:pt x="15933" y="7469"/>
                  <a:pt x="16024" y="7488"/>
                </a:cubicBezTo>
                <a:cubicBezTo>
                  <a:pt x="16158" y="7517"/>
                  <a:pt x="16180" y="7510"/>
                  <a:pt x="16161" y="7445"/>
                </a:cubicBezTo>
                <a:cubicBezTo>
                  <a:pt x="16147" y="7401"/>
                  <a:pt x="16167" y="7337"/>
                  <a:pt x="16204" y="7298"/>
                </a:cubicBezTo>
                <a:cubicBezTo>
                  <a:pt x="16242" y="7259"/>
                  <a:pt x="16273" y="7176"/>
                  <a:pt x="16273" y="7119"/>
                </a:cubicBezTo>
                <a:cubicBezTo>
                  <a:pt x="16273" y="7041"/>
                  <a:pt x="16243" y="7015"/>
                  <a:pt x="16146" y="7015"/>
                </a:cubicBezTo>
                <a:cubicBezTo>
                  <a:pt x="15996" y="7015"/>
                  <a:pt x="15975" y="6981"/>
                  <a:pt x="15961" y="6745"/>
                </a:cubicBezTo>
                <a:cubicBezTo>
                  <a:pt x="15948" y="6544"/>
                  <a:pt x="15866" y="6527"/>
                  <a:pt x="15653" y="6665"/>
                </a:cubicBezTo>
                <a:cubicBezTo>
                  <a:pt x="15473" y="6782"/>
                  <a:pt x="15382" y="6677"/>
                  <a:pt x="15546" y="6542"/>
                </a:cubicBezTo>
                <a:cubicBezTo>
                  <a:pt x="15610" y="6489"/>
                  <a:pt x="15652" y="6435"/>
                  <a:pt x="15639" y="6419"/>
                </a:cubicBezTo>
                <a:cubicBezTo>
                  <a:pt x="15606" y="6378"/>
                  <a:pt x="15750" y="6186"/>
                  <a:pt x="15814" y="6186"/>
                </a:cubicBezTo>
                <a:cubicBezTo>
                  <a:pt x="15844" y="6186"/>
                  <a:pt x="15920" y="6134"/>
                  <a:pt x="15985" y="6069"/>
                </a:cubicBezTo>
                <a:cubicBezTo>
                  <a:pt x="16068" y="5987"/>
                  <a:pt x="16090" y="5937"/>
                  <a:pt x="16058" y="5897"/>
                </a:cubicBezTo>
                <a:cubicBezTo>
                  <a:pt x="16026" y="5857"/>
                  <a:pt x="16030" y="5814"/>
                  <a:pt x="16068" y="5756"/>
                </a:cubicBezTo>
                <a:cubicBezTo>
                  <a:pt x="16112" y="5687"/>
                  <a:pt x="16108" y="5681"/>
                  <a:pt x="16053" y="5719"/>
                </a:cubicBezTo>
                <a:cubicBezTo>
                  <a:pt x="16017" y="5744"/>
                  <a:pt x="15925" y="5820"/>
                  <a:pt x="15848" y="5891"/>
                </a:cubicBezTo>
                <a:cubicBezTo>
                  <a:pt x="15727" y="6004"/>
                  <a:pt x="15707" y="6008"/>
                  <a:pt x="15658" y="5934"/>
                </a:cubicBezTo>
                <a:cubicBezTo>
                  <a:pt x="15616" y="5870"/>
                  <a:pt x="15615" y="5835"/>
                  <a:pt x="15653" y="5786"/>
                </a:cubicBezTo>
                <a:cubicBezTo>
                  <a:pt x="15681" y="5751"/>
                  <a:pt x="15702" y="5745"/>
                  <a:pt x="15702" y="5768"/>
                </a:cubicBezTo>
                <a:cubicBezTo>
                  <a:pt x="15702" y="5791"/>
                  <a:pt x="15761" y="5753"/>
                  <a:pt x="15834" y="5688"/>
                </a:cubicBezTo>
                <a:cubicBezTo>
                  <a:pt x="15950" y="5584"/>
                  <a:pt x="16033" y="5415"/>
                  <a:pt x="15927" y="5498"/>
                </a:cubicBezTo>
                <a:cubicBezTo>
                  <a:pt x="15869" y="5543"/>
                  <a:pt x="15790" y="5347"/>
                  <a:pt x="15790" y="5154"/>
                </a:cubicBezTo>
                <a:cubicBezTo>
                  <a:pt x="15790" y="5055"/>
                  <a:pt x="15835" y="4945"/>
                  <a:pt x="15902" y="4865"/>
                </a:cubicBezTo>
                <a:cubicBezTo>
                  <a:pt x="16000" y="4749"/>
                  <a:pt x="16018" y="4743"/>
                  <a:pt x="16087" y="4816"/>
                </a:cubicBezTo>
                <a:cubicBezTo>
                  <a:pt x="16130" y="4861"/>
                  <a:pt x="16220" y="4927"/>
                  <a:pt x="16287" y="4963"/>
                </a:cubicBezTo>
                <a:cubicBezTo>
                  <a:pt x="16403" y="5025"/>
                  <a:pt x="16406" y="5021"/>
                  <a:pt x="16361" y="4914"/>
                </a:cubicBezTo>
                <a:cubicBezTo>
                  <a:pt x="16334" y="4852"/>
                  <a:pt x="16279" y="4785"/>
                  <a:pt x="16239" y="4767"/>
                </a:cubicBezTo>
                <a:cubicBezTo>
                  <a:pt x="16069" y="4691"/>
                  <a:pt x="16048" y="4628"/>
                  <a:pt x="16146" y="4496"/>
                </a:cubicBezTo>
                <a:lnTo>
                  <a:pt x="16239" y="4374"/>
                </a:lnTo>
                <a:lnTo>
                  <a:pt x="16448" y="4564"/>
                </a:lnTo>
                <a:cubicBezTo>
                  <a:pt x="16622" y="4721"/>
                  <a:pt x="16665" y="4738"/>
                  <a:pt x="16707" y="4675"/>
                </a:cubicBezTo>
                <a:cubicBezTo>
                  <a:pt x="16765" y="4586"/>
                  <a:pt x="16718" y="4372"/>
                  <a:pt x="16614" y="4263"/>
                </a:cubicBezTo>
                <a:cubicBezTo>
                  <a:pt x="16578" y="4225"/>
                  <a:pt x="16532" y="4114"/>
                  <a:pt x="16517" y="4011"/>
                </a:cubicBezTo>
                <a:cubicBezTo>
                  <a:pt x="16501" y="3909"/>
                  <a:pt x="16464" y="3807"/>
                  <a:pt x="16429" y="3790"/>
                </a:cubicBezTo>
                <a:cubicBezTo>
                  <a:pt x="16349" y="3751"/>
                  <a:pt x="16346" y="3770"/>
                  <a:pt x="16424" y="4005"/>
                </a:cubicBezTo>
                <a:cubicBezTo>
                  <a:pt x="16478" y="4167"/>
                  <a:pt x="16477" y="4201"/>
                  <a:pt x="16424" y="4257"/>
                </a:cubicBezTo>
                <a:cubicBezTo>
                  <a:pt x="16360" y="4324"/>
                  <a:pt x="16314" y="4225"/>
                  <a:pt x="16248" y="3894"/>
                </a:cubicBezTo>
                <a:cubicBezTo>
                  <a:pt x="16234" y="3823"/>
                  <a:pt x="16185" y="3757"/>
                  <a:pt x="16136" y="3741"/>
                </a:cubicBezTo>
                <a:cubicBezTo>
                  <a:pt x="16088" y="3725"/>
                  <a:pt x="16057" y="3681"/>
                  <a:pt x="16073" y="3649"/>
                </a:cubicBezTo>
                <a:cubicBezTo>
                  <a:pt x="16091" y="3612"/>
                  <a:pt x="16054" y="3594"/>
                  <a:pt x="15975" y="3594"/>
                </a:cubicBezTo>
                <a:cubicBezTo>
                  <a:pt x="15905" y="3594"/>
                  <a:pt x="15835" y="3577"/>
                  <a:pt x="15819" y="3557"/>
                </a:cubicBezTo>
                <a:cubicBezTo>
                  <a:pt x="15771" y="3496"/>
                  <a:pt x="15883" y="3372"/>
                  <a:pt x="15985" y="3372"/>
                </a:cubicBezTo>
                <a:cubicBezTo>
                  <a:pt x="16128" y="3372"/>
                  <a:pt x="16202" y="3259"/>
                  <a:pt x="16112" y="3176"/>
                </a:cubicBezTo>
                <a:cubicBezTo>
                  <a:pt x="16046" y="3116"/>
                  <a:pt x="16048" y="3100"/>
                  <a:pt x="16136" y="3041"/>
                </a:cubicBezTo>
                <a:cubicBezTo>
                  <a:pt x="16190" y="3005"/>
                  <a:pt x="16222" y="2956"/>
                  <a:pt x="16209" y="2930"/>
                </a:cubicBezTo>
                <a:cubicBezTo>
                  <a:pt x="16197" y="2905"/>
                  <a:pt x="16216" y="2852"/>
                  <a:pt x="16253" y="2813"/>
                </a:cubicBezTo>
                <a:cubicBezTo>
                  <a:pt x="16309" y="2756"/>
                  <a:pt x="16336" y="2764"/>
                  <a:pt x="16409" y="2863"/>
                </a:cubicBezTo>
                <a:cubicBezTo>
                  <a:pt x="16526" y="3021"/>
                  <a:pt x="16541" y="3012"/>
                  <a:pt x="16487" y="2820"/>
                </a:cubicBezTo>
                <a:cubicBezTo>
                  <a:pt x="16431" y="2616"/>
                  <a:pt x="16337" y="2569"/>
                  <a:pt x="16204" y="2678"/>
                </a:cubicBezTo>
                <a:cubicBezTo>
                  <a:pt x="16147" y="2725"/>
                  <a:pt x="16098" y="2745"/>
                  <a:pt x="16097" y="2721"/>
                </a:cubicBezTo>
                <a:cubicBezTo>
                  <a:pt x="16096" y="2698"/>
                  <a:pt x="16069" y="2762"/>
                  <a:pt x="16034" y="2863"/>
                </a:cubicBezTo>
                <a:cubicBezTo>
                  <a:pt x="15960" y="3077"/>
                  <a:pt x="15897" y="3056"/>
                  <a:pt x="15868" y="2807"/>
                </a:cubicBezTo>
                <a:cubicBezTo>
                  <a:pt x="15852" y="2669"/>
                  <a:pt x="15871" y="2598"/>
                  <a:pt x="15961" y="2488"/>
                </a:cubicBezTo>
                <a:cubicBezTo>
                  <a:pt x="16099" y="2317"/>
                  <a:pt x="16184" y="2133"/>
                  <a:pt x="16180" y="2003"/>
                </a:cubicBezTo>
                <a:cubicBezTo>
                  <a:pt x="16178" y="1949"/>
                  <a:pt x="16189" y="1854"/>
                  <a:pt x="16209" y="1794"/>
                </a:cubicBezTo>
                <a:cubicBezTo>
                  <a:pt x="16246" y="1685"/>
                  <a:pt x="16245" y="1686"/>
                  <a:pt x="16122" y="1788"/>
                </a:cubicBezTo>
                <a:cubicBezTo>
                  <a:pt x="16018" y="1873"/>
                  <a:pt x="15937" y="1888"/>
                  <a:pt x="15653" y="1867"/>
                </a:cubicBezTo>
                <a:cubicBezTo>
                  <a:pt x="15465" y="1854"/>
                  <a:pt x="15321" y="1858"/>
                  <a:pt x="15332" y="1880"/>
                </a:cubicBezTo>
                <a:cubicBezTo>
                  <a:pt x="15342" y="1901"/>
                  <a:pt x="15313" y="1958"/>
                  <a:pt x="15268" y="2009"/>
                </a:cubicBezTo>
                <a:cubicBezTo>
                  <a:pt x="15206" y="2080"/>
                  <a:pt x="15162" y="2088"/>
                  <a:pt x="15073" y="2046"/>
                </a:cubicBezTo>
                <a:lnTo>
                  <a:pt x="14961" y="1990"/>
                </a:lnTo>
                <a:lnTo>
                  <a:pt x="15029" y="1738"/>
                </a:lnTo>
                <a:cubicBezTo>
                  <a:pt x="15076" y="1566"/>
                  <a:pt x="15084" y="1465"/>
                  <a:pt x="15054" y="1419"/>
                </a:cubicBezTo>
                <a:cubicBezTo>
                  <a:pt x="14984" y="1312"/>
                  <a:pt x="14945" y="761"/>
                  <a:pt x="14995" y="596"/>
                </a:cubicBezTo>
                <a:cubicBezTo>
                  <a:pt x="15026" y="495"/>
                  <a:pt x="15032" y="466"/>
                  <a:pt x="14995" y="461"/>
                </a:cubicBezTo>
                <a:cubicBezTo>
                  <a:pt x="14983" y="459"/>
                  <a:pt x="14963" y="458"/>
                  <a:pt x="14941" y="461"/>
                </a:cubicBezTo>
                <a:close/>
                <a:moveTo>
                  <a:pt x="16209" y="608"/>
                </a:moveTo>
                <a:cubicBezTo>
                  <a:pt x="16095" y="608"/>
                  <a:pt x="16093" y="714"/>
                  <a:pt x="16204" y="854"/>
                </a:cubicBezTo>
                <a:cubicBezTo>
                  <a:pt x="16297" y="970"/>
                  <a:pt x="16492" y="1050"/>
                  <a:pt x="16492" y="971"/>
                </a:cubicBezTo>
                <a:cubicBezTo>
                  <a:pt x="16492" y="958"/>
                  <a:pt x="16506" y="905"/>
                  <a:pt x="16521" y="854"/>
                </a:cubicBezTo>
                <a:cubicBezTo>
                  <a:pt x="16544" y="778"/>
                  <a:pt x="16532" y="769"/>
                  <a:pt x="16458" y="799"/>
                </a:cubicBezTo>
                <a:cubicBezTo>
                  <a:pt x="16391" y="825"/>
                  <a:pt x="16356" y="801"/>
                  <a:pt x="16321" y="719"/>
                </a:cubicBezTo>
                <a:cubicBezTo>
                  <a:pt x="16295" y="656"/>
                  <a:pt x="16243" y="608"/>
                  <a:pt x="16209" y="608"/>
                </a:cubicBezTo>
                <a:close/>
                <a:moveTo>
                  <a:pt x="13659" y="682"/>
                </a:moveTo>
                <a:cubicBezTo>
                  <a:pt x="13652" y="685"/>
                  <a:pt x="13642" y="694"/>
                  <a:pt x="13630" y="706"/>
                </a:cubicBezTo>
                <a:cubicBezTo>
                  <a:pt x="13597" y="741"/>
                  <a:pt x="13545" y="750"/>
                  <a:pt x="13513" y="725"/>
                </a:cubicBezTo>
                <a:cubicBezTo>
                  <a:pt x="13476" y="696"/>
                  <a:pt x="13416" y="730"/>
                  <a:pt x="13347" y="817"/>
                </a:cubicBezTo>
                <a:cubicBezTo>
                  <a:pt x="13267" y="918"/>
                  <a:pt x="13204" y="945"/>
                  <a:pt x="13108" y="928"/>
                </a:cubicBezTo>
                <a:cubicBezTo>
                  <a:pt x="12994" y="906"/>
                  <a:pt x="12981" y="918"/>
                  <a:pt x="13006" y="1020"/>
                </a:cubicBezTo>
                <a:cubicBezTo>
                  <a:pt x="13021" y="1083"/>
                  <a:pt x="13071" y="1183"/>
                  <a:pt x="13118" y="1247"/>
                </a:cubicBezTo>
                <a:cubicBezTo>
                  <a:pt x="13203" y="1364"/>
                  <a:pt x="13206" y="1367"/>
                  <a:pt x="13045" y="1487"/>
                </a:cubicBezTo>
                <a:cubicBezTo>
                  <a:pt x="12862" y="1622"/>
                  <a:pt x="12870" y="1661"/>
                  <a:pt x="13079" y="1683"/>
                </a:cubicBezTo>
                <a:cubicBezTo>
                  <a:pt x="13181" y="1694"/>
                  <a:pt x="13220" y="1725"/>
                  <a:pt x="13215" y="1788"/>
                </a:cubicBezTo>
                <a:cubicBezTo>
                  <a:pt x="13207" y="1902"/>
                  <a:pt x="13238" y="1904"/>
                  <a:pt x="13405" y="1775"/>
                </a:cubicBezTo>
                <a:cubicBezTo>
                  <a:pt x="13511" y="1694"/>
                  <a:pt x="13554" y="1683"/>
                  <a:pt x="13596" y="1732"/>
                </a:cubicBezTo>
                <a:cubicBezTo>
                  <a:pt x="13638" y="1783"/>
                  <a:pt x="13644" y="1758"/>
                  <a:pt x="13625" y="1628"/>
                </a:cubicBezTo>
                <a:cubicBezTo>
                  <a:pt x="13611" y="1532"/>
                  <a:pt x="13626" y="1430"/>
                  <a:pt x="13659" y="1382"/>
                </a:cubicBezTo>
                <a:cubicBezTo>
                  <a:pt x="13690" y="1337"/>
                  <a:pt x="13736" y="1219"/>
                  <a:pt x="13761" y="1124"/>
                </a:cubicBezTo>
                <a:cubicBezTo>
                  <a:pt x="13801" y="976"/>
                  <a:pt x="13799" y="952"/>
                  <a:pt x="13737" y="958"/>
                </a:cubicBezTo>
                <a:cubicBezTo>
                  <a:pt x="13682" y="963"/>
                  <a:pt x="13663" y="927"/>
                  <a:pt x="13674" y="805"/>
                </a:cubicBezTo>
                <a:cubicBezTo>
                  <a:pt x="13682" y="707"/>
                  <a:pt x="13681" y="672"/>
                  <a:pt x="13659" y="682"/>
                </a:cubicBezTo>
                <a:close/>
                <a:moveTo>
                  <a:pt x="15975" y="885"/>
                </a:moveTo>
                <a:cubicBezTo>
                  <a:pt x="15973" y="888"/>
                  <a:pt x="15987" y="919"/>
                  <a:pt x="16014" y="977"/>
                </a:cubicBezTo>
                <a:cubicBezTo>
                  <a:pt x="16046" y="1044"/>
                  <a:pt x="16081" y="1090"/>
                  <a:pt x="16092" y="1075"/>
                </a:cubicBezTo>
                <a:cubicBezTo>
                  <a:pt x="16104" y="1060"/>
                  <a:pt x="16082" y="1005"/>
                  <a:pt x="16039" y="952"/>
                </a:cubicBezTo>
                <a:cubicBezTo>
                  <a:pt x="16001" y="907"/>
                  <a:pt x="15978" y="881"/>
                  <a:pt x="15975" y="885"/>
                </a:cubicBezTo>
                <a:close/>
                <a:moveTo>
                  <a:pt x="16653" y="1290"/>
                </a:moveTo>
                <a:cubicBezTo>
                  <a:pt x="16635" y="1283"/>
                  <a:pt x="16624" y="1313"/>
                  <a:pt x="16624" y="1388"/>
                </a:cubicBezTo>
                <a:cubicBezTo>
                  <a:pt x="16624" y="1465"/>
                  <a:pt x="16640" y="1549"/>
                  <a:pt x="16658" y="1573"/>
                </a:cubicBezTo>
                <a:cubicBezTo>
                  <a:pt x="16676" y="1596"/>
                  <a:pt x="16699" y="1560"/>
                  <a:pt x="16707" y="1493"/>
                </a:cubicBezTo>
                <a:cubicBezTo>
                  <a:pt x="16715" y="1426"/>
                  <a:pt x="16699" y="1341"/>
                  <a:pt x="16673" y="1308"/>
                </a:cubicBezTo>
                <a:cubicBezTo>
                  <a:pt x="16664" y="1298"/>
                  <a:pt x="16659" y="1292"/>
                  <a:pt x="16653" y="1290"/>
                </a:cubicBezTo>
                <a:close/>
                <a:moveTo>
                  <a:pt x="17702" y="1296"/>
                </a:moveTo>
                <a:cubicBezTo>
                  <a:pt x="17659" y="1281"/>
                  <a:pt x="17602" y="1292"/>
                  <a:pt x="17555" y="1345"/>
                </a:cubicBezTo>
                <a:cubicBezTo>
                  <a:pt x="17512" y="1395"/>
                  <a:pt x="17459" y="1421"/>
                  <a:pt x="17443" y="1401"/>
                </a:cubicBezTo>
                <a:cubicBezTo>
                  <a:pt x="17427" y="1380"/>
                  <a:pt x="17414" y="1397"/>
                  <a:pt x="17414" y="1444"/>
                </a:cubicBezTo>
                <a:cubicBezTo>
                  <a:pt x="17414" y="1568"/>
                  <a:pt x="17741" y="1545"/>
                  <a:pt x="17760" y="1419"/>
                </a:cubicBezTo>
                <a:cubicBezTo>
                  <a:pt x="17770" y="1353"/>
                  <a:pt x="17744" y="1311"/>
                  <a:pt x="17702" y="1296"/>
                </a:cubicBezTo>
                <a:close/>
                <a:moveTo>
                  <a:pt x="16946" y="1622"/>
                </a:moveTo>
                <a:cubicBezTo>
                  <a:pt x="16947" y="1634"/>
                  <a:pt x="16963" y="1666"/>
                  <a:pt x="16994" y="1726"/>
                </a:cubicBezTo>
                <a:cubicBezTo>
                  <a:pt x="17038" y="1810"/>
                  <a:pt x="17092" y="1880"/>
                  <a:pt x="17111" y="1880"/>
                </a:cubicBezTo>
                <a:cubicBezTo>
                  <a:pt x="17176" y="1880"/>
                  <a:pt x="17202" y="1770"/>
                  <a:pt x="17160" y="1677"/>
                </a:cubicBezTo>
                <a:cubicBezTo>
                  <a:pt x="17131" y="1612"/>
                  <a:pt x="17110" y="1606"/>
                  <a:pt x="17087" y="1652"/>
                </a:cubicBezTo>
                <a:cubicBezTo>
                  <a:pt x="17063" y="1702"/>
                  <a:pt x="17037" y="1700"/>
                  <a:pt x="16985" y="1646"/>
                </a:cubicBezTo>
                <a:cubicBezTo>
                  <a:pt x="16957" y="1618"/>
                  <a:pt x="16944" y="1610"/>
                  <a:pt x="16946" y="1622"/>
                </a:cubicBezTo>
                <a:close/>
                <a:moveTo>
                  <a:pt x="18555" y="2058"/>
                </a:moveTo>
                <a:cubicBezTo>
                  <a:pt x="18537" y="2064"/>
                  <a:pt x="18519" y="2086"/>
                  <a:pt x="18496" y="2125"/>
                </a:cubicBezTo>
                <a:cubicBezTo>
                  <a:pt x="18446" y="2213"/>
                  <a:pt x="18426" y="2221"/>
                  <a:pt x="18370" y="2162"/>
                </a:cubicBezTo>
                <a:cubicBezTo>
                  <a:pt x="18313" y="2103"/>
                  <a:pt x="18293" y="2109"/>
                  <a:pt x="18253" y="2205"/>
                </a:cubicBezTo>
                <a:cubicBezTo>
                  <a:pt x="18215" y="2295"/>
                  <a:pt x="18213" y="2321"/>
                  <a:pt x="18257" y="2310"/>
                </a:cubicBezTo>
                <a:cubicBezTo>
                  <a:pt x="18293" y="2301"/>
                  <a:pt x="18315" y="2348"/>
                  <a:pt x="18316" y="2445"/>
                </a:cubicBezTo>
                <a:cubicBezTo>
                  <a:pt x="18317" y="2530"/>
                  <a:pt x="18349" y="2626"/>
                  <a:pt x="18384" y="2654"/>
                </a:cubicBezTo>
                <a:cubicBezTo>
                  <a:pt x="18467" y="2720"/>
                  <a:pt x="18502" y="2716"/>
                  <a:pt x="18535" y="2648"/>
                </a:cubicBezTo>
                <a:cubicBezTo>
                  <a:pt x="18551" y="2617"/>
                  <a:pt x="18581" y="2612"/>
                  <a:pt x="18604" y="2629"/>
                </a:cubicBezTo>
                <a:cubicBezTo>
                  <a:pt x="18675" y="2684"/>
                  <a:pt x="18649" y="2581"/>
                  <a:pt x="18574" y="2512"/>
                </a:cubicBezTo>
                <a:cubicBezTo>
                  <a:pt x="18508" y="2452"/>
                  <a:pt x="18507" y="2436"/>
                  <a:pt x="18579" y="2297"/>
                </a:cubicBezTo>
                <a:cubicBezTo>
                  <a:pt x="18638" y="2185"/>
                  <a:pt x="18646" y="2136"/>
                  <a:pt x="18609" y="2089"/>
                </a:cubicBezTo>
                <a:cubicBezTo>
                  <a:pt x="18590" y="2065"/>
                  <a:pt x="18572" y="2051"/>
                  <a:pt x="18555" y="2058"/>
                </a:cubicBezTo>
                <a:close/>
                <a:moveTo>
                  <a:pt x="17502" y="2168"/>
                </a:moveTo>
                <a:cubicBezTo>
                  <a:pt x="17455" y="2170"/>
                  <a:pt x="17414" y="2223"/>
                  <a:pt x="17414" y="2297"/>
                </a:cubicBezTo>
                <a:cubicBezTo>
                  <a:pt x="17414" y="2399"/>
                  <a:pt x="17479" y="2398"/>
                  <a:pt x="17545" y="2297"/>
                </a:cubicBezTo>
                <a:cubicBezTo>
                  <a:pt x="17581" y="2244"/>
                  <a:pt x="17582" y="2211"/>
                  <a:pt x="17550" y="2187"/>
                </a:cubicBezTo>
                <a:cubicBezTo>
                  <a:pt x="17535" y="2175"/>
                  <a:pt x="17517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27" y="2249"/>
                  <a:pt x="16790" y="2359"/>
                </a:cubicBezTo>
                <a:cubicBezTo>
                  <a:pt x="16872" y="2504"/>
                  <a:pt x="16877" y="2536"/>
                  <a:pt x="16824" y="2592"/>
                </a:cubicBezTo>
                <a:cubicBezTo>
                  <a:pt x="16773" y="2645"/>
                  <a:pt x="16750" y="2625"/>
                  <a:pt x="16687" y="2476"/>
                </a:cubicBezTo>
                <a:cubicBezTo>
                  <a:pt x="16626" y="2331"/>
                  <a:pt x="16603" y="2311"/>
                  <a:pt x="16590" y="2390"/>
                </a:cubicBezTo>
                <a:cubicBezTo>
                  <a:pt x="16562" y="2552"/>
                  <a:pt x="16606" y="2629"/>
                  <a:pt x="16804" y="2752"/>
                </a:cubicBezTo>
                <a:cubicBezTo>
                  <a:pt x="16944" y="2839"/>
                  <a:pt x="17010" y="2853"/>
                  <a:pt x="17053" y="2807"/>
                </a:cubicBezTo>
                <a:cubicBezTo>
                  <a:pt x="17114" y="2743"/>
                  <a:pt x="17069" y="2624"/>
                  <a:pt x="16946" y="2525"/>
                </a:cubicBezTo>
                <a:cubicBezTo>
                  <a:pt x="16915" y="2500"/>
                  <a:pt x="16887" y="2430"/>
                  <a:pt x="16887" y="2371"/>
                </a:cubicBezTo>
                <a:cubicBezTo>
                  <a:pt x="16887" y="2312"/>
                  <a:pt x="16883" y="2267"/>
                  <a:pt x="16873" y="2267"/>
                </a:cubicBezTo>
                <a:cubicBezTo>
                  <a:pt x="16862" y="2267"/>
                  <a:pt x="16818" y="2244"/>
                  <a:pt x="16775" y="2224"/>
                </a:cubicBezTo>
                <a:cubicBezTo>
                  <a:pt x="16758" y="2216"/>
                  <a:pt x="16744" y="2212"/>
                  <a:pt x="16736" y="2211"/>
                </a:cubicBezTo>
                <a:close/>
                <a:moveTo>
                  <a:pt x="12796" y="2310"/>
                </a:moveTo>
                <a:lnTo>
                  <a:pt x="12732" y="2426"/>
                </a:lnTo>
                <a:cubicBezTo>
                  <a:pt x="12697" y="2490"/>
                  <a:pt x="12679" y="2568"/>
                  <a:pt x="12693" y="2598"/>
                </a:cubicBezTo>
                <a:cubicBezTo>
                  <a:pt x="12764" y="2741"/>
                  <a:pt x="12870" y="2603"/>
                  <a:pt x="12825" y="2426"/>
                </a:cubicBezTo>
                <a:lnTo>
                  <a:pt x="12796" y="2310"/>
                </a:lnTo>
                <a:close/>
                <a:moveTo>
                  <a:pt x="18808" y="2678"/>
                </a:moveTo>
                <a:cubicBezTo>
                  <a:pt x="18794" y="2677"/>
                  <a:pt x="18774" y="2684"/>
                  <a:pt x="18750" y="2709"/>
                </a:cubicBezTo>
                <a:cubicBezTo>
                  <a:pt x="18716" y="2745"/>
                  <a:pt x="18691" y="2786"/>
                  <a:pt x="18691" y="2801"/>
                </a:cubicBezTo>
                <a:cubicBezTo>
                  <a:pt x="18691" y="2816"/>
                  <a:pt x="18718" y="2804"/>
                  <a:pt x="18750" y="2770"/>
                </a:cubicBezTo>
                <a:cubicBezTo>
                  <a:pt x="18782" y="2737"/>
                  <a:pt x="18823" y="2723"/>
                  <a:pt x="18843" y="2746"/>
                </a:cubicBezTo>
                <a:cubicBezTo>
                  <a:pt x="18862" y="2768"/>
                  <a:pt x="18866" y="2761"/>
                  <a:pt x="18847" y="2721"/>
                </a:cubicBezTo>
                <a:cubicBezTo>
                  <a:pt x="18835" y="2694"/>
                  <a:pt x="18823" y="2679"/>
                  <a:pt x="18808" y="2678"/>
                </a:cubicBezTo>
                <a:close/>
                <a:moveTo>
                  <a:pt x="17975" y="2789"/>
                </a:moveTo>
                <a:cubicBezTo>
                  <a:pt x="17969" y="2778"/>
                  <a:pt x="17959" y="2810"/>
                  <a:pt x="17936" y="2875"/>
                </a:cubicBezTo>
                <a:cubicBezTo>
                  <a:pt x="17864" y="3075"/>
                  <a:pt x="17864" y="3106"/>
                  <a:pt x="17960" y="3274"/>
                </a:cubicBezTo>
                <a:cubicBezTo>
                  <a:pt x="18065" y="3458"/>
                  <a:pt x="18096" y="3469"/>
                  <a:pt x="18023" y="3299"/>
                </a:cubicBezTo>
                <a:cubicBezTo>
                  <a:pt x="17994" y="3230"/>
                  <a:pt x="17976" y="3076"/>
                  <a:pt x="17979" y="2955"/>
                </a:cubicBezTo>
                <a:cubicBezTo>
                  <a:pt x="17982" y="2851"/>
                  <a:pt x="17980" y="2800"/>
                  <a:pt x="17975" y="2789"/>
                </a:cubicBezTo>
                <a:close/>
                <a:moveTo>
                  <a:pt x="18131" y="2838"/>
                </a:moveTo>
                <a:cubicBezTo>
                  <a:pt x="18124" y="2847"/>
                  <a:pt x="18121" y="2883"/>
                  <a:pt x="18121" y="2955"/>
                </a:cubicBezTo>
                <a:cubicBezTo>
                  <a:pt x="18120" y="3074"/>
                  <a:pt x="18129" y="3097"/>
                  <a:pt x="18165" y="3053"/>
                </a:cubicBezTo>
                <a:cubicBezTo>
                  <a:pt x="18200" y="3009"/>
                  <a:pt x="18203" y="2966"/>
                  <a:pt x="18170" y="2893"/>
                </a:cubicBezTo>
                <a:cubicBezTo>
                  <a:pt x="18149" y="2849"/>
                  <a:pt x="18137" y="2829"/>
                  <a:pt x="18131" y="2838"/>
                </a:cubicBezTo>
                <a:close/>
                <a:moveTo>
                  <a:pt x="17643" y="2906"/>
                </a:moveTo>
                <a:cubicBezTo>
                  <a:pt x="17633" y="2909"/>
                  <a:pt x="17621" y="2917"/>
                  <a:pt x="17609" y="2930"/>
                </a:cubicBezTo>
                <a:cubicBezTo>
                  <a:pt x="17575" y="2966"/>
                  <a:pt x="17545" y="2974"/>
                  <a:pt x="17545" y="2949"/>
                </a:cubicBezTo>
                <a:cubicBezTo>
                  <a:pt x="17545" y="2924"/>
                  <a:pt x="17524" y="2932"/>
                  <a:pt x="17497" y="2967"/>
                </a:cubicBezTo>
                <a:cubicBezTo>
                  <a:pt x="17459" y="3015"/>
                  <a:pt x="17464" y="3063"/>
                  <a:pt x="17516" y="3164"/>
                </a:cubicBezTo>
                <a:cubicBezTo>
                  <a:pt x="17564" y="3255"/>
                  <a:pt x="17571" y="3315"/>
                  <a:pt x="17541" y="3354"/>
                </a:cubicBezTo>
                <a:cubicBezTo>
                  <a:pt x="17510" y="3393"/>
                  <a:pt x="17512" y="3452"/>
                  <a:pt x="17545" y="3532"/>
                </a:cubicBezTo>
                <a:cubicBezTo>
                  <a:pt x="17593" y="3643"/>
                  <a:pt x="17617" y="3653"/>
                  <a:pt x="17770" y="3667"/>
                </a:cubicBezTo>
                <a:cubicBezTo>
                  <a:pt x="17816" y="3672"/>
                  <a:pt x="17828" y="3724"/>
                  <a:pt x="17819" y="3845"/>
                </a:cubicBezTo>
                <a:cubicBezTo>
                  <a:pt x="17807" y="3997"/>
                  <a:pt x="17821" y="4017"/>
                  <a:pt x="17921" y="4017"/>
                </a:cubicBezTo>
                <a:cubicBezTo>
                  <a:pt x="17983" y="4017"/>
                  <a:pt x="18044" y="3996"/>
                  <a:pt x="18057" y="3968"/>
                </a:cubicBezTo>
                <a:cubicBezTo>
                  <a:pt x="18071" y="3941"/>
                  <a:pt x="18055" y="3929"/>
                  <a:pt x="18023" y="3937"/>
                </a:cubicBezTo>
                <a:cubicBezTo>
                  <a:pt x="17992" y="3946"/>
                  <a:pt x="17959" y="3891"/>
                  <a:pt x="17950" y="3821"/>
                </a:cubicBezTo>
                <a:cubicBezTo>
                  <a:pt x="17942" y="3750"/>
                  <a:pt x="17887" y="3605"/>
                  <a:pt x="17828" y="3495"/>
                </a:cubicBezTo>
                <a:cubicBezTo>
                  <a:pt x="17764" y="3376"/>
                  <a:pt x="17736" y="3273"/>
                  <a:pt x="17760" y="3243"/>
                </a:cubicBezTo>
                <a:cubicBezTo>
                  <a:pt x="17784" y="3213"/>
                  <a:pt x="17774" y="3132"/>
                  <a:pt x="17736" y="3035"/>
                </a:cubicBezTo>
                <a:cubicBezTo>
                  <a:pt x="17697" y="2936"/>
                  <a:pt x="17673" y="2895"/>
                  <a:pt x="17643" y="2906"/>
                </a:cubicBezTo>
                <a:close/>
                <a:moveTo>
                  <a:pt x="16668" y="2992"/>
                </a:moveTo>
                <a:cubicBezTo>
                  <a:pt x="16652" y="2991"/>
                  <a:pt x="16635" y="2996"/>
                  <a:pt x="16619" y="3004"/>
                </a:cubicBezTo>
                <a:cubicBezTo>
                  <a:pt x="16584" y="3021"/>
                  <a:pt x="16592" y="3032"/>
                  <a:pt x="16643" y="3035"/>
                </a:cubicBezTo>
                <a:cubicBezTo>
                  <a:pt x="16690" y="3037"/>
                  <a:pt x="16716" y="3022"/>
                  <a:pt x="16702" y="3004"/>
                </a:cubicBezTo>
                <a:cubicBezTo>
                  <a:pt x="16695" y="2995"/>
                  <a:pt x="16683" y="2992"/>
                  <a:pt x="16668" y="2992"/>
                </a:cubicBezTo>
                <a:close/>
                <a:moveTo>
                  <a:pt x="18760" y="3121"/>
                </a:moveTo>
                <a:cubicBezTo>
                  <a:pt x="18715" y="3132"/>
                  <a:pt x="18648" y="3211"/>
                  <a:pt x="18648" y="3268"/>
                </a:cubicBezTo>
                <a:cubicBezTo>
                  <a:pt x="18648" y="3295"/>
                  <a:pt x="18684" y="3286"/>
                  <a:pt x="18730" y="3250"/>
                </a:cubicBezTo>
                <a:cubicBezTo>
                  <a:pt x="18777" y="3213"/>
                  <a:pt x="18806" y="3159"/>
                  <a:pt x="18794" y="3133"/>
                </a:cubicBezTo>
                <a:cubicBezTo>
                  <a:pt x="18787" y="3120"/>
                  <a:pt x="18775" y="3117"/>
                  <a:pt x="18760" y="3121"/>
                </a:cubicBezTo>
                <a:close/>
                <a:moveTo>
                  <a:pt x="18374" y="3268"/>
                </a:moveTo>
                <a:cubicBezTo>
                  <a:pt x="18367" y="3262"/>
                  <a:pt x="18352" y="3277"/>
                  <a:pt x="18326" y="3305"/>
                </a:cubicBezTo>
                <a:cubicBezTo>
                  <a:pt x="18291" y="3342"/>
                  <a:pt x="18254" y="3356"/>
                  <a:pt x="18238" y="3336"/>
                </a:cubicBezTo>
                <a:cubicBezTo>
                  <a:pt x="18222" y="3316"/>
                  <a:pt x="18204" y="3324"/>
                  <a:pt x="18204" y="3354"/>
                </a:cubicBezTo>
                <a:cubicBezTo>
                  <a:pt x="18204" y="3384"/>
                  <a:pt x="18221" y="3425"/>
                  <a:pt x="18238" y="3446"/>
                </a:cubicBezTo>
                <a:cubicBezTo>
                  <a:pt x="18287" y="3508"/>
                  <a:pt x="18357" y="3454"/>
                  <a:pt x="18374" y="3342"/>
                </a:cubicBezTo>
                <a:cubicBezTo>
                  <a:pt x="18381" y="3299"/>
                  <a:pt x="18382" y="3273"/>
                  <a:pt x="18374" y="3268"/>
                </a:cubicBezTo>
                <a:close/>
                <a:moveTo>
                  <a:pt x="10606" y="3428"/>
                </a:moveTo>
                <a:cubicBezTo>
                  <a:pt x="10581" y="3428"/>
                  <a:pt x="10572" y="3453"/>
                  <a:pt x="10587" y="3483"/>
                </a:cubicBezTo>
                <a:cubicBezTo>
                  <a:pt x="10602" y="3513"/>
                  <a:pt x="10625" y="3538"/>
                  <a:pt x="10636" y="3538"/>
                </a:cubicBezTo>
                <a:cubicBezTo>
                  <a:pt x="10646" y="3538"/>
                  <a:pt x="10655" y="3513"/>
                  <a:pt x="10655" y="3483"/>
                </a:cubicBezTo>
                <a:cubicBezTo>
                  <a:pt x="10655" y="3453"/>
                  <a:pt x="10632" y="3428"/>
                  <a:pt x="10606" y="3428"/>
                </a:cubicBezTo>
                <a:close/>
                <a:moveTo>
                  <a:pt x="17253" y="3778"/>
                </a:moveTo>
                <a:cubicBezTo>
                  <a:pt x="17141" y="3747"/>
                  <a:pt x="17053" y="3999"/>
                  <a:pt x="17160" y="4134"/>
                </a:cubicBezTo>
                <a:cubicBezTo>
                  <a:pt x="17224" y="4214"/>
                  <a:pt x="17255" y="4220"/>
                  <a:pt x="17219" y="4146"/>
                </a:cubicBezTo>
                <a:cubicBezTo>
                  <a:pt x="17204" y="4117"/>
                  <a:pt x="17230" y="4040"/>
                  <a:pt x="17277" y="3980"/>
                </a:cubicBezTo>
                <a:cubicBezTo>
                  <a:pt x="17351" y="3887"/>
                  <a:pt x="17356" y="3865"/>
                  <a:pt x="17302" y="3808"/>
                </a:cubicBezTo>
                <a:cubicBezTo>
                  <a:pt x="17285" y="3791"/>
                  <a:pt x="17269" y="3782"/>
                  <a:pt x="17253" y="3778"/>
                </a:cubicBezTo>
                <a:close/>
                <a:moveTo>
                  <a:pt x="16858" y="4331"/>
                </a:moveTo>
                <a:cubicBezTo>
                  <a:pt x="16853" y="4336"/>
                  <a:pt x="16849" y="4354"/>
                  <a:pt x="16848" y="4386"/>
                </a:cubicBezTo>
                <a:cubicBezTo>
                  <a:pt x="16846" y="4444"/>
                  <a:pt x="16858" y="4478"/>
                  <a:pt x="16873" y="4460"/>
                </a:cubicBezTo>
                <a:cubicBezTo>
                  <a:pt x="16887" y="4441"/>
                  <a:pt x="16890" y="4395"/>
                  <a:pt x="16877" y="4355"/>
                </a:cubicBezTo>
                <a:cubicBezTo>
                  <a:pt x="16870" y="4333"/>
                  <a:pt x="16863" y="4325"/>
                  <a:pt x="16858" y="4331"/>
                </a:cubicBezTo>
                <a:close/>
                <a:moveTo>
                  <a:pt x="16497" y="5252"/>
                </a:moveTo>
                <a:cubicBezTo>
                  <a:pt x="16492" y="5255"/>
                  <a:pt x="16495" y="5269"/>
                  <a:pt x="16507" y="5301"/>
                </a:cubicBezTo>
                <a:cubicBezTo>
                  <a:pt x="16523" y="5347"/>
                  <a:pt x="16550" y="5432"/>
                  <a:pt x="16565" y="5485"/>
                </a:cubicBezTo>
                <a:cubicBezTo>
                  <a:pt x="16598" y="5601"/>
                  <a:pt x="16619" y="5600"/>
                  <a:pt x="16726" y="5498"/>
                </a:cubicBezTo>
                <a:cubicBezTo>
                  <a:pt x="16820" y="5408"/>
                  <a:pt x="16795" y="5309"/>
                  <a:pt x="16682" y="5332"/>
                </a:cubicBezTo>
                <a:cubicBezTo>
                  <a:pt x="16640" y="5340"/>
                  <a:pt x="16575" y="5317"/>
                  <a:pt x="16541" y="5283"/>
                </a:cubicBezTo>
                <a:cubicBezTo>
                  <a:pt x="16517" y="5258"/>
                  <a:pt x="16502" y="5249"/>
                  <a:pt x="16497" y="5252"/>
                </a:cubicBezTo>
                <a:close/>
                <a:moveTo>
                  <a:pt x="18691" y="5442"/>
                </a:moveTo>
                <a:cubicBezTo>
                  <a:pt x="18675" y="5430"/>
                  <a:pt x="18614" y="5453"/>
                  <a:pt x="18555" y="5492"/>
                </a:cubicBezTo>
                <a:cubicBezTo>
                  <a:pt x="18496" y="5530"/>
                  <a:pt x="18422" y="5553"/>
                  <a:pt x="18394" y="5541"/>
                </a:cubicBezTo>
                <a:cubicBezTo>
                  <a:pt x="18366" y="5529"/>
                  <a:pt x="18303" y="5541"/>
                  <a:pt x="18257" y="5571"/>
                </a:cubicBezTo>
                <a:cubicBezTo>
                  <a:pt x="18198" y="5611"/>
                  <a:pt x="18159" y="5612"/>
                  <a:pt x="18121" y="5565"/>
                </a:cubicBezTo>
                <a:cubicBezTo>
                  <a:pt x="18079" y="5513"/>
                  <a:pt x="18071" y="5512"/>
                  <a:pt x="18082" y="5571"/>
                </a:cubicBezTo>
                <a:cubicBezTo>
                  <a:pt x="18099" y="5664"/>
                  <a:pt x="17860" y="5848"/>
                  <a:pt x="17770" y="5811"/>
                </a:cubicBezTo>
                <a:cubicBezTo>
                  <a:pt x="17729" y="5794"/>
                  <a:pt x="17733" y="5816"/>
                  <a:pt x="17784" y="5866"/>
                </a:cubicBezTo>
                <a:cubicBezTo>
                  <a:pt x="17865" y="5945"/>
                  <a:pt x="17864" y="5952"/>
                  <a:pt x="17726" y="6038"/>
                </a:cubicBezTo>
                <a:cubicBezTo>
                  <a:pt x="17647" y="6088"/>
                  <a:pt x="17562" y="6116"/>
                  <a:pt x="17541" y="6100"/>
                </a:cubicBezTo>
                <a:cubicBezTo>
                  <a:pt x="17519" y="6083"/>
                  <a:pt x="17502" y="6107"/>
                  <a:pt x="17502" y="6149"/>
                </a:cubicBezTo>
                <a:cubicBezTo>
                  <a:pt x="17502" y="6251"/>
                  <a:pt x="17266" y="6533"/>
                  <a:pt x="17224" y="6481"/>
                </a:cubicBezTo>
                <a:cubicBezTo>
                  <a:pt x="17205" y="6457"/>
                  <a:pt x="17203" y="6501"/>
                  <a:pt x="17219" y="6579"/>
                </a:cubicBezTo>
                <a:cubicBezTo>
                  <a:pt x="17249" y="6732"/>
                  <a:pt x="17152" y="6890"/>
                  <a:pt x="17068" y="6825"/>
                </a:cubicBezTo>
                <a:cubicBezTo>
                  <a:pt x="17042" y="6805"/>
                  <a:pt x="17008" y="6822"/>
                  <a:pt x="16994" y="6868"/>
                </a:cubicBezTo>
                <a:cubicBezTo>
                  <a:pt x="16963" y="6971"/>
                  <a:pt x="17115" y="7165"/>
                  <a:pt x="17263" y="7212"/>
                </a:cubicBezTo>
                <a:cubicBezTo>
                  <a:pt x="17428" y="7264"/>
                  <a:pt x="17431" y="7328"/>
                  <a:pt x="17282" y="7439"/>
                </a:cubicBezTo>
                <a:cubicBezTo>
                  <a:pt x="17156" y="7532"/>
                  <a:pt x="17157" y="7540"/>
                  <a:pt x="17243" y="7580"/>
                </a:cubicBezTo>
                <a:cubicBezTo>
                  <a:pt x="17349" y="7630"/>
                  <a:pt x="17315" y="7734"/>
                  <a:pt x="17194" y="7734"/>
                </a:cubicBezTo>
                <a:cubicBezTo>
                  <a:pt x="17085" y="7734"/>
                  <a:pt x="17041" y="7838"/>
                  <a:pt x="17131" y="7881"/>
                </a:cubicBezTo>
                <a:cubicBezTo>
                  <a:pt x="17174" y="7902"/>
                  <a:pt x="17226" y="7876"/>
                  <a:pt x="17263" y="7814"/>
                </a:cubicBezTo>
                <a:cubicBezTo>
                  <a:pt x="17320" y="7715"/>
                  <a:pt x="17323" y="7718"/>
                  <a:pt x="17375" y="7875"/>
                </a:cubicBezTo>
                <a:cubicBezTo>
                  <a:pt x="17405" y="7966"/>
                  <a:pt x="17425" y="8077"/>
                  <a:pt x="17419" y="8121"/>
                </a:cubicBezTo>
                <a:cubicBezTo>
                  <a:pt x="17410" y="8186"/>
                  <a:pt x="17419" y="8183"/>
                  <a:pt x="17472" y="8127"/>
                </a:cubicBezTo>
                <a:cubicBezTo>
                  <a:pt x="17517" y="8080"/>
                  <a:pt x="17551" y="8082"/>
                  <a:pt x="17570" y="8121"/>
                </a:cubicBezTo>
                <a:cubicBezTo>
                  <a:pt x="17585" y="8153"/>
                  <a:pt x="17638" y="8176"/>
                  <a:pt x="17687" y="8176"/>
                </a:cubicBezTo>
                <a:cubicBezTo>
                  <a:pt x="17740" y="8176"/>
                  <a:pt x="17785" y="8221"/>
                  <a:pt x="17799" y="8287"/>
                </a:cubicBezTo>
                <a:cubicBezTo>
                  <a:pt x="17817" y="8372"/>
                  <a:pt x="17833" y="8388"/>
                  <a:pt x="17877" y="8342"/>
                </a:cubicBezTo>
                <a:cubicBezTo>
                  <a:pt x="17942" y="8274"/>
                  <a:pt x="18116" y="8359"/>
                  <a:pt x="18116" y="8459"/>
                </a:cubicBezTo>
                <a:cubicBezTo>
                  <a:pt x="18116" y="8490"/>
                  <a:pt x="18144" y="8495"/>
                  <a:pt x="18175" y="8471"/>
                </a:cubicBezTo>
                <a:cubicBezTo>
                  <a:pt x="18205" y="8447"/>
                  <a:pt x="18275" y="8437"/>
                  <a:pt x="18331" y="8446"/>
                </a:cubicBezTo>
                <a:cubicBezTo>
                  <a:pt x="18386" y="8455"/>
                  <a:pt x="18459" y="8431"/>
                  <a:pt x="18491" y="8397"/>
                </a:cubicBezTo>
                <a:cubicBezTo>
                  <a:pt x="18563" y="8322"/>
                  <a:pt x="18622" y="8414"/>
                  <a:pt x="18584" y="8538"/>
                </a:cubicBezTo>
                <a:cubicBezTo>
                  <a:pt x="18565" y="8601"/>
                  <a:pt x="18580" y="8606"/>
                  <a:pt x="18648" y="8563"/>
                </a:cubicBezTo>
                <a:cubicBezTo>
                  <a:pt x="18695" y="8533"/>
                  <a:pt x="18771" y="8482"/>
                  <a:pt x="18818" y="8452"/>
                </a:cubicBezTo>
                <a:cubicBezTo>
                  <a:pt x="18875" y="8416"/>
                  <a:pt x="18912" y="8421"/>
                  <a:pt x="18930" y="8459"/>
                </a:cubicBezTo>
                <a:cubicBezTo>
                  <a:pt x="18949" y="8497"/>
                  <a:pt x="18981" y="8498"/>
                  <a:pt x="19018" y="8459"/>
                </a:cubicBezTo>
                <a:cubicBezTo>
                  <a:pt x="19048" y="8427"/>
                  <a:pt x="19085" y="8414"/>
                  <a:pt x="19101" y="8434"/>
                </a:cubicBezTo>
                <a:cubicBezTo>
                  <a:pt x="19172" y="8523"/>
                  <a:pt x="19121" y="8290"/>
                  <a:pt x="19043" y="8164"/>
                </a:cubicBezTo>
                <a:cubicBezTo>
                  <a:pt x="18994" y="8086"/>
                  <a:pt x="18955" y="8006"/>
                  <a:pt x="18955" y="7986"/>
                </a:cubicBezTo>
                <a:cubicBezTo>
                  <a:pt x="18955" y="7966"/>
                  <a:pt x="18899" y="7856"/>
                  <a:pt x="18833" y="7746"/>
                </a:cubicBezTo>
                <a:cubicBezTo>
                  <a:pt x="18752" y="7612"/>
                  <a:pt x="18604" y="7487"/>
                  <a:pt x="18384" y="7359"/>
                </a:cubicBezTo>
                <a:cubicBezTo>
                  <a:pt x="18083" y="7184"/>
                  <a:pt x="18064" y="7165"/>
                  <a:pt x="18140" y="7095"/>
                </a:cubicBezTo>
                <a:cubicBezTo>
                  <a:pt x="18186" y="7053"/>
                  <a:pt x="18209" y="7015"/>
                  <a:pt x="18189" y="7015"/>
                </a:cubicBezTo>
                <a:cubicBezTo>
                  <a:pt x="18170" y="7015"/>
                  <a:pt x="18228" y="6911"/>
                  <a:pt x="18321" y="6782"/>
                </a:cubicBezTo>
                <a:cubicBezTo>
                  <a:pt x="18414" y="6652"/>
                  <a:pt x="18505" y="6552"/>
                  <a:pt x="18526" y="6560"/>
                </a:cubicBezTo>
                <a:cubicBezTo>
                  <a:pt x="18546" y="6569"/>
                  <a:pt x="18554" y="6552"/>
                  <a:pt x="18540" y="6524"/>
                </a:cubicBezTo>
                <a:cubicBezTo>
                  <a:pt x="18526" y="6495"/>
                  <a:pt x="18535" y="6409"/>
                  <a:pt x="18560" y="6327"/>
                </a:cubicBezTo>
                <a:cubicBezTo>
                  <a:pt x="18631" y="6093"/>
                  <a:pt x="18723" y="5467"/>
                  <a:pt x="18691" y="5442"/>
                </a:cubicBezTo>
                <a:close/>
                <a:moveTo>
                  <a:pt x="16019" y="8010"/>
                </a:moveTo>
                <a:lnTo>
                  <a:pt x="16005" y="8231"/>
                </a:lnTo>
                <a:cubicBezTo>
                  <a:pt x="15983" y="8516"/>
                  <a:pt x="16001" y="8587"/>
                  <a:pt x="16078" y="8508"/>
                </a:cubicBezTo>
                <a:cubicBezTo>
                  <a:pt x="16122" y="8461"/>
                  <a:pt x="16148" y="8476"/>
                  <a:pt x="16185" y="8563"/>
                </a:cubicBezTo>
                <a:cubicBezTo>
                  <a:pt x="16239" y="8690"/>
                  <a:pt x="16239" y="8690"/>
                  <a:pt x="16336" y="8643"/>
                </a:cubicBezTo>
                <a:cubicBezTo>
                  <a:pt x="16374" y="8624"/>
                  <a:pt x="16404" y="8569"/>
                  <a:pt x="16404" y="8526"/>
                </a:cubicBezTo>
                <a:cubicBezTo>
                  <a:pt x="16404" y="8483"/>
                  <a:pt x="16437" y="8433"/>
                  <a:pt x="16473" y="8416"/>
                </a:cubicBezTo>
                <a:cubicBezTo>
                  <a:pt x="16508" y="8398"/>
                  <a:pt x="16531" y="8332"/>
                  <a:pt x="16526" y="8262"/>
                </a:cubicBezTo>
                <a:cubicBezTo>
                  <a:pt x="16520" y="8165"/>
                  <a:pt x="16497" y="8134"/>
                  <a:pt x="16419" y="8145"/>
                </a:cubicBezTo>
                <a:cubicBezTo>
                  <a:pt x="16363" y="8153"/>
                  <a:pt x="16302" y="8176"/>
                  <a:pt x="16287" y="8194"/>
                </a:cubicBezTo>
                <a:cubicBezTo>
                  <a:pt x="16273" y="8213"/>
                  <a:pt x="16208" y="8180"/>
                  <a:pt x="16141" y="8121"/>
                </a:cubicBezTo>
                <a:lnTo>
                  <a:pt x="16019" y="8010"/>
                </a:lnTo>
                <a:close/>
                <a:moveTo>
                  <a:pt x="17268" y="8489"/>
                </a:moveTo>
                <a:cubicBezTo>
                  <a:pt x="17233" y="8472"/>
                  <a:pt x="17194" y="8499"/>
                  <a:pt x="17180" y="8545"/>
                </a:cubicBezTo>
                <a:cubicBezTo>
                  <a:pt x="17166" y="8590"/>
                  <a:pt x="17131" y="8613"/>
                  <a:pt x="17107" y="8594"/>
                </a:cubicBezTo>
                <a:cubicBezTo>
                  <a:pt x="17044" y="8545"/>
                  <a:pt x="17053" y="8802"/>
                  <a:pt x="17116" y="8882"/>
                </a:cubicBezTo>
                <a:cubicBezTo>
                  <a:pt x="17145" y="8919"/>
                  <a:pt x="17178" y="8950"/>
                  <a:pt x="17189" y="8950"/>
                </a:cubicBezTo>
                <a:cubicBezTo>
                  <a:pt x="17201" y="8950"/>
                  <a:pt x="17196" y="8933"/>
                  <a:pt x="17180" y="8913"/>
                </a:cubicBezTo>
                <a:cubicBezTo>
                  <a:pt x="17164" y="8893"/>
                  <a:pt x="17184" y="8834"/>
                  <a:pt x="17224" y="8778"/>
                </a:cubicBezTo>
                <a:cubicBezTo>
                  <a:pt x="17264" y="8722"/>
                  <a:pt x="17281" y="8674"/>
                  <a:pt x="17263" y="8674"/>
                </a:cubicBezTo>
                <a:cubicBezTo>
                  <a:pt x="17244" y="8674"/>
                  <a:pt x="17250" y="8642"/>
                  <a:pt x="17277" y="8600"/>
                </a:cubicBezTo>
                <a:cubicBezTo>
                  <a:pt x="17316" y="8541"/>
                  <a:pt x="17316" y="8513"/>
                  <a:pt x="17268" y="8489"/>
                </a:cubicBezTo>
                <a:close/>
                <a:moveTo>
                  <a:pt x="16536" y="10301"/>
                </a:moveTo>
                <a:cubicBezTo>
                  <a:pt x="16691" y="10307"/>
                  <a:pt x="16799" y="10375"/>
                  <a:pt x="16799" y="10480"/>
                </a:cubicBezTo>
                <a:cubicBezTo>
                  <a:pt x="16799" y="10532"/>
                  <a:pt x="16859" y="10650"/>
                  <a:pt x="16931" y="10744"/>
                </a:cubicBezTo>
                <a:cubicBezTo>
                  <a:pt x="17052" y="10900"/>
                  <a:pt x="17060" y="10929"/>
                  <a:pt x="17019" y="11118"/>
                </a:cubicBezTo>
                <a:cubicBezTo>
                  <a:pt x="16923" y="11555"/>
                  <a:pt x="17045" y="11831"/>
                  <a:pt x="17897" y="13047"/>
                </a:cubicBezTo>
                <a:cubicBezTo>
                  <a:pt x="18979" y="14592"/>
                  <a:pt x="19293" y="15094"/>
                  <a:pt x="19720" y="15990"/>
                </a:cubicBezTo>
                <a:cubicBezTo>
                  <a:pt x="20183" y="16959"/>
                  <a:pt x="20347" y="17833"/>
                  <a:pt x="20208" y="18576"/>
                </a:cubicBezTo>
                <a:cubicBezTo>
                  <a:pt x="20125" y="19018"/>
                  <a:pt x="19936" y="19555"/>
                  <a:pt x="19750" y="19872"/>
                </a:cubicBezTo>
                <a:cubicBezTo>
                  <a:pt x="19638" y="20063"/>
                  <a:pt x="19581" y="20110"/>
                  <a:pt x="19394" y="20160"/>
                </a:cubicBezTo>
                <a:cubicBezTo>
                  <a:pt x="19270" y="20194"/>
                  <a:pt x="18994" y="20223"/>
                  <a:pt x="18784" y="20222"/>
                </a:cubicBezTo>
                <a:cubicBezTo>
                  <a:pt x="18208" y="20218"/>
                  <a:pt x="17911" y="20105"/>
                  <a:pt x="16058" y="19227"/>
                </a:cubicBezTo>
                <a:cubicBezTo>
                  <a:pt x="14961" y="18707"/>
                  <a:pt x="14102" y="18455"/>
                  <a:pt x="13137" y="18367"/>
                </a:cubicBezTo>
                <a:cubicBezTo>
                  <a:pt x="12756" y="18332"/>
                  <a:pt x="11860" y="18433"/>
                  <a:pt x="11362" y="18570"/>
                </a:cubicBezTo>
                <a:cubicBezTo>
                  <a:pt x="11256" y="18599"/>
                  <a:pt x="11149" y="18601"/>
                  <a:pt x="11128" y="18576"/>
                </a:cubicBezTo>
                <a:cubicBezTo>
                  <a:pt x="11108" y="18550"/>
                  <a:pt x="11180" y="18380"/>
                  <a:pt x="11289" y="18195"/>
                </a:cubicBezTo>
                <a:lnTo>
                  <a:pt x="11489" y="17857"/>
                </a:lnTo>
                <a:lnTo>
                  <a:pt x="12552" y="17851"/>
                </a:lnTo>
                <a:cubicBezTo>
                  <a:pt x="14243" y="17842"/>
                  <a:pt x="14829" y="17802"/>
                  <a:pt x="15375" y="17648"/>
                </a:cubicBezTo>
                <a:cubicBezTo>
                  <a:pt x="15641" y="17573"/>
                  <a:pt x="15886" y="17485"/>
                  <a:pt x="15922" y="17458"/>
                </a:cubicBezTo>
                <a:cubicBezTo>
                  <a:pt x="15977" y="17415"/>
                  <a:pt x="15996" y="16939"/>
                  <a:pt x="16044" y="14356"/>
                </a:cubicBezTo>
                <a:cubicBezTo>
                  <a:pt x="16075" y="12675"/>
                  <a:pt x="16114" y="11087"/>
                  <a:pt x="16131" y="10830"/>
                </a:cubicBezTo>
                <a:lnTo>
                  <a:pt x="16165" y="10363"/>
                </a:lnTo>
                <a:lnTo>
                  <a:pt x="16370" y="10320"/>
                </a:lnTo>
                <a:cubicBezTo>
                  <a:pt x="16430" y="10307"/>
                  <a:pt x="16484" y="10299"/>
                  <a:pt x="16536" y="103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06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9"/>
          <a:stretch>
            <a:fillRect/>
          </a:stretch>
        </p:blipFill>
        <p:spPr>
          <a:xfrm>
            <a:off x="6904184" y="3555272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107" name="Google Shape;1767;p26"/>
          <p:cNvSpPr/>
          <p:nvPr/>
        </p:nvSpPr>
        <p:spPr>
          <a:xfrm rot="4829594">
            <a:off x="900223" y="1135728"/>
            <a:ext cx="287933" cy="551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grpSp>
        <p:nvGrpSpPr>
          <p:cNvPr id="1112" name="تجميع"/>
          <p:cNvGrpSpPr/>
          <p:nvPr/>
        </p:nvGrpSpPr>
        <p:grpSpPr>
          <a:xfrm>
            <a:off x="5745130" y="1815582"/>
            <a:ext cx="1585162" cy="1331596"/>
            <a:chOff x="0" y="0"/>
            <a:chExt cx="1585161" cy="1331594"/>
          </a:xfrm>
        </p:grpSpPr>
        <p:grpSp>
          <p:nvGrpSpPr>
            <p:cNvPr id="1110" name="تجميع"/>
            <p:cNvGrpSpPr/>
            <p:nvPr/>
          </p:nvGrpSpPr>
          <p:grpSpPr>
            <a:xfrm>
              <a:off x="-1" y="0"/>
              <a:ext cx="1585163" cy="1331595"/>
              <a:chOff x="0" y="0"/>
              <a:chExt cx="1585161" cy="1331594"/>
            </a:xfrm>
          </p:grpSpPr>
          <p:sp>
            <p:nvSpPr>
              <p:cNvPr id="1108" name="شريط فيلم"/>
              <p:cNvSpPr/>
              <p:nvPr/>
            </p:nvSpPr>
            <p:spPr>
              <a:xfrm>
                <a:off x="0" y="0"/>
                <a:ext cx="1585162" cy="1331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9" name="مستطيل"/>
              <p:cNvSpPr/>
              <p:nvPr/>
            </p:nvSpPr>
            <p:spPr>
              <a:xfrm>
                <a:off x="101204" y="301776"/>
                <a:ext cx="1393215" cy="723077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11" name="تمثيل المعادلات المكتوبة بصيغة الميل والمقطع بيانيًا"/>
            <p:cNvSpPr txBox="1"/>
            <p:nvPr/>
          </p:nvSpPr>
          <p:spPr>
            <a:xfrm>
              <a:off x="39529" y="0"/>
              <a:ext cx="1506103" cy="1059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lnSpc>
                  <a:spcPct val="80000"/>
                </a:lnSpc>
                <a:defRPr b="1" sz="1300">
                  <a:solidFill>
                    <a:srgbClr val="566262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  <a:p>
              <a:pPr algn="ctr" rtl="0">
                <a:lnSpc>
                  <a:spcPct val="80000"/>
                </a:lnSpc>
                <a:defRPr b="1" sz="1300">
                  <a:solidFill>
                    <a:srgbClr val="566262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  <a:r>
                <a:t>تمثيل المعادلات المكتوبة بصيغة الميل والمقطع بيانيًا</a:t>
              </a:r>
            </a:p>
          </p:txBody>
        </p:sp>
      </p:grpSp>
      <p:sp>
        <p:nvSpPr>
          <p:cNvPr id="1113" name="Google Shape;828;p33"/>
          <p:cNvSpPr txBox="1"/>
          <p:nvPr>
            <p:ph type="title" idx="4294967295"/>
          </p:nvPr>
        </p:nvSpPr>
        <p:spPr>
          <a:xfrm>
            <a:off x="3014927" y="166696"/>
            <a:ext cx="3030493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121899" tIns="121899" rIns="121899" bIns="121899"/>
          <a:lstStyle>
            <a:lvl1pPr rtl="0">
              <a:defRPr>
                <a:solidFill>
                  <a:srgbClr val="5C5C5C"/>
                </a:solidFill>
              </a:defRPr>
            </a:lvl1pPr>
          </a:lstStyle>
          <a:p>
            <a:pPr/>
            <a:r>
              <a:t>شريط الذكريات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1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792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793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794" name="١٠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١٠٣</a:t>
            </a:r>
          </a:p>
        </p:txBody>
      </p:sp>
      <p:grpSp>
        <p:nvGrpSpPr>
          <p:cNvPr id="1797" name="مستطيل مستدير الزوايا"/>
          <p:cNvGrpSpPr/>
          <p:nvPr/>
        </p:nvGrpSpPr>
        <p:grpSpPr>
          <a:xfrm>
            <a:off x="573078" y="2692044"/>
            <a:ext cx="6069813" cy="1891494"/>
            <a:chOff x="0" y="0"/>
            <a:chExt cx="6069811" cy="1891493"/>
          </a:xfrm>
        </p:grpSpPr>
        <p:sp>
          <p:nvSpPr>
            <p:cNvPr id="1796" name="مستطيل مستدير الزوايا"/>
            <p:cNvSpPr/>
            <p:nvPr/>
          </p:nvSpPr>
          <p:spPr>
            <a:xfrm>
              <a:off x="12700" y="12700"/>
              <a:ext cx="6044412" cy="1866094"/>
            </a:xfrm>
            <a:prstGeom prst="roundRect">
              <a:avLst>
                <a:gd name="adj" fmla="val 5453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795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069812" cy="1891494"/>
            </a:xfrm>
            <a:prstGeom prst="rect">
              <a:avLst/>
            </a:prstGeom>
            <a:effectLst/>
          </p:spPr>
        </p:pic>
      </p:grpSp>
      <p:grpSp>
        <p:nvGrpSpPr>
          <p:cNvPr id="1802" name="تجميع"/>
          <p:cNvGrpSpPr/>
          <p:nvPr/>
        </p:nvGrpSpPr>
        <p:grpSpPr>
          <a:xfrm>
            <a:off x="6287840" y="1561473"/>
            <a:ext cx="464698" cy="464698"/>
            <a:chOff x="0" y="0"/>
            <a:chExt cx="464696" cy="464696"/>
          </a:xfrm>
        </p:grpSpPr>
        <p:grpSp>
          <p:nvGrpSpPr>
            <p:cNvPr id="1800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798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99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01" name="١٠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</p:grpSp>
      <p:pic>
        <p:nvPicPr>
          <p:cNvPr id="1803" name="IMG_6982.jpeg" descr="IMG_6982.jpeg"/>
          <p:cNvPicPr>
            <a:picLocks noChangeAspect="1"/>
          </p:cNvPicPr>
          <p:nvPr/>
        </p:nvPicPr>
        <p:blipFill>
          <a:blip r:embed="rId6">
            <a:extLst/>
          </a:blip>
          <a:srcRect l="34872" t="69670" r="23772" b="19984"/>
          <a:stretch>
            <a:fillRect/>
          </a:stretch>
        </p:blipFill>
        <p:spPr>
          <a:xfrm>
            <a:off x="1860037" y="1659177"/>
            <a:ext cx="4112186" cy="999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5" name="Google Shape;4108;p86" descr="Google Shape;4108;p86"/>
          <p:cNvPicPr>
            <a:picLocks noChangeAspect="1"/>
          </p:cNvPicPr>
          <p:nvPr/>
        </p:nvPicPr>
        <p:blipFill>
          <a:blip r:embed="rId2">
            <a:alphaModFix amt="89000"/>
            <a:extLst/>
          </a:blip>
          <a:stretch>
            <a:fillRect/>
          </a:stretch>
        </p:blipFill>
        <p:spPr>
          <a:xfrm>
            <a:off x="5171010" y="1073546"/>
            <a:ext cx="1262410" cy="23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6" name="Google Shape;4109;p86" descr="Google Shape;4109;p86"/>
          <p:cNvPicPr>
            <a:picLocks noChangeAspect="1"/>
          </p:cNvPicPr>
          <p:nvPr/>
        </p:nvPicPr>
        <p:blipFill>
          <a:blip r:embed="rId3">
            <a:alphaModFix amt="89000"/>
            <a:extLst/>
          </a:blip>
          <a:stretch>
            <a:fillRect/>
          </a:stretch>
        </p:blipFill>
        <p:spPr>
          <a:xfrm>
            <a:off x="2959728" y="1051476"/>
            <a:ext cx="1875641" cy="35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7" name="Google Shape;4110;p86" descr="Google Shape;4110;p86"/>
          <p:cNvPicPr>
            <a:picLocks noChangeAspect="1"/>
          </p:cNvPicPr>
          <p:nvPr/>
        </p:nvPicPr>
        <p:blipFill>
          <a:blip r:embed="rId4">
            <a:alphaModFix amt="46118"/>
            <a:extLst/>
          </a:blip>
          <a:stretch>
            <a:fillRect/>
          </a:stretch>
        </p:blipFill>
        <p:spPr>
          <a:xfrm>
            <a:off x="351838" y="2786321"/>
            <a:ext cx="2268000" cy="42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8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89000"/>
            <a:extLst/>
          </a:blip>
          <a:stretch>
            <a:fillRect/>
          </a:stretch>
        </p:blipFill>
        <p:spPr>
          <a:xfrm>
            <a:off x="582498" y="1076919"/>
            <a:ext cx="1604728" cy="3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1809" name="Google Shape;4924;p54"/>
          <p:cNvSpPr txBox="1"/>
          <p:nvPr/>
        </p:nvSpPr>
        <p:spPr>
          <a:xfrm>
            <a:off x="394224" y="4400198"/>
            <a:ext cx="6129634" cy="415814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448055" rtl="0">
              <a:defRPr sz="12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810" name="Google Shape;2022;p40" descr="Google Shape;2022;p40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50881" y="975443"/>
            <a:ext cx="1395239" cy="4661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11" name="Google Shape;1742;p25" descr="Google Shape;1742;p2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1741" y="994582"/>
            <a:ext cx="2231615" cy="42789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12" name="IMG_0474.png" descr="IMG_047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465" y="1760395"/>
            <a:ext cx="1124382" cy="112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3" name="Google Shape;4625;p49" descr="Google Shape;4625;p49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2543" y="975443"/>
            <a:ext cx="1855042" cy="43217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14" name="IMG_0491.jpeg" descr="IMG_0491.jpeg"/>
          <p:cNvPicPr>
            <a:picLocks noChangeAspect="1"/>
          </p:cNvPicPr>
          <p:nvPr/>
        </p:nvPicPr>
        <p:blipFill>
          <a:blip r:embed="rId10">
            <a:extLst/>
          </a:blip>
          <a:srcRect l="2036" t="2230" r="1691" b="1607"/>
          <a:stretch>
            <a:fillRect/>
          </a:stretch>
        </p:blipFill>
        <p:spPr>
          <a:xfrm>
            <a:off x="514268" y="2743288"/>
            <a:ext cx="283301" cy="28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0" fill="norm" stroke="1" extrusionOk="0">
                <a:moveTo>
                  <a:pt x="11519" y="28"/>
                </a:moveTo>
                <a:cubicBezTo>
                  <a:pt x="9924" y="-103"/>
                  <a:pt x="7872" y="240"/>
                  <a:pt x="6483" y="870"/>
                </a:cubicBezTo>
                <a:cubicBezTo>
                  <a:pt x="6362" y="925"/>
                  <a:pt x="6236" y="958"/>
                  <a:pt x="6212" y="960"/>
                </a:cubicBezTo>
                <a:cubicBezTo>
                  <a:pt x="6188" y="963"/>
                  <a:pt x="6122" y="1010"/>
                  <a:pt x="6061" y="1051"/>
                </a:cubicBezTo>
                <a:cubicBezTo>
                  <a:pt x="6001" y="1091"/>
                  <a:pt x="5875" y="1163"/>
                  <a:pt x="5790" y="1201"/>
                </a:cubicBezTo>
                <a:cubicBezTo>
                  <a:pt x="5705" y="1238"/>
                  <a:pt x="5555" y="1321"/>
                  <a:pt x="5458" y="1381"/>
                </a:cubicBezTo>
                <a:cubicBezTo>
                  <a:pt x="5361" y="1442"/>
                  <a:pt x="5253" y="1485"/>
                  <a:pt x="5217" y="1502"/>
                </a:cubicBezTo>
                <a:cubicBezTo>
                  <a:pt x="5066" y="1570"/>
                  <a:pt x="4486" y="1991"/>
                  <a:pt x="4071" y="2313"/>
                </a:cubicBezTo>
                <a:cubicBezTo>
                  <a:pt x="3552" y="2716"/>
                  <a:pt x="2677" y="3585"/>
                  <a:pt x="2292" y="4088"/>
                </a:cubicBezTo>
                <a:cubicBezTo>
                  <a:pt x="2143" y="4281"/>
                  <a:pt x="1967" y="4466"/>
                  <a:pt x="1930" y="4509"/>
                </a:cubicBezTo>
                <a:cubicBezTo>
                  <a:pt x="1893" y="4551"/>
                  <a:pt x="1868" y="4616"/>
                  <a:pt x="1870" y="4629"/>
                </a:cubicBezTo>
                <a:cubicBezTo>
                  <a:pt x="1871" y="4642"/>
                  <a:pt x="1805" y="4750"/>
                  <a:pt x="1719" y="4869"/>
                </a:cubicBezTo>
                <a:cubicBezTo>
                  <a:pt x="1633" y="4989"/>
                  <a:pt x="1568" y="5097"/>
                  <a:pt x="1568" y="5110"/>
                </a:cubicBezTo>
                <a:cubicBezTo>
                  <a:pt x="1568" y="5122"/>
                  <a:pt x="1513" y="5218"/>
                  <a:pt x="1447" y="5320"/>
                </a:cubicBezTo>
                <a:cubicBezTo>
                  <a:pt x="1333" y="5499"/>
                  <a:pt x="965" y="6238"/>
                  <a:pt x="965" y="6283"/>
                </a:cubicBezTo>
                <a:cubicBezTo>
                  <a:pt x="965" y="6295"/>
                  <a:pt x="888" y="6432"/>
                  <a:pt x="814" y="6583"/>
                </a:cubicBezTo>
                <a:cubicBezTo>
                  <a:pt x="528" y="7168"/>
                  <a:pt x="256" y="8197"/>
                  <a:pt x="90" y="9259"/>
                </a:cubicBezTo>
                <a:cubicBezTo>
                  <a:pt x="-58" y="10211"/>
                  <a:pt x="-22" y="11790"/>
                  <a:pt x="181" y="12778"/>
                </a:cubicBezTo>
                <a:cubicBezTo>
                  <a:pt x="234" y="13037"/>
                  <a:pt x="227" y="13124"/>
                  <a:pt x="181" y="13199"/>
                </a:cubicBezTo>
                <a:cubicBezTo>
                  <a:pt x="132" y="13278"/>
                  <a:pt x="154" y="13283"/>
                  <a:pt x="241" y="13349"/>
                </a:cubicBezTo>
                <a:cubicBezTo>
                  <a:pt x="346" y="13429"/>
                  <a:pt x="440" y="13722"/>
                  <a:pt x="392" y="13800"/>
                </a:cubicBezTo>
                <a:cubicBezTo>
                  <a:pt x="376" y="13825"/>
                  <a:pt x="387" y="13879"/>
                  <a:pt x="422" y="13920"/>
                </a:cubicBezTo>
                <a:cubicBezTo>
                  <a:pt x="532" y="14050"/>
                  <a:pt x="655" y="14439"/>
                  <a:pt x="603" y="14492"/>
                </a:cubicBezTo>
                <a:cubicBezTo>
                  <a:pt x="570" y="14524"/>
                  <a:pt x="595" y="14558"/>
                  <a:pt x="663" y="14612"/>
                </a:cubicBezTo>
                <a:cubicBezTo>
                  <a:pt x="747" y="14677"/>
                  <a:pt x="958" y="15153"/>
                  <a:pt x="905" y="15153"/>
                </a:cubicBezTo>
                <a:cubicBezTo>
                  <a:pt x="894" y="15153"/>
                  <a:pt x="938" y="15224"/>
                  <a:pt x="995" y="15303"/>
                </a:cubicBezTo>
                <a:cubicBezTo>
                  <a:pt x="1094" y="15443"/>
                  <a:pt x="1100" y="15432"/>
                  <a:pt x="1025" y="15514"/>
                </a:cubicBezTo>
                <a:cubicBezTo>
                  <a:pt x="982" y="15561"/>
                  <a:pt x="949" y="15618"/>
                  <a:pt x="965" y="15634"/>
                </a:cubicBezTo>
                <a:cubicBezTo>
                  <a:pt x="981" y="15650"/>
                  <a:pt x="1021" y="15621"/>
                  <a:pt x="1055" y="15574"/>
                </a:cubicBezTo>
                <a:cubicBezTo>
                  <a:pt x="1115" y="15494"/>
                  <a:pt x="1133" y="15498"/>
                  <a:pt x="1206" y="15664"/>
                </a:cubicBezTo>
                <a:cubicBezTo>
                  <a:pt x="1249" y="15761"/>
                  <a:pt x="1294" y="15863"/>
                  <a:pt x="1297" y="15875"/>
                </a:cubicBezTo>
                <a:cubicBezTo>
                  <a:pt x="1299" y="15887"/>
                  <a:pt x="1376" y="16021"/>
                  <a:pt x="1478" y="16175"/>
                </a:cubicBezTo>
                <a:cubicBezTo>
                  <a:pt x="1579" y="16329"/>
                  <a:pt x="1640" y="16458"/>
                  <a:pt x="1628" y="16476"/>
                </a:cubicBezTo>
                <a:cubicBezTo>
                  <a:pt x="1617" y="16495"/>
                  <a:pt x="1649" y="16521"/>
                  <a:pt x="1689" y="16536"/>
                </a:cubicBezTo>
                <a:cubicBezTo>
                  <a:pt x="1728" y="16551"/>
                  <a:pt x="1734" y="16581"/>
                  <a:pt x="1719" y="16596"/>
                </a:cubicBezTo>
                <a:cubicBezTo>
                  <a:pt x="1704" y="16612"/>
                  <a:pt x="1744" y="16660"/>
                  <a:pt x="1779" y="16687"/>
                </a:cubicBezTo>
                <a:cubicBezTo>
                  <a:pt x="1814" y="16713"/>
                  <a:pt x="1832" y="16771"/>
                  <a:pt x="1839" y="16807"/>
                </a:cubicBezTo>
                <a:cubicBezTo>
                  <a:pt x="1847" y="16843"/>
                  <a:pt x="1888" y="16896"/>
                  <a:pt x="1930" y="16927"/>
                </a:cubicBezTo>
                <a:cubicBezTo>
                  <a:pt x="2045" y="17013"/>
                  <a:pt x="2267" y="17343"/>
                  <a:pt x="2231" y="17378"/>
                </a:cubicBezTo>
                <a:cubicBezTo>
                  <a:pt x="2214" y="17395"/>
                  <a:pt x="2236" y="17416"/>
                  <a:pt x="2262" y="17408"/>
                </a:cubicBezTo>
                <a:cubicBezTo>
                  <a:pt x="2326" y="17388"/>
                  <a:pt x="2587" y="17671"/>
                  <a:pt x="2563" y="17739"/>
                </a:cubicBezTo>
                <a:cubicBezTo>
                  <a:pt x="2553" y="17769"/>
                  <a:pt x="2562" y="17799"/>
                  <a:pt x="2593" y="17799"/>
                </a:cubicBezTo>
                <a:cubicBezTo>
                  <a:pt x="2693" y="17799"/>
                  <a:pt x="3195" y="18326"/>
                  <a:pt x="3166" y="18401"/>
                </a:cubicBezTo>
                <a:cubicBezTo>
                  <a:pt x="3148" y="18448"/>
                  <a:pt x="3148" y="18479"/>
                  <a:pt x="3196" y="18461"/>
                </a:cubicBezTo>
                <a:cubicBezTo>
                  <a:pt x="3282" y="18428"/>
                  <a:pt x="3590" y="18734"/>
                  <a:pt x="3558" y="18821"/>
                </a:cubicBezTo>
                <a:cubicBezTo>
                  <a:pt x="3542" y="18866"/>
                  <a:pt x="3553" y="18869"/>
                  <a:pt x="3619" y="18852"/>
                </a:cubicBezTo>
                <a:cubicBezTo>
                  <a:pt x="3727" y="18823"/>
                  <a:pt x="3943" y="19011"/>
                  <a:pt x="3860" y="19062"/>
                </a:cubicBezTo>
                <a:cubicBezTo>
                  <a:pt x="3773" y="19116"/>
                  <a:pt x="3955" y="19271"/>
                  <a:pt x="4071" y="19242"/>
                </a:cubicBezTo>
                <a:cubicBezTo>
                  <a:pt x="4145" y="19224"/>
                  <a:pt x="4238" y="19270"/>
                  <a:pt x="4493" y="19453"/>
                </a:cubicBezTo>
                <a:cubicBezTo>
                  <a:pt x="4681" y="19588"/>
                  <a:pt x="4831" y="19703"/>
                  <a:pt x="4825" y="19724"/>
                </a:cubicBezTo>
                <a:cubicBezTo>
                  <a:pt x="4819" y="19745"/>
                  <a:pt x="4855" y="19764"/>
                  <a:pt x="4885" y="19754"/>
                </a:cubicBezTo>
                <a:cubicBezTo>
                  <a:pt x="4915" y="19743"/>
                  <a:pt x="5078" y="19827"/>
                  <a:pt x="5247" y="19934"/>
                </a:cubicBezTo>
                <a:cubicBezTo>
                  <a:pt x="5579" y="20143"/>
                  <a:pt x="5806" y="20263"/>
                  <a:pt x="6423" y="20535"/>
                </a:cubicBezTo>
                <a:cubicBezTo>
                  <a:pt x="6802" y="20703"/>
                  <a:pt x="7868" y="21074"/>
                  <a:pt x="8051" y="21107"/>
                </a:cubicBezTo>
                <a:cubicBezTo>
                  <a:pt x="8100" y="21115"/>
                  <a:pt x="8436" y="21194"/>
                  <a:pt x="8775" y="21257"/>
                </a:cubicBezTo>
                <a:cubicBezTo>
                  <a:pt x="9114" y="21321"/>
                  <a:pt x="9571" y="21385"/>
                  <a:pt x="9800" y="21407"/>
                </a:cubicBezTo>
                <a:cubicBezTo>
                  <a:pt x="10734" y="21497"/>
                  <a:pt x="12108" y="21397"/>
                  <a:pt x="13148" y="21167"/>
                </a:cubicBezTo>
                <a:cubicBezTo>
                  <a:pt x="13578" y="21071"/>
                  <a:pt x="14443" y="20814"/>
                  <a:pt x="14656" y="20716"/>
                </a:cubicBezTo>
                <a:cubicBezTo>
                  <a:pt x="15174" y="20477"/>
                  <a:pt x="15470" y="20362"/>
                  <a:pt x="15530" y="20385"/>
                </a:cubicBezTo>
                <a:cubicBezTo>
                  <a:pt x="15576" y="20403"/>
                  <a:pt x="15598" y="20389"/>
                  <a:pt x="15590" y="20355"/>
                </a:cubicBezTo>
                <a:cubicBezTo>
                  <a:pt x="15583" y="20325"/>
                  <a:pt x="15662" y="20234"/>
                  <a:pt x="15771" y="20175"/>
                </a:cubicBezTo>
                <a:cubicBezTo>
                  <a:pt x="15880" y="20115"/>
                  <a:pt x="16084" y="20018"/>
                  <a:pt x="16224" y="19934"/>
                </a:cubicBezTo>
                <a:cubicBezTo>
                  <a:pt x="16363" y="19850"/>
                  <a:pt x="16527" y="19797"/>
                  <a:pt x="16555" y="19814"/>
                </a:cubicBezTo>
                <a:cubicBezTo>
                  <a:pt x="16585" y="19832"/>
                  <a:pt x="16572" y="19810"/>
                  <a:pt x="16555" y="19784"/>
                </a:cubicBezTo>
                <a:cubicBezTo>
                  <a:pt x="16526" y="19736"/>
                  <a:pt x="16756" y="19593"/>
                  <a:pt x="16797" y="19633"/>
                </a:cubicBezTo>
                <a:cubicBezTo>
                  <a:pt x="16809" y="19646"/>
                  <a:pt x="16858" y="19583"/>
                  <a:pt x="16917" y="19513"/>
                </a:cubicBezTo>
                <a:cubicBezTo>
                  <a:pt x="16987" y="19430"/>
                  <a:pt x="17052" y="19405"/>
                  <a:pt x="17098" y="19423"/>
                </a:cubicBezTo>
                <a:cubicBezTo>
                  <a:pt x="17143" y="19440"/>
                  <a:pt x="17147" y="19422"/>
                  <a:pt x="17128" y="19393"/>
                </a:cubicBezTo>
                <a:cubicBezTo>
                  <a:pt x="17102" y="19350"/>
                  <a:pt x="17502" y="19032"/>
                  <a:pt x="17581" y="19032"/>
                </a:cubicBezTo>
                <a:cubicBezTo>
                  <a:pt x="17599" y="19032"/>
                  <a:pt x="17663" y="18967"/>
                  <a:pt x="17731" y="18882"/>
                </a:cubicBezTo>
                <a:cubicBezTo>
                  <a:pt x="17799" y="18797"/>
                  <a:pt x="17862" y="18749"/>
                  <a:pt x="17882" y="18761"/>
                </a:cubicBezTo>
                <a:cubicBezTo>
                  <a:pt x="17902" y="18774"/>
                  <a:pt x="18004" y="18690"/>
                  <a:pt x="18093" y="18581"/>
                </a:cubicBezTo>
                <a:cubicBezTo>
                  <a:pt x="18183" y="18472"/>
                  <a:pt x="18282" y="18387"/>
                  <a:pt x="18304" y="18401"/>
                </a:cubicBezTo>
                <a:cubicBezTo>
                  <a:pt x="18327" y="18414"/>
                  <a:pt x="18371" y="18374"/>
                  <a:pt x="18395" y="18310"/>
                </a:cubicBezTo>
                <a:cubicBezTo>
                  <a:pt x="18422" y="18240"/>
                  <a:pt x="18454" y="18201"/>
                  <a:pt x="18485" y="18220"/>
                </a:cubicBezTo>
                <a:cubicBezTo>
                  <a:pt x="18514" y="18238"/>
                  <a:pt x="18531" y="18246"/>
                  <a:pt x="18515" y="18220"/>
                </a:cubicBezTo>
                <a:cubicBezTo>
                  <a:pt x="18500" y="18196"/>
                  <a:pt x="18595" y="18026"/>
                  <a:pt x="18757" y="17859"/>
                </a:cubicBezTo>
                <a:cubicBezTo>
                  <a:pt x="18918" y="17693"/>
                  <a:pt x="19081" y="17504"/>
                  <a:pt x="19119" y="17438"/>
                </a:cubicBezTo>
                <a:cubicBezTo>
                  <a:pt x="19156" y="17373"/>
                  <a:pt x="19359" y="17115"/>
                  <a:pt x="19541" y="16867"/>
                </a:cubicBezTo>
                <a:cubicBezTo>
                  <a:pt x="19722" y="16619"/>
                  <a:pt x="19871" y="16386"/>
                  <a:pt x="19903" y="16326"/>
                </a:cubicBezTo>
                <a:cubicBezTo>
                  <a:pt x="19935" y="16265"/>
                  <a:pt x="19992" y="16182"/>
                  <a:pt x="20023" y="16145"/>
                </a:cubicBezTo>
                <a:cubicBezTo>
                  <a:pt x="20139" y="16013"/>
                  <a:pt x="20730" y="14720"/>
                  <a:pt x="20898" y="14221"/>
                </a:cubicBezTo>
                <a:cubicBezTo>
                  <a:pt x="21090" y="13647"/>
                  <a:pt x="21301" y="12888"/>
                  <a:pt x="21320" y="12687"/>
                </a:cubicBezTo>
                <a:cubicBezTo>
                  <a:pt x="21359" y="12275"/>
                  <a:pt x="21391" y="12082"/>
                  <a:pt x="21471" y="12026"/>
                </a:cubicBezTo>
                <a:cubicBezTo>
                  <a:pt x="21532" y="11983"/>
                  <a:pt x="21542" y="11979"/>
                  <a:pt x="21501" y="11966"/>
                </a:cubicBezTo>
                <a:cubicBezTo>
                  <a:pt x="21455" y="11951"/>
                  <a:pt x="21460" y="11723"/>
                  <a:pt x="21471" y="10943"/>
                </a:cubicBezTo>
                <a:cubicBezTo>
                  <a:pt x="21487" y="9745"/>
                  <a:pt x="21412" y="9065"/>
                  <a:pt x="21169" y="8117"/>
                </a:cubicBezTo>
                <a:cubicBezTo>
                  <a:pt x="21119" y="7921"/>
                  <a:pt x="21066" y="7746"/>
                  <a:pt x="21079" y="7726"/>
                </a:cubicBezTo>
                <a:cubicBezTo>
                  <a:pt x="21091" y="7706"/>
                  <a:pt x="21082" y="7663"/>
                  <a:pt x="21049" y="7636"/>
                </a:cubicBezTo>
                <a:cubicBezTo>
                  <a:pt x="21015" y="7608"/>
                  <a:pt x="20973" y="7503"/>
                  <a:pt x="20958" y="7425"/>
                </a:cubicBezTo>
                <a:cubicBezTo>
                  <a:pt x="20943" y="7347"/>
                  <a:pt x="20870" y="7168"/>
                  <a:pt x="20807" y="7004"/>
                </a:cubicBezTo>
                <a:cubicBezTo>
                  <a:pt x="20745" y="6840"/>
                  <a:pt x="20704" y="6661"/>
                  <a:pt x="20717" y="6613"/>
                </a:cubicBezTo>
                <a:cubicBezTo>
                  <a:pt x="20731" y="6559"/>
                  <a:pt x="20724" y="6523"/>
                  <a:pt x="20687" y="6523"/>
                </a:cubicBezTo>
                <a:cubicBezTo>
                  <a:pt x="20634" y="6523"/>
                  <a:pt x="20470" y="6212"/>
                  <a:pt x="20445" y="6072"/>
                </a:cubicBezTo>
                <a:cubicBezTo>
                  <a:pt x="20441" y="6044"/>
                  <a:pt x="20410" y="5984"/>
                  <a:pt x="20385" y="5952"/>
                </a:cubicBezTo>
                <a:cubicBezTo>
                  <a:pt x="20360" y="5919"/>
                  <a:pt x="20254" y="5748"/>
                  <a:pt x="20174" y="5591"/>
                </a:cubicBezTo>
                <a:cubicBezTo>
                  <a:pt x="19887" y="5030"/>
                  <a:pt x="19347" y="4216"/>
                  <a:pt x="18938" y="3757"/>
                </a:cubicBezTo>
                <a:cubicBezTo>
                  <a:pt x="18493" y="3258"/>
                  <a:pt x="17390" y="2223"/>
                  <a:pt x="17279" y="2193"/>
                </a:cubicBezTo>
                <a:cubicBezTo>
                  <a:pt x="17205" y="2173"/>
                  <a:pt x="16978" y="1991"/>
                  <a:pt x="16978" y="1953"/>
                </a:cubicBezTo>
                <a:cubicBezTo>
                  <a:pt x="16978" y="1933"/>
                  <a:pt x="16954" y="1923"/>
                  <a:pt x="16917" y="1923"/>
                </a:cubicBezTo>
                <a:cubicBezTo>
                  <a:pt x="16880" y="1923"/>
                  <a:pt x="16841" y="1898"/>
                  <a:pt x="16827" y="1862"/>
                </a:cubicBezTo>
                <a:cubicBezTo>
                  <a:pt x="16813" y="1826"/>
                  <a:pt x="16786" y="1790"/>
                  <a:pt x="16766" y="1802"/>
                </a:cubicBezTo>
                <a:cubicBezTo>
                  <a:pt x="16746" y="1815"/>
                  <a:pt x="16719" y="1824"/>
                  <a:pt x="16706" y="1802"/>
                </a:cubicBezTo>
                <a:cubicBezTo>
                  <a:pt x="16693" y="1781"/>
                  <a:pt x="16502" y="1658"/>
                  <a:pt x="16284" y="1532"/>
                </a:cubicBezTo>
                <a:cubicBezTo>
                  <a:pt x="16066" y="1405"/>
                  <a:pt x="15882" y="1277"/>
                  <a:pt x="15892" y="1261"/>
                </a:cubicBezTo>
                <a:cubicBezTo>
                  <a:pt x="15902" y="1245"/>
                  <a:pt x="15874" y="1234"/>
                  <a:pt x="15832" y="1231"/>
                </a:cubicBezTo>
                <a:cubicBezTo>
                  <a:pt x="15790" y="1228"/>
                  <a:pt x="15608" y="1158"/>
                  <a:pt x="15440" y="1081"/>
                </a:cubicBezTo>
                <a:cubicBezTo>
                  <a:pt x="15272" y="1004"/>
                  <a:pt x="15030" y="901"/>
                  <a:pt x="14897" y="840"/>
                </a:cubicBezTo>
                <a:cubicBezTo>
                  <a:pt x="14596" y="702"/>
                  <a:pt x="13492" y="326"/>
                  <a:pt x="13389" y="329"/>
                </a:cubicBezTo>
                <a:cubicBezTo>
                  <a:pt x="13347" y="330"/>
                  <a:pt x="13313" y="322"/>
                  <a:pt x="13299" y="299"/>
                </a:cubicBezTo>
                <a:cubicBezTo>
                  <a:pt x="13284" y="276"/>
                  <a:pt x="13262" y="254"/>
                  <a:pt x="13238" y="269"/>
                </a:cubicBezTo>
                <a:cubicBezTo>
                  <a:pt x="13215" y="283"/>
                  <a:pt x="13149" y="279"/>
                  <a:pt x="13087" y="239"/>
                </a:cubicBezTo>
                <a:cubicBezTo>
                  <a:pt x="13026" y="199"/>
                  <a:pt x="12941" y="165"/>
                  <a:pt x="12907" y="179"/>
                </a:cubicBezTo>
                <a:cubicBezTo>
                  <a:pt x="12872" y="192"/>
                  <a:pt x="12732" y="171"/>
                  <a:pt x="12605" y="148"/>
                </a:cubicBezTo>
                <a:cubicBezTo>
                  <a:pt x="12478" y="126"/>
                  <a:pt x="12316" y="101"/>
                  <a:pt x="12243" y="88"/>
                </a:cubicBezTo>
                <a:cubicBezTo>
                  <a:pt x="12170" y="76"/>
                  <a:pt x="11846" y="55"/>
                  <a:pt x="11519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15" name="عزيزتي الطالبة…"/>
          <p:cNvSpPr txBox="1"/>
          <p:nvPr/>
        </p:nvSpPr>
        <p:spPr>
          <a:xfrm>
            <a:off x="514268" y="2743288"/>
            <a:ext cx="1811250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816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9291" y="1562498"/>
            <a:ext cx="871236" cy="540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4" name="تجميع"/>
          <p:cNvGrpSpPr/>
          <p:nvPr/>
        </p:nvGrpSpPr>
        <p:grpSpPr>
          <a:xfrm>
            <a:off x="1744758" y="1448074"/>
            <a:ext cx="426866" cy="426866"/>
            <a:chOff x="0" y="0"/>
            <a:chExt cx="426865" cy="426865"/>
          </a:xfrm>
        </p:grpSpPr>
        <p:grpSp>
          <p:nvGrpSpPr>
            <p:cNvPr id="1819" name="Google Shape;3633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817" name="Google Shape;3634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18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23" name="تجميع"/>
            <p:cNvGrpSpPr/>
            <p:nvPr/>
          </p:nvGrpSpPr>
          <p:grpSpPr>
            <a:xfrm>
              <a:off x="107669" y="109511"/>
              <a:ext cx="208271" cy="189588"/>
              <a:chOff x="0" y="0"/>
              <a:chExt cx="208270" cy="189586"/>
            </a:xfrm>
          </p:grpSpPr>
          <p:sp>
            <p:nvSpPr>
              <p:cNvPr id="1820" name="Google Shape;3598;p76"/>
              <p:cNvSpPr/>
              <p:nvPr/>
            </p:nvSpPr>
            <p:spPr>
              <a:xfrm>
                <a:off x="51514" y="0"/>
                <a:ext cx="156757" cy="15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1" name="Google Shape;3599;p76"/>
              <p:cNvSpPr/>
              <p:nvPr/>
            </p:nvSpPr>
            <p:spPr>
              <a:xfrm>
                <a:off x="30333" y="98607"/>
                <a:ext cx="78050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2" name="Google Shape;3600;p76"/>
              <p:cNvSpPr/>
              <p:nvPr/>
            </p:nvSpPr>
            <p:spPr>
              <a:xfrm>
                <a:off x="0" y="159593"/>
                <a:ext cx="48939" cy="2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825" name="Google Shape;4248;p88" descr="Google Shape;4248;p88"/>
          <p:cNvPicPr>
            <a:picLocks noChangeAspect="1"/>
          </p:cNvPicPr>
          <p:nvPr/>
        </p:nvPicPr>
        <p:blipFill>
          <a:blip r:embed="rId13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5216764" y="1726438"/>
            <a:ext cx="1171012" cy="159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0" name="تجميع"/>
          <p:cNvGrpSpPr/>
          <p:nvPr/>
        </p:nvGrpSpPr>
        <p:grpSpPr>
          <a:xfrm>
            <a:off x="6044125" y="1540051"/>
            <a:ext cx="440689" cy="440689"/>
            <a:chOff x="0" y="0"/>
            <a:chExt cx="440688" cy="440688"/>
          </a:xfrm>
        </p:grpSpPr>
        <p:grpSp>
          <p:nvGrpSpPr>
            <p:cNvPr id="1828" name="Google Shape;3617;p76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826" name="Google Shape;3618;p76"/>
              <p:cNvSpPr/>
              <p:nvPr/>
            </p:nvSpPr>
            <p:spPr>
              <a:xfrm>
                <a:off x="-1" y="-1"/>
                <a:ext cx="440690" cy="44069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27" name="Google Shape;3619;p76" descr="Google Shape;3619;p7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01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29" name="Google Shape;3636;p76"/>
            <p:cNvSpPr/>
            <p:nvPr/>
          </p:nvSpPr>
          <p:spPr>
            <a:xfrm>
              <a:off x="103484" y="116838"/>
              <a:ext cx="233720" cy="23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831" name="Google Shape;4249;p88" descr="Google Shape;4249;p88"/>
          <p:cNvPicPr>
            <a:picLocks noChangeAspect="1"/>
          </p:cNvPicPr>
          <p:nvPr/>
        </p:nvPicPr>
        <p:blipFill>
          <a:blip r:embed="rId15">
            <a:extLst/>
          </a:blip>
          <a:srcRect l="1742" t="14052" r="1991" b="2856"/>
          <a:stretch>
            <a:fillRect/>
          </a:stretch>
        </p:blipFill>
        <p:spPr>
          <a:xfrm>
            <a:off x="2541499" y="1529557"/>
            <a:ext cx="2569070" cy="292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2" name="Google Shape;4245;p88" descr="Google Shape;4245;p88"/>
          <p:cNvPicPr>
            <a:picLocks noChangeAspect="1"/>
          </p:cNvPicPr>
          <p:nvPr/>
        </p:nvPicPr>
        <p:blipFill>
          <a:blip r:embed="rId16">
            <a:extLst/>
          </a:blip>
          <a:srcRect l="8823" t="4013" r="2837" b="5795"/>
          <a:stretch>
            <a:fillRect/>
          </a:stretch>
        </p:blipFill>
        <p:spPr>
          <a:xfrm>
            <a:off x="5881530" y="4274729"/>
            <a:ext cx="506413" cy="506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43"/>
                  <a:pt x="0" y="10808"/>
                </a:cubicBezTo>
                <a:cubicBezTo>
                  <a:pt x="0" y="16773"/>
                  <a:pt x="4836" y="21600"/>
                  <a:pt x="10800" y="21600"/>
                </a:cubicBezTo>
                <a:cubicBezTo>
                  <a:pt x="16764" y="21600"/>
                  <a:pt x="21600" y="16773"/>
                  <a:pt x="21600" y="10808"/>
                </a:cubicBezTo>
                <a:cubicBezTo>
                  <a:pt x="21600" y="4843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1833" name="IMG_0747.jpeg" descr="IMG_0747.jpeg"/>
          <p:cNvPicPr>
            <a:picLocks noChangeAspect="1"/>
          </p:cNvPicPr>
          <p:nvPr/>
        </p:nvPicPr>
        <p:blipFill>
          <a:blip r:embed="rId17">
            <a:extLst/>
          </a:blip>
          <a:srcRect l="29085" t="19343" r="38243" b="8"/>
          <a:stretch>
            <a:fillRect/>
          </a:stretch>
        </p:blipFill>
        <p:spPr>
          <a:xfrm>
            <a:off x="5544967" y="2110216"/>
            <a:ext cx="569519" cy="1152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9" y="0"/>
                </a:moveTo>
                <a:cubicBezTo>
                  <a:pt x="8102" y="-1"/>
                  <a:pt x="6645" y="199"/>
                  <a:pt x="4425" y="981"/>
                </a:cubicBezTo>
                <a:cubicBezTo>
                  <a:pt x="2746" y="1573"/>
                  <a:pt x="1881" y="2077"/>
                  <a:pt x="1009" y="2974"/>
                </a:cubicBezTo>
                <a:cubicBezTo>
                  <a:pt x="413" y="3587"/>
                  <a:pt x="7" y="4500"/>
                  <a:pt x="0" y="5093"/>
                </a:cubicBezTo>
                <a:cubicBezTo>
                  <a:pt x="-2" y="5291"/>
                  <a:pt x="41" y="5451"/>
                  <a:pt x="136" y="5554"/>
                </a:cubicBezTo>
                <a:cubicBezTo>
                  <a:pt x="365" y="5803"/>
                  <a:pt x="474" y="5814"/>
                  <a:pt x="2544" y="5814"/>
                </a:cubicBezTo>
                <a:cubicBezTo>
                  <a:pt x="3947" y="5814"/>
                  <a:pt x="4835" y="5769"/>
                  <a:pt x="5057" y="5680"/>
                </a:cubicBezTo>
                <a:cubicBezTo>
                  <a:pt x="5246" y="5606"/>
                  <a:pt x="5497" y="5263"/>
                  <a:pt x="5629" y="4922"/>
                </a:cubicBezTo>
                <a:cubicBezTo>
                  <a:pt x="6191" y="3470"/>
                  <a:pt x="8550" y="2552"/>
                  <a:pt x="11709" y="2550"/>
                </a:cubicBezTo>
                <a:cubicBezTo>
                  <a:pt x="13417" y="2549"/>
                  <a:pt x="14431" y="2755"/>
                  <a:pt x="15276" y="3264"/>
                </a:cubicBezTo>
                <a:cubicBezTo>
                  <a:pt x="16895" y="4240"/>
                  <a:pt x="16431" y="5190"/>
                  <a:pt x="13605" y="6721"/>
                </a:cubicBezTo>
                <a:cubicBezTo>
                  <a:pt x="11880" y="7657"/>
                  <a:pt x="11025" y="8424"/>
                  <a:pt x="10325" y="9628"/>
                </a:cubicBezTo>
                <a:cubicBezTo>
                  <a:pt x="9719" y="10671"/>
                  <a:pt x="9448" y="12587"/>
                  <a:pt x="9873" y="12840"/>
                </a:cubicBezTo>
                <a:cubicBezTo>
                  <a:pt x="10128" y="12992"/>
                  <a:pt x="10490" y="13008"/>
                  <a:pt x="12386" y="12945"/>
                </a:cubicBezTo>
                <a:cubicBezTo>
                  <a:pt x="14999" y="12857"/>
                  <a:pt x="15140" y="12803"/>
                  <a:pt x="15140" y="11889"/>
                </a:cubicBezTo>
                <a:cubicBezTo>
                  <a:pt x="15140" y="11189"/>
                  <a:pt x="15700" y="9714"/>
                  <a:pt x="16104" y="9339"/>
                </a:cubicBezTo>
                <a:cubicBezTo>
                  <a:pt x="16245" y="9207"/>
                  <a:pt x="17106" y="8694"/>
                  <a:pt x="18015" y="8201"/>
                </a:cubicBezTo>
                <a:cubicBezTo>
                  <a:pt x="20945" y="6613"/>
                  <a:pt x="21596" y="5929"/>
                  <a:pt x="21597" y="4454"/>
                </a:cubicBezTo>
                <a:cubicBezTo>
                  <a:pt x="21598" y="2445"/>
                  <a:pt x="19884" y="1131"/>
                  <a:pt x="16254" y="357"/>
                </a:cubicBezTo>
                <a:cubicBezTo>
                  <a:pt x="14662" y="17"/>
                  <a:pt x="14484" y="1"/>
                  <a:pt x="11619" y="0"/>
                </a:cubicBezTo>
                <a:close/>
                <a:moveTo>
                  <a:pt x="15592" y="14380"/>
                </a:moveTo>
                <a:cubicBezTo>
                  <a:pt x="15592" y="14441"/>
                  <a:pt x="15662" y="14518"/>
                  <a:pt x="15742" y="14558"/>
                </a:cubicBezTo>
                <a:cubicBezTo>
                  <a:pt x="15823" y="14598"/>
                  <a:pt x="15936" y="14611"/>
                  <a:pt x="15998" y="14580"/>
                </a:cubicBezTo>
                <a:cubicBezTo>
                  <a:pt x="16061" y="14549"/>
                  <a:pt x="15991" y="14465"/>
                  <a:pt x="15848" y="14394"/>
                </a:cubicBezTo>
                <a:cubicBezTo>
                  <a:pt x="15690" y="14316"/>
                  <a:pt x="15592" y="14311"/>
                  <a:pt x="15592" y="14380"/>
                </a:cubicBezTo>
                <a:close/>
                <a:moveTo>
                  <a:pt x="11739" y="14417"/>
                </a:moveTo>
                <a:cubicBezTo>
                  <a:pt x="9716" y="14417"/>
                  <a:pt x="8487" y="15009"/>
                  <a:pt x="8458" y="16000"/>
                </a:cubicBezTo>
                <a:cubicBezTo>
                  <a:pt x="8446" y="16429"/>
                  <a:pt x="8563" y="16671"/>
                  <a:pt x="8895" y="16893"/>
                </a:cubicBezTo>
                <a:cubicBezTo>
                  <a:pt x="9434" y="17253"/>
                  <a:pt x="10616" y="17562"/>
                  <a:pt x="11468" y="17569"/>
                </a:cubicBezTo>
                <a:cubicBezTo>
                  <a:pt x="12075" y="17574"/>
                  <a:pt x="12610" y="17933"/>
                  <a:pt x="12341" y="18157"/>
                </a:cubicBezTo>
                <a:cubicBezTo>
                  <a:pt x="12149" y="18317"/>
                  <a:pt x="9890" y="18149"/>
                  <a:pt x="9075" y="17911"/>
                </a:cubicBezTo>
                <a:cubicBezTo>
                  <a:pt x="8527" y="17751"/>
                  <a:pt x="8285" y="17726"/>
                  <a:pt x="8233" y="17822"/>
                </a:cubicBezTo>
                <a:cubicBezTo>
                  <a:pt x="8192" y="17896"/>
                  <a:pt x="8001" y="18221"/>
                  <a:pt x="7811" y="18551"/>
                </a:cubicBezTo>
                <a:cubicBezTo>
                  <a:pt x="7324" y="19394"/>
                  <a:pt x="6970" y="20810"/>
                  <a:pt x="7134" y="21242"/>
                </a:cubicBezTo>
                <a:lnTo>
                  <a:pt x="7269" y="21599"/>
                </a:lnTo>
                <a:lnTo>
                  <a:pt x="8263" y="21599"/>
                </a:lnTo>
                <a:lnTo>
                  <a:pt x="11258" y="21577"/>
                </a:lnTo>
                <a:lnTo>
                  <a:pt x="15246" y="21547"/>
                </a:lnTo>
                <a:lnTo>
                  <a:pt x="15968" y="20677"/>
                </a:lnTo>
                <a:cubicBezTo>
                  <a:pt x="16677" y="19828"/>
                  <a:pt x="16691" y="19769"/>
                  <a:pt x="16691" y="18186"/>
                </a:cubicBezTo>
                <a:lnTo>
                  <a:pt x="16691" y="16573"/>
                </a:lnTo>
                <a:lnTo>
                  <a:pt x="15953" y="17101"/>
                </a:lnTo>
                <a:cubicBezTo>
                  <a:pt x="15108" y="17707"/>
                  <a:pt x="14422" y="17800"/>
                  <a:pt x="14313" y="17331"/>
                </a:cubicBezTo>
                <a:cubicBezTo>
                  <a:pt x="14275" y="17170"/>
                  <a:pt x="14386" y="16927"/>
                  <a:pt x="14569" y="16788"/>
                </a:cubicBezTo>
                <a:cubicBezTo>
                  <a:pt x="15172" y="16333"/>
                  <a:pt x="15237" y="15699"/>
                  <a:pt x="14734" y="15212"/>
                </a:cubicBezTo>
                <a:cubicBezTo>
                  <a:pt x="14191" y="14686"/>
                  <a:pt x="13182" y="14417"/>
                  <a:pt x="11739" y="144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34" name="١٠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١٠٣</a:t>
            </a:r>
          </a:p>
        </p:txBody>
      </p:sp>
      <p:grpSp>
        <p:nvGrpSpPr>
          <p:cNvPr id="1846" name="تجميع"/>
          <p:cNvGrpSpPr/>
          <p:nvPr/>
        </p:nvGrpSpPr>
        <p:grpSpPr>
          <a:xfrm>
            <a:off x="2573403" y="1928622"/>
            <a:ext cx="2735484" cy="1590159"/>
            <a:chOff x="0" y="0"/>
            <a:chExt cx="2735483" cy="1590157"/>
          </a:xfrm>
        </p:grpSpPr>
        <p:grpSp>
          <p:nvGrpSpPr>
            <p:cNvPr id="1842" name="تجميع"/>
            <p:cNvGrpSpPr/>
            <p:nvPr/>
          </p:nvGrpSpPr>
          <p:grpSpPr>
            <a:xfrm>
              <a:off x="0" y="-1"/>
              <a:ext cx="2625937" cy="1590159"/>
              <a:chOff x="0" y="0"/>
              <a:chExt cx="2625936" cy="1590157"/>
            </a:xfrm>
          </p:grpSpPr>
          <p:sp>
            <p:nvSpPr>
              <p:cNvPr id="1835" name="Google Shape;7670;p96"/>
              <p:cNvSpPr/>
              <p:nvPr/>
            </p:nvSpPr>
            <p:spPr>
              <a:xfrm>
                <a:off x="341958" y="0"/>
                <a:ext cx="1942020" cy="434160"/>
              </a:xfrm>
              <a:prstGeom prst="roundRect">
                <a:avLst>
                  <a:gd name="adj" fmla="val 50000"/>
                </a:avLst>
              </a:prstGeom>
              <a:solidFill>
                <a:srgbClr val="869FB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grpSp>
            <p:nvGrpSpPr>
              <p:cNvPr id="1841" name="تجميع"/>
              <p:cNvGrpSpPr/>
              <p:nvPr/>
            </p:nvGrpSpPr>
            <p:grpSpPr>
              <a:xfrm>
                <a:off x="0" y="103365"/>
                <a:ext cx="2625937" cy="1486793"/>
                <a:chOff x="0" y="0"/>
                <a:chExt cx="2625936" cy="1486792"/>
              </a:xfrm>
            </p:grpSpPr>
            <p:sp>
              <p:nvSpPr>
                <p:cNvPr id="1836" name="Google Shape;7671;p96"/>
                <p:cNvSpPr/>
                <p:nvPr/>
              </p:nvSpPr>
              <p:spPr>
                <a:xfrm>
                  <a:off x="0" y="927013"/>
                  <a:ext cx="1306780" cy="549523"/>
                </a:xfrm>
                <a:prstGeom prst="roundRect">
                  <a:avLst>
                    <a:gd name="adj" fmla="val 5458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sp>
              <p:nvSpPr>
                <p:cNvPr id="1837" name="Google Shape;7672;p96"/>
                <p:cNvSpPr/>
                <p:nvPr/>
              </p:nvSpPr>
              <p:spPr>
                <a:xfrm>
                  <a:off x="1415185" y="927013"/>
                  <a:ext cx="1210752" cy="559780"/>
                </a:xfrm>
                <a:prstGeom prst="roundRect">
                  <a:avLst>
                    <a:gd name="adj" fmla="val 6617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pic>
              <p:nvPicPr>
                <p:cNvPr id="1838" name="Google Shape;7677;p96" descr="Google Shape;7677;p96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 flipH="1" rot="16200000">
                  <a:off x="1412939" y="135276"/>
                  <a:ext cx="698947" cy="909922"/>
                </a:xfrm>
                <a:prstGeom prst="rect">
                  <a:avLst/>
                </a:prstGeom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</p:pic>
            <p:pic>
              <p:nvPicPr>
                <p:cNvPr id="1839" name="Google Shape;7678;p96" descr="Google Shape;7678;p96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 rot="16200000">
                  <a:off x="550862" y="150057"/>
                  <a:ext cx="694021" cy="885293"/>
                </a:xfrm>
                <a:prstGeom prst="rect">
                  <a:avLst/>
                </a:prstGeom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</p:pic>
            <p:sp>
              <p:nvSpPr>
                <p:cNvPr id="1840" name="معادلات بصيغة الميل والمقطع"/>
                <p:cNvSpPr txBox="1"/>
                <p:nvPr/>
              </p:nvSpPr>
              <p:spPr>
                <a:xfrm>
                  <a:off x="413011" y="0"/>
                  <a:ext cx="1787537" cy="246600"/>
                </a:xfrm>
                <a:prstGeom prst="rect">
                  <a:avLst/>
                </a:prstGeom>
                <a:solidFill>
                  <a:schemeClr val="accent3">
                    <a:lumOff val="44000"/>
                  </a:schemeClr>
                </a:solidFill>
                <a:ln w="9525" cap="flat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ctr">
                    <a:defRPr b="1" sz="1300">
                      <a:solidFill>
                        <a:srgbClr val="474747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معادلات بصيغة الميل والمقطع</a:t>
                  </a:r>
                </a:p>
              </p:txBody>
            </p:sp>
          </p:grpSp>
        </p:grpSp>
        <p:grpSp>
          <p:nvGrpSpPr>
            <p:cNvPr id="1845" name="تجميع"/>
            <p:cNvGrpSpPr/>
            <p:nvPr/>
          </p:nvGrpSpPr>
          <p:grpSpPr>
            <a:xfrm>
              <a:off x="101679" y="1154048"/>
              <a:ext cx="2633805" cy="436110"/>
              <a:chOff x="0" y="0"/>
              <a:chExt cx="2633803" cy="436109"/>
            </a:xfrm>
          </p:grpSpPr>
          <p:sp>
            <p:nvSpPr>
              <p:cNvPr id="1843" name="كتابة المعادلة بمعلومة الميل ونقطة"/>
              <p:cNvSpPr txBox="1"/>
              <p:nvPr/>
            </p:nvSpPr>
            <p:spPr>
              <a:xfrm>
                <a:off x="1450538" y="0"/>
                <a:ext cx="1183266" cy="436110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كتابة المعادلة بمعلومة الميل ونقطة</a:t>
                </a:r>
              </a:p>
            </p:txBody>
          </p:sp>
          <p:sp>
            <p:nvSpPr>
              <p:cNvPr id="1844" name="كتابة المعادلة بمعلومة نقطتين"/>
              <p:cNvSpPr txBox="1"/>
              <p:nvPr/>
            </p:nvSpPr>
            <p:spPr>
              <a:xfrm>
                <a:off x="0" y="0"/>
                <a:ext cx="1181668" cy="392762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كتابة المعادلة بمعلومة نقطتين</a:t>
                </a:r>
              </a:p>
            </p:txBody>
          </p:sp>
        </p:grpSp>
      </p:grpSp>
      <p:grpSp>
        <p:nvGrpSpPr>
          <p:cNvPr id="1853" name="تجميع"/>
          <p:cNvGrpSpPr/>
          <p:nvPr/>
        </p:nvGrpSpPr>
        <p:grpSpPr>
          <a:xfrm>
            <a:off x="4621935" y="1529557"/>
            <a:ext cx="426866" cy="426866"/>
            <a:chOff x="0" y="0"/>
            <a:chExt cx="426865" cy="426865"/>
          </a:xfrm>
        </p:grpSpPr>
        <p:grpSp>
          <p:nvGrpSpPr>
            <p:cNvPr id="1849" name="Google Shape;3614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847" name="Google Shape;3615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48" name="Google Shape;3616;p76" descr="Google Shape;3616;p76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52" name="تجميع"/>
            <p:cNvGrpSpPr/>
            <p:nvPr/>
          </p:nvGrpSpPr>
          <p:grpSpPr>
            <a:xfrm>
              <a:off x="123377" y="88897"/>
              <a:ext cx="180111" cy="249071"/>
              <a:chOff x="0" y="0"/>
              <a:chExt cx="180109" cy="249069"/>
            </a:xfrm>
          </p:grpSpPr>
          <p:sp>
            <p:nvSpPr>
              <p:cNvPr id="1850" name="Google Shape;3639;p76"/>
              <p:cNvSpPr/>
              <p:nvPr/>
            </p:nvSpPr>
            <p:spPr>
              <a:xfrm>
                <a:off x="0" y="0"/>
                <a:ext cx="180110" cy="179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1" name="Google Shape;3640;p76"/>
              <p:cNvSpPr/>
              <p:nvPr/>
            </p:nvSpPr>
            <p:spPr>
              <a:xfrm>
                <a:off x="49068" y="195643"/>
                <a:ext cx="81362" cy="53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854" name="ص= م س + ب ص= م س + ب" descr="ص= م س + ب ص= م س + ب"/>
          <p:cNvPicPr>
            <a:picLocks noChangeAspect="0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265589" y="2468816"/>
            <a:ext cx="1263919" cy="364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20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7" dur="2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6" dur="10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Class="entr" nodeType="afterEffect" presetSubtype="8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0" dur="10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4" dur="10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3" grpId="8"/>
      <p:bldP build="whole" bldLvl="1" animBg="1" rev="0" advAuto="0" spid="1833" grpId="4"/>
      <p:bldP build="whole" bldLvl="1" animBg="1" rev="0" advAuto="0" spid="1805" grpId="1"/>
      <p:bldP build="whole" bldLvl="1" animBg="1" rev="0" advAuto="0" spid="1816" grpId="15"/>
      <p:bldP build="whole" bldLvl="1" animBg="1" rev="0" advAuto="0" spid="1825" grpId="5"/>
      <p:bldP build="whole" bldLvl="1" animBg="1" rev="0" advAuto="0" spid="1830" grpId="3"/>
      <p:bldP build="whole" bldLvl="1" animBg="1" rev="0" advAuto="0" spid="1807" grpId="17"/>
      <p:bldP build="whole" bldLvl="1" animBg="1" rev="0" advAuto="0" spid="1846" grpId="11"/>
      <p:bldP build="whole" bldLvl="1" animBg="1" rev="0" advAuto="0" spid="1831" grpId="9"/>
      <p:bldP build="whole" bldLvl="1" animBg="1" rev="0" advAuto="0" spid="1806" grpId="6"/>
      <p:bldP build="whole" bldLvl="1" animBg="1" rev="0" advAuto="0" spid="1824" grpId="13"/>
      <p:bldP build="whole" bldLvl="1" animBg="1" rev="0" advAuto="0" spid="1810" grpId="2"/>
      <p:bldP build="whole" bldLvl="1" animBg="1" rev="0" advAuto="0" spid="1812" grpId="16"/>
      <p:bldP build="whole" bldLvl="1" animBg="1" rev="0" advAuto="0" spid="1814" grpId="19"/>
      <p:bldP build="whole" bldLvl="1" animBg="1" rev="0" advAuto="0" spid="1811" grpId="7"/>
      <p:bldP build="whole" bldLvl="1" animBg="1" rev="0" advAuto="0" spid="1854" grpId="10"/>
      <p:bldP build="whole" bldLvl="1" animBg="1" rev="0" advAuto="0" spid="1813" grpId="14"/>
      <p:bldP build="whole" bldLvl="1" animBg="1" rev="0" advAuto="0" spid="1808" grpId="12"/>
      <p:bldP build="whole" bldLvl="1" animBg="1" rev="0" advAuto="0" spid="1815" grpId="18"/>
      <p:bldP build="whole" bldLvl="1" animBg="1" rev="0" advAuto="0" spid="1809" grpId="2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مستطيل مستدير الزوايا"/>
          <p:cNvSpPr/>
          <p:nvPr/>
        </p:nvSpPr>
        <p:spPr>
          <a:xfrm>
            <a:off x="1091742" y="624109"/>
            <a:ext cx="7637182" cy="4057218"/>
          </a:xfrm>
          <a:prstGeom prst="roundRect">
            <a:avLst>
              <a:gd name="adj" fmla="val 6080"/>
            </a:avLst>
          </a:prstGeom>
          <a:solidFill>
            <a:schemeClr val="accent3">
              <a:lumOff val="44000"/>
            </a:schemeClr>
          </a:solidFill>
          <a:ln w="3175">
            <a:solidFill>
              <a:srgbClr val="007B76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309562" rtl="0">
              <a:defRPr sz="1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57" name="@Maths0120"/>
          <p:cNvSpPr txBox="1"/>
          <p:nvPr/>
        </p:nvSpPr>
        <p:spPr>
          <a:xfrm>
            <a:off x="2766721" y="2252243"/>
            <a:ext cx="1290806" cy="3195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1858" name="Google Shape;632;p19"/>
          <p:cNvSpPr txBox="1"/>
          <p:nvPr/>
        </p:nvSpPr>
        <p:spPr>
          <a:xfrm>
            <a:off x="2690524" y="3429267"/>
            <a:ext cx="1672730" cy="61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defTabSz="342900" rtl="0">
              <a:defRPr sz="22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1859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sp>
        <p:nvSpPr>
          <p:cNvPr id="1860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429411" y="2147609"/>
            <a:ext cx="3249650" cy="4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2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861" name="لاتنسوني من دعواتكم الصادقة"/>
          <p:cNvSpPr txBox="1"/>
          <p:nvPr/>
        </p:nvSpPr>
        <p:spPr>
          <a:xfrm>
            <a:off x="2510524" y="4064398"/>
            <a:ext cx="4426237" cy="73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42900" rtl="0">
              <a:defRPr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1862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5429409" y="3467811"/>
            <a:ext cx="3714591" cy="41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8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1863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pic>
        <p:nvPicPr>
          <p:cNvPr id="1864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6"/>
          <a:stretch>
            <a:fillRect/>
          </a:stretch>
        </p:blipFill>
        <p:spPr>
          <a:xfrm>
            <a:off x="4491076" y="3138524"/>
            <a:ext cx="660023" cy="65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14" fill="norm" stroke="1" extrusionOk="0">
                <a:moveTo>
                  <a:pt x="10731" y="0"/>
                </a:moveTo>
                <a:cubicBezTo>
                  <a:pt x="8988" y="3"/>
                  <a:pt x="8706" y="40"/>
                  <a:pt x="7748" y="337"/>
                </a:cubicBezTo>
                <a:cubicBezTo>
                  <a:pt x="3594" y="1621"/>
                  <a:pt x="904" y="4703"/>
                  <a:pt x="155" y="9024"/>
                </a:cubicBezTo>
                <a:cubicBezTo>
                  <a:pt x="61" y="9566"/>
                  <a:pt x="3" y="10120"/>
                  <a:pt x="0" y="10670"/>
                </a:cubicBezTo>
                <a:cubicBezTo>
                  <a:pt x="-11" y="12320"/>
                  <a:pt x="376" y="13980"/>
                  <a:pt x="1162" y="15584"/>
                </a:cubicBezTo>
                <a:cubicBezTo>
                  <a:pt x="2212" y="17727"/>
                  <a:pt x="3765" y="19277"/>
                  <a:pt x="5927" y="20355"/>
                </a:cubicBezTo>
                <a:cubicBezTo>
                  <a:pt x="7151" y="20965"/>
                  <a:pt x="8119" y="21274"/>
                  <a:pt x="9414" y="21457"/>
                </a:cubicBezTo>
                <a:cubicBezTo>
                  <a:pt x="10416" y="21598"/>
                  <a:pt x="12346" y="21467"/>
                  <a:pt x="13391" y="21198"/>
                </a:cubicBezTo>
                <a:cubicBezTo>
                  <a:pt x="17164" y="20227"/>
                  <a:pt x="20050" y="17433"/>
                  <a:pt x="21114" y="13717"/>
                </a:cubicBezTo>
                <a:cubicBezTo>
                  <a:pt x="21448" y="12549"/>
                  <a:pt x="21589" y="10052"/>
                  <a:pt x="21372" y="8829"/>
                </a:cubicBezTo>
                <a:cubicBezTo>
                  <a:pt x="20623" y="4611"/>
                  <a:pt x="17658" y="1397"/>
                  <a:pt x="13443" y="220"/>
                </a:cubicBezTo>
                <a:cubicBezTo>
                  <a:pt x="12837" y="50"/>
                  <a:pt x="12222" y="-2"/>
                  <a:pt x="107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65" name="روابط مجموعة رِفعة التعليمية…"/>
          <p:cNvSpPr txBox="1"/>
          <p:nvPr/>
        </p:nvSpPr>
        <p:spPr>
          <a:xfrm>
            <a:off x="2899274" y="1277066"/>
            <a:ext cx="38436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1866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418457" y="1732734"/>
            <a:ext cx="805133" cy="103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7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2832197" y="3797097"/>
            <a:ext cx="3479606" cy="91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8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3099717" y="873913"/>
            <a:ext cx="3247851" cy="111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810629" y="293233"/>
            <a:ext cx="4246298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116" name="Google Shape;1742;p25"/>
          <p:cNvSpPr txBox="1"/>
          <p:nvPr/>
        </p:nvSpPr>
        <p:spPr>
          <a:xfrm>
            <a:off x="2424113" y="299566"/>
            <a:ext cx="5019198" cy="85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lnSpc>
                <a:spcPct val="80000"/>
              </a:lnSpc>
              <a:defRPr sz="3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ضع علامة صح او خطا </a:t>
            </a:r>
          </a:p>
        </p:txBody>
      </p:sp>
      <p:pic>
        <p:nvPicPr>
          <p:cNvPr id="111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94" y="812673"/>
            <a:ext cx="802454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118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4886" t="15787" r="50930" b="63972"/>
          <a:stretch>
            <a:fillRect/>
          </a:stretch>
        </p:blipFill>
        <p:spPr>
          <a:xfrm>
            <a:off x="7692718" y="1390051"/>
            <a:ext cx="896305" cy="63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9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7702838" y="2021082"/>
            <a:ext cx="834834" cy="60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0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767" t="59145" r="50098" b="20161"/>
          <a:stretch>
            <a:fillRect/>
          </a:stretch>
        </p:blipFill>
        <p:spPr>
          <a:xfrm>
            <a:off x="7723078" y="3251379"/>
            <a:ext cx="814845" cy="587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5" name="Google Shape;1599;p45"/>
          <p:cNvGrpSpPr/>
          <p:nvPr/>
        </p:nvGrpSpPr>
        <p:grpSpPr>
          <a:xfrm>
            <a:off x="1279675" y="3422120"/>
            <a:ext cx="417032" cy="417032"/>
            <a:chOff x="0" y="0"/>
            <a:chExt cx="417031" cy="417031"/>
          </a:xfrm>
        </p:grpSpPr>
        <p:grpSp>
          <p:nvGrpSpPr>
            <p:cNvPr id="1123" name="Google Shape;1600;p45"/>
            <p:cNvGrpSpPr/>
            <p:nvPr/>
          </p:nvGrpSpPr>
          <p:grpSpPr>
            <a:xfrm>
              <a:off x="-1" y="-1"/>
              <a:ext cx="417033" cy="417033"/>
              <a:chOff x="0" y="0"/>
              <a:chExt cx="417031" cy="417031"/>
            </a:xfrm>
          </p:grpSpPr>
          <p:sp>
            <p:nvSpPr>
              <p:cNvPr id="1121" name="Google Shape;1601;p45"/>
              <p:cNvSpPr/>
              <p:nvPr/>
            </p:nvSpPr>
            <p:spPr>
              <a:xfrm>
                <a:off x="-1" y="-1"/>
                <a:ext cx="417033" cy="41703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22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420" y="4960"/>
                <a:ext cx="393598" cy="3935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24" name="Google Shape;1603;p45"/>
            <p:cNvSpPr/>
            <p:nvPr/>
          </p:nvSpPr>
          <p:spPr>
            <a:xfrm>
              <a:off x="110910" y="110873"/>
              <a:ext cx="195212" cy="195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30" name="Google Shape;1599;p45"/>
          <p:cNvGrpSpPr/>
          <p:nvPr/>
        </p:nvGrpSpPr>
        <p:grpSpPr>
          <a:xfrm>
            <a:off x="1279675" y="1455089"/>
            <a:ext cx="443117" cy="443117"/>
            <a:chOff x="0" y="0"/>
            <a:chExt cx="443116" cy="443116"/>
          </a:xfrm>
        </p:grpSpPr>
        <p:grpSp>
          <p:nvGrpSpPr>
            <p:cNvPr id="1128" name="Google Shape;1600;p45"/>
            <p:cNvGrpSpPr/>
            <p:nvPr/>
          </p:nvGrpSpPr>
          <p:grpSpPr>
            <a:xfrm>
              <a:off x="-1" y="-1"/>
              <a:ext cx="443118" cy="443118"/>
              <a:chOff x="0" y="0"/>
              <a:chExt cx="443116" cy="443116"/>
            </a:xfrm>
          </p:grpSpPr>
          <p:sp>
            <p:nvSpPr>
              <p:cNvPr id="1126" name="Google Shape;1601;p45"/>
              <p:cNvSpPr/>
              <p:nvPr/>
            </p:nvSpPr>
            <p:spPr>
              <a:xfrm>
                <a:off x="-1" y="-1"/>
                <a:ext cx="443118" cy="44311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27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072" y="5270"/>
                <a:ext cx="418217" cy="4182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29" name="Google Shape;1603;p45"/>
            <p:cNvSpPr/>
            <p:nvPr/>
          </p:nvSpPr>
          <p:spPr>
            <a:xfrm>
              <a:off x="117847" y="117808"/>
              <a:ext cx="207422" cy="20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33" name="تجميع"/>
          <p:cNvGrpSpPr/>
          <p:nvPr/>
        </p:nvGrpSpPr>
        <p:grpSpPr>
          <a:xfrm>
            <a:off x="7148811" y="806323"/>
            <a:ext cx="1769671" cy="426694"/>
            <a:chOff x="0" y="0"/>
            <a:chExt cx="1769670" cy="426692"/>
          </a:xfrm>
        </p:grpSpPr>
        <p:pic>
          <p:nvPicPr>
            <p:cNvPr id="1131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7739" y="0"/>
              <a:ext cx="431932" cy="421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2" name="مربع نص 118"/>
            <p:cNvSpPr txBox="1"/>
            <p:nvPr/>
          </p:nvSpPr>
          <p:spPr>
            <a:xfrm>
              <a:off x="0" y="88286"/>
              <a:ext cx="1350082" cy="338407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grpSp>
        <p:nvGrpSpPr>
          <p:cNvPr id="1140" name="تجميع"/>
          <p:cNvGrpSpPr/>
          <p:nvPr/>
        </p:nvGrpSpPr>
        <p:grpSpPr>
          <a:xfrm>
            <a:off x="6465082" y="429196"/>
            <a:ext cx="404124" cy="401969"/>
            <a:chOff x="0" y="0"/>
            <a:chExt cx="404122" cy="401968"/>
          </a:xfrm>
        </p:grpSpPr>
        <p:sp>
          <p:nvSpPr>
            <p:cNvPr id="1134" name="Google Shape;9887;p102"/>
            <p:cNvSpPr/>
            <p:nvPr/>
          </p:nvSpPr>
          <p:spPr>
            <a:xfrm>
              <a:off x="23705" y="0"/>
              <a:ext cx="284502" cy="40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2" y="5038"/>
                  </a:moveTo>
                  <a:cubicBezTo>
                    <a:pt x="10168" y="5038"/>
                    <a:pt x="10391" y="5095"/>
                    <a:pt x="10555" y="5211"/>
                  </a:cubicBezTo>
                  <a:cubicBezTo>
                    <a:pt x="11045" y="5502"/>
                    <a:pt x="11045" y="5849"/>
                    <a:pt x="10638" y="6138"/>
                  </a:cubicBezTo>
                  <a:lnTo>
                    <a:pt x="6955" y="8628"/>
                  </a:lnTo>
                  <a:cubicBezTo>
                    <a:pt x="6791" y="8803"/>
                    <a:pt x="6545" y="8860"/>
                    <a:pt x="6381" y="8860"/>
                  </a:cubicBezTo>
                  <a:cubicBezTo>
                    <a:pt x="6137" y="8860"/>
                    <a:pt x="5890" y="8803"/>
                    <a:pt x="5727" y="8628"/>
                  </a:cubicBezTo>
                  <a:lnTo>
                    <a:pt x="3927" y="7354"/>
                  </a:lnTo>
                  <a:cubicBezTo>
                    <a:pt x="3600" y="7123"/>
                    <a:pt x="3600" y="6717"/>
                    <a:pt x="3927" y="6485"/>
                  </a:cubicBezTo>
                  <a:cubicBezTo>
                    <a:pt x="4090" y="6369"/>
                    <a:pt x="4316" y="6312"/>
                    <a:pt x="4542" y="6312"/>
                  </a:cubicBezTo>
                  <a:cubicBezTo>
                    <a:pt x="4766" y="6312"/>
                    <a:pt x="4992" y="6369"/>
                    <a:pt x="5155" y="6485"/>
                  </a:cubicBezTo>
                  <a:lnTo>
                    <a:pt x="6301" y="7297"/>
                  </a:lnTo>
                  <a:lnTo>
                    <a:pt x="9329" y="5211"/>
                  </a:lnTo>
                  <a:cubicBezTo>
                    <a:pt x="9492" y="5095"/>
                    <a:pt x="9716" y="5038"/>
                    <a:pt x="9942" y="5038"/>
                  </a:cubicBezTo>
                  <a:close/>
                  <a:moveTo>
                    <a:pt x="9942" y="8803"/>
                  </a:moveTo>
                  <a:cubicBezTo>
                    <a:pt x="10168" y="8803"/>
                    <a:pt x="10391" y="8860"/>
                    <a:pt x="10555" y="8976"/>
                  </a:cubicBezTo>
                  <a:cubicBezTo>
                    <a:pt x="11045" y="9266"/>
                    <a:pt x="11045" y="9670"/>
                    <a:pt x="10638" y="9902"/>
                  </a:cubicBezTo>
                  <a:lnTo>
                    <a:pt x="6955" y="12450"/>
                  </a:lnTo>
                  <a:cubicBezTo>
                    <a:pt x="6791" y="12566"/>
                    <a:pt x="6545" y="12624"/>
                    <a:pt x="6381" y="12624"/>
                  </a:cubicBezTo>
                  <a:cubicBezTo>
                    <a:pt x="6137" y="12624"/>
                    <a:pt x="5890" y="12566"/>
                    <a:pt x="5727" y="12450"/>
                  </a:cubicBezTo>
                  <a:lnTo>
                    <a:pt x="3927" y="11119"/>
                  </a:lnTo>
                  <a:cubicBezTo>
                    <a:pt x="3600" y="10887"/>
                    <a:pt x="3600" y="10481"/>
                    <a:pt x="3927" y="10249"/>
                  </a:cubicBezTo>
                  <a:cubicBezTo>
                    <a:pt x="4090" y="10134"/>
                    <a:pt x="4316" y="10077"/>
                    <a:pt x="4542" y="10077"/>
                  </a:cubicBezTo>
                  <a:cubicBezTo>
                    <a:pt x="4766" y="10077"/>
                    <a:pt x="4992" y="10134"/>
                    <a:pt x="5155" y="10249"/>
                  </a:cubicBezTo>
                  <a:lnTo>
                    <a:pt x="6301" y="11060"/>
                  </a:lnTo>
                  <a:lnTo>
                    <a:pt x="9329" y="8976"/>
                  </a:lnTo>
                  <a:cubicBezTo>
                    <a:pt x="9492" y="8860"/>
                    <a:pt x="9716" y="8803"/>
                    <a:pt x="9942" y="8803"/>
                  </a:cubicBezTo>
                  <a:close/>
                  <a:moveTo>
                    <a:pt x="9942" y="12624"/>
                  </a:moveTo>
                  <a:cubicBezTo>
                    <a:pt x="10168" y="12624"/>
                    <a:pt x="10391" y="12681"/>
                    <a:pt x="10555" y="12797"/>
                  </a:cubicBezTo>
                  <a:cubicBezTo>
                    <a:pt x="11045" y="13088"/>
                    <a:pt x="11045" y="13494"/>
                    <a:pt x="10638" y="13725"/>
                  </a:cubicBezTo>
                  <a:lnTo>
                    <a:pt x="6955" y="16273"/>
                  </a:lnTo>
                  <a:cubicBezTo>
                    <a:pt x="6791" y="16389"/>
                    <a:pt x="6545" y="16505"/>
                    <a:pt x="6381" y="16505"/>
                  </a:cubicBezTo>
                  <a:cubicBezTo>
                    <a:pt x="6137" y="16505"/>
                    <a:pt x="5890" y="16389"/>
                    <a:pt x="5727" y="16273"/>
                  </a:cubicBezTo>
                  <a:lnTo>
                    <a:pt x="3927" y="14940"/>
                  </a:lnTo>
                  <a:cubicBezTo>
                    <a:pt x="3600" y="14709"/>
                    <a:pt x="3600" y="14304"/>
                    <a:pt x="3927" y="14073"/>
                  </a:cubicBezTo>
                  <a:cubicBezTo>
                    <a:pt x="4090" y="13957"/>
                    <a:pt x="4316" y="13898"/>
                    <a:pt x="4542" y="13898"/>
                  </a:cubicBezTo>
                  <a:cubicBezTo>
                    <a:pt x="4766" y="13898"/>
                    <a:pt x="4992" y="13957"/>
                    <a:pt x="5155" y="14073"/>
                  </a:cubicBezTo>
                  <a:lnTo>
                    <a:pt x="6301" y="14883"/>
                  </a:lnTo>
                  <a:lnTo>
                    <a:pt x="9329" y="12797"/>
                  </a:lnTo>
                  <a:cubicBezTo>
                    <a:pt x="9492" y="12681"/>
                    <a:pt x="9716" y="12624"/>
                    <a:pt x="9942" y="12624"/>
                  </a:cubicBezTo>
                  <a:close/>
                  <a:moveTo>
                    <a:pt x="901" y="0"/>
                  </a:moveTo>
                  <a:cubicBezTo>
                    <a:pt x="410" y="0"/>
                    <a:pt x="0" y="289"/>
                    <a:pt x="0" y="636"/>
                  </a:cubicBezTo>
                  <a:lnTo>
                    <a:pt x="0" y="17779"/>
                  </a:lnTo>
                  <a:lnTo>
                    <a:pt x="16364" y="17779"/>
                  </a:lnTo>
                  <a:lnTo>
                    <a:pt x="16364" y="19747"/>
                  </a:lnTo>
                  <a:lnTo>
                    <a:pt x="16284" y="19747"/>
                  </a:lnTo>
                  <a:cubicBezTo>
                    <a:pt x="16284" y="20848"/>
                    <a:pt x="17510" y="21600"/>
                    <a:pt x="18902" y="21600"/>
                  </a:cubicBezTo>
                  <a:cubicBezTo>
                    <a:pt x="20455" y="21600"/>
                    <a:pt x="21600" y="20732"/>
                    <a:pt x="21600" y="19747"/>
                  </a:cubicBezTo>
                  <a:lnTo>
                    <a:pt x="21600" y="14652"/>
                  </a:lnTo>
                  <a:lnTo>
                    <a:pt x="19473" y="16214"/>
                  </a:lnTo>
                  <a:lnTo>
                    <a:pt x="14564" y="17547"/>
                  </a:lnTo>
                  <a:cubicBezTo>
                    <a:pt x="14276" y="17600"/>
                    <a:pt x="13998" y="17626"/>
                    <a:pt x="13733" y="17626"/>
                  </a:cubicBezTo>
                  <a:cubicBezTo>
                    <a:pt x="12866" y="17626"/>
                    <a:pt x="12139" y="17352"/>
                    <a:pt x="11700" y="16909"/>
                  </a:cubicBezTo>
                  <a:cubicBezTo>
                    <a:pt x="11209" y="16505"/>
                    <a:pt x="10965" y="15926"/>
                    <a:pt x="11209" y="15172"/>
                  </a:cubicBezTo>
                  <a:lnTo>
                    <a:pt x="13092" y="11698"/>
                  </a:lnTo>
                  <a:lnTo>
                    <a:pt x="21600" y="5674"/>
                  </a:lnTo>
                  <a:lnTo>
                    <a:pt x="21600" y="5095"/>
                  </a:lnTo>
                  <a:lnTo>
                    <a:pt x="15299" y="5095"/>
                  </a:lnTo>
                  <a:cubicBezTo>
                    <a:pt x="14728" y="5095"/>
                    <a:pt x="14318" y="4807"/>
                    <a:pt x="14318" y="4459"/>
                  </a:cubicBezTo>
                  <a:lnTo>
                    <a:pt x="143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35" name="Google Shape;9888;p102"/>
            <p:cNvSpPr/>
            <p:nvPr/>
          </p:nvSpPr>
          <p:spPr>
            <a:xfrm>
              <a:off x="327601" y="93761"/>
              <a:ext cx="76522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10067" y="0"/>
                  </a:moveTo>
                  <a:cubicBezTo>
                    <a:pt x="8358" y="0"/>
                    <a:pt x="6658" y="608"/>
                    <a:pt x="5334" y="1825"/>
                  </a:cubicBezTo>
                  <a:lnTo>
                    <a:pt x="0" y="7599"/>
                  </a:lnTo>
                  <a:lnTo>
                    <a:pt x="13617" y="21600"/>
                  </a:lnTo>
                  <a:lnTo>
                    <a:pt x="19233" y="15816"/>
                  </a:lnTo>
                  <a:cubicBezTo>
                    <a:pt x="21600" y="13383"/>
                    <a:pt x="21600" y="9125"/>
                    <a:pt x="19233" y="6382"/>
                  </a:cubicBezTo>
                  <a:lnTo>
                    <a:pt x="14801" y="1825"/>
                  </a:lnTo>
                  <a:cubicBezTo>
                    <a:pt x="13467" y="608"/>
                    <a:pt x="11767" y="0"/>
                    <a:pt x="10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36" name="Google Shape;9889;p102"/>
            <p:cNvSpPr/>
            <p:nvPr/>
          </p:nvSpPr>
          <p:spPr>
            <a:xfrm>
              <a:off x="195765" y="241399"/>
              <a:ext cx="61815" cy="6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1600" fill="norm" stroke="1" extrusionOk="0">
                  <a:moveTo>
                    <a:pt x="6359" y="0"/>
                  </a:moveTo>
                  <a:lnTo>
                    <a:pt x="129" y="16641"/>
                  </a:lnTo>
                  <a:cubicBezTo>
                    <a:pt x="-558" y="19451"/>
                    <a:pt x="1608" y="21600"/>
                    <a:pt x="4263" y="21600"/>
                  </a:cubicBezTo>
                  <a:cubicBezTo>
                    <a:pt x="4472" y="21600"/>
                    <a:pt x="4682" y="21588"/>
                    <a:pt x="4891" y="21564"/>
                  </a:cubicBezTo>
                  <a:lnTo>
                    <a:pt x="21042" y="15128"/>
                  </a:lnTo>
                  <a:lnTo>
                    <a:pt x="63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37" name="Google Shape;9890;p102"/>
            <p:cNvSpPr/>
            <p:nvPr/>
          </p:nvSpPr>
          <p:spPr>
            <a:xfrm>
              <a:off x="227408" y="137957"/>
              <a:ext cx="133614" cy="1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0" y="0"/>
                  </a:moveTo>
                  <a:lnTo>
                    <a:pt x="0" y="13587"/>
                  </a:lnTo>
                  <a:lnTo>
                    <a:pt x="8013" y="21600"/>
                  </a:lnTo>
                  <a:lnTo>
                    <a:pt x="21600" y="8184"/>
                  </a:lnTo>
                  <a:lnTo>
                    <a:pt x="134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38" name="Google Shape;9891;p102"/>
            <p:cNvSpPr/>
            <p:nvPr/>
          </p:nvSpPr>
          <p:spPr>
            <a:xfrm>
              <a:off x="238184" y="5370"/>
              <a:ext cx="64652" cy="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39" name="Google Shape;9892;p102"/>
            <p:cNvSpPr/>
            <p:nvPr/>
          </p:nvSpPr>
          <p:spPr>
            <a:xfrm>
              <a:off x="0" y="355617"/>
              <a:ext cx="227409" cy="4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" y="0"/>
                  </a:moveTo>
                  <a:cubicBezTo>
                    <a:pt x="510" y="0"/>
                    <a:pt x="0" y="3029"/>
                    <a:pt x="0" y="5532"/>
                  </a:cubicBezTo>
                  <a:lnTo>
                    <a:pt x="0" y="11063"/>
                  </a:lnTo>
                  <a:cubicBezTo>
                    <a:pt x="0" y="16579"/>
                    <a:pt x="1023" y="21600"/>
                    <a:pt x="2252" y="21600"/>
                  </a:cubicBezTo>
                  <a:lnTo>
                    <a:pt x="21600" y="21600"/>
                  </a:lnTo>
                  <a:cubicBezTo>
                    <a:pt x="20882" y="17583"/>
                    <a:pt x="20473" y="11557"/>
                    <a:pt x="20473" y="5532"/>
                  </a:cubicBezTo>
                  <a:lnTo>
                    <a:pt x="20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141" name="Google Shape;828;p33"/>
          <p:cNvSpPr txBox="1"/>
          <p:nvPr>
            <p:ph type="title" idx="4294967295"/>
          </p:nvPr>
        </p:nvSpPr>
        <p:spPr>
          <a:xfrm>
            <a:off x="7592829" y="1569678"/>
            <a:ext cx="531407" cy="451405"/>
          </a:xfrm>
          <a:prstGeom prst="rect">
            <a:avLst/>
          </a:prstGeom>
        </p:spPr>
        <p:txBody>
          <a:bodyPr anchor="ctr"/>
          <a:lstStyle>
            <a:lvl1pPr defTabSz="466344" rtl="0">
              <a:defRPr sz="1734">
                <a:solidFill>
                  <a:srgbClr val="5C5C5C"/>
                </a:solidFill>
              </a:defRPr>
            </a:lvl1pPr>
          </a:lstStyle>
          <a:p>
            <a:pPr/>
            <a:r>
              <a:t>١ </a:t>
            </a:r>
          </a:p>
        </p:txBody>
      </p:sp>
      <p:sp>
        <p:nvSpPr>
          <p:cNvPr id="1142" name="Google Shape;828;p33"/>
          <p:cNvSpPr txBox="1"/>
          <p:nvPr/>
        </p:nvSpPr>
        <p:spPr>
          <a:xfrm>
            <a:off x="7660899" y="2191279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 </a:t>
            </a:r>
          </a:p>
        </p:txBody>
      </p:sp>
      <p:sp>
        <p:nvSpPr>
          <p:cNvPr id="1143" name="Google Shape;828;p33"/>
          <p:cNvSpPr txBox="1"/>
          <p:nvPr/>
        </p:nvSpPr>
        <p:spPr>
          <a:xfrm>
            <a:off x="7657014" y="3387747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٤ </a:t>
            </a:r>
          </a:p>
        </p:txBody>
      </p:sp>
      <p:sp>
        <p:nvSpPr>
          <p:cNvPr id="1144" name="Google Shape;828;p33"/>
          <p:cNvSpPr txBox="1"/>
          <p:nvPr/>
        </p:nvSpPr>
        <p:spPr>
          <a:xfrm>
            <a:off x="4040315" y="1401347"/>
            <a:ext cx="3662523" cy="57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377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الدالة هي علاقة تربط بعض المدخلات بالمخرجات   </a:t>
            </a:r>
          </a:p>
        </p:txBody>
      </p:sp>
      <p:sp>
        <p:nvSpPr>
          <p:cNvPr id="1145" name="Google Shape;828;p33"/>
          <p:cNvSpPr txBox="1"/>
          <p:nvPr/>
        </p:nvSpPr>
        <p:spPr>
          <a:xfrm>
            <a:off x="2975025" y="3300888"/>
            <a:ext cx="4671870" cy="46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667512" rtl="0">
              <a:defRPr b="1" sz="1752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ميل المستقيم المار بالنقطتين (٢، ٤) ،( ٣، ٤) هو -٣ </a:t>
            </a:r>
          </a:p>
        </p:txBody>
      </p:sp>
      <p:grpSp>
        <p:nvGrpSpPr>
          <p:cNvPr id="1150" name="تجميع"/>
          <p:cNvGrpSpPr/>
          <p:nvPr/>
        </p:nvGrpSpPr>
        <p:grpSpPr>
          <a:xfrm>
            <a:off x="1231966" y="2688830"/>
            <a:ext cx="490826" cy="490826"/>
            <a:chOff x="0" y="0"/>
            <a:chExt cx="490825" cy="490825"/>
          </a:xfrm>
        </p:grpSpPr>
        <p:grpSp>
          <p:nvGrpSpPr>
            <p:cNvPr id="1148" name="Google Shape;1638;p45"/>
            <p:cNvGrpSpPr/>
            <p:nvPr/>
          </p:nvGrpSpPr>
          <p:grpSpPr>
            <a:xfrm>
              <a:off x="0" y="0"/>
              <a:ext cx="490826" cy="490826"/>
              <a:chOff x="0" y="0"/>
              <a:chExt cx="490825" cy="490825"/>
            </a:xfrm>
          </p:grpSpPr>
          <p:sp>
            <p:nvSpPr>
              <p:cNvPr id="1146" name="Google Shape;1640;p45"/>
              <p:cNvSpPr/>
              <p:nvPr/>
            </p:nvSpPr>
            <p:spPr>
              <a:xfrm>
                <a:off x="-1" y="-1"/>
                <a:ext cx="490827" cy="4908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47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264" y="5837"/>
                <a:ext cx="463245" cy="4632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49" name="Google Shape;1642;p45"/>
            <p:cNvSpPr/>
            <p:nvPr/>
          </p:nvSpPr>
          <p:spPr>
            <a:xfrm>
              <a:off x="122948" y="167584"/>
              <a:ext cx="213309" cy="14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151" name="تجميع"/>
          <p:cNvSpPr txBox="1"/>
          <p:nvPr/>
        </p:nvSpPr>
        <p:spPr>
          <a:xfrm>
            <a:off x="2818494" y="2475128"/>
            <a:ext cx="4874225" cy="918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374904" rtl="0">
              <a:defRPr b="1" sz="2173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المقطع السيني للدالة ص= ٣ س هو س =٠  </a:t>
            </a:r>
          </a:p>
        </p:txBody>
      </p:sp>
      <p:grpSp>
        <p:nvGrpSpPr>
          <p:cNvPr id="1156" name="تجميع"/>
          <p:cNvGrpSpPr/>
          <p:nvPr/>
        </p:nvGrpSpPr>
        <p:grpSpPr>
          <a:xfrm>
            <a:off x="1279675" y="2021082"/>
            <a:ext cx="481400" cy="481401"/>
            <a:chOff x="0" y="0"/>
            <a:chExt cx="481399" cy="481399"/>
          </a:xfrm>
        </p:grpSpPr>
        <p:grpSp>
          <p:nvGrpSpPr>
            <p:cNvPr id="1154" name="Google Shape;1638;p45"/>
            <p:cNvGrpSpPr/>
            <p:nvPr/>
          </p:nvGrpSpPr>
          <p:grpSpPr>
            <a:xfrm>
              <a:off x="0" y="0"/>
              <a:ext cx="481400" cy="481400"/>
              <a:chOff x="0" y="0"/>
              <a:chExt cx="481399" cy="481399"/>
            </a:xfrm>
          </p:grpSpPr>
          <p:sp>
            <p:nvSpPr>
              <p:cNvPr id="1152" name="Google Shape;1640;p45"/>
              <p:cNvSpPr/>
              <p:nvPr/>
            </p:nvSpPr>
            <p:spPr>
              <a:xfrm>
                <a:off x="-1" y="-1"/>
                <a:ext cx="481401" cy="48140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53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029" y="5725"/>
                <a:ext cx="454349" cy="454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55" name="⭐️"/>
            <p:cNvSpPr txBox="1"/>
            <p:nvPr/>
          </p:nvSpPr>
          <p:spPr>
            <a:xfrm>
              <a:off x="113699" y="94649"/>
              <a:ext cx="254001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⭐️</a:t>
              </a:r>
            </a:p>
          </p:txBody>
        </p:sp>
      </p:grpSp>
      <p:sp>
        <p:nvSpPr>
          <p:cNvPr id="1157" name="Google Shape;828;p33"/>
          <p:cNvSpPr txBox="1"/>
          <p:nvPr/>
        </p:nvSpPr>
        <p:spPr>
          <a:xfrm>
            <a:off x="3526902" y="2041896"/>
            <a:ext cx="4133998" cy="53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813816" rtl="0">
              <a:defRPr b="1" sz="169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تحصلين على ⭐️درجة ⭐️ يانجمة الرياضيات </a:t>
            </a:r>
          </a:p>
        </p:txBody>
      </p:sp>
      <p:pic>
        <p:nvPicPr>
          <p:cNvPr id="1158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0" t="59859" r="75865" b="21232"/>
          <a:stretch>
            <a:fillRect/>
          </a:stretch>
        </p:blipFill>
        <p:spPr>
          <a:xfrm>
            <a:off x="7712958" y="2642683"/>
            <a:ext cx="814845" cy="537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59" name="Google Shape;828;p33"/>
          <p:cNvSpPr txBox="1"/>
          <p:nvPr/>
        </p:nvSpPr>
        <p:spPr>
          <a:xfrm>
            <a:off x="7660899" y="2816060"/>
            <a:ext cx="463338" cy="451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٣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6" grpId="4"/>
      <p:bldP build="whole" bldLvl="1" animBg="1" rev="0" advAuto="0" spid="1150" grpId="6"/>
      <p:bldP build="whole" bldLvl="1" animBg="1" rev="0" advAuto="0" spid="1157" grpId="3"/>
      <p:bldP build="whole" bldLvl="1" animBg="1" rev="0" advAuto="0" spid="1130" grpId="2"/>
      <p:bldP build="whole" bldLvl="1" animBg="1" rev="0" advAuto="0" spid="1151" grpId="5"/>
      <p:bldP build="whole" bldLvl="1" animBg="1" rev="0" advAuto="0" spid="1125" grpId="8"/>
      <p:bldP build="whole" bldLvl="1" animBg="1" rev="0" advAuto="0" spid="1145" grpId="7"/>
      <p:bldP build="whole" bldLvl="1" animBg="1" rev="0" advAuto="0" spid="114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61872"/>
            <a:extLst/>
          </a:blip>
          <a:srcRect l="0" t="0" r="2656" b="0"/>
          <a:stretch>
            <a:fillRect/>
          </a:stretch>
        </p:blipFill>
        <p:spPr>
          <a:xfrm>
            <a:off x="1858268" y="83035"/>
            <a:ext cx="5427575" cy="793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2" name="تجميع"/>
          <p:cNvGrpSpPr/>
          <p:nvPr/>
        </p:nvGrpSpPr>
        <p:grpSpPr>
          <a:xfrm>
            <a:off x="6004287" y="769599"/>
            <a:ext cx="2917156" cy="1797184"/>
            <a:chOff x="-25400" y="-24901"/>
            <a:chExt cx="2917155" cy="1797183"/>
          </a:xfrm>
        </p:grpSpPr>
        <p:grpSp>
          <p:nvGrpSpPr>
            <p:cNvPr id="1168" name="تجميع"/>
            <p:cNvGrpSpPr/>
            <p:nvPr/>
          </p:nvGrpSpPr>
          <p:grpSpPr>
            <a:xfrm>
              <a:off x="-25401" y="-24902"/>
              <a:ext cx="2886494" cy="1797185"/>
              <a:chOff x="-25400" y="-24901"/>
              <a:chExt cx="2886492" cy="1797183"/>
            </a:xfrm>
          </p:grpSpPr>
          <p:sp>
            <p:nvSpPr>
              <p:cNvPr id="1162" name="Google Shape;713;p59"/>
              <p:cNvSpPr/>
              <p:nvPr/>
            </p:nvSpPr>
            <p:spPr>
              <a:xfrm rot="10800000">
                <a:off x="2059256" y="57966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3" name="Google Shape;713;p59"/>
              <p:cNvSpPr/>
              <p:nvPr/>
            </p:nvSpPr>
            <p:spPr>
              <a:xfrm rot="10800000">
                <a:off x="2059256" y="0"/>
                <a:ext cx="801837" cy="56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64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-24902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165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557188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166" name="Google Shape;713;p59"/>
              <p:cNvSpPr/>
              <p:nvPr/>
            </p:nvSpPr>
            <p:spPr>
              <a:xfrm rot="10800000">
                <a:off x="2059256" y="117071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67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1152524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169" name="اليوم"/>
            <p:cNvSpPr txBox="1"/>
            <p:nvPr/>
          </p:nvSpPr>
          <p:spPr>
            <a:xfrm>
              <a:off x="2283522" y="139623"/>
              <a:ext cx="608234" cy="30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170" name="التاريخ"/>
            <p:cNvSpPr txBox="1"/>
            <p:nvPr/>
          </p:nvSpPr>
          <p:spPr>
            <a:xfrm>
              <a:off x="2219806" y="738721"/>
              <a:ext cx="570404" cy="2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171" name="الحصة"/>
            <p:cNvSpPr txBox="1"/>
            <p:nvPr/>
          </p:nvSpPr>
          <p:spPr>
            <a:xfrm>
              <a:off x="2309821" y="1336976"/>
              <a:ext cx="555637" cy="2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173" name="Google Shape;450;p23"/>
          <p:cNvSpPr/>
          <p:nvPr/>
        </p:nvSpPr>
        <p:spPr>
          <a:xfrm>
            <a:off x="6178296" y="2541382"/>
            <a:ext cx="1994949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74" name="مستطيل"/>
          <p:cNvSpPr txBox="1"/>
          <p:nvPr/>
        </p:nvSpPr>
        <p:spPr>
          <a:xfrm>
            <a:off x="722048" y="1232391"/>
            <a:ext cx="5169259" cy="3118576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pic>
        <p:nvPicPr>
          <p:cNvPr id="1175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65" r="10593" b="29549"/>
          <a:stretch>
            <a:fillRect/>
          </a:stretch>
        </p:blipFill>
        <p:spPr>
          <a:xfrm>
            <a:off x="4626974" y="3463810"/>
            <a:ext cx="1551323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76" name="صفحة…"/>
          <p:cNvSpPr txBox="1"/>
          <p:nvPr/>
        </p:nvSpPr>
        <p:spPr>
          <a:xfrm>
            <a:off x="4961466" y="3463810"/>
            <a:ext cx="66465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١٠٠</a:t>
            </a:r>
          </a:p>
        </p:txBody>
      </p:sp>
      <p:sp>
        <p:nvSpPr>
          <p:cNvPr id="1177" name="علمتني الرياضيات…"/>
          <p:cNvSpPr txBox="1"/>
          <p:nvPr/>
        </p:nvSpPr>
        <p:spPr>
          <a:xfrm>
            <a:off x="1901602" y="143103"/>
            <a:ext cx="5274169" cy="546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algn="ctr" rtl="0">
              <a:lnSpc>
                <a:spcPct val="80000"/>
              </a:lnSpc>
              <a:defRPr b="1" sz="15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 اليأس والنجاح خطآن متوازيان لا يلتقيان </a:t>
            </a:r>
          </a:p>
        </p:txBody>
      </p:sp>
      <p:sp>
        <p:nvSpPr>
          <p:cNvPr id="1178" name="Google Shape;828;p33"/>
          <p:cNvSpPr txBox="1"/>
          <p:nvPr>
            <p:ph type="title" idx="4294967295"/>
          </p:nvPr>
        </p:nvSpPr>
        <p:spPr>
          <a:xfrm>
            <a:off x="6448281" y="3641911"/>
            <a:ext cx="2054568" cy="68699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48055" rtl="0">
              <a:defRPr sz="1666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1179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10" b="989"/>
          <a:stretch>
            <a:fillRect/>
          </a:stretch>
        </p:blipFill>
        <p:spPr>
          <a:xfrm>
            <a:off x="8111152" y="4145657"/>
            <a:ext cx="671738" cy="568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grpSp>
        <p:nvGrpSpPr>
          <p:cNvPr id="1182" name="مستطيل"/>
          <p:cNvGrpSpPr/>
          <p:nvPr/>
        </p:nvGrpSpPr>
        <p:grpSpPr>
          <a:xfrm>
            <a:off x="717895" y="1512367"/>
            <a:ext cx="5177565" cy="1576106"/>
            <a:chOff x="0" y="0"/>
            <a:chExt cx="5177563" cy="1576104"/>
          </a:xfrm>
        </p:grpSpPr>
        <p:sp>
          <p:nvSpPr>
            <p:cNvPr id="1181" name="مستطيل"/>
            <p:cNvSpPr/>
            <p:nvPr/>
          </p:nvSpPr>
          <p:spPr>
            <a:xfrm>
              <a:off x="12700" y="12700"/>
              <a:ext cx="5152164" cy="1550705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180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177564" cy="1576105"/>
            </a:xfrm>
            <a:prstGeom prst="rect">
              <a:avLst/>
            </a:prstGeom>
            <a:effectLst/>
          </p:spPr>
        </p:pic>
      </p:grpSp>
      <p:grpSp>
        <p:nvGrpSpPr>
          <p:cNvPr id="1185" name="تجميع"/>
          <p:cNvGrpSpPr/>
          <p:nvPr/>
        </p:nvGrpSpPr>
        <p:grpSpPr>
          <a:xfrm rot="5400000">
            <a:off x="3330834" y="-223525"/>
            <a:ext cx="272545" cy="2988721"/>
            <a:chOff x="0" y="0"/>
            <a:chExt cx="272543" cy="2988719"/>
          </a:xfrm>
        </p:grpSpPr>
        <p:sp>
          <p:nvSpPr>
            <p:cNvPr id="1183" name="Google Shape;2631;p60"/>
            <p:cNvSpPr/>
            <p:nvPr/>
          </p:nvSpPr>
          <p:spPr>
            <a:xfrm rot="5400000">
              <a:off x="-296081" y="296080"/>
              <a:ext cx="864706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4" name="Google Shape;2632;p60"/>
            <p:cNvSpPr/>
            <p:nvPr/>
          </p:nvSpPr>
          <p:spPr>
            <a:xfrm rot="5400000">
              <a:off x="-1052880" y="1663296"/>
              <a:ext cx="2378303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86" name="Google Shape;2844;p32"/>
          <p:cNvSpPr/>
          <p:nvPr/>
        </p:nvSpPr>
        <p:spPr>
          <a:xfrm>
            <a:off x="2047385" y="1159494"/>
            <a:ext cx="2020192" cy="222682"/>
          </a:xfrm>
          <a:prstGeom prst="roundRect">
            <a:avLst>
              <a:gd name="adj" fmla="val 0"/>
            </a:avLst>
          </a:prstGeom>
          <a:solidFill>
            <a:srgbClr val="ECBAB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219200" rtl="0">
              <a:defRPr b="1" sz="1500">
                <a:solidFill>
                  <a:srgbClr val="551029"/>
                </a:solidFill>
              </a:defRPr>
            </a:lvl1pPr>
          </a:lstStyle>
          <a:p>
            <a:pPr/>
            <a:r>
              <a:t>مهارات سابقة</a:t>
            </a:r>
          </a:p>
        </p:txBody>
      </p:sp>
      <p:pic>
        <p:nvPicPr>
          <p:cNvPr id="1187" name="IMG_6981.png" descr="IMG_6981.png"/>
          <p:cNvPicPr>
            <a:picLocks noChangeAspect="1"/>
          </p:cNvPicPr>
          <p:nvPr/>
        </p:nvPicPr>
        <p:blipFill>
          <a:blip r:embed="rId8">
            <a:extLst/>
          </a:blip>
          <a:srcRect l="46900" t="88339" r="27806" b="6093"/>
          <a:stretch>
            <a:fillRect/>
          </a:stretch>
        </p:blipFill>
        <p:spPr>
          <a:xfrm>
            <a:off x="1020875" y="1786525"/>
            <a:ext cx="4571776" cy="7547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76" grpId="4"/>
      <p:bldP build="whole" bldLvl="1" animBg="1" rev="0" advAuto="0" spid="1175" grpId="3"/>
      <p:bldP build="whole" bldLvl="1" animBg="1" rev="0" advAuto="0" spid="1172" grpId="1"/>
      <p:bldP build="whole" bldLvl="1" animBg="1" rev="0" advAuto="0" spid="1173" grpId="2"/>
      <p:bldP build="whole" bldLvl="1" animBg="1" rev="0" advAuto="0" spid="1178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932;p35"/>
          <p:cNvGrpSpPr/>
          <p:nvPr/>
        </p:nvGrpSpPr>
        <p:grpSpPr>
          <a:xfrm>
            <a:off x="8526185" y="1833740"/>
            <a:ext cx="333381" cy="333381"/>
            <a:chOff x="0" y="0"/>
            <a:chExt cx="333380" cy="333380"/>
          </a:xfrm>
        </p:grpSpPr>
        <p:sp>
          <p:nvSpPr>
            <p:cNvPr id="1189" name="Google Shape;933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90" name="Google Shape;934;p35" descr="Google Shape;934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94" name="Google Shape;943;p35"/>
          <p:cNvGrpSpPr/>
          <p:nvPr/>
        </p:nvGrpSpPr>
        <p:grpSpPr>
          <a:xfrm>
            <a:off x="8526185" y="2238369"/>
            <a:ext cx="333381" cy="333381"/>
            <a:chOff x="0" y="0"/>
            <a:chExt cx="333380" cy="333380"/>
          </a:xfrm>
        </p:grpSpPr>
        <p:sp>
          <p:nvSpPr>
            <p:cNvPr id="1192" name="Google Shape;944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93" name="Google Shape;945;p35" descr="Google Shape;945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97" name="Google Shape;947;p35"/>
          <p:cNvGrpSpPr/>
          <p:nvPr/>
        </p:nvGrpSpPr>
        <p:grpSpPr>
          <a:xfrm>
            <a:off x="8493740" y="2656188"/>
            <a:ext cx="333381" cy="333381"/>
            <a:chOff x="0" y="0"/>
            <a:chExt cx="333380" cy="333380"/>
          </a:xfrm>
        </p:grpSpPr>
        <p:sp>
          <p:nvSpPr>
            <p:cNvPr id="1195" name="Google Shape;948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96" name="Google Shape;949;p35" descr="Google Shape;949;p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02" name="تجميع"/>
          <p:cNvGrpSpPr/>
          <p:nvPr/>
        </p:nvGrpSpPr>
        <p:grpSpPr>
          <a:xfrm>
            <a:off x="1002436" y="873754"/>
            <a:ext cx="5801917" cy="385387"/>
            <a:chOff x="0" y="0"/>
            <a:chExt cx="5801916" cy="385386"/>
          </a:xfrm>
        </p:grpSpPr>
        <p:grpSp>
          <p:nvGrpSpPr>
            <p:cNvPr id="1200" name="تجميع"/>
            <p:cNvGrpSpPr/>
            <p:nvPr/>
          </p:nvGrpSpPr>
          <p:grpSpPr>
            <a:xfrm rot="5400000">
              <a:off x="2708264" y="-2708265"/>
              <a:ext cx="385387" cy="5801917"/>
              <a:chOff x="0" y="0"/>
              <a:chExt cx="385386" cy="5801916"/>
            </a:xfrm>
          </p:grpSpPr>
          <p:sp>
            <p:nvSpPr>
              <p:cNvPr id="1198" name="Google Shape;2631;p60"/>
              <p:cNvSpPr/>
              <p:nvPr/>
            </p:nvSpPr>
            <p:spPr>
              <a:xfrm rot="5400000">
                <a:off x="-646621" y="646620"/>
                <a:ext cx="1678628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9" name="Google Shape;2632;p60"/>
              <p:cNvSpPr/>
              <p:nvPr/>
            </p:nvSpPr>
            <p:spPr>
              <a:xfrm rot="5400000">
                <a:off x="-2115773" y="3300757"/>
                <a:ext cx="4616932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01" name="مرادف كلمة"/>
            <p:cNvSpPr txBox="1"/>
            <p:nvPr/>
          </p:nvSpPr>
          <p:spPr>
            <a:xfrm>
              <a:off x="4542346" y="64959"/>
              <a:ext cx="1248270" cy="255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1205" name="Google Shape;1651;p46"/>
          <p:cNvGrpSpPr/>
          <p:nvPr/>
        </p:nvGrpSpPr>
        <p:grpSpPr>
          <a:xfrm>
            <a:off x="7424485" y="138546"/>
            <a:ext cx="1549637" cy="533168"/>
            <a:chOff x="0" y="64"/>
            <a:chExt cx="1549636" cy="533166"/>
          </a:xfrm>
        </p:grpSpPr>
        <p:sp>
          <p:nvSpPr>
            <p:cNvPr id="1203" name="شكل"/>
            <p:cNvSpPr/>
            <p:nvPr/>
          </p:nvSpPr>
          <p:spPr>
            <a:xfrm>
              <a:off x="4488" y="64"/>
              <a:ext cx="1529258" cy="5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14553" y="0"/>
                  </a:moveTo>
                  <a:cubicBezTo>
                    <a:pt x="14412" y="0"/>
                    <a:pt x="14269" y="26"/>
                    <a:pt x="14124" y="89"/>
                  </a:cubicBezTo>
                  <a:cubicBezTo>
                    <a:pt x="13578" y="226"/>
                    <a:pt x="13009" y="362"/>
                    <a:pt x="12433" y="362"/>
                  </a:cubicBezTo>
                  <a:cubicBezTo>
                    <a:pt x="12194" y="362"/>
                    <a:pt x="11954" y="338"/>
                    <a:pt x="11715" y="281"/>
                  </a:cubicBezTo>
                  <a:cubicBezTo>
                    <a:pt x="10828" y="89"/>
                    <a:pt x="9941" y="42"/>
                    <a:pt x="9054" y="42"/>
                  </a:cubicBezTo>
                  <a:cubicBezTo>
                    <a:pt x="8168" y="42"/>
                    <a:pt x="7281" y="89"/>
                    <a:pt x="6394" y="89"/>
                  </a:cubicBezTo>
                  <a:lnTo>
                    <a:pt x="5985" y="89"/>
                  </a:lnTo>
                  <a:cubicBezTo>
                    <a:pt x="4894" y="474"/>
                    <a:pt x="3802" y="1817"/>
                    <a:pt x="2666" y="1817"/>
                  </a:cubicBezTo>
                  <a:cubicBezTo>
                    <a:pt x="2120" y="1817"/>
                    <a:pt x="1574" y="2202"/>
                    <a:pt x="1029" y="3355"/>
                  </a:cubicBezTo>
                  <a:cubicBezTo>
                    <a:pt x="256" y="4698"/>
                    <a:pt x="164" y="7580"/>
                    <a:pt x="28" y="10462"/>
                  </a:cubicBezTo>
                  <a:cubicBezTo>
                    <a:pt x="-63" y="11612"/>
                    <a:pt x="73" y="12765"/>
                    <a:pt x="301" y="13341"/>
                  </a:cubicBezTo>
                  <a:cubicBezTo>
                    <a:pt x="437" y="13726"/>
                    <a:pt x="528" y="14301"/>
                    <a:pt x="574" y="15069"/>
                  </a:cubicBezTo>
                  <a:cubicBezTo>
                    <a:pt x="710" y="18336"/>
                    <a:pt x="1301" y="20639"/>
                    <a:pt x="2074" y="20832"/>
                  </a:cubicBezTo>
                  <a:cubicBezTo>
                    <a:pt x="2479" y="20866"/>
                    <a:pt x="2884" y="20874"/>
                    <a:pt x="3287" y="20874"/>
                  </a:cubicBezTo>
                  <a:cubicBezTo>
                    <a:pt x="3904" y="20874"/>
                    <a:pt x="4518" y="20850"/>
                    <a:pt x="5127" y="20850"/>
                  </a:cubicBezTo>
                  <a:cubicBezTo>
                    <a:pt x="6403" y="20850"/>
                    <a:pt x="7655" y="20954"/>
                    <a:pt x="8850" y="21600"/>
                  </a:cubicBezTo>
                  <a:cubicBezTo>
                    <a:pt x="9068" y="21457"/>
                    <a:pt x="9261" y="21420"/>
                    <a:pt x="9440" y="21420"/>
                  </a:cubicBezTo>
                  <a:cubicBezTo>
                    <a:pt x="9634" y="21420"/>
                    <a:pt x="9810" y="21465"/>
                    <a:pt x="9979" y="21465"/>
                  </a:cubicBezTo>
                  <a:cubicBezTo>
                    <a:pt x="10074" y="21465"/>
                    <a:pt x="10167" y="21452"/>
                    <a:pt x="10259" y="21407"/>
                  </a:cubicBezTo>
                  <a:cubicBezTo>
                    <a:pt x="11533" y="20639"/>
                    <a:pt x="12806" y="21022"/>
                    <a:pt x="14034" y="20254"/>
                  </a:cubicBezTo>
                  <a:cubicBezTo>
                    <a:pt x="14086" y="20228"/>
                    <a:pt x="14138" y="20215"/>
                    <a:pt x="14190" y="20215"/>
                  </a:cubicBezTo>
                  <a:cubicBezTo>
                    <a:pt x="14502" y="20215"/>
                    <a:pt x="14813" y="20639"/>
                    <a:pt x="15125" y="20639"/>
                  </a:cubicBezTo>
                  <a:cubicBezTo>
                    <a:pt x="15739" y="20351"/>
                    <a:pt x="16353" y="20207"/>
                    <a:pt x="16967" y="20207"/>
                  </a:cubicBezTo>
                  <a:cubicBezTo>
                    <a:pt x="17581" y="20207"/>
                    <a:pt x="18195" y="20351"/>
                    <a:pt x="18808" y="20639"/>
                  </a:cubicBezTo>
                  <a:cubicBezTo>
                    <a:pt x="18910" y="20705"/>
                    <a:pt x="19013" y="20738"/>
                    <a:pt x="19115" y="20738"/>
                  </a:cubicBezTo>
                  <a:cubicBezTo>
                    <a:pt x="19614" y="20738"/>
                    <a:pt x="20122" y="19991"/>
                    <a:pt x="20536" y="18718"/>
                  </a:cubicBezTo>
                  <a:cubicBezTo>
                    <a:pt x="20673" y="18143"/>
                    <a:pt x="20719" y="16990"/>
                    <a:pt x="20900" y="16797"/>
                  </a:cubicBezTo>
                  <a:cubicBezTo>
                    <a:pt x="21537" y="15647"/>
                    <a:pt x="21310" y="14494"/>
                    <a:pt x="21082" y="12765"/>
                  </a:cubicBezTo>
                  <a:cubicBezTo>
                    <a:pt x="20945" y="11997"/>
                    <a:pt x="20627" y="10844"/>
                    <a:pt x="20809" y="9884"/>
                  </a:cubicBezTo>
                  <a:cubicBezTo>
                    <a:pt x="20991" y="8541"/>
                    <a:pt x="20809" y="7773"/>
                    <a:pt x="20627" y="6812"/>
                  </a:cubicBezTo>
                  <a:cubicBezTo>
                    <a:pt x="20400" y="5466"/>
                    <a:pt x="20172" y="4316"/>
                    <a:pt x="19899" y="3163"/>
                  </a:cubicBezTo>
                  <a:cubicBezTo>
                    <a:pt x="19673" y="2010"/>
                    <a:pt x="19354" y="1242"/>
                    <a:pt x="19036" y="1049"/>
                  </a:cubicBezTo>
                  <a:cubicBezTo>
                    <a:pt x="18537" y="677"/>
                    <a:pt x="18018" y="466"/>
                    <a:pt x="17493" y="466"/>
                  </a:cubicBezTo>
                  <a:cubicBezTo>
                    <a:pt x="17205" y="466"/>
                    <a:pt x="16916" y="531"/>
                    <a:pt x="16625" y="666"/>
                  </a:cubicBezTo>
                  <a:cubicBezTo>
                    <a:pt x="15944" y="666"/>
                    <a:pt x="15261" y="0"/>
                    <a:pt x="14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  <p:sp>
          <p:nvSpPr>
            <p:cNvPr id="1204" name="مستطيل"/>
            <p:cNvSpPr txBox="1"/>
            <p:nvPr/>
          </p:nvSpPr>
          <p:spPr>
            <a:xfrm>
              <a:off x="0" y="2732"/>
              <a:ext cx="1549637" cy="52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</p:grpSp>
      <p:grpSp>
        <p:nvGrpSpPr>
          <p:cNvPr id="1221" name="Google Shape;1848;p53"/>
          <p:cNvGrpSpPr/>
          <p:nvPr/>
        </p:nvGrpSpPr>
        <p:grpSpPr>
          <a:xfrm>
            <a:off x="8467267" y="182962"/>
            <a:ext cx="451216" cy="426463"/>
            <a:chOff x="27" y="0"/>
            <a:chExt cx="451215" cy="426462"/>
          </a:xfrm>
        </p:grpSpPr>
        <p:sp>
          <p:nvSpPr>
            <p:cNvPr id="1206" name="Google Shape;1849;p53"/>
            <p:cNvSpPr/>
            <p:nvPr/>
          </p:nvSpPr>
          <p:spPr>
            <a:xfrm>
              <a:off x="7099" y="96898"/>
              <a:ext cx="338063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53"/>
            <p:cNvSpPr/>
            <p:nvPr/>
          </p:nvSpPr>
          <p:spPr>
            <a:xfrm>
              <a:off x="317585" y="96898"/>
              <a:ext cx="78507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53"/>
            <p:cNvSpPr/>
            <p:nvPr/>
          </p:nvSpPr>
          <p:spPr>
            <a:xfrm>
              <a:off x="7099" y="38211"/>
              <a:ext cx="33806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53"/>
            <p:cNvSpPr/>
            <p:nvPr/>
          </p:nvSpPr>
          <p:spPr>
            <a:xfrm>
              <a:off x="340199" y="38211"/>
              <a:ext cx="5589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53"/>
            <p:cNvSpPr/>
            <p:nvPr/>
          </p:nvSpPr>
          <p:spPr>
            <a:xfrm>
              <a:off x="53780" y="7072"/>
              <a:ext cx="41008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53"/>
            <p:cNvSpPr/>
            <p:nvPr/>
          </p:nvSpPr>
          <p:spPr>
            <a:xfrm>
              <a:off x="308375" y="7072"/>
              <a:ext cx="41036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53"/>
            <p:cNvSpPr/>
            <p:nvPr/>
          </p:nvSpPr>
          <p:spPr>
            <a:xfrm>
              <a:off x="50244" y="149939"/>
              <a:ext cx="302703" cy="18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53"/>
            <p:cNvSpPr/>
            <p:nvPr/>
          </p:nvSpPr>
          <p:spPr>
            <a:xfrm>
              <a:off x="213615" y="189548"/>
              <a:ext cx="230556" cy="2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53"/>
            <p:cNvSpPr/>
            <p:nvPr/>
          </p:nvSpPr>
          <p:spPr>
            <a:xfrm>
              <a:off x="240478" y="215725"/>
              <a:ext cx="177515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53"/>
            <p:cNvSpPr/>
            <p:nvPr/>
          </p:nvSpPr>
          <p:spPr>
            <a:xfrm>
              <a:off x="301303" y="215725"/>
              <a:ext cx="116690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53"/>
            <p:cNvSpPr/>
            <p:nvPr/>
          </p:nvSpPr>
          <p:spPr>
            <a:xfrm>
              <a:off x="314734" y="289982"/>
              <a:ext cx="29002" cy="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53"/>
            <p:cNvSpPr/>
            <p:nvPr/>
          </p:nvSpPr>
          <p:spPr>
            <a:xfrm>
              <a:off x="27" y="-1"/>
              <a:ext cx="403137" cy="39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53"/>
            <p:cNvSpPr/>
            <p:nvPr/>
          </p:nvSpPr>
          <p:spPr>
            <a:xfrm>
              <a:off x="43857" y="143579"/>
              <a:ext cx="407386" cy="28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53"/>
            <p:cNvSpPr/>
            <p:nvPr/>
          </p:nvSpPr>
          <p:spPr>
            <a:xfrm>
              <a:off x="233406" y="209339"/>
              <a:ext cx="190974" cy="19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53"/>
            <p:cNvSpPr/>
            <p:nvPr/>
          </p:nvSpPr>
          <p:spPr>
            <a:xfrm>
              <a:off x="306264" y="246837"/>
              <a:ext cx="43832" cy="9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30" name="تجميع"/>
          <p:cNvGrpSpPr/>
          <p:nvPr/>
        </p:nvGrpSpPr>
        <p:grpSpPr>
          <a:xfrm>
            <a:off x="1400954" y="236253"/>
            <a:ext cx="400287" cy="400287"/>
            <a:chOff x="0" y="0"/>
            <a:chExt cx="400286" cy="400286"/>
          </a:xfrm>
        </p:grpSpPr>
        <p:grpSp>
          <p:nvGrpSpPr>
            <p:cNvPr id="1224" name="Google Shape;1380;p42"/>
            <p:cNvGrpSpPr/>
            <p:nvPr/>
          </p:nvGrpSpPr>
          <p:grpSpPr>
            <a:xfrm>
              <a:off x="0" y="0"/>
              <a:ext cx="400287" cy="400287"/>
              <a:chOff x="0" y="0"/>
              <a:chExt cx="400286" cy="400286"/>
            </a:xfrm>
          </p:grpSpPr>
          <p:sp>
            <p:nvSpPr>
              <p:cNvPr id="1222" name="Google Shape;1381;p42"/>
              <p:cNvSpPr/>
              <p:nvPr/>
            </p:nvSpPr>
            <p:spPr>
              <a:xfrm>
                <a:off x="-1" y="-1"/>
                <a:ext cx="400288" cy="40028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23" name="Google Shape;1382;p42" descr="Google Shape;1382;p4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002" y="4760"/>
                <a:ext cx="377794" cy="37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9" name="Google Shape;1394;p42"/>
            <p:cNvGrpSpPr/>
            <p:nvPr/>
          </p:nvGrpSpPr>
          <p:grpSpPr>
            <a:xfrm>
              <a:off x="100815" y="109696"/>
              <a:ext cx="198656" cy="180914"/>
              <a:chOff x="0" y="0"/>
              <a:chExt cx="198655" cy="180912"/>
            </a:xfrm>
          </p:grpSpPr>
          <p:sp>
            <p:nvSpPr>
              <p:cNvPr id="1225" name="Google Shape;1395;p42"/>
              <p:cNvSpPr/>
              <p:nvPr/>
            </p:nvSpPr>
            <p:spPr>
              <a:xfrm>
                <a:off x="99570" y="25643"/>
                <a:ext cx="990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6" name="Google Shape;1396;p42"/>
              <p:cNvSpPr/>
              <p:nvPr/>
            </p:nvSpPr>
            <p:spPr>
              <a:xfrm>
                <a:off x="38457" y="0"/>
                <a:ext cx="54214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7" name="Google Shape;1397;p42"/>
              <p:cNvSpPr/>
              <p:nvPr/>
            </p:nvSpPr>
            <p:spPr>
              <a:xfrm>
                <a:off x="105484" y="0"/>
                <a:ext cx="54229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8" name="Google Shape;1398;p42"/>
              <p:cNvSpPr/>
              <p:nvPr/>
            </p:nvSpPr>
            <p:spPr>
              <a:xfrm>
                <a:off x="-1" y="25643"/>
                <a:ext cx="985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239" name="تجميع"/>
          <p:cNvGrpSpPr/>
          <p:nvPr/>
        </p:nvGrpSpPr>
        <p:grpSpPr>
          <a:xfrm>
            <a:off x="8558631" y="1556402"/>
            <a:ext cx="268490" cy="268491"/>
            <a:chOff x="0" y="0"/>
            <a:chExt cx="268489" cy="268489"/>
          </a:xfrm>
        </p:grpSpPr>
        <p:grpSp>
          <p:nvGrpSpPr>
            <p:cNvPr id="1233" name="Google Shape;2283;p55"/>
            <p:cNvGrpSpPr/>
            <p:nvPr/>
          </p:nvGrpSpPr>
          <p:grpSpPr>
            <a:xfrm>
              <a:off x="-1" y="-1"/>
              <a:ext cx="268491" cy="268491"/>
              <a:chOff x="0" y="0"/>
              <a:chExt cx="268489" cy="268489"/>
            </a:xfrm>
          </p:grpSpPr>
          <p:sp>
            <p:nvSpPr>
              <p:cNvPr id="1231" name="Google Shape;2284;p55"/>
              <p:cNvSpPr/>
              <p:nvPr/>
            </p:nvSpPr>
            <p:spPr>
              <a:xfrm rot="10800000">
                <a:off x="0" y="-1"/>
                <a:ext cx="268490" cy="26849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32" name="Google Shape;2285;p55" descr="Google Shape;2285;p5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8378" y="11893"/>
                <a:ext cx="253403" cy="253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38" name="تجميع"/>
            <p:cNvGrpSpPr/>
            <p:nvPr/>
          </p:nvGrpSpPr>
          <p:grpSpPr>
            <a:xfrm>
              <a:off x="61841" y="62548"/>
              <a:ext cx="143399" cy="143401"/>
              <a:chOff x="0" y="0"/>
              <a:chExt cx="143398" cy="143400"/>
            </a:xfrm>
          </p:grpSpPr>
          <p:sp>
            <p:nvSpPr>
              <p:cNvPr id="1234" name="Google Shape;2298;p55"/>
              <p:cNvSpPr/>
              <p:nvPr/>
            </p:nvSpPr>
            <p:spPr>
              <a:xfrm>
                <a:off x="25766" y="25215"/>
                <a:ext cx="92427" cy="9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0"/>
                    </a:moveTo>
                    <a:cubicBezTo>
                      <a:pt x="4844" y="0"/>
                      <a:pt x="0" y="4843"/>
                      <a:pt x="0" y="10803"/>
                    </a:cubicBezTo>
                    <a:cubicBezTo>
                      <a:pt x="0" y="16757"/>
                      <a:pt x="4844" y="21600"/>
                      <a:pt x="10797" y="21600"/>
                    </a:cubicBezTo>
                    <a:cubicBezTo>
                      <a:pt x="16756" y="21600"/>
                      <a:pt x="21600" y="16757"/>
                      <a:pt x="21600" y="10803"/>
                    </a:cubicBezTo>
                    <a:cubicBezTo>
                      <a:pt x="21600" y="9074"/>
                      <a:pt x="21144" y="7403"/>
                      <a:pt x="20364" y="5890"/>
                    </a:cubicBezTo>
                    <a:lnTo>
                      <a:pt x="19872" y="5890"/>
                    </a:lnTo>
                    <a:lnTo>
                      <a:pt x="18745" y="7017"/>
                    </a:lnTo>
                    <a:cubicBezTo>
                      <a:pt x="19322" y="8194"/>
                      <a:pt x="19625" y="9488"/>
                      <a:pt x="19635" y="10803"/>
                    </a:cubicBezTo>
                    <a:cubicBezTo>
                      <a:pt x="19635" y="15672"/>
                      <a:pt x="15667" y="19637"/>
                      <a:pt x="10797" y="19637"/>
                    </a:cubicBezTo>
                    <a:cubicBezTo>
                      <a:pt x="5928" y="19637"/>
                      <a:pt x="1963" y="15672"/>
                      <a:pt x="1963" y="10803"/>
                    </a:cubicBezTo>
                    <a:cubicBezTo>
                      <a:pt x="1963" y="5926"/>
                      <a:pt x="5928" y="1963"/>
                      <a:pt x="10797" y="1963"/>
                    </a:cubicBezTo>
                    <a:cubicBezTo>
                      <a:pt x="12111" y="1969"/>
                      <a:pt x="13405" y="2271"/>
                      <a:pt x="14584" y="2848"/>
                    </a:cubicBezTo>
                    <a:lnTo>
                      <a:pt x="15709" y="1727"/>
                    </a:lnTo>
                    <a:lnTo>
                      <a:pt x="15709" y="1229"/>
                    </a:lnTo>
                    <a:cubicBezTo>
                      <a:pt x="14196" y="450"/>
                      <a:pt x="12525" y="0"/>
                      <a:pt x="10797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35" name="Google Shape;2299;p55"/>
              <p:cNvSpPr/>
              <p:nvPr/>
            </p:nvSpPr>
            <p:spPr>
              <a:xfrm>
                <a:off x="42556" y="42016"/>
                <a:ext cx="58829" cy="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10388" y="0"/>
                    </a:moveTo>
                    <a:cubicBezTo>
                      <a:pt x="6186" y="0"/>
                      <a:pt x="2403" y="2634"/>
                      <a:pt x="790" y="6665"/>
                    </a:cubicBezTo>
                    <a:cubicBezTo>
                      <a:pt x="-819" y="10707"/>
                      <a:pt x="77" y="15347"/>
                      <a:pt x="3045" y="18441"/>
                    </a:cubicBezTo>
                    <a:cubicBezTo>
                      <a:pt x="5029" y="20504"/>
                      <a:pt x="7686" y="21600"/>
                      <a:pt x="10388" y="21600"/>
                    </a:cubicBezTo>
                    <a:cubicBezTo>
                      <a:pt x="11729" y="21600"/>
                      <a:pt x="13077" y="21332"/>
                      <a:pt x="14363" y="20777"/>
                    </a:cubicBezTo>
                    <a:cubicBezTo>
                      <a:pt x="18250" y="19108"/>
                      <a:pt x="20781" y="15167"/>
                      <a:pt x="20781" y="10805"/>
                    </a:cubicBezTo>
                    <a:cubicBezTo>
                      <a:pt x="20765" y="9570"/>
                      <a:pt x="20552" y="8360"/>
                      <a:pt x="20140" y="7209"/>
                    </a:cubicBezTo>
                    <a:lnTo>
                      <a:pt x="17711" y="9742"/>
                    </a:lnTo>
                    <a:cubicBezTo>
                      <a:pt x="17766" y="10089"/>
                      <a:pt x="17798" y="10442"/>
                      <a:pt x="17814" y="10805"/>
                    </a:cubicBezTo>
                    <a:cubicBezTo>
                      <a:pt x="17814" y="13924"/>
                      <a:pt x="16000" y="16738"/>
                      <a:pt x="13230" y="17933"/>
                    </a:cubicBezTo>
                    <a:cubicBezTo>
                      <a:pt x="12312" y="18326"/>
                      <a:pt x="11348" y="18517"/>
                      <a:pt x="10391" y="18517"/>
                    </a:cubicBezTo>
                    <a:cubicBezTo>
                      <a:pt x="8459" y="18517"/>
                      <a:pt x="6561" y="17733"/>
                      <a:pt x="5142" y="16252"/>
                    </a:cubicBezTo>
                    <a:cubicBezTo>
                      <a:pt x="3021" y="14047"/>
                      <a:pt x="2388" y="10732"/>
                      <a:pt x="3536" y="7851"/>
                    </a:cubicBezTo>
                    <a:cubicBezTo>
                      <a:pt x="4682" y="4963"/>
                      <a:pt x="7389" y="3085"/>
                      <a:pt x="10388" y="3085"/>
                    </a:cubicBezTo>
                    <a:cubicBezTo>
                      <a:pt x="10730" y="3094"/>
                      <a:pt x="11069" y="3126"/>
                      <a:pt x="11411" y="3192"/>
                    </a:cubicBezTo>
                    <a:lnTo>
                      <a:pt x="13847" y="659"/>
                    </a:lnTo>
                    <a:cubicBezTo>
                      <a:pt x="12741" y="230"/>
                      <a:pt x="11569" y="8"/>
                      <a:pt x="10388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36" name="Google Shape;2300;p55"/>
              <p:cNvSpPr/>
              <p:nvPr/>
            </p:nvSpPr>
            <p:spPr>
              <a:xfrm>
                <a:off x="0" y="7"/>
                <a:ext cx="143393" cy="143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0" y="0"/>
                    </a:moveTo>
                    <a:cubicBezTo>
                      <a:pt x="4908" y="0"/>
                      <a:pt x="0" y="4826"/>
                      <a:pt x="0" y="10760"/>
                    </a:cubicBezTo>
                    <a:cubicBezTo>
                      <a:pt x="0" y="16690"/>
                      <a:pt x="4908" y="21600"/>
                      <a:pt x="10840" y="21600"/>
                    </a:cubicBezTo>
                    <a:cubicBezTo>
                      <a:pt x="16774" y="21600"/>
                      <a:pt x="21600" y="16690"/>
                      <a:pt x="21600" y="10760"/>
                    </a:cubicBezTo>
                    <a:cubicBezTo>
                      <a:pt x="21597" y="9194"/>
                      <a:pt x="21253" y="7644"/>
                      <a:pt x="20588" y="6227"/>
                    </a:cubicBezTo>
                    <a:lnTo>
                      <a:pt x="19778" y="7036"/>
                    </a:lnTo>
                    <a:cubicBezTo>
                      <a:pt x="19420" y="7395"/>
                      <a:pt x="18937" y="7593"/>
                      <a:pt x="18435" y="7593"/>
                    </a:cubicBezTo>
                    <a:lnTo>
                      <a:pt x="18415" y="7593"/>
                    </a:lnTo>
                    <a:cubicBezTo>
                      <a:pt x="18839" y="8597"/>
                      <a:pt x="19063" y="9669"/>
                      <a:pt x="19069" y="10760"/>
                    </a:cubicBezTo>
                    <a:cubicBezTo>
                      <a:pt x="19069" y="15296"/>
                      <a:pt x="15377" y="18984"/>
                      <a:pt x="10840" y="18984"/>
                    </a:cubicBezTo>
                    <a:cubicBezTo>
                      <a:pt x="6304" y="18984"/>
                      <a:pt x="2616" y="15296"/>
                      <a:pt x="2616" y="10760"/>
                    </a:cubicBezTo>
                    <a:cubicBezTo>
                      <a:pt x="2616" y="6224"/>
                      <a:pt x="6304" y="2531"/>
                      <a:pt x="10840" y="2531"/>
                    </a:cubicBezTo>
                    <a:cubicBezTo>
                      <a:pt x="11928" y="2537"/>
                      <a:pt x="13005" y="2761"/>
                      <a:pt x="14007" y="3186"/>
                    </a:cubicBezTo>
                    <a:lnTo>
                      <a:pt x="14007" y="3165"/>
                    </a:lnTo>
                    <a:cubicBezTo>
                      <a:pt x="14003" y="2660"/>
                      <a:pt x="14203" y="2177"/>
                      <a:pt x="14560" y="1822"/>
                    </a:cubicBezTo>
                    <a:lnTo>
                      <a:pt x="15369" y="1012"/>
                    </a:lnTo>
                    <a:cubicBezTo>
                      <a:pt x="13953" y="347"/>
                      <a:pt x="12407" y="3"/>
                      <a:pt x="10840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37" name="Google Shape;2301;p55"/>
              <p:cNvSpPr/>
              <p:nvPr/>
            </p:nvSpPr>
            <p:spPr>
              <a:xfrm>
                <a:off x="59359" y="0"/>
                <a:ext cx="84040" cy="84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fill="norm" stroke="1" extrusionOk="0">
                    <a:moveTo>
                      <a:pt x="15743" y="0"/>
                    </a:moveTo>
                    <a:cubicBezTo>
                      <a:pt x="15483" y="0"/>
                      <a:pt x="15219" y="98"/>
                      <a:pt x="15003" y="319"/>
                    </a:cubicBezTo>
                    <a:lnTo>
                      <a:pt x="10805" y="4638"/>
                    </a:lnTo>
                    <a:cubicBezTo>
                      <a:pt x="10608" y="4839"/>
                      <a:pt x="10496" y="5116"/>
                      <a:pt x="10502" y="5403"/>
                    </a:cubicBezTo>
                    <a:lnTo>
                      <a:pt x="10502" y="9275"/>
                    </a:lnTo>
                    <a:lnTo>
                      <a:pt x="4500" y="15443"/>
                    </a:lnTo>
                    <a:cubicBezTo>
                      <a:pt x="4080" y="15236"/>
                      <a:pt x="3620" y="15120"/>
                      <a:pt x="3150" y="15120"/>
                    </a:cubicBezTo>
                    <a:cubicBezTo>
                      <a:pt x="1875" y="15120"/>
                      <a:pt x="727" y="15910"/>
                      <a:pt x="240" y="17119"/>
                    </a:cubicBezTo>
                    <a:cubicBezTo>
                      <a:pt x="-247" y="18329"/>
                      <a:pt x="21" y="19722"/>
                      <a:pt x="923" y="20649"/>
                    </a:cubicBezTo>
                    <a:cubicBezTo>
                      <a:pt x="1525" y="21271"/>
                      <a:pt x="2332" y="21600"/>
                      <a:pt x="3150" y="21600"/>
                    </a:cubicBezTo>
                    <a:cubicBezTo>
                      <a:pt x="3555" y="21600"/>
                      <a:pt x="3964" y="21518"/>
                      <a:pt x="4355" y="21353"/>
                    </a:cubicBezTo>
                    <a:cubicBezTo>
                      <a:pt x="5530" y="20852"/>
                      <a:pt x="6303" y="19670"/>
                      <a:pt x="6303" y="18364"/>
                    </a:cubicBezTo>
                    <a:cubicBezTo>
                      <a:pt x="6298" y="17880"/>
                      <a:pt x="6190" y="17407"/>
                      <a:pt x="5984" y="16975"/>
                    </a:cubicBezTo>
                    <a:lnTo>
                      <a:pt x="11986" y="10801"/>
                    </a:lnTo>
                    <a:lnTo>
                      <a:pt x="15749" y="10801"/>
                    </a:lnTo>
                    <a:cubicBezTo>
                      <a:pt x="16028" y="10801"/>
                      <a:pt x="16292" y="10686"/>
                      <a:pt x="16493" y="10483"/>
                    </a:cubicBezTo>
                    <a:lnTo>
                      <a:pt x="20693" y="6165"/>
                    </a:lnTo>
                    <a:cubicBezTo>
                      <a:pt x="21353" y="5486"/>
                      <a:pt x="20883" y="4321"/>
                      <a:pt x="19947" y="4321"/>
                    </a:cubicBezTo>
                    <a:lnTo>
                      <a:pt x="16801" y="4321"/>
                    </a:lnTo>
                    <a:lnTo>
                      <a:pt x="16801" y="1084"/>
                    </a:lnTo>
                    <a:cubicBezTo>
                      <a:pt x="16801" y="430"/>
                      <a:pt x="16284" y="0"/>
                      <a:pt x="15743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1240" name="صيغة   :"/>
          <p:cNvSpPr txBox="1"/>
          <p:nvPr/>
        </p:nvSpPr>
        <p:spPr>
          <a:xfrm>
            <a:off x="4174263" y="873726"/>
            <a:ext cx="882862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صيغة   : </a:t>
            </a:r>
          </a:p>
        </p:txBody>
      </p:sp>
      <p:sp>
        <p:nvSpPr>
          <p:cNvPr id="1241" name="طريقة  ،اسلوب   ، او صورة   ،هيئة ،…"/>
          <p:cNvSpPr txBox="1"/>
          <p:nvPr/>
        </p:nvSpPr>
        <p:spPr>
          <a:xfrm>
            <a:off x="879829" y="892152"/>
            <a:ext cx="3226900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طريقة  ،اسلوب   ، او صورة   ،هيئة ،…</a:t>
            </a:r>
          </a:p>
        </p:txBody>
      </p:sp>
      <p:sp>
        <p:nvSpPr>
          <p:cNvPr id="1242" name="مستطيل مستدير الزوايا"/>
          <p:cNvSpPr/>
          <p:nvPr/>
        </p:nvSpPr>
        <p:spPr>
          <a:xfrm>
            <a:off x="871693" y="1309688"/>
            <a:ext cx="6206247" cy="3416639"/>
          </a:xfrm>
          <a:prstGeom prst="roundRect">
            <a:avLst>
              <a:gd name="adj" fmla="val 6139"/>
            </a:avLst>
          </a:prstGeom>
          <a:solidFill>
            <a:srgbClr val="FEFEFE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43" name="تمثيل المستقيم…"/>
          <p:cNvSpPr txBox="1"/>
          <p:nvPr/>
        </p:nvSpPr>
        <p:spPr>
          <a:xfrm>
            <a:off x="5201018" y="2766069"/>
            <a:ext cx="1237357" cy="151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>
                <a:solidFill>
                  <a:srgbClr val="11053B"/>
                </a:solidFill>
              </a:defRPr>
            </a:pPr>
            <a:r>
              <a:t>تمثيل المستقيم </a:t>
            </a:r>
          </a:p>
          <a:p>
            <a:pPr algn="ctr" rtl="0">
              <a:defRPr b="1" sz="2100">
                <a:solidFill>
                  <a:srgbClr val="11053B"/>
                </a:solidFill>
              </a:defRPr>
            </a:pPr>
            <a:r>
              <a:t>بالميل والمقطع الصادي </a:t>
            </a:r>
          </a:p>
        </p:txBody>
      </p:sp>
      <p:grpSp>
        <p:nvGrpSpPr>
          <p:cNvPr id="1246" name="🎯كتابة معادلة المستقيم اذا علم ميله ونقطة يمر بها  بصيغة الميل والمقطع   .…"/>
          <p:cNvGrpSpPr/>
          <p:nvPr/>
        </p:nvGrpSpPr>
        <p:grpSpPr>
          <a:xfrm>
            <a:off x="3399711" y="2676158"/>
            <a:ext cx="1414034" cy="1605187"/>
            <a:chOff x="0" y="0"/>
            <a:chExt cx="1414032" cy="1605185"/>
          </a:xfrm>
        </p:grpSpPr>
        <p:sp>
          <p:nvSpPr>
            <p:cNvPr id="1245" name="🎯كتابة معادلة المستقيم اذا علم ميله ونقطة يمر بها  بصيغة الميل والمقطع   .…"/>
            <p:cNvSpPr txBox="1"/>
            <p:nvPr/>
          </p:nvSpPr>
          <p:spPr>
            <a:xfrm>
              <a:off x="6350" y="6350"/>
              <a:ext cx="1401333" cy="1592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b="1" sz="1200">
                  <a:solidFill>
                    <a:srgbClr val="11053B"/>
                  </a:solidFill>
                </a:defRPr>
              </a:pP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🎯كتابة معادلة المستقيم اذا علم ميله ونقطة يمر بها  بصيغة الميل والمقطع   . </a:t>
              </a: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🎯كتابة معادلة مستقيم علمت احداثيات نقطتين يمر بهما بصيغة الميل والمقطع </a:t>
              </a:r>
            </a:p>
          </p:txBody>
        </p:sp>
        <p:pic>
          <p:nvPicPr>
            <p:cNvPr id="1244" name="🎯كتابة معادلة المستقيم اذا علم ميله ونقطة يمر بها  بصيغة الميل والمقطع   .… 🎯كتابة معادلة المستقيم اذا علم ميله ونقطة يمر بها  بصيغة الميل والمقطع   . 🎯كتابة معادلة مستقيم علمت احداثيات نقطتين يمر بهما بصيغة الميل والمقطع " descr="🎯كتابة معادلة المستقيم اذا علم ميله ونقطة يمر بها  بصيغة الميل والمقطع   .… 🎯كتابة معادلة المستقيم اذا علم ميله ونقطة يمر بها  بصيغة الميل والمقطع   . 🎯كتابة معادلة مستقيم علمت احداثيات نقطتين يمر بهما بصيغة الميل والمقطع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14033" cy="1605186"/>
            </a:xfrm>
            <a:prstGeom prst="rect">
              <a:avLst/>
            </a:prstGeom>
            <a:effectLst/>
          </p:spPr>
        </p:pic>
      </p:grpSp>
      <p:sp>
        <p:nvSpPr>
          <p:cNvPr id="1247" name="التنبؤ الخطي"/>
          <p:cNvSpPr txBox="1"/>
          <p:nvPr/>
        </p:nvSpPr>
        <p:spPr>
          <a:xfrm>
            <a:off x="7205481" y="3841488"/>
            <a:ext cx="1762292" cy="148246"/>
          </a:xfrm>
          <a:prstGeom prst="rect">
            <a:avLst/>
          </a:prstGeom>
          <a:gradFill>
            <a:gsLst>
              <a:gs pos="0">
                <a:srgbClr val="F9FAF4"/>
              </a:gs>
              <a:gs pos="100000">
                <a:srgbClr val="FFF2E2"/>
              </a:gs>
            </a:gsLst>
            <a:lin ang="16200000"/>
          </a:gradFill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التنبؤ الخطي </a:t>
            </a:r>
          </a:p>
        </p:txBody>
      </p:sp>
      <p:grpSp>
        <p:nvGrpSpPr>
          <p:cNvPr id="1250" name="تجميع"/>
          <p:cNvGrpSpPr/>
          <p:nvPr/>
        </p:nvGrpSpPr>
        <p:grpSpPr>
          <a:xfrm>
            <a:off x="7326777" y="3527574"/>
            <a:ext cx="1637463" cy="307565"/>
            <a:chOff x="0" y="0"/>
            <a:chExt cx="1637462" cy="307564"/>
          </a:xfrm>
        </p:grpSpPr>
        <p:pic>
          <p:nvPicPr>
            <p:cNvPr id="1248" name="Google Shape;4111;p86" descr="Google Shape;4111;p86"/>
            <p:cNvPicPr>
              <a:picLocks noChangeAspect="1"/>
            </p:cNvPicPr>
            <p:nvPr/>
          </p:nvPicPr>
          <p:blipFill>
            <a:blip r:embed="rId6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37463" cy="307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9" name="المفردات"/>
            <p:cNvSpPr txBox="1"/>
            <p:nvPr/>
          </p:nvSpPr>
          <p:spPr>
            <a:xfrm>
              <a:off x="491541" y="11489"/>
              <a:ext cx="761970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5" dur="2000" fill="hold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7" grpId="1"/>
      <p:bldP build="whole" bldLvl="1" animBg="1" rev="0" advAuto="0" spid="1243" grpId="6"/>
      <p:bldP build="whole" bldLvl="1" animBg="1" rev="0" advAuto="0" spid="1240" grpId="3"/>
      <p:bldP build="whole" bldLvl="1" animBg="1" rev="0" advAuto="0" spid="1246" grpId="7"/>
      <p:bldP build="whole" bldLvl="1" animBg="1" rev="0" advAuto="0" spid="1202" grpId="2"/>
      <p:bldP build="whole" bldLvl="1" animBg="1" rev="0" advAuto="0" spid="1241" grpId="4"/>
      <p:bldP build="whole" bldLvl="1" animBg="1" rev="0" advAuto="0" spid="1242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3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54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5" name="IMG_2275.png" descr="IMG_2275.png"/>
          <p:cNvPicPr>
            <a:picLocks noChangeAspect="1"/>
          </p:cNvPicPr>
          <p:nvPr/>
        </p:nvPicPr>
        <p:blipFill>
          <a:blip r:embed="rId5">
            <a:extLst/>
          </a:blip>
          <a:srcRect l="14788" t="27703" r="26841" b="19225"/>
          <a:stretch>
            <a:fillRect/>
          </a:stretch>
        </p:blipFill>
        <p:spPr>
          <a:xfrm>
            <a:off x="6888876" y="3417787"/>
            <a:ext cx="1489796" cy="1015908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grpSp>
        <p:nvGrpSpPr>
          <p:cNvPr id="1265" name="Google Shape;1046;p38"/>
          <p:cNvGrpSpPr/>
          <p:nvPr/>
        </p:nvGrpSpPr>
        <p:grpSpPr>
          <a:xfrm>
            <a:off x="1304110" y="1115140"/>
            <a:ext cx="4453039" cy="3723452"/>
            <a:chOff x="0" y="0"/>
            <a:chExt cx="4453037" cy="3723450"/>
          </a:xfrm>
        </p:grpSpPr>
        <p:grpSp>
          <p:nvGrpSpPr>
            <p:cNvPr id="1263" name="Google Shape;1047;p38"/>
            <p:cNvGrpSpPr/>
            <p:nvPr/>
          </p:nvGrpSpPr>
          <p:grpSpPr>
            <a:xfrm>
              <a:off x="0" y="-1"/>
              <a:ext cx="4453038" cy="3723452"/>
              <a:chOff x="0" y="0"/>
              <a:chExt cx="4453037" cy="3723450"/>
            </a:xfrm>
          </p:grpSpPr>
          <p:grpSp>
            <p:nvGrpSpPr>
              <p:cNvPr id="1259" name="Google Shape;1048;p38"/>
              <p:cNvGrpSpPr/>
              <p:nvPr/>
            </p:nvGrpSpPr>
            <p:grpSpPr>
              <a:xfrm>
                <a:off x="1482518" y="3110376"/>
                <a:ext cx="1495732" cy="613075"/>
                <a:chOff x="0" y="0"/>
                <a:chExt cx="1495730" cy="613074"/>
              </a:xfrm>
            </p:grpSpPr>
            <p:sp>
              <p:nvSpPr>
                <p:cNvPr id="1256" name="Google Shape;1049;p38"/>
                <p:cNvSpPr/>
                <p:nvPr/>
              </p:nvSpPr>
              <p:spPr>
                <a:xfrm rot="10800000">
                  <a:off x="0" y="579482"/>
                  <a:ext cx="1488057" cy="33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257" name="Google Shape;1050;p38"/>
                <p:cNvSpPr/>
                <p:nvPr/>
              </p:nvSpPr>
              <p:spPr>
                <a:xfrm>
                  <a:off x="143544" y="-1"/>
                  <a:ext cx="1201049" cy="4796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258" name="Google Shape;1051;p38"/>
                <p:cNvSpPr/>
                <p:nvPr/>
              </p:nvSpPr>
              <p:spPr>
                <a:xfrm>
                  <a:off x="7676" y="478490"/>
                  <a:ext cx="1488056" cy="104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262" name="Google Shape;1052;p38"/>
              <p:cNvGrpSpPr/>
              <p:nvPr/>
            </p:nvGrpSpPr>
            <p:grpSpPr>
              <a:xfrm>
                <a:off x="0" y="-1"/>
                <a:ext cx="4453038" cy="3110376"/>
                <a:chOff x="0" y="0"/>
                <a:chExt cx="4453037" cy="3110374"/>
              </a:xfrm>
            </p:grpSpPr>
            <p:sp>
              <p:nvSpPr>
                <p:cNvPr id="1260" name="Google Shape;1053;p38"/>
                <p:cNvSpPr/>
                <p:nvPr/>
              </p:nvSpPr>
              <p:spPr>
                <a:xfrm>
                  <a:off x="11" y="-1"/>
                  <a:ext cx="4453027" cy="3110279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261" name="Google Shape;1054;p38"/>
                <p:cNvSpPr/>
                <p:nvPr/>
              </p:nvSpPr>
              <p:spPr>
                <a:xfrm rot="10800000">
                  <a:off x="0" y="2765049"/>
                  <a:ext cx="4453027" cy="345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264" name="Google Shape;1055;p38"/>
            <p:cNvSpPr/>
            <p:nvPr/>
          </p:nvSpPr>
          <p:spPr>
            <a:xfrm>
              <a:off x="2116288" y="62622"/>
              <a:ext cx="110167" cy="1102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266" name="القارئ عبدالرحمن مسعد - {واصبر على ما يقولون واهجرهم هجرا جميلا}{سورة المزمل}.mp4" descr="القارئ عبدالرحمن مسعد - {واصبر على ما يقولون واهجرهم هجرا جميلا}{سورة المزمل}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304110" y="1407111"/>
            <a:ext cx="4470735" cy="2514789"/>
          </a:xfrm>
          <a:prstGeom prst="rect">
            <a:avLst/>
          </a:prstGeom>
          <a:ln w="12700">
            <a:miter lim="400000"/>
          </a:ln>
        </p:spPr>
      </p:pic>
      <p:sp>
        <p:nvSpPr>
          <p:cNvPr id="1267" name="Google Shape;751;p31"/>
          <p:cNvSpPr/>
          <p:nvPr/>
        </p:nvSpPr>
        <p:spPr>
          <a:xfrm flipH="1" rot="21588726">
            <a:off x="1278709" y="1063449"/>
            <a:ext cx="4516391" cy="1009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18026"/>
                </a:lnTo>
                <a:cubicBezTo>
                  <a:pt x="19635" y="18026"/>
                  <a:pt x="19635" y="8026"/>
                  <a:pt x="17664" y="8026"/>
                </a:cubicBezTo>
                <a:cubicBezTo>
                  <a:pt x="15699" y="8026"/>
                  <a:pt x="15699" y="21600"/>
                  <a:pt x="13728" y="21600"/>
                </a:cubicBezTo>
                <a:cubicBezTo>
                  <a:pt x="11763" y="21600"/>
                  <a:pt x="11757" y="12866"/>
                  <a:pt x="9792" y="12866"/>
                </a:cubicBezTo>
                <a:cubicBezTo>
                  <a:pt x="7827" y="12866"/>
                  <a:pt x="7827" y="19453"/>
                  <a:pt x="5856" y="19453"/>
                </a:cubicBezTo>
                <a:cubicBezTo>
                  <a:pt x="3891" y="19453"/>
                  <a:pt x="3891" y="9357"/>
                  <a:pt x="1920" y="9357"/>
                </a:cubicBezTo>
                <a:cubicBezTo>
                  <a:pt x="1183" y="9357"/>
                  <a:pt x="723" y="10368"/>
                  <a:pt x="331" y="11633"/>
                </a:cubicBezTo>
                <a:lnTo>
                  <a:pt x="0" y="12795"/>
                </a:lnTo>
                <a:lnTo>
                  <a:pt x="0" y="0"/>
                </a:lnTo>
                <a:close/>
              </a:path>
            </a:pathLst>
          </a:custGeom>
          <a:solidFill>
            <a:srgbClr val="FFF6E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u="sng">
                <a:solidFill>
                  <a:srgbClr val="000000"/>
                </a:solidFill>
              </a:defRPr>
            </a:pPr>
          </a:p>
        </p:txBody>
      </p:sp>
      <p:pic>
        <p:nvPicPr>
          <p:cNvPr id="1268" name="فقد صاغ الله سبحانه لنا الراحة النفسية في تجنب بعض البشر في قوله تعالى:( وأصبر على مايقولون واهجرهم هجرا جميلا ) فقد صاغ الله سبحانه لنا الراحة النفسية في تجنب بعض البشر في قوله تعالى:( وأصبر على مايقولون واهجرهم هجرا جميلا )  " descr="فقد صاغ الله سبحانه لنا الراحة النفسية في تجنب بعض البشر في قوله تعالى:( وأصبر على مايقولون واهجرهم هجرا جميلا ) فقد صاغ الله سبحانه لنا الراحة النفسية في تجنب بعض البشر في قوله تعالى:( وأصبر على مايقولون واهجرهم هجرا جميلا )  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69721" y="3814646"/>
            <a:ext cx="4560483" cy="539354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269" name="الصيغ في القران الكريم عديدة"/>
          <p:cNvSpPr txBox="1"/>
          <p:nvPr/>
        </p:nvSpPr>
        <p:spPr>
          <a:xfrm>
            <a:off x="1913976" y="1115140"/>
            <a:ext cx="3406319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5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الصيغ في القران الكريم عديدة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241" fill="hold"/>
                                        <p:tgtEl>
                                          <p:spTgt spid="1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1266"/>
                </p:tgtEl>
              </p:cMediaNode>
            </p:video>
            <p:seq concurrent="1" prevAc="none" nextAc="seek">
              <p:cTn id="13" evtFilter="cancelBubble" nodeType="interactiveSeq" restart="whenNotActive" fill="hold">
                <p:stCondLst>
                  <p:cond delay="0" evt="onClick">
                    <p:tgtEl>
                      <p:spTgt spid="12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66"/>
                  </p:tgtEl>
                </p:cond>
              </p:nextCondLst>
            </p:seq>
          </p:childTnLst>
        </p:cTn>
      </p:par>
    </p:tnLst>
    <p:bldLst>
      <p:bldP build="whole" bldLvl="1" animBg="1" rev="0" advAuto="0" spid="126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2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3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6" name="الصيغ  حولنا"/>
          <p:cNvGrpSpPr/>
          <p:nvPr/>
        </p:nvGrpSpPr>
        <p:grpSpPr>
          <a:xfrm>
            <a:off x="2048757" y="877360"/>
            <a:ext cx="3678152" cy="477164"/>
            <a:chOff x="0" y="0"/>
            <a:chExt cx="3678151" cy="477162"/>
          </a:xfrm>
        </p:grpSpPr>
        <p:sp>
          <p:nvSpPr>
            <p:cNvPr id="1275" name="الصيغ  حولنا"/>
            <p:cNvSpPr txBox="1"/>
            <p:nvPr/>
          </p:nvSpPr>
          <p:spPr>
            <a:xfrm>
              <a:off x="63500" y="76200"/>
              <a:ext cx="3551152" cy="324763"/>
            </a:xfrm>
            <a:prstGeom prst="rect">
              <a:avLst/>
            </a:prstGeom>
            <a:solidFill>
              <a:srgbClr val="FFF5E9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algn="ctr">
                <a:defRPr b="1" sz="1600">
                  <a:solidFill>
                    <a:srgbClr val="434343"/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الصيغ  حولنا </a:t>
              </a:r>
            </a:p>
          </p:txBody>
        </p:sp>
        <p:pic>
          <p:nvPicPr>
            <p:cNvPr id="1274" name="الصيغ  حولنا الصيغ  حولنا " descr="الصيغ  حولنا الصيغ  حولنا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3678152" cy="477164"/>
            </a:xfrm>
            <a:prstGeom prst="rect">
              <a:avLst/>
            </a:prstGeom>
            <a:effectLst/>
          </p:spPr>
        </p:pic>
      </p:grpSp>
      <p:pic>
        <p:nvPicPr>
          <p:cNvPr id="1277" name="يوجد صيغ كيميائية… يوجد صيغ كيميائية وصيغ لغوية مثل ( صيغة الجمع او صيغة المبالغة……) صيغ رياضية مثل (الجبر والاحصاء …)" descr="يوجد صيغ كيميائية… يوجد صيغ كيميائية وصيغ لغوية مثل ( صيغة الجمع او صيغة المبالغة……) صيغ رياضية مثل (الجبر والاحصاء …)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5014" y="1709110"/>
            <a:ext cx="5825941" cy="215671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6" grpId="1"/>
      <p:bldP build="whole" bldLvl="1" animBg="1" rev="0" advAuto="0" spid="127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0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1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84" name="IMG_4990.jpeg"/>
          <p:cNvGrpSpPr/>
          <p:nvPr/>
        </p:nvGrpSpPr>
        <p:grpSpPr>
          <a:xfrm>
            <a:off x="6776449" y="3315773"/>
            <a:ext cx="1562981" cy="937602"/>
            <a:chOff x="0" y="0"/>
            <a:chExt cx="1562979" cy="937600"/>
          </a:xfrm>
        </p:grpSpPr>
        <p:pic>
          <p:nvPicPr>
            <p:cNvPr id="1283" name="IMG_4990.jpeg" descr="IMG_4990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4300" y="76200"/>
              <a:ext cx="1347080" cy="7471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82" name="IMG_4990.jpeg" descr="IMG_4990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562980" cy="937601"/>
            </a:xfrm>
            <a:prstGeom prst="rect">
              <a:avLst/>
            </a:prstGeom>
            <a:effectLst/>
          </p:spPr>
        </p:pic>
      </p:grpSp>
      <p:sp>
        <p:nvSpPr>
          <p:cNvPr id="1285" name="."/>
          <p:cNvSpPr txBox="1"/>
          <p:nvPr>
            <p:ph type="body" idx="4294967295"/>
          </p:nvPr>
        </p:nvSpPr>
        <p:spPr>
          <a:xfrm>
            <a:off x="789454" y="1112235"/>
            <a:ext cx="5786448" cy="334234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sp>
        <p:nvSpPr>
          <p:cNvPr id="1286" name="Google Shape;1767;p26"/>
          <p:cNvSpPr/>
          <p:nvPr/>
        </p:nvSpPr>
        <p:spPr>
          <a:xfrm rot="4829594">
            <a:off x="877495" y="844511"/>
            <a:ext cx="265994" cy="765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sp>
        <p:nvSpPr>
          <p:cNvPr id="1287" name="Google Shape;1770;p26"/>
          <p:cNvSpPr txBox="1"/>
          <p:nvPr/>
        </p:nvSpPr>
        <p:spPr>
          <a:xfrm rot="88792">
            <a:off x="755962" y="1273652"/>
            <a:ext cx="5949687" cy="3220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ctr" defTabSz="868680" rtl="0">
              <a:defRPr b="1" sz="3514">
                <a:solidFill>
                  <a:srgbClr val="6E667A"/>
                </a:solidFill>
              </a:defRPr>
            </a:pPr>
            <a:r>
              <a:t>و بلغة الرياضيات نصوغ حب الوطن بهذه العبارة </a:t>
            </a:r>
          </a:p>
          <a:p>
            <a:pPr algn="ctr" defTabSz="868680" rtl="0">
              <a:defRPr b="1" sz="3514">
                <a:solidFill>
                  <a:srgbClr val="6E667A"/>
                </a:solidFill>
              </a:defRPr>
            </a:pPr>
            <a:r>
              <a:t>ان المملكة العربية السعودية هي القاسم المشترك الاكبر الذي يضمنا بدون باقي والمضاعف المشترك للانتماء والولاء والحب والعطاء </a:t>
            </a:r>
          </a:p>
        </p:txBody>
      </p:sp>
      <p:pic>
        <p:nvPicPr>
          <p:cNvPr id="1288" name="IMG_1793.jpeg" descr="IMG_1793.jpeg"/>
          <p:cNvPicPr>
            <a:picLocks noChangeAspect="1"/>
          </p:cNvPicPr>
          <p:nvPr/>
        </p:nvPicPr>
        <p:blipFill>
          <a:blip r:embed="rId7">
            <a:extLst/>
          </a:blip>
          <a:srcRect l="10233" t="0" r="0" b="0"/>
          <a:stretch>
            <a:fillRect/>
          </a:stretch>
        </p:blipFill>
        <p:spPr>
          <a:xfrm>
            <a:off x="871078" y="3816017"/>
            <a:ext cx="808222" cy="578482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87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CCEAE9"/>
      </a:dk1>
      <a:lt1>
        <a:srgbClr val="CCEAE9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