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2.mp4" ContentType="vide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7" name="Shape 99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1" name="تجميع"/>
          <p:cNvGrpSpPr/>
          <p:nvPr/>
        </p:nvGrpSpPr>
        <p:grpSpPr>
          <a:xfrm>
            <a:off x="-73202" y="4869115"/>
            <a:ext cx="9290404" cy="24769"/>
            <a:chOff x="0" y="0"/>
            <a:chExt cx="9290402" cy="24768"/>
          </a:xfrm>
        </p:grpSpPr>
        <p:grpSp>
          <p:nvGrpSpPr>
            <p:cNvPr id="59" name="تجميع"/>
            <p:cNvGrpSpPr/>
            <p:nvPr/>
          </p:nvGrpSpPr>
          <p:grpSpPr>
            <a:xfrm>
              <a:off x="0" y="-1"/>
              <a:ext cx="9290403" cy="24770"/>
              <a:chOff x="0" y="0"/>
              <a:chExt cx="9290402" cy="24768"/>
            </a:xfrm>
          </p:grpSpPr>
          <p:sp>
            <p:nvSpPr>
              <p:cNvPr id="51" name="Google Shape;4671;p50"/>
              <p:cNvSpPr/>
              <p:nvPr/>
            </p:nvSpPr>
            <p:spPr>
              <a:xfrm>
                <a:off x="0" y="-1"/>
                <a:ext cx="731977" cy="2335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" name="Google Shape;4672;p50"/>
              <p:cNvSpPr/>
              <p:nvPr/>
            </p:nvSpPr>
            <p:spPr>
              <a:xfrm>
                <a:off x="932674" y="-1"/>
                <a:ext cx="731977" cy="2335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" name="Google Shape;4673;p50"/>
              <p:cNvSpPr/>
              <p:nvPr/>
            </p:nvSpPr>
            <p:spPr>
              <a:xfrm>
                <a:off x="1865347" y="-1"/>
                <a:ext cx="731977" cy="23351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" name="Google Shape;4674;p50"/>
              <p:cNvSpPr/>
              <p:nvPr/>
            </p:nvSpPr>
            <p:spPr>
              <a:xfrm>
                <a:off x="2798021" y="-1"/>
                <a:ext cx="731977" cy="23351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" name="Google Shape;4675;p50"/>
              <p:cNvSpPr/>
              <p:nvPr/>
            </p:nvSpPr>
            <p:spPr>
              <a:xfrm>
                <a:off x="3608926" y="2084"/>
                <a:ext cx="1908185" cy="21505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" name="Google Shape;4677;p50"/>
              <p:cNvSpPr/>
              <p:nvPr/>
            </p:nvSpPr>
            <p:spPr>
              <a:xfrm>
                <a:off x="5642993" y="1161"/>
                <a:ext cx="731977" cy="2335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" name="Google Shape;4678;p50"/>
              <p:cNvSpPr/>
              <p:nvPr/>
            </p:nvSpPr>
            <p:spPr>
              <a:xfrm>
                <a:off x="6528714" y="-1"/>
                <a:ext cx="731978" cy="2335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" name="Google Shape;4679;p50"/>
              <p:cNvSpPr/>
              <p:nvPr/>
            </p:nvSpPr>
            <p:spPr>
              <a:xfrm>
                <a:off x="7461386" y="0"/>
                <a:ext cx="1829017" cy="2476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0" name="Google Shape;4676;p50"/>
            <p:cNvSpPr/>
            <p:nvPr/>
          </p:nvSpPr>
          <p:spPr>
            <a:xfrm>
              <a:off x="7460007" y="120"/>
              <a:ext cx="837613" cy="2452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" name="تجميع"/>
          <p:cNvGrpSpPr/>
          <p:nvPr/>
        </p:nvGrpSpPr>
        <p:grpSpPr>
          <a:xfrm>
            <a:off x="0" y="285179"/>
            <a:ext cx="9217202" cy="54691"/>
            <a:chOff x="0" y="0"/>
            <a:chExt cx="9217200" cy="54690"/>
          </a:xfrm>
        </p:grpSpPr>
        <p:grpSp>
          <p:nvGrpSpPr>
            <p:cNvPr id="70" name="تجميع"/>
            <p:cNvGrpSpPr/>
            <p:nvPr/>
          </p:nvGrpSpPr>
          <p:grpSpPr>
            <a:xfrm>
              <a:off x="0" y="0"/>
              <a:ext cx="9217202" cy="49112"/>
              <a:chOff x="0" y="0"/>
              <a:chExt cx="9217201" cy="49111"/>
            </a:xfrm>
          </p:grpSpPr>
          <p:sp>
            <p:nvSpPr>
              <p:cNvPr id="62" name="Google Shape;4671;p50"/>
              <p:cNvSpPr/>
              <p:nvPr/>
            </p:nvSpPr>
            <p:spPr>
              <a:xfrm>
                <a:off x="0" y="0"/>
                <a:ext cx="726209" cy="4629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" name="Google Shape;4672;p50"/>
              <p:cNvSpPr/>
              <p:nvPr/>
            </p:nvSpPr>
            <p:spPr>
              <a:xfrm>
                <a:off x="925325" y="0"/>
                <a:ext cx="726210" cy="46298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" name="Google Shape;4673;p50"/>
              <p:cNvSpPr/>
              <p:nvPr/>
            </p:nvSpPr>
            <p:spPr>
              <a:xfrm>
                <a:off x="1850649" y="0"/>
                <a:ext cx="726210" cy="4629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" name="Google Shape;4674;p50"/>
              <p:cNvSpPr/>
              <p:nvPr/>
            </p:nvSpPr>
            <p:spPr>
              <a:xfrm>
                <a:off x="2775974" y="0"/>
                <a:ext cx="726210" cy="46298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" name="Google Shape;4675;p50"/>
              <p:cNvSpPr/>
              <p:nvPr/>
            </p:nvSpPr>
            <p:spPr>
              <a:xfrm>
                <a:off x="3580490" y="4133"/>
                <a:ext cx="1893151" cy="4263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" name="Google Shape;4677;p50"/>
              <p:cNvSpPr/>
              <p:nvPr/>
            </p:nvSpPr>
            <p:spPr>
              <a:xfrm>
                <a:off x="5598530" y="2303"/>
                <a:ext cx="726210" cy="46299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" name="Google Shape;4678;p50"/>
              <p:cNvSpPr/>
              <p:nvPr/>
            </p:nvSpPr>
            <p:spPr>
              <a:xfrm>
                <a:off x="6477272" y="0"/>
                <a:ext cx="726210" cy="46298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" name="Google Shape;4679;p50"/>
              <p:cNvSpPr/>
              <p:nvPr/>
            </p:nvSpPr>
            <p:spPr>
              <a:xfrm>
                <a:off x="7402596" y="0"/>
                <a:ext cx="1814606" cy="49112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" name="Google Shape;4676;p50"/>
            <p:cNvSpPr/>
            <p:nvPr/>
          </p:nvSpPr>
          <p:spPr>
            <a:xfrm>
              <a:off x="7401227" y="696"/>
              <a:ext cx="831013" cy="5399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78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76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7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79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86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80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1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2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3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4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5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88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98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99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20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18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29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21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28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22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3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4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5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6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7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30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40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1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57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55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6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6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58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65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59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0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1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2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3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4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67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78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92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90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1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01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93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00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94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5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6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7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8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9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02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12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13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24" name="مستطيل مستدير الزوايا"/>
          <p:cNvSpPr/>
          <p:nvPr/>
        </p:nvSpPr>
        <p:spPr>
          <a:xfrm>
            <a:off x="417577" y="989524"/>
            <a:ext cx="6380815" cy="3974683"/>
          </a:xfrm>
          <a:prstGeom prst="roundRect">
            <a:avLst>
              <a:gd name="adj" fmla="val 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5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26" name="الفصل ٣  الدوال  الخطية"/>
          <p:cNvSpPr txBox="1"/>
          <p:nvPr/>
        </p:nvSpPr>
        <p:spPr>
          <a:xfrm>
            <a:off x="404877" y="304142"/>
            <a:ext cx="93240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٣  الدوال  الخطية</a:t>
            </a:r>
          </a:p>
        </p:txBody>
      </p:sp>
      <p:sp>
        <p:nvSpPr>
          <p:cNvPr id="427" name="صيغة الميل والمقطع"/>
          <p:cNvSpPr txBox="1"/>
          <p:nvPr/>
        </p:nvSpPr>
        <p:spPr>
          <a:xfrm>
            <a:off x="6845543" y="3139772"/>
            <a:ext cx="1480998" cy="1482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صيغة الميل والمقطع </a:t>
            </a:r>
          </a:p>
        </p:txBody>
      </p:sp>
      <p:grpSp>
        <p:nvGrpSpPr>
          <p:cNvPr id="430" name="تجميع"/>
          <p:cNvGrpSpPr/>
          <p:nvPr/>
        </p:nvGrpSpPr>
        <p:grpSpPr>
          <a:xfrm>
            <a:off x="6752537" y="2820308"/>
            <a:ext cx="1667011" cy="313115"/>
            <a:chOff x="0" y="0"/>
            <a:chExt cx="1667009" cy="313114"/>
          </a:xfrm>
        </p:grpSpPr>
        <p:pic>
          <p:nvPicPr>
            <p:cNvPr id="428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sp>
        <p:nvSpPr>
          <p:cNvPr id="431" name="تمثيل المعادلات المكتوبة بصيغة الميل والمقطع بيانيًا"/>
          <p:cNvSpPr txBox="1"/>
          <p:nvPr/>
        </p:nvSpPr>
        <p:spPr>
          <a:xfrm>
            <a:off x="2276803" y="15258"/>
            <a:ext cx="3540701" cy="65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تمثيل المعادلات المكتوبة بصيغة الميل والمقطع بيانيًا</a:t>
            </a:r>
          </a:p>
        </p:txBody>
      </p:sp>
      <p:sp>
        <p:nvSpPr>
          <p:cNvPr id="432" name="▪️كتابة معادلة المستقيم بصيغة الميل والمقطع وأمثلها بيانيًا  ."/>
          <p:cNvSpPr txBox="1"/>
          <p:nvPr/>
        </p:nvSpPr>
        <p:spPr>
          <a:xfrm>
            <a:off x="6928147" y="1397960"/>
            <a:ext cx="13157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▪️كتابة معادلة المستقيم بصيغة الميل والمقطع وأمثلها بيانيًا  . </a:t>
            </a:r>
          </a:p>
        </p:txBody>
      </p:sp>
      <p:sp>
        <p:nvSpPr>
          <p:cNvPr id="433" name="▪️تمثيل بيانات من واقع الحياة باستعمال معادلات مكتوبة بصيغة الميل والمقطع"/>
          <p:cNvSpPr txBox="1"/>
          <p:nvPr/>
        </p:nvSpPr>
        <p:spPr>
          <a:xfrm>
            <a:off x="6981192" y="2045660"/>
            <a:ext cx="126274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▪️تمثيل بيانات من واقع الحياة باستعمال معادلات مكتوبة بصيغة الميل والمقطع</a:t>
            </a:r>
          </a:p>
        </p:txBody>
      </p:sp>
      <p:sp>
        <p:nvSpPr>
          <p:cNvPr id="4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43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41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2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2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44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51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45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6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7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8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9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0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53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63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77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5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6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6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78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5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79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0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1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2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3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87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06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04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5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15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07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14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08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9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0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1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2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3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16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6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0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38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9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49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41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8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42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3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4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5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6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7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0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3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4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7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60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0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3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0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4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2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02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03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74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72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3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75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82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76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7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8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9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0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1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84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5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98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96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94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95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7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9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13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11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2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22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4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21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15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6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7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8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9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0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23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33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49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47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8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58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50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57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51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2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3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4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5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6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59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0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1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2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6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69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70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85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83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4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86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93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87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8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9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0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2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95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6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8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1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05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06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0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18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9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29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21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28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22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3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4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5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6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7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0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0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41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54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52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3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55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62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56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7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8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9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1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64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5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6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1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3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74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77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5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87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85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6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96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88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95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89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0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1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2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3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4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97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6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0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18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9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29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1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28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22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3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4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5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7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0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1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2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5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6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7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9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53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51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62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54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61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55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6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7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8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9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0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63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4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0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2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9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77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75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76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78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95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96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Google Shape;71;p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905" name="Google Shape;72;p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903" name="Google Shape;73;p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74;p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4" name="Google Shape;75;p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906" name="Google Shape;76;p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3" name="Google Shape;77;p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907" name="Google Shape;78;p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8" name="Google Shape;79;p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Google Shape;80;p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0" name="Google Shape;81;p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1" name="Google Shape;82;p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2" name="Google Shape;83;p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15" name="Google Shape;84;p4" descr="Google Shape;84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6" name="Google Shape;85;p4" descr="Google Shape;85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Google Shape;86;p4" descr="Google Shape;86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Google Shape;87;p4" descr="Google Shape;87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Google Shape;88;p4" descr="Google Shape;88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Google Shape;89;p4" descr="Google Shape;89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Google Shape;90;p4" descr="Google Shape;90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2" name="Google Shape;91;p4" descr="Google Shape;91;p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4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935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936" name="الدالة الخطية ،الدالة الام ،الجذر ،الاصفار"/>
          <p:cNvSpPr txBox="1"/>
          <p:nvPr/>
        </p:nvSpPr>
        <p:spPr>
          <a:xfrm>
            <a:off x="6845543" y="2748884"/>
            <a:ext cx="1480998" cy="2879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الدالة الخطية ،الدالة الام ،الجذر ،الاصفار </a:t>
            </a:r>
          </a:p>
        </p:txBody>
      </p:sp>
      <p:grpSp>
        <p:nvGrpSpPr>
          <p:cNvPr id="939" name="تجميع"/>
          <p:cNvGrpSpPr/>
          <p:nvPr/>
        </p:nvGrpSpPr>
        <p:grpSpPr>
          <a:xfrm>
            <a:off x="6724435" y="2429420"/>
            <a:ext cx="1667010" cy="313115"/>
            <a:chOff x="0" y="0"/>
            <a:chExt cx="1667009" cy="313114"/>
          </a:xfrm>
        </p:grpSpPr>
        <p:pic>
          <p:nvPicPr>
            <p:cNvPr id="937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8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grpSp>
        <p:nvGrpSpPr>
          <p:cNvPr id="985" name="تجميع"/>
          <p:cNvGrpSpPr/>
          <p:nvPr/>
        </p:nvGrpSpPr>
        <p:grpSpPr>
          <a:xfrm>
            <a:off x="404877" y="976824"/>
            <a:ext cx="6406215" cy="4000083"/>
            <a:chOff x="0" y="0"/>
            <a:chExt cx="6406214" cy="4000081"/>
          </a:xfrm>
        </p:grpSpPr>
        <p:sp>
          <p:nvSpPr>
            <p:cNvPr id="940" name="مستطيل مستدير الزوايا"/>
            <p:cNvSpPr/>
            <p:nvPr/>
          </p:nvSpPr>
          <p:spPr>
            <a:xfrm>
              <a:off x="12700" y="12700"/>
              <a:ext cx="6380815" cy="3974682"/>
            </a:xfrm>
            <a:prstGeom prst="roundRect">
              <a:avLst>
                <a:gd name="adj" fmla="val 225"/>
              </a:avLst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51" name="تجميع"/>
            <p:cNvGrpSpPr/>
            <p:nvPr/>
          </p:nvGrpSpPr>
          <p:grpSpPr>
            <a:xfrm>
              <a:off x="-1" y="313"/>
              <a:ext cx="6406216" cy="33565"/>
              <a:chOff x="0" y="0"/>
              <a:chExt cx="6406214" cy="33564"/>
            </a:xfrm>
          </p:grpSpPr>
          <p:grpSp>
            <p:nvGrpSpPr>
              <p:cNvPr id="949" name="تجميع"/>
              <p:cNvGrpSpPr/>
              <p:nvPr/>
            </p:nvGrpSpPr>
            <p:grpSpPr>
              <a:xfrm>
                <a:off x="-1" y="0"/>
                <a:ext cx="6406216" cy="33565"/>
                <a:chOff x="0" y="0"/>
                <a:chExt cx="6406214" cy="33564"/>
              </a:xfrm>
            </p:grpSpPr>
            <p:sp>
              <p:nvSpPr>
                <p:cNvPr id="941" name="Google Shape;4671;p50"/>
                <p:cNvSpPr/>
                <p:nvPr/>
              </p:nvSpPr>
              <p:spPr>
                <a:xfrm>
                  <a:off x="0" y="0"/>
                  <a:ext cx="504736" cy="31642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2" name="Google Shape;4672;p50"/>
                <p:cNvSpPr/>
                <p:nvPr/>
              </p:nvSpPr>
              <p:spPr>
                <a:xfrm>
                  <a:off x="643127" y="0"/>
                  <a:ext cx="504737" cy="31642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3" name="Google Shape;4673;p50"/>
                <p:cNvSpPr/>
                <p:nvPr/>
              </p:nvSpPr>
              <p:spPr>
                <a:xfrm>
                  <a:off x="1286253" y="0"/>
                  <a:ext cx="504737" cy="316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4" name="Google Shape;4674;p50"/>
                <p:cNvSpPr/>
                <p:nvPr/>
              </p:nvSpPr>
              <p:spPr>
                <a:xfrm>
                  <a:off x="1929380" y="0"/>
                  <a:ext cx="504737" cy="31642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5" name="Google Shape;4675;p50"/>
                <p:cNvSpPr/>
                <p:nvPr/>
              </p:nvSpPr>
              <p:spPr>
                <a:xfrm>
                  <a:off x="2488541" y="2824"/>
                  <a:ext cx="1315793" cy="291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6" name="Google Shape;4677;p50"/>
                <p:cNvSpPr/>
                <p:nvPr/>
              </p:nvSpPr>
              <p:spPr>
                <a:xfrm>
                  <a:off x="3891136" y="1574"/>
                  <a:ext cx="504736" cy="31642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7" name="Google Shape;4678;p50"/>
                <p:cNvSpPr/>
                <p:nvPr/>
              </p:nvSpPr>
              <p:spPr>
                <a:xfrm>
                  <a:off x="4501886" y="0"/>
                  <a:ext cx="504737" cy="31642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8" name="Google Shape;4679;p50"/>
                <p:cNvSpPr/>
                <p:nvPr/>
              </p:nvSpPr>
              <p:spPr>
                <a:xfrm>
                  <a:off x="5145012" y="0"/>
                  <a:ext cx="1261203" cy="3356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50" name="Google Shape;4676;p50"/>
              <p:cNvSpPr/>
              <p:nvPr/>
            </p:nvSpPr>
            <p:spPr>
              <a:xfrm>
                <a:off x="5144061" y="163"/>
                <a:ext cx="577578" cy="3323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62" name="تجميع"/>
            <p:cNvGrpSpPr/>
            <p:nvPr/>
          </p:nvGrpSpPr>
          <p:grpSpPr>
            <a:xfrm rot="16200000">
              <a:off x="4413784" y="1973774"/>
              <a:ext cx="3932327" cy="52534"/>
              <a:chOff x="0" y="0"/>
              <a:chExt cx="3932326" cy="52532"/>
            </a:xfrm>
          </p:grpSpPr>
          <p:grpSp>
            <p:nvGrpSpPr>
              <p:cNvPr id="960" name="تجميع"/>
              <p:cNvGrpSpPr/>
              <p:nvPr/>
            </p:nvGrpSpPr>
            <p:grpSpPr>
              <a:xfrm>
                <a:off x="-1" y="0"/>
                <a:ext cx="3932328" cy="52533"/>
                <a:chOff x="0" y="0"/>
                <a:chExt cx="3932326" cy="52532"/>
              </a:xfrm>
            </p:grpSpPr>
            <p:sp>
              <p:nvSpPr>
                <p:cNvPr id="952" name="Google Shape;4671;p50"/>
                <p:cNvSpPr/>
                <p:nvPr/>
              </p:nvSpPr>
              <p:spPr>
                <a:xfrm>
                  <a:off x="0" y="0"/>
                  <a:ext cx="309822" cy="49524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3" name="Google Shape;4672;p50"/>
                <p:cNvSpPr/>
                <p:nvPr/>
              </p:nvSpPr>
              <p:spPr>
                <a:xfrm>
                  <a:off x="394770" y="0"/>
                  <a:ext cx="309823" cy="49524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4" name="Google Shape;4673;p50"/>
                <p:cNvSpPr/>
                <p:nvPr/>
              </p:nvSpPr>
              <p:spPr>
                <a:xfrm>
                  <a:off x="789541" y="0"/>
                  <a:ext cx="309822" cy="49524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5" name="Google Shape;4674;p50"/>
                <p:cNvSpPr/>
                <p:nvPr/>
              </p:nvSpPr>
              <p:spPr>
                <a:xfrm>
                  <a:off x="1184311" y="0"/>
                  <a:ext cx="309823" cy="49524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6" name="Google Shape;4675;p50"/>
                <p:cNvSpPr/>
                <p:nvPr/>
              </p:nvSpPr>
              <p:spPr>
                <a:xfrm>
                  <a:off x="1527541" y="4421"/>
                  <a:ext cx="807674" cy="45610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7" name="Google Shape;4677;p50"/>
                <p:cNvSpPr/>
                <p:nvPr/>
              </p:nvSpPr>
              <p:spPr>
                <a:xfrm>
                  <a:off x="2388496" y="2464"/>
                  <a:ext cx="309823" cy="49524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8" name="Google Shape;4678;p50"/>
                <p:cNvSpPr/>
                <p:nvPr/>
              </p:nvSpPr>
              <p:spPr>
                <a:xfrm>
                  <a:off x="2763393" y="0"/>
                  <a:ext cx="309823" cy="49524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9" name="Google Shape;4679;p50"/>
                <p:cNvSpPr/>
                <p:nvPr/>
              </p:nvSpPr>
              <p:spPr>
                <a:xfrm>
                  <a:off x="3158163" y="0"/>
                  <a:ext cx="774164" cy="5253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61" name="Google Shape;4676;p50"/>
              <p:cNvSpPr/>
              <p:nvPr/>
            </p:nvSpPr>
            <p:spPr>
              <a:xfrm>
                <a:off x="3157579" y="255"/>
                <a:ext cx="354535" cy="5202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73" name="تجميع"/>
            <p:cNvGrpSpPr/>
            <p:nvPr/>
          </p:nvGrpSpPr>
          <p:grpSpPr>
            <a:xfrm rot="16200000">
              <a:off x="-1987341" y="1987340"/>
              <a:ext cx="4000082" cy="25401"/>
              <a:chOff x="0" y="0"/>
              <a:chExt cx="4000081" cy="25399"/>
            </a:xfrm>
          </p:grpSpPr>
          <p:grpSp>
            <p:nvGrpSpPr>
              <p:cNvPr id="971" name="تجميع"/>
              <p:cNvGrpSpPr/>
              <p:nvPr/>
            </p:nvGrpSpPr>
            <p:grpSpPr>
              <a:xfrm>
                <a:off x="0" y="0"/>
                <a:ext cx="4000082" cy="25401"/>
                <a:chOff x="0" y="0"/>
                <a:chExt cx="4000081" cy="25400"/>
              </a:xfrm>
            </p:grpSpPr>
            <p:sp>
              <p:nvSpPr>
                <p:cNvPr id="963" name="Google Shape;4671;p50"/>
                <p:cNvSpPr/>
                <p:nvPr/>
              </p:nvSpPr>
              <p:spPr>
                <a:xfrm>
                  <a:off x="0" y="0"/>
                  <a:ext cx="315161" cy="23945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4" name="Google Shape;4672;p50"/>
                <p:cNvSpPr/>
                <p:nvPr/>
              </p:nvSpPr>
              <p:spPr>
                <a:xfrm>
                  <a:off x="401572" y="0"/>
                  <a:ext cx="315162" cy="23945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5" name="Google Shape;4673;p50"/>
                <p:cNvSpPr/>
                <p:nvPr/>
              </p:nvSpPr>
              <p:spPr>
                <a:xfrm>
                  <a:off x="803144" y="0"/>
                  <a:ext cx="315162" cy="2394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6" name="Google Shape;4674;p50"/>
                <p:cNvSpPr/>
                <p:nvPr/>
              </p:nvSpPr>
              <p:spPr>
                <a:xfrm>
                  <a:off x="1204717" y="0"/>
                  <a:ext cx="315161" cy="23945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7" name="Google Shape;4675;p50"/>
                <p:cNvSpPr/>
                <p:nvPr/>
              </p:nvSpPr>
              <p:spPr>
                <a:xfrm>
                  <a:off x="1553861" y="2137"/>
                  <a:ext cx="821590" cy="2205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8" name="Google Shape;4677;p50"/>
                <p:cNvSpPr/>
                <p:nvPr/>
              </p:nvSpPr>
              <p:spPr>
                <a:xfrm>
                  <a:off x="2429650" y="1191"/>
                  <a:ext cx="315161" cy="23946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9" name="Google Shape;4678;p50"/>
                <p:cNvSpPr/>
                <p:nvPr/>
              </p:nvSpPr>
              <p:spPr>
                <a:xfrm>
                  <a:off x="2811007" y="0"/>
                  <a:ext cx="315161" cy="23945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0" name="Google Shape;4679;p50"/>
                <p:cNvSpPr/>
                <p:nvPr/>
              </p:nvSpPr>
              <p:spPr>
                <a:xfrm>
                  <a:off x="3212579" y="0"/>
                  <a:ext cx="787503" cy="25401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72" name="Google Shape;4676;p50"/>
              <p:cNvSpPr/>
              <p:nvPr/>
            </p:nvSpPr>
            <p:spPr>
              <a:xfrm>
                <a:off x="3211985" y="86"/>
                <a:ext cx="360643" cy="2515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84" name="تجميع"/>
            <p:cNvGrpSpPr/>
            <p:nvPr/>
          </p:nvGrpSpPr>
          <p:grpSpPr>
            <a:xfrm>
              <a:off x="28101" y="3963184"/>
              <a:ext cx="6378113" cy="36438"/>
              <a:chOff x="0" y="0"/>
              <a:chExt cx="6378112" cy="36436"/>
            </a:xfrm>
          </p:grpSpPr>
          <p:grpSp>
            <p:nvGrpSpPr>
              <p:cNvPr id="982" name="تجميع"/>
              <p:cNvGrpSpPr/>
              <p:nvPr/>
            </p:nvGrpSpPr>
            <p:grpSpPr>
              <a:xfrm>
                <a:off x="-1" y="0"/>
                <a:ext cx="6378114" cy="36437"/>
                <a:chOff x="0" y="0"/>
                <a:chExt cx="6378112" cy="36436"/>
              </a:xfrm>
            </p:grpSpPr>
            <p:sp>
              <p:nvSpPr>
                <p:cNvPr id="974" name="Google Shape;4671;p50"/>
                <p:cNvSpPr/>
                <p:nvPr/>
              </p:nvSpPr>
              <p:spPr>
                <a:xfrm>
                  <a:off x="0" y="0"/>
                  <a:ext cx="502522" cy="34349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5" name="Google Shape;4672;p50"/>
                <p:cNvSpPr/>
                <p:nvPr/>
              </p:nvSpPr>
              <p:spPr>
                <a:xfrm>
                  <a:off x="640306" y="0"/>
                  <a:ext cx="502522" cy="34349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6" name="Google Shape;4673;p50"/>
                <p:cNvSpPr/>
                <p:nvPr/>
              </p:nvSpPr>
              <p:spPr>
                <a:xfrm>
                  <a:off x="1280611" y="0"/>
                  <a:ext cx="502522" cy="34349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7" name="Google Shape;4674;p50"/>
                <p:cNvSpPr/>
                <p:nvPr/>
              </p:nvSpPr>
              <p:spPr>
                <a:xfrm>
                  <a:off x="1920917" y="0"/>
                  <a:ext cx="502522" cy="34349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8" name="Google Shape;4675;p50"/>
                <p:cNvSpPr/>
                <p:nvPr/>
              </p:nvSpPr>
              <p:spPr>
                <a:xfrm>
                  <a:off x="2477625" y="3066"/>
                  <a:ext cx="1310021" cy="3163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9" name="Google Shape;4677;p50"/>
                <p:cNvSpPr/>
                <p:nvPr/>
              </p:nvSpPr>
              <p:spPr>
                <a:xfrm>
                  <a:off x="3874067" y="1709"/>
                  <a:ext cx="502522" cy="34349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0" name="Google Shape;4678;p50"/>
                <p:cNvSpPr/>
                <p:nvPr/>
              </p:nvSpPr>
              <p:spPr>
                <a:xfrm>
                  <a:off x="4482138" y="0"/>
                  <a:ext cx="502522" cy="34349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1" name="Google Shape;4679;p50"/>
                <p:cNvSpPr/>
                <p:nvPr/>
              </p:nvSpPr>
              <p:spPr>
                <a:xfrm>
                  <a:off x="5122443" y="0"/>
                  <a:ext cx="1255670" cy="36437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83" name="Google Shape;4676;p50"/>
              <p:cNvSpPr/>
              <p:nvPr/>
            </p:nvSpPr>
            <p:spPr>
              <a:xfrm>
                <a:off x="5121495" y="177"/>
                <a:ext cx="575045" cy="3608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986" name="IMG_6598.jpeg" descr="IMG_6598.jpeg"/>
          <p:cNvPicPr>
            <a:picLocks noChangeAspect="1"/>
          </p:cNvPicPr>
          <p:nvPr/>
        </p:nvPicPr>
        <p:blipFill>
          <a:blip r:embed="rId4">
            <a:extLst/>
          </a:blip>
          <a:srcRect l="65089" t="23574" r="5243" b="50315"/>
          <a:stretch>
            <a:fillRect/>
          </a:stretch>
        </p:blipFill>
        <p:spPr>
          <a:xfrm>
            <a:off x="553895" y="1095552"/>
            <a:ext cx="882064" cy="764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244" fill="norm" stroke="1" extrusionOk="0">
                <a:moveTo>
                  <a:pt x="4516" y="0"/>
                </a:moveTo>
                <a:cubicBezTo>
                  <a:pt x="3997" y="0"/>
                  <a:pt x="3989" y="38"/>
                  <a:pt x="4101" y="982"/>
                </a:cubicBezTo>
                <a:cubicBezTo>
                  <a:pt x="4166" y="1522"/>
                  <a:pt x="4325" y="3161"/>
                  <a:pt x="4458" y="4623"/>
                </a:cubicBezTo>
                <a:cubicBezTo>
                  <a:pt x="4591" y="6085"/>
                  <a:pt x="4774" y="7378"/>
                  <a:pt x="4864" y="7491"/>
                </a:cubicBezTo>
                <a:cubicBezTo>
                  <a:pt x="4953" y="7605"/>
                  <a:pt x="4979" y="7966"/>
                  <a:pt x="4921" y="8297"/>
                </a:cubicBezTo>
                <a:cubicBezTo>
                  <a:pt x="4736" y="9365"/>
                  <a:pt x="5384" y="13205"/>
                  <a:pt x="5838" y="13725"/>
                </a:cubicBezTo>
                <a:cubicBezTo>
                  <a:pt x="6611" y="14610"/>
                  <a:pt x="9868" y="14533"/>
                  <a:pt x="10847" y="13604"/>
                </a:cubicBezTo>
                <a:cubicBezTo>
                  <a:pt x="11045" y="13415"/>
                  <a:pt x="11180" y="13411"/>
                  <a:pt x="11339" y="13593"/>
                </a:cubicBezTo>
                <a:cubicBezTo>
                  <a:pt x="11740" y="14052"/>
                  <a:pt x="11366" y="14460"/>
                  <a:pt x="10065" y="14983"/>
                </a:cubicBezTo>
                <a:cubicBezTo>
                  <a:pt x="8381" y="15660"/>
                  <a:pt x="6635" y="15673"/>
                  <a:pt x="5829" y="15016"/>
                </a:cubicBezTo>
                <a:cubicBezTo>
                  <a:pt x="5174" y="14482"/>
                  <a:pt x="5113" y="14666"/>
                  <a:pt x="5539" y="15832"/>
                </a:cubicBezTo>
                <a:cubicBezTo>
                  <a:pt x="6005" y="17109"/>
                  <a:pt x="6866" y="17397"/>
                  <a:pt x="9891" y="17278"/>
                </a:cubicBezTo>
                <a:cubicBezTo>
                  <a:pt x="12530" y="17174"/>
                  <a:pt x="14094" y="16713"/>
                  <a:pt x="15411" y="15656"/>
                </a:cubicBezTo>
                <a:cubicBezTo>
                  <a:pt x="16288" y="14953"/>
                  <a:pt x="16540" y="15504"/>
                  <a:pt x="15710" y="16307"/>
                </a:cubicBezTo>
                <a:cubicBezTo>
                  <a:pt x="14340" y="17632"/>
                  <a:pt x="11765" y="18484"/>
                  <a:pt x="9129" y="18491"/>
                </a:cubicBezTo>
                <a:lnTo>
                  <a:pt x="7672" y="18491"/>
                </a:lnTo>
                <a:lnTo>
                  <a:pt x="8424" y="19882"/>
                </a:lnTo>
                <a:cubicBezTo>
                  <a:pt x="9287" y="21462"/>
                  <a:pt x="9665" y="21600"/>
                  <a:pt x="10538" y="20643"/>
                </a:cubicBezTo>
                <a:cubicBezTo>
                  <a:pt x="11039" y="20093"/>
                  <a:pt x="11296" y="20005"/>
                  <a:pt x="12574" y="19959"/>
                </a:cubicBezTo>
                <a:cubicBezTo>
                  <a:pt x="13726" y="19917"/>
                  <a:pt x="14045" y="19833"/>
                  <a:pt x="14099" y="19540"/>
                </a:cubicBezTo>
                <a:cubicBezTo>
                  <a:pt x="14136" y="19335"/>
                  <a:pt x="14055" y="19024"/>
                  <a:pt x="13925" y="18844"/>
                </a:cubicBezTo>
                <a:cubicBezTo>
                  <a:pt x="13602" y="18400"/>
                  <a:pt x="13875" y="17981"/>
                  <a:pt x="14369" y="18160"/>
                </a:cubicBezTo>
                <a:cubicBezTo>
                  <a:pt x="14634" y="18257"/>
                  <a:pt x="14925" y="18144"/>
                  <a:pt x="15218" y="17829"/>
                </a:cubicBezTo>
                <a:cubicBezTo>
                  <a:pt x="15464" y="17565"/>
                  <a:pt x="16188" y="17144"/>
                  <a:pt x="16830" y="16892"/>
                </a:cubicBezTo>
                <a:cubicBezTo>
                  <a:pt x="18691" y="16159"/>
                  <a:pt x="20979" y="14618"/>
                  <a:pt x="21075" y="14034"/>
                </a:cubicBezTo>
                <a:cubicBezTo>
                  <a:pt x="21121" y="13757"/>
                  <a:pt x="21251" y="13043"/>
                  <a:pt x="21355" y="12445"/>
                </a:cubicBezTo>
                <a:cubicBezTo>
                  <a:pt x="21600" y="11046"/>
                  <a:pt x="21436" y="10868"/>
                  <a:pt x="19869" y="10868"/>
                </a:cubicBezTo>
                <a:cubicBezTo>
                  <a:pt x="18893" y="10868"/>
                  <a:pt x="18589" y="10956"/>
                  <a:pt x="18489" y="11254"/>
                </a:cubicBezTo>
                <a:cubicBezTo>
                  <a:pt x="18374" y="11597"/>
                  <a:pt x="18314" y="11582"/>
                  <a:pt x="17910" y="11165"/>
                </a:cubicBezTo>
                <a:cubicBezTo>
                  <a:pt x="17663" y="10911"/>
                  <a:pt x="17304" y="10637"/>
                  <a:pt x="17109" y="10559"/>
                </a:cubicBezTo>
                <a:cubicBezTo>
                  <a:pt x="16915" y="10480"/>
                  <a:pt x="16752" y="10322"/>
                  <a:pt x="16752" y="10206"/>
                </a:cubicBezTo>
                <a:cubicBezTo>
                  <a:pt x="16752" y="10089"/>
                  <a:pt x="16574" y="9942"/>
                  <a:pt x="16347" y="9875"/>
                </a:cubicBezTo>
                <a:cubicBezTo>
                  <a:pt x="16019" y="9776"/>
                  <a:pt x="15964" y="9630"/>
                  <a:pt x="16067" y="9157"/>
                </a:cubicBezTo>
                <a:cubicBezTo>
                  <a:pt x="16159" y="8738"/>
                  <a:pt x="16043" y="8262"/>
                  <a:pt x="15672" y="7536"/>
                </a:cubicBezTo>
                <a:cubicBezTo>
                  <a:pt x="15382" y="6971"/>
                  <a:pt x="15142" y="6369"/>
                  <a:pt x="15141" y="6201"/>
                </a:cubicBezTo>
                <a:cubicBezTo>
                  <a:pt x="15137" y="5793"/>
                  <a:pt x="13159" y="3475"/>
                  <a:pt x="12815" y="3475"/>
                </a:cubicBezTo>
                <a:cubicBezTo>
                  <a:pt x="12667" y="3475"/>
                  <a:pt x="12513" y="3738"/>
                  <a:pt x="12477" y="4060"/>
                </a:cubicBezTo>
                <a:cubicBezTo>
                  <a:pt x="12383" y="4923"/>
                  <a:pt x="12019" y="4763"/>
                  <a:pt x="11947" y="3828"/>
                </a:cubicBezTo>
                <a:lnTo>
                  <a:pt x="11889" y="3023"/>
                </a:lnTo>
                <a:lnTo>
                  <a:pt x="10692" y="3166"/>
                </a:lnTo>
                <a:cubicBezTo>
                  <a:pt x="9751" y="3279"/>
                  <a:pt x="9385" y="3217"/>
                  <a:pt x="8965" y="2902"/>
                </a:cubicBezTo>
                <a:cubicBezTo>
                  <a:pt x="8050" y="2216"/>
                  <a:pt x="8663" y="3085"/>
                  <a:pt x="9843" y="4148"/>
                </a:cubicBezTo>
                <a:cubicBezTo>
                  <a:pt x="10846" y="5053"/>
                  <a:pt x="11121" y="5598"/>
                  <a:pt x="10721" y="5881"/>
                </a:cubicBezTo>
                <a:cubicBezTo>
                  <a:pt x="10624" y="5950"/>
                  <a:pt x="9942" y="5361"/>
                  <a:pt x="9206" y="4568"/>
                </a:cubicBezTo>
                <a:cubicBezTo>
                  <a:pt x="8190" y="3471"/>
                  <a:pt x="7874" y="2964"/>
                  <a:pt x="7874" y="2482"/>
                </a:cubicBezTo>
                <a:cubicBezTo>
                  <a:pt x="7874" y="1749"/>
                  <a:pt x="7526" y="1629"/>
                  <a:pt x="7430" y="2328"/>
                </a:cubicBezTo>
                <a:cubicBezTo>
                  <a:pt x="7345" y="2949"/>
                  <a:pt x="6987" y="3015"/>
                  <a:pt x="6909" y="2427"/>
                </a:cubicBezTo>
                <a:cubicBezTo>
                  <a:pt x="6739" y="1142"/>
                  <a:pt x="6611" y="914"/>
                  <a:pt x="5858" y="474"/>
                </a:cubicBezTo>
                <a:cubicBezTo>
                  <a:pt x="5419" y="219"/>
                  <a:pt x="4813" y="0"/>
                  <a:pt x="4516" y="0"/>
                </a:cubicBezTo>
                <a:close/>
                <a:moveTo>
                  <a:pt x="3368" y="11"/>
                </a:moveTo>
                <a:lnTo>
                  <a:pt x="2644" y="508"/>
                </a:lnTo>
                <a:cubicBezTo>
                  <a:pt x="2245" y="782"/>
                  <a:pt x="1884" y="1035"/>
                  <a:pt x="1843" y="1070"/>
                </a:cubicBezTo>
                <a:cubicBezTo>
                  <a:pt x="1803" y="1105"/>
                  <a:pt x="1956" y="1413"/>
                  <a:pt x="2191" y="1754"/>
                </a:cubicBezTo>
                <a:cubicBezTo>
                  <a:pt x="2425" y="2096"/>
                  <a:pt x="2625" y="2463"/>
                  <a:pt x="2625" y="2571"/>
                </a:cubicBezTo>
                <a:cubicBezTo>
                  <a:pt x="2625" y="2679"/>
                  <a:pt x="2195" y="3294"/>
                  <a:pt x="1669" y="3939"/>
                </a:cubicBezTo>
                <a:cubicBezTo>
                  <a:pt x="1029" y="4725"/>
                  <a:pt x="597" y="5081"/>
                  <a:pt x="357" y="5009"/>
                </a:cubicBezTo>
                <a:cubicBezTo>
                  <a:pt x="76" y="4925"/>
                  <a:pt x="0" y="5048"/>
                  <a:pt x="0" y="5572"/>
                </a:cubicBezTo>
                <a:cubicBezTo>
                  <a:pt x="0" y="6018"/>
                  <a:pt x="313" y="6695"/>
                  <a:pt x="955" y="7624"/>
                </a:cubicBezTo>
                <a:cubicBezTo>
                  <a:pt x="1483" y="8387"/>
                  <a:pt x="1995" y="9011"/>
                  <a:pt x="2094" y="9014"/>
                </a:cubicBezTo>
                <a:cubicBezTo>
                  <a:pt x="2193" y="9017"/>
                  <a:pt x="2686" y="8791"/>
                  <a:pt x="3184" y="8506"/>
                </a:cubicBezTo>
                <a:lnTo>
                  <a:pt x="4082" y="7988"/>
                </a:lnTo>
                <a:lnTo>
                  <a:pt x="3956" y="6245"/>
                </a:lnTo>
                <a:cubicBezTo>
                  <a:pt x="3888" y="5290"/>
                  <a:pt x="3729" y="3500"/>
                  <a:pt x="3599" y="2262"/>
                </a:cubicBezTo>
                <a:lnTo>
                  <a:pt x="3368" y="11"/>
                </a:lnTo>
                <a:close/>
                <a:moveTo>
                  <a:pt x="4188" y="8804"/>
                </a:moveTo>
                <a:lnTo>
                  <a:pt x="3619" y="9146"/>
                </a:lnTo>
                <a:cubicBezTo>
                  <a:pt x="3303" y="9333"/>
                  <a:pt x="2903" y="9477"/>
                  <a:pt x="2731" y="9477"/>
                </a:cubicBezTo>
                <a:cubicBezTo>
                  <a:pt x="2559" y="9477"/>
                  <a:pt x="2422" y="9540"/>
                  <a:pt x="2422" y="9610"/>
                </a:cubicBezTo>
                <a:cubicBezTo>
                  <a:pt x="2422" y="10046"/>
                  <a:pt x="3177" y="11329"/>
                  <a:pt x="3802" y="11949"/>
                </a:cubicBezTo>
                <a:cubicBezTo>
                  <a:pt x="4207" y="12350"/>
                  <a:pt x="4568" y="12639"/>
                  <a:pt x="4603" y="12600"/>
                </a:cubicBezTo>
                <a:cubicBezTo>
                  <a:pt x="4638" y="12560"/>
                  <a:pt x="4560" y="11694"/>
                  <a:pt x="4429" y="10669"/>
                </a:cubicBezTo>
                <a:lnTo>
                  <a:pt x="4188" y="880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87" name="حل المعادلات الخطية بيانيًا"/>
          <p:cNvSpPr txBox="1"/>
          <p:nvPr/>
        </p:nvSpPr>
        <p:spPr>
          <a:xfrm>
            <a:off x="2457971" y="219605"/>
            <a:ext cx="378917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المعادلات الخطية بيانيًا </a:t>
            </a:r>
          </a:p>
        </p:txBody>
      </p:sp>
      <p:sp>
        <p:nvSpPr>
          <p:cNvPr id="988" name="▪️حل المعادلات الخطية بيانيا"/>
          <p:cNvSpPr txBox="1"/>
          <p:nvPr/>
        </p:nvSpPr>
        <p:spPr>
          <a:xfrm>
            <a:off x="7271232" y="1376632"/>
            <a:ext cx="117274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المعادلات الخطية بيانيا </a:t>
            </a:r>
          </a:p>
        </p:txBody>
      </p:sp>
      <p:sp>
        <p:nvSpPr>
          <p:cNvPr id="989" name="▪️تقدير حل المعادلات الخطية بيانيا"/>
          <p:cNvSpPr txBox="1"/>
          <p:nvPr/>
        </p:nvSpPr>
        <p:spPr>
          <a:xfrm>
            <a:off x="7048879" y="1833832"/>
            <a:ext cx="128401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▪️تقدير حل المعادلات الخطية بيانيا </a:t>
            </a:r>
          </a:p>
        </p:txBody>
      </p:sp>
      <p:sp>
        <p:nvSpPr>
          <p:cNvPr id="9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25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23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26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3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27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9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2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35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5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47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تمثيل المعادلات المكتوبة بصيغة الميل والمقطع بيانيًا"/>
          <p:cNvSpPr txBox="1"/>
          <p:nvPr/>
        </p:nvSpPr>
        <p:spPr>
          <a:xfrm>
            <a:off x="2139887" y="28416"/>
            <a:ext cx="3540700" cy="65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تمثيل المعادلات المكتوبة بصيغة الميل والمقطع بيانيًا</a:t>
            </a:r>
          </a:p>
        </p:txBody>
      </p:sp>
      <p:sp>
        <p:nvSpPr>
          <p:cNvPr id="160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61" name="٩٤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٩٤</a:t>
            </a:r>
          </a:p>
        </p:txBody>
      </p:sp>
      <p:sp>
        <p:nvSpPr>
          <p:cNvPr id="162" name="كتابة معادلة المستقيم بصيغة الميل والمقطع وأمثلها بيانيًا  ."/>
          <p:cNvSpPr txBox="1"/>
          <p:nvPr/>
        </p:nvSpPr>
        <p:spPr>
          <a:xfrm>
            <a:off x="7135739" y="1871262"/>
            <a:ext cx="1315790" cy="56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كتابة معادلة المستقيم بصيغة الميل والمقطع وأمثلها بيانيًا  . </a:t>
            </a:r>
          </a:p>
        </p:txBody>
      </p:sp>
      <p:sp>
        <p:nvSpPr>
          <p:cNvPr id="163" name="تمثيل بيانات من واقع الحياة باستعمال معادلات مكتوبة بصيغة الميل والمقطع"/>
          <p:cNvSpPr txBox="1"/>
          <p:nvPr/>
        </p:nvSpPr>
        <p:spPr>
          <a:xfrm>
            <a:off x="7188784" y="2571750"/>
            <a:ext cx="1262745" cy="75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تمثيل بيانات من واقع الحياة باستعمال معادلات مكتوبة بصيغة الميل والمقطع</a:t>
            </a:r>
          </a:p>
        </p:txBody>
      </p: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73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71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2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74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81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75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9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83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94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05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03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4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06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13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07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9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1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2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15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40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38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49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41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48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42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3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5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6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7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50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0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55.png"/><Relationship Id="rId4" Type="http://schemas.openxmlformats.org/officeDocument/2006/relationships/image" Target="../media/image4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Relationship Id="rId3" Type="http://schemas.openxmlformats.org/officeDocument/2006/relationships/image" Target="../media/image45.png"/><Relationship Id="rId4" Type="http://schemas.openxmlformats.org/officeDocument/2006/relationships/image" Target="../media/image57.png"/><Relationship Id="rId5" Type="http://schemas.openxmlformats.org/officeDocument/2006/relationships/image" Target="../media/image1.gif"/><Relationship Id="rId6" Type="http://schemas.openxmlformats.org/officeDocument/2006/relationships/image" Target="../media/image58.png"/><Relationship Id="rId7" Type="http://schemas.openxmlformats.org/officeDocument/2006/relationships/image" Target="../media/image2.gif"/><Relationship Id="rId8" Type="http://schemas.openxmlformats.org/officeDocument/2006/relationships/image" Target="../media/image33.png"/><Relationship Id="rId9" Type="http://schemas.openxmlformats.org/officeDocument/2006/relationships/image" Target="../media/image59.png"/><Relationship Id="rId10" Type="http://schemas.openxmlformats.org/officeDocument/2006/relationships/image" Target="../media/image4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4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56.png"/><Relationship Id="rId9" Type="http://schemas.openxmlformats.org/officeDocument/2006/relationships/image" Target="../media/image5.png"/><Relationship Id="rId10" Type="http://schemas.openxmlformats.org/officeDocument/2006/relationships/image" Target="../media/image13.jpeg"/><Relationship Id="rId11" Type="http://schemas.openxmlformats.org/officeDocument/2006/relationships/image" Target="../media/image60.png"/><Relationship Id="rId12" Type="http://schemas.openxmlformats.org/officeDocument/2006/relationships/image" Target="../media/image6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30.png"/><Relationship Id="rId4" Type="http://schemas.openxmlformats.org/officeDocument/2006/relationships/image" Target="../media/image11.jpeg"/><Relationship Id="rId5" Type="http://schemas.openxmlformats.org/officeDocument/2006/relationships/image" Target="../media/image5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6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7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8.png"/><Relationship Id="rId9" Type="http://schemas.openxmlformats.org/officeDocument/2006/relationships/image" Target="../media/image3.jpeg"/><Relationship Id="rId10" Type="http://schemas.openxmlformats.org/officeDocument/2006/relationships/image" Target="../media/image29.png"/><Relationship Id="rId11" Type="http://schemas.openxmlformats.org/officeDocument/2006/relationships/image" Target="../media/image4.jpeg"/><Relationship Id="rId12" Type="http://schemas.openxmlformats.org/officeDocument/2006/relationships/image" Target="../media/image2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1.gif"/><Relationship Id="rId5" Type="http://schemas.openxmlformats.org/officeDocument/2006/relationships/image" Target="../media/image58.png"/><Relationship Id="rId6" Type="http://schemas.openxmlformats.org/officeDocument/2006/relationships/image" Target="../media/image2.gif"/><Relationship Id="rId7" Type="http://schemas.openxmlformats.org/officeDocument/2006/relationships/image" Target="../media/image33.png"/><Relationship Id="rId8" Type="http://schemas.openxmlformats.org/officeDocument/2006/relationships/image" Target="../media/image73.png"/><Relationship Id="rId9" Type="http://schemas.openxmlformats.org/officeDocument/2006/relationships/image" Target="../media/image4.png"/><Relationship Id="rId10" Type="http://schemas.openxmlformats.org/officeDocument/2006/relationships/image" Target="../media/image72.png"/><Relationship Id="rId11" Type="http://schemas.openxmlformats.org/officeDocument/2006/relationships/image" Target="../media/image12.jpeg"/><Relationship Id="rId12" Type="http://schemas.openxmlformats.org/officeDocument/2006/relationships/image" Target="../media/image6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56.png"/><Relationship Id="rId6" Type="http://schemas.openxmlformats.org/officeDocument/2006/relationships/image" Target="../media/image5.png"/><Relationship Id="rId7" Type="http://schemas.openxmlformats.org/officeDocument/2006/relationships/image" Target="../media/image74.png"/><Relationship Id="rId8" Type="http://schemas.openxmlformats.org/officeDocument/2006/relationships/image" Target="../media/image4.png"/><Relationship Id="rId9" Type="http://schemas.openxmlformats.org/officeDocument/2006/relationships/image" Target="../media/image75.png"/><Relationship Id="rId10" Type="http://schemas.openxmlformats.org/officeDocument/2006/relationships/image" Target="../media/image12.jpeg"/><Relationship Id="rId11" Type="http://schemas.openxmlformats.org/officeDocument/2006/relationships/image" Target="../media/image6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.gif"/><Relationship Id="rId3" Type="http://schemas.openxmlformats.org/officeDocument/2006/relationships/image" Target="../media/image76.png"/><Relationship Id="rId4" Type="http://schemas.openxmlformats.org/officeDocument/2006/relationships/image" Target="../media/image57.png"/><Relationship Id="rId5" Type="http://schemas.openxmlformats.org/officeDocument/2006/relationships/image" Target="../media/image6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1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6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79.png"/><Relationship Id="rId7" Type="http://schemas.openxmlformats.org/officeDocument/2006/relationships/image" Target="../media/image6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80.png"/><Relationship Id="rId4" Type="http://schemas.openxmlformats.org/officeDocument/2006/relationships/image" Target="../media/image7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1.gif"/><Relationship Id="rId5" Type="http://schemas.openxmlformats.org/officeDocument/2006/relationships/image" Target="../media/image58.png"/><Relationship Id="rId6" Type="http://schemas.openxmlformats.org/officeDocument/2006/relationships/image" Target="../media/image2.gif"/><Relationship Id="rId7" Type="http://schemas.openxmlformats.org/officeDocument/2006/relationships/image" Target="../media/image33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Relationship Id="rId11" Type="http://schemas.openxmlformats.org/officeDocument/2006/relationships/image" Target="../media/image4.png"/><Relationship Id="rId12" Type="http://schemas.openxmlformats.org/officeDocument/2006/relationships/image" Target="../media/image84.png"/><Relationship Id="rId13" Type="http://schemas.openxmlformats.org/officeDocument/2006/relationships/image" Target="../media/image72.png"/><Relationship Id="rId14" Type="http://schemas.openxmlformats.org/officeDocument/2006/relationships/image" Target="../media/image12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.gif"/><Relationship Id="rId3" Type="http://schemas.openxmlformats.org/officeDocument/2006/relationships/image" Target="../media/image76.png"/><Relationship Id="rId4" Type="http://schemas.openxmlformats.org/officeDocument/2006/relationships/image" Target="../media/image57.png"/><Relationship Id="rId5" Type="http://schemas.openxmlformats.org/officeDocument/2006/relationships/image" Target="../media/image67.png"/><Relationship Id="rId6" Type="http://schemas.openxmlformats.org/officeDocument/2006/relationships/image" Target="../media/image14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0.png"/><Relationship Id="rId3" Type="http://schemas.openxmlformats.org/officeDocument/2006/relationships/image" Target="../media/image5.jpeg"/><Relationship Id="rId4" Type="http://schemas.openxmlformats.org/officeDocument/2006/relationships/image" Target="../media/image31.png"/><Relationship Id="rId5" Type="http://schemas.openxmlformats.org/officeDocument/2006/relationships/image" Target="../media/image3.jpeg"/><Relationship Id="rId6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1.gif"/><Relationship Id="rId5" Type="http://schemas.openxmlformats.org/officeDocument/2006/relationships/image" Target="../media/image58.png"/><Relationship Id="rId6" Type="http://schemas.openxmlformats.org/officeDocument/2006/relationships/image" Target="../media/image2.gif"/><Relationship Id="rId7" Type="http://schemas.openxmlformats.org/officeDocument/2006/relationships/image" Target="../media/image87.png"/><Relationship Id="rId8" Type="http://schemas.openxmlformats.org/officeDocument/2006/relationships/image" Target="../media/image33.png"/><Relationship Id="rId9" Type="http://schemas.openxmlformats.org/officeDocument/2006/relationships/image" Target="../media/image8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56.png"/><Relationship Id="rId6" Type="http://schemas.openxmlformats.org/officeDocument/2006/relationships/image" Target="../media/image90.png"/><Relationship Id="rId7" Type="http://schemas.openxmlformats.org/officeDocument/2006/relationships/image" Target="../media/image4.png"/><Relationship Id="rId8" Type="http://schemas.openxmlformats.org/officeDocument/2006/relationships/image" Target="../media/image75.png"/><Relationship Id="rId9" Type="http://schemas.openxmlformats.org/officeDocument/2006/relationships/image" Target="../media/image91.png"/><Relationship Id="rId10" Type="http://schemas.openxmlformats.org/officeDocument/2006/relationships/image" Target="../media/image60.png"/><Relationship Id="rId11" Type="http://schemas.openxmlformats.org/officeDocument/2006/relationships/image" Target="../media/image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53.png"/><Relationship Id="rId7" Type="http://schemas.openxmlformats.org/officeDocument/2006/relationships/image" Target="../media/image9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1.gif"/><Relationship Id="rId5" Type="http://schemas.openxmlformats.org/officeDocument/2006/relationships/image" Target="../media/image58.png"/><Relationship Id="rId6" Type="http://schemas.openxmlformats.org/officeDocument/2006/relationships/image" Target="../media/image2.gif"/><Relationship Id="rId7" Type="http://schemas.openxmlformats.org/officeDocument/2006/relationships/image" Target="../media/image95.png"/><Relationship Id="rId8" Type="http://schemas.openxmlformats.org/officeDocument/2006/relationships/image" Target="../media/image33.png"/><Relationship Id="rId9" Type="http://schemas.openxmlformats.org/officeDocument/2006/relationships/image" Target="../media/image94.png"/><Relationship Id="rId10" Type="http://schemas.openxmlformats.org/officeDocument/2006/relationships/image" Target="../media/image15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56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6.jpeg"/><Relationship Id="rId11" Type="http://schemas.openxmlformats.org/officeDocument/2006/relationships/image" Target="../media/image77.png"/><Relationship Id="rId12" Type="http://schemas.openxmlformats.org/officeDocument/2006/relationships/image" Target="../media/image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98.png"/><Relationship Id="rId5" Type="http://schemas.openxmlformats.org/officeDocument/2006/relationships/image" Target="../media/image33.png"/><Relationship Id="rId6" Type="http://schemas.openxmlformats.org/officeDocument/2006/relationships/image" Target="../media/image7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9.png"/><Relationship Id="rId3" Type="http://schemas.openxmlformats.org/officeDocument/2006/relationships/image" Target="../media/image29.png"/><Relationship Id="rId4" Type="http://schemas.openxmlformats.org/officeDocument/2006/relationships/image" Target="../media/image64.png"/><Relationship Id="rId5" Type="http://schemas.openxmlformats.org/officeDocument/2006/relationships/image" Target="../media/image16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7.jpeg"/><Relationship Id="rId11" Type="http://schemas.openxmlformats.org/officeDocument/2006/relationships/image" Target="../media/image104.png"/><Relationship Id="rId12" Type="http://schemas.openxmlformats.org/officeDocument/2006/relationships/image" Target="../media/image37.png"/><Relationship Id="rId13" Type="http://schemas.openxmlformats.org/officeDocument/2006/relationships/image" Target="../media/image105.png"/><Relationship Id="rId14" Type="http://schemas.openxmlformats.org/officeDocument/2006/relationships/image" Target="../media/image5.png"/><Relationship Id="rId15" Type="http://schemas.openxmlformats.org/officeDocument/2006/relationships/image" Target="../media/image106.png"/><Relationship Id="rId16" Type="http://schemas.openxmlformats.org/officeDocument/2006/relationships/image" Target="../media/image107.png"/><Relationship Id="rId17" Type="http://schemas.openxmlformats.org/officeDocument/2006/relationships/image" Target="../media/image18.jpeg"/><Relationship Id="rId18" Type="http://schemas.openxmlformats.org/officeDocument/2006/relationships/image" Target="../media/image108.png"/><Relationship Id="rId19" Type="http://schemas.openxmlformats.org/officeDocument/2006/relationships/image" Target="../media/image109.png"/><Relationship Id="rId20" Type="http://schemas.openxmlformats.org/officeDocument/2006/relationships/image" Target="../media/image4.png"/><Relationship Id="rId21" Type="http://schemas.openxmlformats.org/officeDocument/2006/relationships/image" Target="../media/image110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7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9.jpeg"/><Relationship Id="rId7" Type="http://schemas.openxmlformats.org/officeDocument/2006/relationships/image" Target="../media/image111.png"/><Relationship Id="rId8" Type="http://schemas.openxmlformats.org/officeDocument/2006/relationships/image" Target="../media/image16.png"/><Relationship Id="rId9" Type="http://schemas.openxmlformats.org/officeDocument/2006/relationships/image" Target="../media/image1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1.gif"/><Relationship Id="rId4" Type="http://schemas.openxmlformats.org/officeDocument/2006/relationships/image" Target="../media/image6.jpeg"/><Relationship Id="rId5" Type="http://schemas.openxmlformats.org/officeDocument/2006/relationships/image" Target="../media/image33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2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4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31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7.png"/><Relationship Id="rId4" Type="http://schemas.openxmlformats.org/officeDocument/2006/relationships/image" Target="../media/image33.png"/><Relationship Id="rId5" Type="http://schemas.openxmlformats.org/officeDocument/2006/relationships/image" Target="../media/image38.png"/><Relationship Id="rId6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openxmlformats.org/officeDocument/2006/relationships/video" Target="../media/media2.mp4"/><Relationship Id="rId7" Type="http://schemas.microsoft.com/office/2007/relationships/media" Target="../media/media2.mp4"/><Relationship Id="rId8" Type="http://schemas.openxmlformats.org/officeDocument/2006/relationships/image" Target="../media/image40.png"/><Relationship Id="rId9" Type="http://schemas.openxmlformats.org/officeDocument/2006/relationships/image" Target="../media/image4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10.jpeg"/><Relationship Id="rId6" Type="http://schemas.openxmlformats.org/officeDocument/2006/relationships/image" Target="../media/image44.png"/><Relationship Id="rId7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1001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999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0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02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12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1005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1003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4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08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1006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7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11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1009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0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13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39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1025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1017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1015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6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1018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9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0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1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2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3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4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28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1026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7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29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0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1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2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3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4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5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6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7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8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40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1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4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1042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43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45" name="Google Shape;803;p32"/>
          <p:cNvSpPr txBox="1"/>
          <p:nvPr>
            <p:ph type="ctrTitle"/>
          </p:nvPr>
        </p:nvSpPr>
        <p:spPr>
          <a:xfrm>
            <a:off x="1839761" y="1203571"/>
            <a:ext cx="5737459" cy="1617592"/>
          </a:xfrm>
          <a:prstGeom prst="rect">
            <a:avLst/>
          </a:prstGeom>
        </p:spPr>
        <p:txBody>
          <a:bodyPr/>
          <a:lstStyle/>
          <a:p>
            <a:pPr defTabSz="466344" rtl="0">
              <a:defRPr sz="3059">
                <a:solidFill>
                  <a:srgbClr val="566262"/>
                </a:solidFill>
              </a:defRPr>
            </a:pPr>
            <a:r>
              <a:t>٣-١</a:t>
            </a:r>
          </a:p>
          <a:p>
            <a:pPr defTabSz="466344" rtl="0">
              <a:defRPr sz="3059">
                <a:solidFill>
                  <a:srgbClr val="566262"/>
                </a:solidFill>
              </a:defRPr>
            </a:pPr>
            <a:r>
              <a:t>تمثيل المعادلات المكتوبة بصيغة الميل والمقطع بيانيًا </a:t>
            </a:r>
          </a:p>
        </p:txBody>
      </p:sp>
      <p:pic>
        <p:nvPicPr>
          <p:cNvPr id="1046" name="IMG_6599.png" descr="IMG_659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36714" y="1858420"/>
            <a:ext cx="2295670" cy="229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IMG_6602.png" descr="IMG_6602.png"/>
          <p:cNvPicPr>
            <a:picLocks noChangeAspect="1"/>
          </p:cNvPicPr>
          <p:nvPr/>
        </p:nvPicPr>
        <p:blipFill>
          <a:blip r:embed="rId5">
            <a:extLst/>
          </a:blip>
          <a:srcRect l="50155" t="30474" r="18652" b="27985"/>
          <a:stretch>
            <a:fillRect/>
          </a:stretch>
        </p:blipFill>
        <p:spPr>
          <a:xfrm>
            <a:off x="707067" y="966832"/>
            <a:ext cx="423443" cy="42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29" fill="norm" stroke="1" extrusionOk="0">
                <a:moveTo>
                  <a:pt x="10360" y="8"/>
                </a:moveTo>
                <a:cubicBezTo>
                  <a:pt x="9121" y="52"/>
                  <a:pt x="8401" y="194"/>
                  <a:pt x="7258" y="573"/>
                </a:cubicBezTo>
                <a:cubicBezTo>
                  <a:pt x="3590" y="1790"/>
                  <a:pt x="807" y="5030"/>
                  <a:pt x="127" y="8897"/>
                </a:cubicBezTo>
                <a:cubicBezTo>
                  <a:pt x="-42" y="9856"/>
                  <a:pt x="-42" y="11675"/>
                  <a:pt x="127" y="12634"/>
                </a:cubicBezTo>
                <a:cubicBezTo>
                  <a:pt x="818" y="16561"/>
                  <a:pt x="3566" y="19752"/>
                  <a:pt x="7338" y="21018"/>
                </a:cubicBezTo>
                <a:cubicBezTo>
                  <a:pt x="7805" y="21174"/>
                  <a:pt x="8494" y="21356"/>
                  <a:pt x="8869" y="21422"/>
                </a:cubicBezTo>
                <a:cubicBezTo>
                  <a:pt x="9352" y="21506"/>
                  <a:pt x="9970" y="21543"/>
                  <a:pt x="11004" y="21523"/>
                </a:cubicBezTo>
                <a:cubicBezTo>
                  <a:pt x="12249" y="21499"/>
                  <a:pt x="12589" y="21461"/>
                  <a:pt x="13301" y="21280"/>
                </a:cubicBezTo>
                <a:cubicBezTo>
                  <a:pt x="17402" y="20241"/>
                  <a:pt x="20377" y="17164"/>
                  <a:pt x="21298" y="12998"/>
                </a:cubicBezTo>
                <a:cubicBezTo>
                  <a:pt x="21542" y="11895"/>
                  <a:pt x="21558" y="9848"/>
                  <a:pt x="21338" y="8755"/>
                </a:cubicBezTo>
                <a:cubicBezTo>
                  <a:pt x="20643" y="5296"/>
                  <a:pt x="18478" y="2498"/>
                  <a:pt x="15356" y="1018"/>
                </a:cubicBezTo>
                <a:cubicBezTo>
                  <a:pt x="13792" y="277"/>
                  <a:pt x="12176" y="-57"/>
                  <a:pt x="1036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2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3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4" name="IMG_6957.png" descr="IMG_6957.png"/>
          <p:cNvPicPr>
            <a:picLocks noChangeAspect="1"/>
          </p:cNvPicPr>
          <p:nvPr/>
        </p:nvPicPr>
        <p:blipFill>
          <a:blip r:embed="rId5">
            <a:extLst/>
          </a:blip>
          <a:srcRect l="38733" t="18701" r="35722" b="69442"/>
          <a:stretch>
            <a:fillRect/>
          </a:stretch>
        </p:blipFill>
        <p:spPr>
          <a:xfrm>
            <a:off x="2179797" y="1777007"/>
            <a:ext cx="4566353" cy="1589578"/>
          </a:xfrm>
          <a:prstGeom prst="rect">
            <a:avLst/>
          </a:prstGeom>
          <a:ln w="12700">
            <a:miter lim="400000"/>
          </a:ln>
        </p:spPr>
      </p:pic>
      <p:sp>
        <p:nvSpPr>
          <p:cNvPr id="1325" name="٩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٩٤</a:t>
            </a:r>
          </a:p>
        </p:txBody>
      </p:sp>
      <p:pic>
        <p:nvPicPr>
          <p:cNvPr id="1326" name="IMG_6957.png" descr="IMG_6957.png"/>
          <p:cNvPicPr>
            <a:picLocks noChangeAspect="1"/>
          </p:cNvPicPr>
          <p:nvPr/>
        </p:nvPicPr>
        <p:blipFill>
          <a:blip r:embed="rId5">
            <a:extLst/>
          </a:blip>
          <a:srcRect l="29470" t="21685" r="60649" b="63614"/>
          <a:stretch>
            <a:fillRect/>
          </a:stretch>
        </p:blipFill>
        <p:spPr>
          <a:xfrm>
            <a:off x="457125" y="1461346"/>
            <a:ext cx="1989955" cy="2220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27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54858" y="3009169"/>
            <a:ext cx="1816322" cy="40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1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2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5" name="Google Shape;1770;p26"/>
          <p:cNvGrpSpPr/>
          <p:nvPr/>
        </p:nvGrpSpPr>
        <p:grpSpPr>
          <a:xfrm rot="21600000">
            <a:off x="1530461" y="1492976"/>
            <a:ext cx="5156191" cy="939852"/>
            <a:chOff x="0" y="0"/>
            <a:chExt cx="5156189" cy="939850"/>
          </a:xfrm>
        </p:grpSpPr>
        <p:sp>
          <p:nvSpPr>
            <p:cNvPr id="1334" name="Google Shape;1770;p26"/>
            <p:cNvSpPr txBox="1"/>
            <p:nvPr/>
          </p:nvSpPr>
          <p:spPr>
            <a:xfrm>
              <a:off x="63499" y="76200"/>
              <a:ext cx="5029191" cy="787451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rmAutofit fontScale="100000" lnSpcReduction="0"/>
            </a:bodyPr>
            <a:lstStyle>
              <a:lvl1pPr algn="ctr">
                <a:defRPr b="1" sz="3700">
                  <a:solidFill>
                    <a:srgbClr val="6E667A"/>
                  </a:solidFill>
                </a:defRPr>
              </a:lvl1pPr>
            </a:lstStyle>
            <a:p>
              <a:pPr rtl="0">
                <a:defRPr/>
              </a:pPr>
              <a:r>
                <a:t>ص = م  س + ب </a:t>
              </a:r>
            </a:p>
          </p:txBody>
        </p:sp>
        <p:pic>
          <p:nvPicPr>
            <p:cNvPr id="1333" name="Google Shape;1770;p26" descr="Google Shape;1770;p26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5156191" cy="939851"/>
            </a:xfrm>
            <a:prstGeom prst="rect">
              <a:avLst/>
            </a:prstGeom>
            <a:effectLst/>
          </p:spPr>
        </p:pic>
      </p:grpSp>
      <p:sp>
        <p:nvSpPr>
          <p:cNvPr id="1336" name="٩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٩٤</a:t>
            </a:r>
          </a:p>
        </p:txBody>
      </p:sp>
      <p:grpSp>
        <p:nvGrpSpPr>
          <p:cNvPr id="1348" name="Google Shape;300;p37"/>
          <p:cNvGrpSpPr/>
          <p:nvPr/>
        </p:nvGrpSpPr>
        <p:grpSpPr>
          <a:xfrm>
            <a:off x="5936196" y="1721810"/>
            <a:ext cx="540112" cy="580488"/>
            <a:chOff x="0" y="0"/>
            <a:chExt cx="540111" cy="580486"/>
          </a:xfrm>
        </p:grpSpPr>
        <p:sp>
          <p:nvSpPr>
            <p:cNvPr id="1337" name="Google Shape;301;p37"/>
            <p:cNvSpPr/>
            <p:nvPr/>
          </p:nvSpPr>
          <p:spPr>
            <a:xfrm>
              <a:off x="117994" y="116123"/>
              <a:ext cx="422118" cy="46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8" name="Google Shape;302;p37"/>
            <p:cNvSpPr/>
            <p:nvPr/>
          </p:nvSpPr>
          <p:spPr>
            <a:xfrm>
              <a:off x="460513" y="171393"/>
              <a:ext cx="52767" cy="3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9" name="Google Shape;303;p37"/>
            <p:cNvSpPr/>
            <p:nvPr/>
          </p:nvSpPr>
          <p:spPr>
            <a:xfrm>
              <a:off x="387329" y="80235"/>
              <a:ext cx="42705" cy="44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0" name="Google Shape;304;p37"/>
            <p:cNvSpPr/>
            <p:nvPr/>
          </p:nvSpPr>
          <p:spPr>
            <a:xfrm>
              <a:off x="267229" y="0"/>
              <a:ext cx="26948" cy="5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305;p37"/>
            <p:cNvSpPr/>
            <p:nvPr/>
          </p:nvSpPr>
          <p:spPr>
            <a:xfrm>
              <a:off x="115647" y="41471"/>
              <a:ext cx="47029" cy="57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306;p37"/>
            <p:cNvSpPr/>
            <p:nvPr/>
          </p:nvSpPr>
          <p:spPr>
            <a:xfrm>
              <a:off x="46100" y="126549"/>
              <a:ext cx="53532" cy="40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307;p37"/>
            <p:cNvSpPr/>
            <p:nvPr/>
          </p:nvSpPr>
          <p:spPr>
            <a:xfrm>
              <a:off x="-1" y="269553"/>
              <a:ext cx="58836" cy="2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308;p37"/>
            <p:cNvSpPr/>
            <p:nvPr/>
          </p:nvSpPr>
          <p:spPr>
            <a:xfrm>
              <a:off x="68613" y="370772"/>
              <a:ext cx="45998" cy="33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309;p37"/>
            <p:cNvSpPr/>
            <p:nvPr/>
          </p:nvSpPr>
          <p:spPr>
            <a:xfrm>
              <a:off x="164313" y="464636"/>
              <a:ext cx="27643" cy="37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310;p37"/>
            <p:cNvSpPr/>
            <p:nvPr/>
          </p:nvSpPr>
          <p:spPr>
            <a:xfrm>
              <a:off x="256790" y="478057"/>
              <a:ext cx="21544" cy="56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311;p37"/>
            <p:cNvSpPr/>
            <p:nvPr/>
          </p:nvSpPr>
          <p:spPr>
            <a:xfrm>
              <a:off x="471076" y="281802"/>
              <a:ext cx="48933" cy="2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49" name="Google Shape;604;p19"/>
          <p:cNvSpPr/>
          <p:nvPr/>
        </p:nvSpPr>
        <p:spPr>
          <a:xfrm flipH="1" rot="16200000">
            <a:off x="-1211681" y="2593383"/>
            <a:ext cx="4002272" cy="76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8026"/>
                </a:lnTo>
                <a:cubicBezTo>
                  <a:pt x="19635" y="18026"/>
                  <a:pt x="19635" y="8026"/>
                  <a:pt x="17664" y="8026"/>
                </a:cubicBezTo>
                <a:cubicBezTo>
                  <a:pt x="15699" y="8026"/>
                  <a:pt x="15699" y="21600"/>
                  <a:pt x="13728" y="21600"/>
                </a:cubicBezTo>
                <a:cubicBezTo>
                  <a:pt x="11763" y="21600"/>
                  <a:pt x="11757" y="12866"/>
                  <a:pt x="9792" y="12866"/>
                </a:cubicBezTo>
                <a:cubicBezTo>
                  <a:pt x="7827" y="12866"/>
                  <a:pt x="7827" y="19453"/>
                  <a:pt x="5856" y="19453"/>
                </a:cubicBezTo>
                <a:cubicBezTo>
                  <a:pt x="3891" y="19453"/>
                  <a:pt x="3891" y="9357"/>
                  <a:pt x="1920" y="9357"/>
                </a:cubicBezTo>
                <a:cubicBezTo>
                  <a:pt x="1183" y="9357"/>
                  <a:pt x="723" y="10368"/>
                  <a:pt x="331" y="11633"/>
                </a:cubicBezTo>
                <a:lnTo>
                  <a:pt x="0" y="12795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98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350" name="IMG_6957.png" descr="IMG_6957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1117" y="3299054"/>
            <a:ext cx="3945824" cy="160425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51" name="Google Shape;1770;p26"/>
          <p:cNvSpPr txBox="1"/>
          <p:nvPr/>
        </p:nvSpPr>
        <p:spPr>
          <a:xfrm rot="21557369">
            <a:off x="3504034" y="2535199"/>
            <a:ext cx="1592674" cy="749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b="1" sz="3700">
                <a:solidFill>
                  <a:srgbClr val="96D35F"/>
                </a:solidFill>
              </a:defRPr>
            </a:lvl1pPr>
          </a:lstStyle>
          <a:p>
            <a:pPr rtl="0">
              <a:defRPr/>
            </a:pPr>
            <a:r>
              <a:t>الميل </a:t>
            </a:r>
          </a:p>
        </p:txBody>
      </p:sp>
      <p:sp>
        <p:nvSpPr>
          <p:cNvPr id="1352" name="Google Shape;1770;p26"/>
          <p:cNvSpPr txBox="1"/>
          <p:nvPr/>
        </p:nvSpPr>
        <p:spPr>
          <a:xfrm rot="21557369">
            <a:off x="1648238" y="2658618"/>
            <a:ext cx="2071099" cy="79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740663">
              <a:defRPr b="1" sz="2997">
                <a:solidFill>
                  <a:srgbClr val="01C7FC"/>
                </a:solidFill>
              </a:defRPr>
            </a:lvl1pPr>
          </a:lstStyle>
          <a:p>
            <a:pPr rtl="0">
              <a:defRPr/>
            </a:pPr>
            <a:r>
              <a:t>المقطع الصادي</a:t>
            </a:r>
          </a:p>
        </p:txBody>
      </p:sp>
      <p:pic>
        <p:nvPicPr>
          <p:cNvPr id="1353" name="Google Shape;211;p32" descr="Google Shape;211;p32"/>
          <p:cNvPicPr>
            <a:picLocks noChangeAspect="1"/>
          </p:cNvPicPr>
          <p:nvPr/>
        </p:nvPicPr>
        <p:blipFill>
          <a:blip r:embed="rId7">
            <a:alphaModFix amt="86000"/>
            <a:extLst/>
          </a:blip>
          <a:stretch>
            <a:fillRect/>
          </a:stretch>
        </p:blipFill>
        <p:spPr>
          <a:xfrm rot="1344117">
            <a:off x="4041963" y="1735002"/>
            <a:ext cx="643394" cy="499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4" name="Google Shape;211;p32" descr="Google Shape;211;p32"/>
          <p:cNvPicPr>
            <a:picLocks noChangeAspect="1"/>
          </p:cNvPicPr>
          <p:nvPr/>
        </p:nvPicPr>
        <p:blipFill>
          <a:blip r:embed="rId7">
            <a:alphaModFix amt="86000"/>
            <a:extLst/>
          </a:blip>
          <a:stretch>
            <a:fillRect/>
          </a:stretch>
        </p:blipFill>
        <p:spPr>
          <a:xfrm rot="1344117">
            <a:off x="2685749" y="1714420"/>
            <a:ext cx="731814" cy="567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5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088445" y="2306015"/>
            <a:ext cx="550430" cy="21038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356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2777449" y="2359570"/>
            <a:ext cx="548414" cy="21038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357" name="IMG_6957.png" descr="IMG_6957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683788" y="545956"/>
            <a:ext cx="2275452" cy="117585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20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2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5" grpId="1"/>
      <p:bldP build="whole" bldLvl="1" animBg="1" rev="0" advAuto="0" spid="1353" grpId="2"/>
      <p:bldP build="whole" bldLvl="1" animBg="1" rev="0" advAuto="0" spid="1350" grpId="8"/>
      <p:bldP build="whole" bldLvl="1" animBg="1" rev="0" advAuto="0" spid="1355" grpId="3"/>
      <p:bldP build="whole" bldLvl="1" animBg="1" rev="0" advAuto="0" spid="1354" grpId="5"/>
      <p:bldP build="whole" bldLvl="1" animBg="1" rev="0" advAuto="0" spid="1356" grpId="6"/>
      <p:bldP build="whole" bldLvl="1" animBg="1" rev="0" advAuto="0" spid="1352" grpId="7"/>
      <p:bldP build="whole" bldLvl="1" animBg="1" rev="0" advAuto="0" spid="1351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0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1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62" name="٩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٩٤</a:t>
            </a:r>
          </a:p>
        </p:txBody>
      </p:sp>
      <p:pic>
        <p:nvPicPr>
          <p:cNvPr id="1363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4" name="IMG_6957.png" descr="IMG_6957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9437" y="2029015"/>
            <a:ext cx="6016805" cy="1419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8" name="تجميع"/>
          <p:cNvGrpSpPr/>
          <p:nvPr/>
        </p:nvGrpSpPr>
        <p:grpSpPr>
          <a:xfrm>
            <a:off x="5065679" y="1028701"/>
            <a:ext cx="1678539" cy="381001"/>
            <a:chOff x="0" y="0"/>
            <a:chExt cx="1678537" cy="381000"/>
          </a:xfrm>
        </p:grpSpPr>
        <p:pic>
          <p:nvPicPr>
            <p:cNvPr id="1366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67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369" name="٩٤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٩٤</a:t>
            </a:r>
          </a:p>
        </p:txBody>
      </p:sp>
      <p:pic>
        <p:nvPicPr>
          <p:cNvPr id="1370" name="IMG_6957.png" descr="IMG_6957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7751" y="431143"/>
            <a:ext cx="3558905" cy="1069758"/>
          </a:xfrm>
          <a:prstGeom prst="rect">
            <a:avLst/>
          </a:prstGeom>
        </p:spPr>
      </p:pic>
      <p:pic>
        <p:nvPicPr>
          <p:cNvPr id="1371" name="IMG_6957.png" descr="IMG_6957.png"/>
          <p:cNvPicPr>
            <a:picLocks noChangeAspect="1"/>
          </p:cNvPicPr>
          <p:nvPr/>
        </p:nvPicPr>
        <p:blipFill>
          <a:blip r:embed="rId4">
            <a:extLst/>
          </a:blip>
          <a:srcRect l="31937" t="58719" r="37637" b="37949"/>
          <a:stretch>
            <a:fillRect/>
          </a:stretch>
        </p:blipFill>
        <p:spPr>
          <a:xfrm>
            <a:off x="511433" y="1409701"/>
            <a:ext cx="6192917" cy="508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2" name="IMG_6957.png" descr="IMG_6957.png"/>
          <p:cNvPicPr>
            <a:picLocks noChangeAspect="1"/>
          </p:cNvPicPr>
          <p:nvPr/>
        </p:nvPicPr>
        <p:blipFill>
          <a:blip r:embed="rId4">
            <a:extLst/>
          </a:blip>
          <a:srcRect l="42298" t="61875" r="37678" b="26588"/>
          <a:stretch>
            <a:fillRect/>
          </a:stretch>
        </p:blipFill>
        <p:spPr>
          <a:xfrm>
            <a:off x="3557255" y="1918098"/>
            <a:ext cx="3025232" cy="1307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3" name="IMG_6957.png" descr="IMG_6957.png"/>
          <p:cNvPicPr>
            <a:picLocks noChangeAspect="1"/>
          </p:cNvPicPr>
          <p:nvPr/>
        </p:nvPicPr>
        <p:blipFill>
          <a:blip r:embed="rId4">
            <a:extLst/>
          </a:blip>
          <a:srcRect l="40532" t="74450" r="37908" b="23579"/>
          <a:stretch>
            <a:fillRect/>
          </a:stretch>
        </p:blipFill>
        <p:spPr>
          <a:xfrm>
            <a:off x="2472408" y="3294367"/>
            <a:ext cx="4007572" cy="274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4" name="IMG_6957.png" descr="IMG_6957.png"/>
          <p:cNvPicPr>
            <a:picLocks noChangeAspect="1"/>
          </p:cNvPicPr>
          <p:nvPr/>
        </p:nvPicPr>
        <p:blipFill>
          <a:blip r:embed="rId4">
            <a:extLst/>
          </a:blip>
          <a:srcRect l="29777" t="76483" r="37838" b="16529"/>
          <a:stretch>
            <a:fillRect/>
          </a:stretch>
        </p:blipFill>
        <p:spPr>
          <a:xfrm>
            <a:off x="2137292" y="3733801"/>
            <a:ext cx="4606836" cy="745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5" name="IMG_6957.png" descr="IMG_6957.png"/>
          <p:cNvPicPr>
            <a:picLocks noChangeAspect="1"/>
          </p:cNvPicPr>
          <p:nvPr/>
        </p:nvPicPr>
        <p:blipFill>
          <a:blip r:embed="rId4">
            <a:extLst/>
          </a:blip>
          <a:srcRect l="29264" t="62526" r="60869" b="24798"/>
          <a:stretch>
            <a:fillRect/>
          </a:stretch>
        </p:blipFill>
        <p:spPr>
          <a:xfrm>
            <a:off x="803867" y="2045659"/>
            <a:ext cx="1662200" cy="160139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2" dur="10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3" grpId="2"/>
      <p:bldP build="whole" bldLvl="1" animBg="1" rev="0" advAuto="0" spid="1374" grpId="3"/>
      <p:bldP build="whole" bldLvl="1" animBg="1" rev="0" advAuto="0" spid="1372" grpId="1"/>
      <p:bldP build="whole" bldLvl="1" animBg="1" rev="0" advAuto="0" spid="1375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7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78" name="IMG_6957.png" descr="IMG_6957.png"/>
          <p:cNvPicPr>
            <a:picLocks noChangeAspect="1"/>
          </p:cNvPicPr>
          <p:nvPr/>
        </p:nvPicPr>
        <p:blipFill>
          <a:blip r:embed="rId3">
            <a:extLst/>
          </a:blip>
          <a:srcRect l="37119" t="85970" r="37119" b="11140"/>
          <a:stretch>
            <a:fillRect/>
          </a:stretch>
        </p:blipFill>
        <p:spPr>
          <a:xfrm>
            <a:off x="1216625" y="1441527"/>
            <a:ext cx="5098212" cy="428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8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379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381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87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382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3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4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5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6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89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90" name="IMG_6957.png" descr="IMG_6957.png"/>
          <p:cNvPicPr>
            <a:picLocks noChangeAspect="1"/>
          </p:cNvPicPr>
          <p:nvPr/>
        </p:nvPicPr>
        <p:blipFill>
          <a:blip r:embed="rId3">
            <a:extLst/>
          </a:blip>
          <a:srcRect l="48971" t="89050" r="39980" b="8695"/>
          <a:stretch>
            <a:fillRect/>
          </a:stretch>
        </p:blipFill>
        <p:spPr>
          <a:xfrm>
            <a:off x="3293982" y="1926327"/>
            <a:ext cx="2698323" cy="4128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3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391" name="Google Shape;2483;p58" descr="Google Shape;2483;p58"/>
            <p:cNvPicPr>
              <a:picLocks noChangeAspect="1"/>
            </p:cNvPicPr>
            <p:nvPr/>
          </p:nvPicPr>
          <p:blipFill>
            <a:blip r:embed="rId6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39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96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394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5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397" name="٩٤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٩٤</a:t>
            </a:r>
          </a:p>
        </p:txBody>
      </p:sp>
      <p:grpSp>
        <p:nvGrpSpPr>
          <p:cNvPr id="1407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39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08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13" name="تجميع"/>
          <p:cNvGrpSpPr/>
          <p:nvPr/>
        </p:nvGrpSpPr>
        <p:grpSpPr>
          <a:xfrm>
            <a:off x="6123682" y="1954747"/>
            <a:ext cx="382399" cy="382400"/>
            <a:chOff x="0" y="0"/>
            <a:chExt cx="382398" cy="382398"/>
          </a:xfrm>
        </p:grpSpPr>
        <p:grpSp>
          <p:nvGrpSpPr>
            <p:cNvPr id="1411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409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10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12" name="١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pic>
        <p:nvPicPr>
          <p:cNvPr id="141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8445">
            <a:off x="637582" y="2377980"/>
            <a:ext cx="6146136" cy="25686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21" name="Google Shape;1657;p46"/>
          <p:cNvGrpSpPr/>
          <p:nvPr/>
        </p:nvGrpSpPr>
        <p:grpSpPr>
          <a:xfrm rot="5400309">
            <a:off x="6377996" y="2251708"/>
            <a:ext cx="256170" cy="264420"/>
            <a:chOff x="0" y="0"/>
            <a:chExt cx="256169" cy="264419"/>
          </a:xfrm>
        </p:grpSpPr>
        <p:grpSp>
          <p:nvGrpSpPr>
            <p:cNvPr id="1417" name="Google Shape;1658;p46"/>
            <p:cNvGrpSpPr/>
            <p:nvPr/>
          </p:nvGrpSpPr>
          <p:grpSpPr>
            <a:xfrm rot="306">
              <a:off x="11" y="11"/>
              <a:ext cx="256147" cy="264397"/>
              <a:chOff x="0" y="0"/>
              <a:chExt cx="256146" cy="264396"/>
            </a:xfrm>
          </p:grpSpPr>
          <p:sp>
            <p:nvSpPr>
              <p:cNvPr id="1415" name="Google Shape;1659;p46"/>
              <p:cNvSpPr/>
              <p:nvPr/>
            </p:nvSpPr>
            <p:spPr>
              <a:xfrm rot="300">
                <a:off x="11" y="11"/>
                <a:ext cx="254687" cy="26437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16" name="Google Shape;1660;p46" descr="Google Shape;1660;p46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rot="300">
                <a:off x="6617" y="3040"/>
                <a:ext cx="249519" cy="240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20" name="Google Shape;1661;p46"/>
            <p:cNvGrpSpPr/>
            <p:nvPr/>
          </p:nvGrpSpPr>
          <p:grpSpPr>
            <a:xfrm rot="306">
              <a:off x="69806" y="57927"/>
              <a:ext cx="126306" cy="144153"/>
              <a:chOff x="0" y="0"/>
              <a:chExt cx="126305" cy="144152"/>
            </a:xfrm>
          </p:grpSpPr>
          <p:sp>
            <p:nvSpPr>
              <p:cNvPr id="1418" name="Google Shape;1662;p46"/>
              <p:cNvSpPr/>
              <p:nvPr/>
            </p:nvSpPr>
            <p:spPr>
              <a:xfrm rot="300">
                <a:off x="43791" y="3"/>
                <a:ext cx="82509" cy="14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9" name="Google Shape;1663;p46"/>
              <p:cNvSpPr/>
              <p:nvPr/>
            </p:nvSpPr>
            <p:spPr>
              <a:xfrm rot="300">
                <a:off x="3" y="27005"/>
                <a:ext cx="55521" cy="87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422" name="٣- الميل = التغير في ص =…"/>
          <p:cNvSpPr txBox="1"/>
          <p:nvPr/>
        </p:nvSpPr>
        <p:spPr>
          <a:xfrm rot="21599680">
            <a:off x="4438549" y="3696799"/>
            <a:ext cx="2446400" cy="62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 b="1" sz="1800">
                <a:solidFill>
                  <a:srgbClr val="0061FE"/>
                </a:solidFill>
              </a:defRPr>
            </a:pPr>
            <a:r>
              <a:rPr>
                <a:solidFill>
                  <a:srgbClr val="1A0A52"/>
                </a:solidFill>
              </a:rPr>
              <a:t>٣- الميل</a:t>
            </a:r>
            <a:r>
              <a:t> = </a:t>
            </a:r>
            <a:r>
              <a:rPr u="sng"/>
              <a:t>التغير في ص </a:t>
            </a:r>
            <a:r>
              <a:t>= </a:t>
            </a:r>
            <a:endParaRPr u="sng"/>
          </a:p>
          <a:p>
            <a:pPr algn="ctr" rtl="0">
              <a:defRPr b="1" sz="1800">
                <a:solidFill>
                  <a:srgbClr val="0061FE"/>
                </a:solidFill>
              </a:defRPr>
            </a:pPr>
            <a:r>
              <a:t>               التغير في س  </a:t>
            </a:r>
          </a:p>
        </p:txBody>
      </p:sp>
      <p:sp>
        <p:nvSpPr>
          <p:cNvPr id="1423" name="١-معادلة المستقيم بصيغة الميل والمقطع"/>
          <p:cNvSpPr txBox="1"/>
          <p:nvPr/>
        </p:nvSpPr>
        <p:spPr>
          <a:xfrm>
            <a:off x="3628793" y="2424770"/>
            <a:ext cx="314458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١-معادلة المستقيم بصيغة الميل والمقطع </a:t>
            </a:r>
          </a:p>
        </p:txBody>
      </p:sp>
      <p:sp>
        <p:nvSpPr>
          <p:cNvPr id="1424" name="٢-نوجد المقطع الصادي"/>
          <p:cNvSpPr txBox="1"/>
          <p:nvPr/>
        </p:nvSpPr>
        <p:spPr>
          <a:xfrm>
            <a:off x="4857451" y="3351741"/>
            <a:ext cx="1920104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 rtl="0">
              <a:defRPr b="1" sz="1800">
                <a:solidFill>
                  <a:srgbClr val="E22400"/>
                </a:solidFill>
              </a:defRPr>
            </a:pPr>
            <a:r>
              <a:rPr>
                <a:solidFill>
                  <a:srgbClr val="1A0A52"/>
                </a:solidFill>
              </a:rPr>
              <a:t>٢-نوجد المقطع الصادي</a:t>
            </a:r>
            <a:r>
              <a:t> </a:t>
            </a:r>
          </a:p>
        </p:txBody>
      </p:sp>
      <p:pic>
        <p:nvPicPr>
          <p:cNvPr id="1425" name="ص= م س + ب ص= م س + ب" descr="ص= م س + ب ص= م س + ب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399131" y="2679475"/>
            <a:ext cx="1798958" cy="3641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26" name="ص= - ١   س +٣…"/>
          <p:cNvSpPr txBox="1"/>
          <p:nvPr/>
        </p:nvSpPr>
        <p:spPr>
          <a:xfrm>
            <a:off x="4549535" y="3030968"/>
            <a:ext cx="1374736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 rtl="0">
              <a:defRPr b="1" sz="1600">
                <a:solidFill>
                  <a:srgbClr val="016E8F"/>
                </a:solidFill>
              </a:defRPr>
            </a:pPr>
            <a:r>
              <a:t>ص= </a:t>
            </a:r>
            <a:r>
              <a:rPr>
                <a:solidFill>
                  <a:srgbClr val="E22400"/>
                </a:solidFill>
              </a:rPr>
              <a:t>- </a:t>
            </a:r>
            <a:r>
              <a:rPr u="sng">
                <a:solidFill>
                  <a:srgbClr val="E22400"/>
                </a:solidFill>
              </a:rPr>
              <a:t>١ </a:t>
            </a:r>
            <a:r>
              <a:t>  س </a:t>
            </a:r>
            <a:r>
              <a:rPr>
                <a:solidFill>
                  <a:srgbClr val="669D34"/>
                </a:solidFill>
              </a:rPr>
              <a:t>+٣</a:t>
            </a:r>
            <a:endParaRPr u="sng"/>
          </a:p>
          <a:p>
            <a:pPr algn="ctr" rtl="0">
              <a:defRPr b="1" sz="1600">
                <a:solidFill>
                  <a:srgbClr val="016E8F"/>
                </a:solidFill>
              </a:defRPr>
            </a:pPr>
            <a:r>
              <a:rPr>
                <a:solidFill>
                  <a:srgbClr val="E22400"/>
                </a:solidFill>
              </a:rPr>
              <a:t>٢</a:t>
            </a:r>
            <a:r>
              <a:t> </a:t>
            </a:r>
          </a:p>
        </p:txBody>
      </p:sp>
      <p:grpSp>
        <p:nvGrpSpPr>
          <p:cNvPr id="1429" name="ص=  + ٣"/>
          <p:cNvGrpSpPr/>
          <p:nvPr/>
        </p:nvGrpSpPr>
        <p:grpSpPr>
          <a:xfrm>
            <a:off x="3710650" y="3382262"/>
            <a:ext cx="1190043" cy="338793"/>
            <a:chOff x="0" y="0"/>
            <a:chExt cx="1190042" cy="338792"/>
          </a:xfrm>
        </p:grpSpPr>
        <p:sp>
          <p:nvSpPr>
            <p:cNvPr id="1428" name="ص=  + ٣"/>
            <p:cNvSpPr txBox="1"/>
            <p:nvPr/>
          </p:nvSpPr>
          <p:spPr>
            <a:xfrm>
              <a:off x="6350" y="6349"/>
              <a:ext cx="1177343" cy="326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1600">
                  <a:solidFill>
                    <a:srgbClr val="016E8F"/>
                  </a:solidFill>
                </a:defRPr>
              </a:pPr>
              <a:r>
                <a:t>ص=  </a:t>
              </a:r>
              <a:r>
                <a:rPr>
                  <a:solidFill>
                    <a:srgbClr val="669D34"/>
                  </a:solidFill>
                </a:rPr>
                <a:t>+ ٣</a:t>
              </a:r>
            </a:p>
          </p:txBody>
        </p:sp>
        <p:pic>
          <p:nvPicPr>
            <p:cNvPr id="1427" name="ص=  + ٣ ص=  + ٣" descr="ص=  + ٣ ص=  + ٣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1190043" cy="338794"/>
            </a:xfrm>
            <a:prstGeom prst="rect">
              <a:avLst/>
            </a:prstGeom>
            <a:effectLst/>
          </p:spPr>
        </p:pic>
      </p:grpSp>
      <p:pic>
        <p:nvPicPr>
          <p:cNvPr id="1430" name="IMG_6958.jpeg" descr="IMG_6958.jpeg"/>
          <p:cNvPicPr>
            <a:picLocks noChangeAspect="1"/>
          </p:cNvPicPr>
          <p:nvPr/>
        </p:nvPicPr>
        <p:blipFill>
          <a:blip r:embed="rId13">
            <a:extLst/>
          </a:blip>
          <a:srcRect l="5056" t="0" r="0" b="7739"/>
          <a:stretch>
            <a:fillRect/>
          </a:stretch>
        </p:blipFill>
        <p:spPr>
          <a:xfrm rot="21599919">
            <a:off x="837033" y="2586075"/>
            <a:ext cx="1775868" cy="172996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31" name="🔵"/>
          <p:cNvSpPr txBox="1"/>
          <p:nvPr/>
        </p:nvSpPr>
        <p:spPr>
          <a:xfrm>
            <a:off x="1477804" y="3496760"/>
            <a:ext cx="17103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/>
            </a:lvl1pPr>
          </a:lstStyle>
          <a:p>
            <a:pPr rtl="0">
              <a:defRPr/>
            </a:pPr>
            <a:r>
              <a:t>🔵</a:t>
            </a:r>
          </a:p>
        </p:txBody>
      </p:sp>
      <p:sp>
        <p:nvSpPr>
          <p:cNvPr id="1432" name="🔵"/>
          <p:cNvSpPr txBox="1"/>
          <p:nvPr/>
        </p:nvSpPr>
        <p:spPr>
          <a:xfrm>
            <a:off x="1521841" y="3061495"/>
            <a:ext cx="12700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700"/>
            </a:lvl1pPr>
          </a:lstStyle>
          <a:p>
            <a:pPr rtl="0">
              <a:defRPr/>
            </a:pPr>
            <a:r>
              <a:t>🔵</a:t>
            </a:r>
          </a:p>
        </p:txBody>
      </p:sp>
      <p:sp>
        <p:nvSpPr>
          <p:cNvPr id="1433" name="خط"/>
          <p:cNvSpPr/>
          <p:nvPr/>
        </p:nvSpPr>
        <p:spPr>
          <a:xfrm flipH="1" flipV="1">
            <a:off x="1232078" y="3007580"/>
            <a:ext cx="1390449" cy="651225"/>
          </a:xfrm>
          <a:prstGeom prst="line">
            <a:avLst/>
          </a:prstGeom>
          <a:ln w="25400">
            <a:solidFill>
              <a:srgbClr val="371A94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434" name="-١…"/>
          <p:cNvSpPr txBox="1"/>
          <p:nvPr/>
        </p:nvSpPr>
        <p:spPr>
          <a:xfrm rot="21599835">
            <a:off x="4202712" y="3668666"/>
            <a:ext cx="418238" cy="647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 b="1" sz="2000">
                <a:solidFill>
                  <a:srgbClr val="E63B7A"/>
                </a:solidFill>
              </a:defRPr>
            </a:pPr>
            <a:r>
              <a:t>-</a:t>
            </a:r>
            <a:r>
              <a:rPr u="sng"/>
              <a:t>١</a:t>
            </a:r>
            <a:endParaRPr u="sng"/>
          </a:p>
          <a:p>
            <a:pPr algn="ctr" rtl="0">
              <a:defRPr b="1" sz="2000">
                <a:solidFill>
                  <a:srgbClr val="E63B7A"/>
                </a:solidFill>
              </a:defRPr>
            </a:pPr>
            <a:r>
              <a:t>٢</a:t>
            </a:r>
          </a:p>
        </p:txBody>
      </p:sp>
      <p:sp>
        <p:nvSpPr>
          <p:cNvPr id="1435" name="٤- التمثيل البياني…"/>
          <p:cNvSpPr txBox="1"/>
          <p:nvPr/>
        </p:nvSpPr>
        <p:spPr>
          <a:xfrm rot="21599835">
            <a:off x="847471" y="4142373"/>
            <a:ext cx="5752588" cy="834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r" rtl="0">
              <a:defRPr sz="1700">
                <a:solidFill>
                  <a:srgbClr val="FF8648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b="1">
                <a:solidFill>
                  <a:srgbClr val="1A0A52"/>
                </a:solidFill>
                <a:latin typeface="+mj-lt"/>
                <a:ea typeface="+mj-ea"/>
                <a:cs typeface="+mj-cs"/>
                <a:sym typeface="Arial"/>
              </a:rPr>
              <a:t>٤- التمثيل البياني</a:t>
            </a:r>
            <a:endParaRPr b="1">
              <a:solidFill>
                <a:srgbClr val="1A0A52"/>
              </a:solidFill>
              <a:latin typeface="+mj-lt"/>
              <a:ea typeface="+mj-ea"/>
              <a:cs typeface="+mj-cs"/>
              <a:sym typeface="Arial"/>
            </a:endParaRPr>
          </a:p>
          <a:p>
            <a:pPr algn="r" rtl="0">
              <a:defRPr sz="1500">
                <a:solidFill>
                  <a:srgbClr val="FF8648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في المستوى الاحداثي نحدد النقطة </a:t>
            </a:r>
            <a:r>
              <a:rPr sz="1800">
                <a:solidFill>
                  <a:srgbClr val="4E7A27"/>
                </a:solidFill>
              </a:rPr>
              <a:t>(٠، ٣)</a:t>
            </a:r>
            <a:r>
              <a:t> على محور الصادات ثم نتحرك </a:t>
            </a:r>
            <a:r>
              <a:rPr>
                <a:solidFill>
                  <a:srgbClr val="0056D6"/>
                </a:solidFill>
              </a:rPr>
              <a:t>لاسفل</a:t>
            </a:r>
            <a:r>
              <a:t> وحدة واحدة ثم الى </a:t>
            </a:r>
            <a:r>
              <a:rPr>
                <a:solidFill>
                  <a:srgbClr val="0056D6"/>
                </a:solidFill>
              </a:rPr>
              <a:t>اليمين</a:t>
            </a:r>
            <a:r>
              <a:t> وحدتين  ونحدد النقطة الثانية ثم نصل بينهم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path" nodeType="afterEffect" presetSubtype="0" presetID="-1" grpId="12" accel="50000" decel="50000" fill="hold">
                                  <p:stCondLst>
                                    <p:cond delay="1000"/>
                                  </p:stCondLst>
                                  <p:childTnLst>
                                    <p:animMotion path="M 0.000000 0.000000 L -0.000720 -0.078895" origin="layout" pathEditMode="relative">
                                      <p:cBhvr>
                                        <p:cTn id="54" dur="1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mph" nodeType="afterEffect" presetSubtype="0" presetID="35" grpId="13" repeatCount="4000" fill="hold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path" nodeType="afterEffect" presetSubtype="0" presetID="-1" grpId="15" accel="50000" decel="50000" fill="hold">
                                  <p:stCondLst>
                                    <p:cond delay="1000"/>
                                  </p:stCondLst>
                                  <p:childTnLst>
                                    <p:animMotion path="M 0.000000 0.000000 L 0.000748 0.031584" origin="layout" pathEditMode="relative">
                                      <p:cBhvr>
                                        <p:cTn id="64" dur="1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path" nodeType="afterEffect" presetSubtype="0" presetID="-1" grpId="16" accel="50000" decel="50000" fill="hold">
                                  <p:stCondLst>
                                    <p:cond delay="1000"/>
                                  </p:stCondLst>
                                  <p:childTnLst>
                                    <p:animMotion path="M 0.000748 0.031584 L 0.032426 0.031302" origin="layout" pathEditMode="relative">
                                      <p:cBhvr>
                                        <p:cTn id="67" dur="1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2" dur="2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9" grpId="5"/>
      <p:bldP build="whole" bldLvl="1" animBg="1" rev="0" advAuto="0" spid="1422" grpId="6"/>
      <p:bldP build="whole" bldLvl="1" animBg="1" rev="0" advAuto="0" spid="1432" grpId="14"/>
      <p:bldP build="whole" bldLvl="1" animBg="1" rev="0" advAuto="0" spid="1433" grpId="17"/>
      <p:bldP build="whole" bldLvl="1" animBg="1" rev="0" advAuto="0" spid="1435" grpId="9"/>
      <p:bldP build="whole" bldLvl="1" animBg="1" rev="0" advAuto="0" spid="1431" grpId="11"/>
      <p:bldP build="whole" bldLvl="1" animBg="1" rev="0" advAuto="0" spid="1424" grpId="4"/>
      <p:bldP build="whole" bldLvl="1" animBg="1" rev="0" advAuto="0" spid="1431" grpId="13"/>
      <p:bldP build="whole" bldLvl="1" animBg="1" rev="0" advAuto="0" spid="1426" grpId="3"/>
      <p:bldP build="whole" bldLvl="1" animBg="1" rev="0" advAuto="0" spid="1425" grpId="2"/>
      <p:bldP build="whole" bldLvl="1" animBg="1" rev="0" advAuto="0" spid="1423" grpId="1"/>
      <p:bldP build="whole" bldLvl="1" animBg="1" rev="0" advAuto="0" spid="1434" grpId="7"/>
      <p:bldP build="whole" bldLvl="1" animBg="1" rev="0" advAuto="0" spid="1434" grpId="8"/>
      <p:bldP build="whole" bldLvl="1" animBg="1" rev="0" advAuto="0" spid="1430" grpId="1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438" name="٩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٩٧</a:t>
            </a:r>
          </a:p>
        </p:txBody>
      </p:sp>
      <p:grpSp>
        <p:nvGrpSpPr>
          <p:cNvPr id="1448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439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0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1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2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3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4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449" name="IMG_6962.png" descr="IMG_6962.png"/>
          <p:cNvPicPr>
            <a:picLocks noChangeAspect="1"/>
          </p:cNvPicPr>
          <p:nvPr/>
        </p:nvPicPr>
        <p:blipFill>
          <a:blip r:embed="rId3">
            <a:extLst/>
          </a:blip>
          <a:srcRect l="49129" t="73367" r="41075" b="24457"/>
          <a:stretch>
            <a:fillRect/>
          </a:stretch>
        </p:blipFill>
        <p:spPr>
          <a:xfrm>
            <a:off x="4473724" y="1800121"/>
            <a:ext cx="1868988" cy="3111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8" name="تجميع"/>
          <p:cNvGrpSpPr/>
          <p:nvPr/>
        </p:nvGrpSpPr>
        <p:grpSpPr>
          <a:xfrm>
            <a:off x="670352" y="2082466"/>
            <a:ext cx="6079484" cy="2785220"/>
            <a:chOff x="-25399" y="0"/>
            <a:chExt cx="6079482" cy="2785219"/>
          </a:xfrm>
        </p:grpSpPr>
        <p:pic>
          <p:nvPicPr>
            <p:cNvPr id="145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5400" y="63455"/>
              <a:ext cx="6079483" cy="272176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57" name="Google Shape;1657;p46"/>
            <p:cNvGrpSpPr/>
            <p:nvPr/>
          </p:nvGrpSpPr>
          <p:grpSpPr>
            <a:xfrm rot="5400000">
              <a:off x="5359527" y="-1"/>
              <a:ext cx="255375" cy="255376"/>
              <a:chOff x="0" y="0"/>
              <a:chExt cx="255374" cy="255374"/>
            </a:xfrm>
          </p:grpSpPr>
          <p:grpSp>
            <p:nvGrpSpPr>
              <p:cNvPr id="1453" name="Google Shape;1658;p46"/>
              <p:cNvGrpSpPr/>
              <p:nvPr/>
            </p:nvGrpSpPr>
            <p:grpSpPr>
              <a:xfrm>
                <a:off x="-1" y="-1"/>
                <a:ext cx="255376" cy="255376"/>
                <a:chOff x="0" y="0"/>
                <a:chExt cx="255374" cy="255374"/>
              </a:xfrm>
            </p:grpSpPr>
            <p:sp>
              <p:nvSpPr>
                <p:cNvPr id="1451" name="Google Shape;1659;p46"/>
                <p:cNvSpPr/>
                <p:nvPr/>
              </p:nvSpPr>
              <p:spPr>
                <a:xfrm>
                  <a:off x="-1" y="-1"/>
                  <a:ext cx="255376" cy="25537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5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6381" y="3037"/>
                  <a:ext cx="241025" cy="2410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56" name="Google Shape;1661;p46"/>
              <p:cNvGrpSpPr/>
              <p:nvPr/>
            </p:nvGrpSpPr>
            <p:grpSpPr>
              <a:xfrm>
                <a:off x="67415" y="58068"/>
                <a:ext cx="125029" cy="139238"/>
                <a:chOff x="0" y="0"/>
                <a:chExt cx="125027" cy="139237"/>
              </a:xfrm>
            </p:grpSpPr>
            <p:sp>
              <p:nvSpPr>
                <p:cNvPr id="1454" name="Google Shape;1662;p46"/>
                <p:cNvSpPr/>
                <p:nvPr/>
              </p:nvSpPr>
              <p:spPr>
                <a:xfrm>
                  <a:off x="42296" y="0"/>
                  <a:ext cx="82732" cy="13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55" name="Google Shape;1663;p46"/>
                <p:cNvSpPr/>
                <p:nvPr/>
              </p:nvSpPr>
              <p:spPr>
                <a:xfrm>
                  <a:off x="0" y="27079"/>
                  <a:ext cx="55670" cy="84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63" name="تجميع"/>
          <p:cNvGrpSpPr/>
          <p:nvPr/>
        </p:nvGrpSpPr>
        <p:grpSpPr>
          <a:xfrm>
            <a:off x="4638025" y="976824"/>
            <a:ext cx="1768728" cy="482601"/>
            <a:chOff x="-6350" y="0"/>
            <a:chExt cx="1768726" cy="482600"/>
          </a:xfrm>
        </p:grpSpPr>
        <p:grpSp>
          <p:nvGrpSpPr>
            <p:cNvPr id="1461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460" name="Google Shape;1920;p50" descr="Google Shape;1920;p50"/>
              <p:cNvPicPr>
                <a:picLocks noChangeAspect="1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59" name="Google Shape;1920;p50" descr="Google Shape;1920;p50"/>
              <p:cNvPicPr>
                <a:picLocks noChangeAspect="0"/>
              </p:cNvPicPr>
              <p:nvPr/>
            </p:nvPicPr>
            <p:blipFill>
              <a:blip r:embed="rId7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462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464" name="Google Shape;4451;p94"/>
          <p:cNvSpPr/>
          <p:nvPr/>
        </p:nvSpPr>
        <p:spPr>
          <a:xfrm>
            <a:off x="6076313" y="976824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65" name="IMG_4622.png" descr="IMG_4622.png"/>
          <p:cNvPicPr>
            <a:picLocks noChangeAspect="1"/>
          </p:cNvPicPr>
          <p:nvPr/>
        </p:nvPicPr>
        <p:blipFill>
          <a:blip r:embed="rId8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70" name="تجميع"/>
          <p:cNvGrpSpPr/>
          <p:nvPr/>
        </p:nvGrpSpPr>
        <p:grpSpPr>
          <a:xfrm>
            <a:off x="6304693" y="1787536"/>
            <a:ext cx="381827" cy="381827"/>
            <a:chOff x="0" y="0"/>
            <a:chExt cx="381825" cy="381825"/>
          </a:xfrm>
        </p:grpSpPr>
        <p:grpSp>
          <p:nvGrpSpPr>
            <p:cNvPr id="1468" name="Google Shape;1167;p39"/>
            <p:cNvGrpSpPr/>
            <p:nvPr/>
          </p:nvGrpSpPr>
          <p:grpSpPr>
            <a:xfrm>
              <a:off x="0" y="0"/>
              <a:ext cx="381826" cy="381826"/>
              <a:chOff x="0" y="0"/>
              <a:chExt cx="381825" cy="381825"/>
            </a:xfrm>
          </p:grpSpPr>
          <p:sp>
            <p:nvSpPr>
              <p:cNvPr id="1466" name="Google Shape;1168;p39"/>
              <p:cNvSpPr/>
              <p:nvPr/>
            </p:nvSpPr>
            <p:spPr>
              <a:xfrm flipH="1">
                <a:off x="0" y="0"/>
                <a:ext cx="381826" cy="3818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67" name="Google Shape;1169;p39" descr="Google Shape;1169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1914" y="4541"/>
                <a:ext cx="360371" cy="360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69" name="١"/>
            <p:cNvSpPr txBox="1"/>
            <p:nvPr/>
          </p:nvSpPr>
          <p:spPr>
            <a:xfrm>
              <a:off x="79608" y="-1"/>
              <a:ext cx="222610" cy="3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1471" name="IMG_6962.png" descr="IMG_6962.png"/>
          <p:cNvPicPr>
            <a:picLocks noChangeAspect="1"/>
          </p:cNvPicPr>
          <p:nvPr/>
        </p:nvPicPr>
        <p:blipFill>
          <a:blip r:embed="rId3">
            <a:extLst/>
          </a:blip>
          <a:srcRect l="36379" t="71185" r="39249" b="26906"/>
          <a:stretch>
            <a:fillRect/>
          </a:stretch>
        </p:blipFill>
        <p:spPr>
          <a:xfrm>
            <a:off x="1485898" y="1511593"/>
            <a:ext cx="4914394" cy="288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2" name="IMG_6963.jpeg" descr="IMG_6963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9070" y="2215164"/>
            <a:ext cx="2045083" cy="24944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73" name="خط"/>
          <p:cNvSpPr/>
          <p:nvPr/>
        </p:nvSpPr>
        <p:spPr>
          <a:xfrm flipV="1">
            <a:off x="1126677" y="2524027"/>
            <a:ext cx="718443" cy="1379737"/>
          </a:xfrm>
          <a:prstGeom prst="line">
            <a:avLst/>
          </a:prstGeom>
          <a:ln w="25400">
            <a:solidFill>
              <a:srgbClr val="7898FE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474" name="٣- الميل = التغير في ص =…"/>
          <p:cNvSpPr txBox="1"/>
          <p:nvPr/>
        </p:nvSpPr>
        <p:spPr>
          <a:xfrm rot="21599680">
            <a:off x="4299189" y="3466219"/>
            <a:ext cx="2446400" cy="62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 b="1" sz="1800">
                <a:solidFill>
                  <a:srgbClr val="0061FE"/>
                </a:solidFill>
              </a:defRPr>
            </a:pPr>
            <a:r>
              <a:rPr>
                <a:solidFill>
                  <a:srgbClr val="1A0A52"/>
                </a:solidFill>
              </a:rPr>
              <a:t>٣- الميل</a:t>
            </a:r>
            <a:r>
              <a:t> = </a:t>
            </a:r>
            <a:r>
              <a:rPr u="sng"/>
              <a:t>التغير في ص </a:t>
            </a:r>
            <a:r>
              <a:t>= </a:t>
            </a:r>
            <a:endParaRPr u="sng"/>
          </a:p>
          <a:p>
            <a:pPr algn="ctr" rtl="0">
              <a:defRPr b="1" sz="1800">
                <a:solidFill>
                  <a:srgbClr val="0061FE"/>
                </a:solidFill>
              </a:defRPr>
            </a:pPr>
            <a:r>
              <a:t>               التغير في س  </a:t>
            </a:r>
          </a:p>
        </p:txBody>
      </p:sp>
      <p:sp>
        <p:nvSpPr>
          <p:cNvPr id="1475" name="١-معادلة المستقيم بصيغة الميل والمقطع"/>
          <p:cNvSpPr txBox="1"/>
          <p:nvPr/>
        </p:nvSpPr>
        <p:spPr>
          <a:xfrm>
            <a:off x="3484085" y="2249441"/>
            <a:ext cx="314458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١-معادلة المستقيم بصيغة الميل والمقطع </a:t>
            </a:r>
          </a:p>
        </p:txBody>
      </p:sp>
      <p:sp>
        <p:nvSpPr>
          <p:cNvPr id="1476" name="٢-نوجد المقطع الصادي"/>
          <p:cNvSpPr txBox="1"/>
          <p:nvPr/>
        </p:nvSpPr>
        <p:spPr>
          <a:xfrm>
            <a:off x="4701696" y="3165243"/>
            <a:ext cx="192010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 rtl="0">
              <a:defRPr b="1" sz="1800">
                <a:solidFill>
                  <a:srgbClr val="E22400"/>
                </a:solidFill>
              </a:defRPr>
            </a:pPr>
            <a:r>
              <a:rPr>
                <a:solidFill>
                  <a:srgbClr val="1A0A52"/>
                </a:solidFill>
              </a:rPr>
              <a:t>٢-نوجد المقطع الصادي</a:t>
            </a:r>
            <a:r>
              <a:t> </a:t>
            </a:r>
          </a:p>
        </p:txBody>
      </p:sp>
      <p:pic>
        <p:nvPicPr>
          <p:cNvPr id="1477" name="ص= م س + ب ص= م س + ب" descr="ص= م س + ب ص= م س + ب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423203" y="2532367"/>
            <a:ext cx="1798959" cy="3641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78" name="ص= ٢س +٤"/>
          <p:cNvSpPr txBox="1"/>
          <p:nvPr/>
        </p:nvSpPr>
        <p:spPr>
          <a:xfrm>
            <a:off x="4791120" y="2840269"/>
            <a:ext cx="1081247" cy="541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 rtl="0">
              <a:defRPr b="1" sz="1600">
                <a:solidFill>
                  <a:srgbClr val="016E8F"/>
                </a:solidFill>
              </a:defRPr>
            </a:pPr>
            <a:r>
              <a:t>ص= </a:t>
            </a:r>
            <a:r>
              <a:rPr>
                <a:solidFill>
                  <a:srgbClr val="E22400"/>
                </a:solidFill>
              </a:rPr>
              <a:t>٢</a:t>
            </a:r>
            <a:r>
              <a:t>س </a:t>
            </a:r>
            <a:r>
              <a:rPr>
                <a:solidFill>
                  <a:srgbClr val="669D34"/>
                </a:solidFill>
              </a:rPr>
              <a:t>+٤</a:t>
            </a:r>
            <a:endParaRPr u="sng"/>
          </a:p>
          <a:p>
            <a:pPr algn="ctr" rtl="0">
              <a:defRPr b="1" sz="1600">
                <a:solidFill>
                  <a:srgbClr val="016E8F"/>
                </a:solidFill>
              </a:defRPr>
            </a:pPr>
            <a:r>
              <a:t> </a:t>
            </a:r>
          </a:p>
        </p:txBody>
      </p:sp>
      <p:grpSp>
        <p:nvGrpSpPr>
          <p:cNvPr id="1481" name="ص=  + ٤"/>
          <p:cNvGrpSpPr/>
          <p:nvPr/>
        </p:nvGrpSpPr>
        <p:grpSpPr>
          <a:xfrm>
            <a:off x="3710094" y="3177112"/>
            <a:ext cx="991604" cy="338793"/>
            <a:chOff x="0" y="0"/>
            <a:chExt cx="991602" cy="338792"/>
          </a:xfrm>
        </p:grpSpPr>
        <p:sp>
          <p:nvSpPr>
            <p:cNvPr id="1480" name="ص=  + ٤"/>
            <p:cNvSpPr txBox="1"/>
            <p:nvPr/>
          </p:nvSpPr>
          <p:spPr>
            <a:xfrm>
              <a:off x="6350" y="6349"/>
              <a:ext cx="978903" cy="326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b="1" sz="1600">
                  <a:solidFill>
                    <a:srgbClr val="016E8F"/>
                  </a:solidFill>
                </a:defRPr>
              </a:pPr>
              <a:r>
                <a:t>ص=  </a:t>
              </a:r>
              <a:r>
                <a:rPr>
                  <a:solidFill>
                    <a:srgbClr val="669D34"/>
                  </a:solidFill>
                </a:rPr>
                <a:t>+ ٤</a:t>
              </a:r>
            </a:p>
          </p:txBody>
        </p:sp>
        <p:pic>
          <p:nvPicPr>
            <p:cNvPr id="1479" name="ص=  + ٤ ص=  + ٤" descr="ص=  + ٤ ص=  + ٤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991603" cy="338794"/>
            </a:xfrm>
            <a:prstGeom prst="rect">
              <a:avLst/>
            </a:prstGeom>
            <a:effectLst/>
          </p:spPr>
        </p:pic>
      </p:grpSp>
      <p:sp>
        <p:nvSpPr>
          <p:cNvPr id="1482" name="٢…"/>
          <p:cNvSpPr txBox="1"/>
          <p:nvPr/>
        </p:nvSpPr>
        <p:spPr>
          <a:xfrm rot="21599835">
            <a:off x="4090664" y="3290833"/>
            <a:ext cx="416992" cy="970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 b="1" sz="2000" u="sng">
                <a:solidFill>
                  <a:srgbClr val="E63B7A"/>
                </a:solidFill>
              </a:defRPr>
            </a:pPr>
            <a:r>
              <a:t>٢</a:t>
            </a:r>
          </a:p>
          <a:p>
            <a:pPr algn="ctr" rtl="0">
              <a:defRPr b="1" sz="2000">
                <a:solidFill>
                  <a:srgbClr val="E63B7A"/>
                </a:solidFill>
              </a:defRPr>
            </a:pPr>
            <a:r>
              <a:t>١</a:t>
            </a:r>
          </a:p>
        </p:txBody>
      </p:sp>
      <p:sp>
        <p:nvSpPr>
          <p:cNvPr id="1483" name="٤- التمثيل البياني…"/>
          <p:cNvSpPr txBox="1"/>
          <p:nvPr/>
        </p:nvSpPr>
        <p:spPr>
          <a:xfrm rot="21599835">
            <a:off x="2870999" y="3967124"/>
            <a:ext cx="3840242" cy="77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r" rtl="0">
              <a:defRPr sz="1700">
                <a:solidFill>
                  <a:srgbClr val="FF8648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b="1">
                <a:solidFill>
                  <a:srgbClr val="1A0A52"/>
                </a:solidFill>
                <a:latin typeface="+mj-lt"/>
                <a:ea typeface="+mj-ea"/>
                <a:cs typeface="+mj-cs"/>
                <a:sym typeface="Arial"/>
              </a:rPr>
              <a:t>٤- التمثيل البياني</a:t>
            </a:r>
            <a:endParaRPr b="1">
              <a:solidFill>
                <a:srgbClr val="1A0A52"/>
              </a:solidFill>
              <a:latin typeface="+mj-lt"/>
              <a:ea typeface="+mj-ea"/>
              <a:cs typeface="+mj-cs"/>
              <a:sym typeface="Arial"/>
            </a:endParaRPr>
          </a:p>
          <a:p>
            <a:pPr algn="r" rtl="0">
              <a:defRPr sz="1500">
                <a:solidFill>
                  <a:srgbClr val="FF8648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في المستوى الاحداثي نحدد النقطة </a:t>
            </a:r>
            <a:r>
              <a:rPr sz="1800">
                <a:solidFill>
                  <a:srgbClr val="4E7A27"/>
                </a:solidFill>
              </a:rPr>
              <a:t>(٠، ٤)</a:t>
            </a:r>
            <a:r>
              <a:t> على محور الصادات ثم نتحرك </a:t>
            </a:r>
            <a:r>
              <a:rPr>
                <a:solidFill>
                  <a:srgbClr val="0056D6"/>
                </a:solidFill>
              </a:rPr>
              <a:t>الى اعلى </a:t>
            </a:r>
            <a:r>
              <a:t> وحدتين ثم الى </a:t>
            </a:r>
            <a:r>
              <a:rPr>
                <a:solidFill>
                  <a:srgbClr val="0056D6"/>
                </a:solidFill>
              </a:rPr>
              <a:t>اليمين</a:t>
            </a:r>
            <a:r>
              <a:t> وحدة واحدة  ونحدد النقطة الثانية  ثم نصل بينهم </a:t>
            </a:r>
          </a:p>
        </p:txBody>
      </p:sp>
      <p:sp>
        <p:nvSpPr>
          <p:cNvPr id="1484" name="🔵"/>
          <p:cNvSpPr txBox="1"/>
          <p:nvPr/>
        </p:nvSpPr>
        <p:spPr>
          <a:xfrm>
            <a:off x="1485898" y="3439704"/>
            <a:ext cx="17103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/>
            </a:lvl1pPr>
          </a:lstStyle>
          <a:p>
            <a:pPr rtl="0">
              <a:defRPr/>
            </a:pPr>
            <a:r>
              <a:t>🔵</a:t>
            </a:r>
          </a:p>
        </p:txBody>
      </p:sp>
      <p:sp>
        <p:nvSpPr>
          <p:cNvPr id="1485" name="🔵"/>
          <p:cNvSpPr txBox="1"/>
          <p:nvPr/>
        </p:nvSpPr>
        <p:spPr>
          <a:xfrm>
            <a:off x="1485898" y="2958866"/>
            <a:ext cx="17103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/>
            </a:lvl1pPr>
          </a:lstStyle>
          <a:p>
            <a:pPr rtl="0">
              <a:defRPr/>
            </a:pPr>
            <a:r>
              <a:t>🔵</a:t>
            </a:r>
          </a:p>
        </p:txBody>
      </p:sp>
      <p:sp>
        <p:nvSpPr>
          <p:cNvPr id="1486" name="خط"/>
          <p:cNvSpPr/>
          <p:nvPr/>
        </p:nvSpPr>
        <p:spPr>
          <a:xfrm flipV="1">
            <a:off x="1571417" y="2736877"/>
            <a:ext cx="1" cy="293966"/>
          </a:xfrm>
          <a:prstGeom prst="line">
            <a:avLst/>
          </a:prstGeom>
          <a:ln w="25400">
            <a:solidFill>
              <a:srgbClr val="B92D5D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487" name="خط"/>
          <p:cNvSpPr/>
          <p:nvPr/>
        </p:nvSpPr>
        <p:spPr>
          <a:xfrm>
            <a:off x="1571417" y="2759348"/>
            <a:ext cx="171039" cy="1"/>
          </a:xfrm>
          <a:prstGeom prst="line">
            <a:avLst/>
          </a:prstGeom>
          <a:ln w="25400">
            <a:solidFill>
              <a:srgbClr val="B92D5D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path" nodeType="afterEffect" presetSubtype="0" presetID="-1" grpId="11" accel="50000" decel="50000" fill="hold">
                                  <p:stCondLst>
                                    <p:cond delay="1000"/>
                                  </p:stCondLst>
                                  <p:childTnLst>
                                    <p:animMotion path="M -0.000000 -0.000000 C -0.000000 -0.016552 -0.000000 -0.033105 -0.000123 -0.049385 C -0.000245 -0.065665 -0.000490 -0.081673 -0.000735 -0.097681" origin="layout" pathEditMode="relative">
                                      <p:cBhvr>
                                        <p:cTn id="50" dur="100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mph" nodeType="afterEffect" presetSubtype="0" presetID="35" grpId="12" repeatCount="4000" fill="hold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1" dur="2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5" dur="20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Class="exit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Class="exit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path" nodeType="click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1819 -0.051740" origin="layout" pathEditMode="relative">
                                      <p:cBhvr>
                                        <p:cTn id="75" dur="100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path" nodeType="afterEffect" presetSubtype="0" presetID="-1" grpId="19" accel="50000" decel="50000" fill="hold">
                                  <p:stCondLst>
                                    <p:cond delay="1000"/>
                                  </p:stCondLst>
                                  <p:childTnLst>
                                    <p:animMotion path="M -0.001819 -0.051740 C 0.000278 -0.051573 0.008666 -0.050905 0.010763 -0.050738" origin="layout" pathEditMode="relative">
                                      <p:cBhvr>
                                        <p:cTn id="78" dur="100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mph" nodeType="afterEffect" presetSubtype="0" presetID="35" grpId="2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6" dur="20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4" grpId="6"/>
      <p:bldP build="whole" bldLvl="1" animBg="1" rev="0" advAuto="0" spid="1478" grpId="3"/>
      <p:bldP build="whole" bldLvl="1" animBg="1" rev="0" advAuto="0" spid="1476" grpId="4"/>
      <p:bldP build="whole" bldLvl="1" animBg="1" rev="0" advAuto="0" spid="1486" grpId="14"/>
      <p:bldP build="whole" bldLvl="1" animBg="1" rev="0" advAuto="0" spid="1486" grpId="16"/>
      <p:bldP build="whole" bldLvl="1" animBg="1" rev="0" advAuto="0" spid="1485" grpId="20"/>
      <p:bldP build="whole" bldLvl="1" animBg="1" rev="0" advAuto="0" spid="1482" grpId="7"/>
      <p:bldP build="whole" bldLvl="1" animBg="1" rev="0" advAuto="0" spid="1482" grpId="8"/>
      <p:bldP build="whole" bldLvl="1" animBg="1" rev="0" advAuto="0" spid="1484" grpId="10"/>
      <p:bldP build="whole" bldLvl="1" animBg="1" rev="0" advAuto="0" spid="1484" grpId="12"/>
      <p:bldP build="whole" bldLvl="1" animBg="1" rev="0" advAuto="0" spid="1483" grpId="9"/>
      <p:bldP build="whole" bldLvl="1" animBg="1" rev="0" advAuto="0" spid="1477" grpId="2"/>
      <p:bldP build="whole" bldLvl="1" animBg="1" rev="0" advAuto="0" spid="1481" grpId="5"/>
      <p:bldP build="whole" bldLvl="1" animBg="1" rev="0" advAuto="0" spid="1473" grpId="21"/>
      <p:bldP build="whole" bldLvl="1" animBg="1" rev="0" advAuto="0" spid="1475" grpId="1"/>
      <p:bldP build="whole" bldLvl="1" animBg="1" rev="0" advAuto="0" spid="1485" grpId="13"/>
      <p:bldP build="whole" bldLvl="1" animBg="1" rev="0" advAuto="0" spid="1487" grpId="15"/>
      <p:bldP build="whole" bldLvl="1" animBg="1" rev="0" advAuto="0" spid="1487" grpId="17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90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491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492" name="٩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٩٩</a:t>
            </a:r>
          </a:p>
        </p:txBody>
      </p:sp>
      <p:grpSp>
        <p:nvGrpSpPr>
          <p:cNvPr id="1503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500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493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4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5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6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7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8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9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501" name="IMG_1793.jpeg" descr="IMG_179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502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504" name="IMG_6974.png" descr="IMG_6974.png"/>
          <p:cNvPicPr>
            <a:picLocks noChangeAspect="1"/>
          </p:cNvPicPr>
          <p:nvPr/>
        </p:nvPicPr>
        <p:blipFill>
          <a:blip r:embed="rId6">
            <a:extLst/>
          </a:blip>
          <a:srcRect l="48506" t="41506" r="17376" b="33422"/>
          <a:stretch>
            <a:fillRect/>
          </a:stretch>
        </p:blipFill>
        <p:spPr>
          <a:xfrm>
            <a:off x="1922104" y="1857922"/>
            <a:ext cx="3966397" cy="21860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05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44453" y="3555605"/>
            <a:ext cx="1609040" cy="362119"/>
          </a:xfrm>
          <a:prstGeom prst="rect">
            <a:avLst/>
          </a:prstGeom>
        </p:spPr>
      </p:pic>
      <p:sp>
        <p:nvSpPr>
          <p:cNvPr id="1507" name="Google Shape;1767;p26"/>
          <p:cNvSpPr/>
          <p:nvPr/>
        </p:nvSpPr>
        <p:spPr>
          <a:xfrm rot="4829594">
            <a:off x="1973355" y="1549534"/>
            <a:ext cx="204088" cy="796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508" name="Google Shape;1767;p26"/>
          <p:cNvSpPr/>
          <p:nvPr/>
        </p:nvSpPr>
        <p:spPr>
          <a:xfrm rot="4829594">
            <a:off x="5678220" y="3606918"/>
            <a:ext cx="265994" cy="765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1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2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13" name="٩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pic>
        <p:nvPicPr>
          <p:cNvPr id="1514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5" name="IMG_6975.png" descr="IMG_6975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4900" y="2098184"/>
            <a:ext cx="5706856" cy="127163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8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9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20" name="٩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pic>
        <p:nvPicPr>
          <p:cNvPr id="1521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2930640" y="1485597"/>
            <a:ext cx="2506577" cy="1289370"/>
          </a:xfrm>
          <a:prstGeom prst="rect">
            <a:avLst/>
          </a:prstGeom>
          <a:ln w="12700">
            <a:miter lim="400000"/>
          </a:ln>
        </p:spPr>
      </p:pic>
      <p:sp>
        <p:nvSpPr>
          <p:cNvPr id="1522" name="اذا لم تكن المعادلة مكتوبة بصيغة الميل والمقطع ،…"/>
          <p:cNvSpPr txBox="1"/>
          <p:nvPr/>
        </p:nvSpPr>
        <p:spPr>
          <a:xfrm>
            <a:off x="3038128" y="1554940"/>
            <a:ext cx="2291688" cy="115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b="1" sz="1800">
                <a:solidFill>
                  <a:srgbClr val="008CB4"/>
                </a:solidFill>
              </a:defRPr>
            </a:pPr>
            <a:r>
              <a:t>اذا لم تكن المعادلة مكتوبة بصيغة الميل والمقطع ،</a:t>
            </a:r>
          </a:p>
          <a:p>
            <a:pPr algn="ctr" rtl="0">
              <a:defRPr b="1" sz="1800">
                <a:solidFill>
                  <a:srgbClr val="E22400"/>
                </a:solidFill>
              </a:defRPr>
            </a:pPr>
            <a:r>
              <a:t>فكيف يمكن تمثيلها بصيغة الميل والمقطع ؟</a:t>
            </a:r>
          </a:p>
        </p:txBody>
      </p:sp>
      <p:pic>
        <p:nvPicPr>
          <p:cNvPr id="1523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rcRect l="0" t="44198" r="0" b="0"/>
          <a:stretch>
            <a:fillRect/>
          </a:stretch>
        </p:blipFill>
        <p:spPr>
          <a:xfrm>
            <a:off x="2874341" y="3099188"/>
            <a:ext cx="2067383" cy="1744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rcRect l="0" t="0" r="0" b="55355"/>
          <a:stretch>
            <a:fillRect/>
          </a:stretch>
        </p:blipFill>
        <p:spPr>
          <a:xfrm>
            <a:off x="2698269" y="1127219"/>
            <a:ext cx="2971358" cy="20061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9050" dir="3960000">
              <a:srgbClr val="A17A74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8" name="تجميع"/>
          <p:cNvGrpSpPr/>
          <p:nvPr/>
        </p:nvGrpSpPr>
        <p:grpSpPr>
          <a:xfrm>
            <a:off x="4978234" y="1855160"/>
            <a:ext cx="1678538" cy="381001"/>
            <a:chOff x="0" y="0"/>
            <a:chExt cx="1678537" cy="381000"/>
          </a:xfrm>
        </p:grpSpPr>
        <p:pic>
          <p:nvPicPr>
            <p:cNvPr id="1526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27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529" name="٩٥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pic>
        <p:nvPicPr>
          <p:cNvPr id="1530" name="IMG_6975.png" descr="IMG_6975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4855" y="491629"/>
            <a:ext cx="3973541" cy="1060631"/>
          </a:xfrm>
          <a:prstGeom prst="rect">
            <a:avLst/>
          </a:prstGeom>
        </p:spPr>
      </p:pic>
      <p:pic>
        <p:nvPicPr>
          <p:cNvPr id="1531" name="IMG_6975.png" descr="IMG_6975.png"/>
          <p:cNvPicPr>
            <a:picLocks noChangeAspect="1"/>
          </p:cNvPicPr>
          <p:nvPr/>
        </p:nvPicPr>
        <p:blipFill>
          <a:blip r:embed="rId4">
            <a:extLst/>
          </a:blip>
          <a:srcRect l="27950" t="13112" r="39268" b="83832"/>
          <a:stretch>
            <a:fillRect/>
          </a:stretch>
        </p:blipFill>
        <p:spPr>
          <a:xfrm>
            <a:off x="673490" y="1404310"/>
            <a:ext cx="5869105" cy="41020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32" name="IMG_6975.png" descr="IMG_6975.png"/>
          <p:cNvPicPr>
            <a:picLocks noChangeAspect="1"/>
          </p:cNvPicPr>
          <p:nvPr/>
        </p:nvPicPr>
        <p:blipFill>
          <a:blip r:embed="rId4">
            <a:extLst/>
          </a:blip>
          <a:srcRect l="47065" t="19374" r="40422" b="78263"/>
          <a:stretch>
            <a:fillRect/>
          </a:stretch>
        </p:blipFill>
        <p:spPr>
          <a:xfrm>
            <a:off x="1887967" y="1855160"/>
            <a:ext cx="3014661" cy="426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3" name="IMG_6975.png" descr="IMG_6975.png"/>
          <p:cNvPicPr>
            <a:picLocks noChangeAspect="1"/>
          </p:cNvPicPr>
          <p:nvPr/>
        </p:nvPicPr>
        <p:blipFill>
          <a:blip r:embed="rId4">
            <a:extLst/>
          </a:blip>
          <a:srcRect l="35110" t="22068" r="40422" b="47731"/>
          <a:stretch>
            <a:fillRect/>
          </a:stretch>
        </p:blipFill>
        <p:spPr>
          <a:xfrm>
            <a:off x="2978924" y="2316328"/>
            <a:ext cx="2759394" cy="2554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4" name="IMG_6975.png" descr="IMG_6975.png"/>
          <p:cNvPicPr>
            <a:picLocks noChangeAspect="1"/>
          </p:cNvPicPr>
          <p:nvPr/>
        </p:nvPicPr>
        <p:blipFill>
          <a:blip r:embed="rId4">
            <a:extLst/>
          </a:blip>
          <a:srcRect l="25983" t="41492" r="64792" b="45512"/>
          <a:stretch>
            <a:fillRect/>
          </a:stretch>
        </p:blipFill>
        <p:spPr>
          <a:xfrm>
            <a:off x="557645" y="2381730"/>
            <a:ext cx="1912246" cy="2020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5" name="IMG_6975.png" descr="IMG_6975.png"/>
          <p:cNvPicPr>
            <a:picLocks noChangeAspect="1"/>
          </p:cNvPicPr>
          <p:nvPr/>
        </p:nvPicPr>
        <p:blipFill>
          <a:blip r:embed="rId4">
            <a:extLst/>
          </a:blip>
          <a:srcRect l="61198" t="18257" r="29120" b="69968"/>
          <a:stretch>
            <a:fillRect/>
          </a:stretch>
        </p:blipFill>
        <p:spPr>
          <a:xfrm>
            <a:off x="6893426" y="3391976"/>
            <a:ext cx="1438438" cy="1312159"/>
          </a:xfrm>
          <a:prstGeom prst="rect">
            <a:avLst/>
          </a:prstGeom>
          <a:ln w="12700">
            <a:solidFill>
              <a:srgbClr val="FF4015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75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000"/>
                                        <p:tgtEl>
                                          <p:spTgt spid="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3" grpId="1"/>
      <p:bldP build="whole" bldLvl="1" animBg="1" rev="0" advAuto="0" spid="1534" grpId="2"/>
      <p:bldP build="whole" bldLvl="1" animBg="1" rev="0" advAuto="0" spid="1535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2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1050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1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5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1053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4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6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1057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7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1065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1061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1058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9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60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64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1062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63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66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68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1069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097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1070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6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8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9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1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102" name="IMG_6599.png" descr="IMG_659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4674" y="-162892"/>
            <a:ext cx="3191843" cy="3191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068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06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68"/>
                  </p:tgtEl>
                </p:cond>
              </p:nextCondLst>
            </p:seq>
          </p:childTnLst>
        </p:cTn>
      </p:par>
    </p:tnLst>
    <p:bldLst>
      <p:bldP build="whole" bldLvl="1" animBg="1" rev="0" advAuto="0" spid="1069" grpId="2"/>
      <p:bldP build="whole" bldLvl="1" animBg="1" rev="0" advAuto="0" spid="1101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47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38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9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40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46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41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2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3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4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5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4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51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49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50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54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52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53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555" name="٩٥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grpSp>
        <p:nvGrpSpPr>
          <p:cNvPr id="1565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556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66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571" name="تجميع"/>
          <p:cNvGrpSpPr/>
          <p:nvPr/>
        </p:nvGrpSpPr>
        <p:grpSpPr>
          <a:xfrm>
            <a:off x="6079331" y="2009941"/>
            <a:ext cx="454819" cy="454820"/>
            <a:chOff x="0" y="0"/>
            <a:chExt cx="454818" cy="454818"/>
          </a:xfrm>
        </p:grpSpPr>
        <p:grpSp>
          <p:nvGrpSpPr>
            <p:cNvPr id="1569" name="Google Shape;1604;p45"/>
            <p:cNvGrpSpPr/>
            <p:nvPr/>
          </p:nvGrpSpPr>
          <p:grpSpPr>
            <a:xfrm>
              <a:off x="-1" y="-1"/>
              <a:ext cx="454820" cy="454820"/>
              <a:chOff x="0" y="0"/>
              <a:chExt cx="454818" cy="454818"/>
            </a:xfrm>
          </p:grpSpPr>
          <p:sp>
            <p:nvSpPr>
              <p:cNvPr id="1567" name="Google Shape;1606;p45"/>
              <p:cNvSpPr/>
              <p:nvPr/>
            </p:nvSpPr>
            <p:spPr>
              <a:xfrm>
                <a:off x="-1" y="-1"/>
                <a:ext cx="454820" cy="4548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68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1365" y="5409"/>
                <a:ext cx="429262" cy="4292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70" name="٢ أ"/>
            <p:cNvSpPr txBox="1"/>
            <p:nvPr/>
          </p:nvSpPr>
          <p:spPr>
            <a:xfrm>
              <a:off x="53321" y="65551"/>
              <a:ext cx="348176" cy="353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أ</a:t>
              </a:r>
            </a:p>
          </p:txBody>
        </p:sp>
      </p:grpSp>
      <p:grpSp>
        <p:nvGrpSpPr>
          <p:cNvPr id="1580" name="تجميع"/>
          <p:cNvGrpSpPr/>
          <p:nvPr/>
        </p:nvGrpSpPr>
        <p:grpSpPr>
          <a:xfrm>
            <a:off x="461200" y="2414119"/>
            <a:ext cx="6316738" cy="2418672"/>
            <a:chOff x="-25400" y="0"/>
            <a:chExt cx="6316736" cy="2418670"/>
          </a:xfrm>
        </p:grpSpPr>
        <p:pic>
          <p:nvPicPr>
            <p:cNvPr id="157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152305"/>
              <a:ext cx="6316737" cy="226636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79" name="Google Shape;1657;p46"/>
            <p:cNvGrpSpPr/>
            <p:nvPr/>
          </p:nvGrpSpPr>
          <p:grpSpPr>
            <a:xfrm rot="5400000">
              <a:off x="5604337" y="-1"/>
              <a:ext cx="330013" cy="330013"/>
              <a:chOff x="0" y="0"/>
              <a:chExt cx="330011" cy="330011"/>
            </a:xfrm>
          </p:grpSpPr>
          <p:grpSp>
            <p:nvGrpSpPr>
              <p:cNvPr id="1575" name="Google Shape;1658;p46"/>
              <p:cNvGrpSpPr/>
              <p:nvPr/>
            </p:nvGrpSpPr>
            <p:grpSpPr>
              <a:xfrm>
                <a:off x="-1" y="-1"/>
                <a:ext cx="330013" cy="330013"/>
                <a:chOff x="0" y="0"/>
                <a:chExt cx="330011" cy="330011"/>
              </a:xfrm>
            </p:grpSpPr>
            <p:sp>
              <p:nvSpPr>
                <p:cNvPr id="1573" name="Google Shape;1659;p46"/>
                <p:cNvSpPr/>
                <p:nvPr/>
              </p:nvSpPr>
              <p:spPr>
                <a:xfrm>
                  <a:off x="-1" y="-1"/>
                  <a:ext cx="330013" cy="33001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7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8246" y="3925"/>
                  <a:ext cx="311468" cy="3114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78" name="Google Shape;1661;p46"/>
              <p:cNvGrpSpPr/>
              <p:nvPr/>
            </p:nvGrpSpPr>
            <p:grpSpPr>
              <a:xfrm>
                <a:off x="87118" y="75039"/>
                <a:ext cx="161571" cy="179933"/>
                <a:chOff x="0" y="0"/>
                <a:chExt cx="161569" cy="179932"/>
              </a:xfrm>
            </p:grpSpPr>
            <p:sp>
              <p:nvSpPr>
                <p:cNvPr id="1576" name="Google Shape;1662;p46"/>
                <p:cNvSpPr/>
                <p:nvPr/>
              </p:nvSpPr>
              <p:spPr>
                <a:xfrm>
                  <a:off x="54658" y="0"/>
                  <a:ext cx="106912" cy="179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7" name="Google Shape;1663;p46"/>
                <p:cNvSpPr/>
                <p:nvPr/>
              </p:nvSpPr>
              <p:spPr>
                <a:xfrm>
                  <a:off x="0" y="34994"/>
                  <a:ext cx="71940" cy="1093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581" name="IMG_6975.png" descr="IMG_6975.png"/>
          <p:cNvPicPr>
            <a:picLocks noChangeAspect="1"/>
          </p:cNvPicPr>
          <p:nvPr/>
        </p:nvPicPr>
        <p:blipFill>
          <a:blip r:embed="rId10">
            <a:extLst/>
          </a:blip>
          <a:srcRect l="49481" t="54768" r="40537" b="43114"/>
          <a:stretch>
            <a:fillRect/>
          </a:stretch>
        </p:blipFill>
        <p:spPr>
          <a:xfrm>
            <a:off x="3885825" y="1614161"/>
            <a:ext cx="2404756" cy="382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2" name="IMG_6975.png" descr="IMG_6975.png"/>
          <p:cNvPicPr>
            <a:picLocks noChangeAspect="1"/>
          </p:cNvPicPr>
          <p:nvPr/>
        </p:nvPicPr>
        <p:blipFill>
          <a:blip r:embed="rId10">
            <a:extLst/>
          </a:blip>
          <a:srcRect l="50654" t="57407" r="42942" b="40361"/>
          <a:stretch>
            <a:fillRect/>
          </a:stretch>
        </p:blipFill>
        <p:spPr>
          <a:xfrm>
            <a:off x="4446678" y="2035936"/>
            <a:ext cx="1542711" cy="403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3" name="IMG_6958.jpeg" descr="IMG_695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88837" y="2758620"/>
            <a:ext cx="2024233" cy="20100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84" name="ص= م س + ب ص= م س + ب" descr="ص= م س + ب ص= م س + ب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747892" y="1046467"/>
            <a:ext cx="1798959" cy="3641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587" name="٩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٩٧</a:t>
            </a:r>
          </a:p>
        </p:txBody>
      </p:sp>
      <p:grpSp>
        <p:nvGrpSpPr>
          <p:cNvPr id="1597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58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02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600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599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98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601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603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04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09" name="تجميع"/>
          <p:cNvGrpSpPr/>
          <p:nvPr/>
        </p:nvGrpSpPr>
        <p:grpSpPr>
          <a:xfrm>
            <a:off x="6221560" y="1972220"/>
            <a:ext cx="329969" cy="329969"/>
            <a:chOff x="0" y="0"/>
            <a:chExt cx="329968" cy="329968"/>
          </a:xfrm>
        </p:grpSpPr>
        <p:grpSp>
          <p:nvGrpSpPr>
            <p:cNvPr id="1607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605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06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08" name="٣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618" name="تجميع"/>
          <p:cNvGrpSpPr/>
          <p:nvPr/>
        </p:nvGrpSpPr>
        <p:grpSpPr>
          <a:xfrm>
            <a:off x="530883" y="2206838"/>
            <a:ext cx="6123190" cy="2707425"/>
            <a:chOff x="-25400" y="0"/>
            <a:chExt cx="6123188" cy="2707423"/>
          </a:xfrm>
        </p:grpSpPr>
        <p:pic>
          <p:nvPicPr>
            <p:cNvPr id="161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187892"/>
              <a:ext cx="6123189" cy="2519532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17" name="Google Shape;1657;p46"/>
            <p:cNvGrpSpPr/>
            <p:nvPr/>
          </p:nvGrpSpPr>
          <p:grpSpPr>
            <a:xfrm rot="5400000">
              <a:off x="5588589" y="-1"/>
              <a:ext cx="401185" cy="401186"/>
              <a:chOff x="0" y="0"/>
              <a:chExt cx="401184" cy="401184"/>
            </a:xfrm>
          </p:grpSpPr>
          <p:grpSp>
            <p:nvGrpSpPr>
              <p:cNvPr id="1613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611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1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16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614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15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619" name="IMG_6976.png" descr="IMG_6976.png"/>
          <p:cNvPicPr>
            <a:picLocks noChangeAspect="1"/>
          </p:cNvPicPr>
          <p:nvPr/>
        </p:nvPicPr>
        <p:blipFill>
          <a:blip r:embed="rId9">
            <a:extLst/>
          </a:blip>
          <a:srcRect l="50000" t="75263" r="39220" b="22857"/>
          <a:stretch>
            <a:fillRect/>
          </a:stretch>
        </p:blipFill>
        <p:spPr>
          <a:xfrm>
            <a:off x="3652921" y="1450744"/>
            <a:ext cx="2770469" cy="362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0" name="IMG_6976.png" descr="IMG_6976.png"/>
          <p:cNvPicPr>
            <a:picLocks noChangeAspect="1"/>
          </p:cNvPicPr>
          <p:nvPr/>
        </p:nvPicPr>
        <p:blipFill>
          <a:blip r:embed="rId9">
            <a:extLst/>
          </a:blip>
          <a:srcRect l="53066" t="77499" r="41062" b="20547"/>
          <a:stretch>
            <a:fillRect/>
          </a:stretch>
        </p:blipFill>
        <p:spPr>
          <a:xfrm>
            <a:off x="4639874" y="1925950"/>
            <a:ext cx="1508861" cy="376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1" name="IMG_6958.jpeg" descr="IMG_6958.jpe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6784"/>
          <a:stretch>
            <a:fillRect/>
          </a:stretch>
        </p:blipFill>
        <p:spPr>
          <a:xfrm>
            <a:off x="699858" y="2571750"/>
            <a:ext cx="2333431" cy="21599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22" name="ص= م س + ب ص= م س + ب" descr="ص= م س + ب ص= م س + ب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884770" y="1008666"/>
            <a:ext cx="1798959" cy="3641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9259" y="1671299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25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8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626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627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29" name="٩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٩٩</a:t>
            </a:r>
          </a:p>
        </p:txBody>
      </p:sp>
      <p:pic>
        <p:nvPicPr>
          <p:cNvPr id="1630" name="IMG_6974.png" descr="IMG_6974.png"/>
          <p:cNvPicPr>
            <a:picLocks noChangeAspect="1"/>
          </p:cNvPicPr>
          <p:nvPr/>
        </p:nvPicPr>
        <p:blipFill>
          <a:blip r:embed="rId5">
            <a:extLst/>
          </a:blip>
          <a:srcRect l="26575" t="22992" r="30881" b="69790"/>
          <a:stretch>
            <a:fillRect/>
          </a:stretch>
        </p:blipFill>
        <p:spPr>
          <a:xfrm>
            <a:off x="553895" y="2502977"/>
            <a:ext cx="6038837" cy="7684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631" name="جميعها مستقيمات  تقطع محور الصادات عند ٣"/>
          <p:cNvSpPr txBox="1"/>
          <p:nvPr/>
        </p:nvSpPr>
        <p:spPr>
          <a:xfrm>
            <a:off x="938810" y="3428759"/>
            <a:ext cx="5264070" cy="4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 sz="25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جميعها مستقيمات  تقطع محور الصادات عند 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34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35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636" name="٩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٩٨</a:t>
            </a:r>
          </a:p>
        </p:txBody>
      </p:sp>
      <p:grpSp>
        <p:nvGrpSpPr>
          <p:cNvPr id="1641" name="تجميع"/>
          <p:cNvGrpSpPr/>
          <p:nvPr/>
        </p:nvGrpSpPr>
        <p:grpSpPr>
          <a:xfrm>
            <a:off x="5936462" y="2000063"/>
            <a:ext cx="464698" cy="464698"/>
            <a:chOff x="0" y="0"/>
            <a:chExt cx="464696" cy="464696"/>
          </a:xfrm>
        </p:grpSpPr>
        <p:grpSp>
          <p:nvGrpSpPr>
            <p:cNvPr id="1639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37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38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40" name="٩"/>
            <p:cNvSpPr txBox="1"/>
            <p:nvPr/>
          </p:nvSpPr>
          <p:spPr>
            <a:xfrm>
              <a:off x="125278" y="97894"/>
              <a:ext cx="214140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642" name="IMG_6977.png" descr="IMG_6977.png"/>
          <p:cNvPicPr>
            <a:picLocks noChangeAspect="1"/>
          </p:cNvPicPr>
          <p:nvPr/>
        </p:nvPicPr>
        <p:blipFill>
          <a:blip r:embed="rId5">
            <a:extLst/>
          </a:blip>
          <a:srcRect l="31012" t="30699" r="58645" b="66929"/>
          <a:stretch>
            <a:fillRect/>
          </a:stretch>
        </p:blipFill>
        <p:spPr>
          <a:xfrm>
            <a:off x="3282155" y="2045660"/>
            <a:ext cx="2579778" cy="443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6281" y="2452060"/>
            <a:ext cx="6143407" cy="219107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644" name="IMG_6977.png" descr="IMG_6977.png"/>
          <p:cNvPicPr>
            <a:picLocks noChangeAspect="1"/>
          </p:cNvPicPr>
          <p:nvPr/>
        </p:nvPicPr>
        <p:blipFill>
          <a:blip r:embed="rId5">
            <a:extLst/>
          </a:blip>
          <a:srcRect l="31869" t="27989" r="43901" b="69820"/>
          <a:stretch>
            <a:fillRect/>
          </a:stretch>
        </p:blipFill>
        <p:spPr>
          <a:xfrm>
            <a:off x="1552819" y="1721810"/>
            <a:ext cx="4504290" cy="305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5" name="IMG_6958.jpeg" descr="IMG_6958.jpeg"/>
          <p:cNvPicPr>
            <a:picLocks noChangeAspect="1"/>
          </p:cNvPicPr>
          <p:nvPr/>
        </p:nvPicPr>
        <p:blipFill>
          <a:blip r:embed="rId7">
            <a:extLst/>
          </a:blip>
          <a:srcRect l="0" t="0" r="3200" b="8552"/>
          <a:stretch>
            <a:fillRect/>
          </a:stretch>
        </p:blipFill>
        <p:spPr>
          <a:xfrm rot="10800000">
            <a:off x="697217" y="2571658"/>
            <a:ext cx="2080706" cy="1951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8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9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50" name="٩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pic>
        <p:nvPicPr>
          <p:cNvPr id="1651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2" name="IMG_6975.png" descr="IMG_6975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4900" y="2098184"/>
            <a:ext cx="5706856" cy="127163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6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7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59" name="٩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pic>
        <p:nvPicPr>
          <p:cNvPr id="1660" name="IMG_6975.png" descr="IMG_6975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5033" y="2292169"/>
            <a:ext cx="6125902" cy="11833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61" name="IMG_6975.png" descr="IMG_6975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4557" y="976824"/>
            <a:ext cx="5706855" cy="127163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5" name="تجميع"/>
          <p:cNvGrpSpPr/>
          <p:nvPr/>
        </p:nvGrpSpPr>
        <p:grpSpPr>
          <a:xfrm>
            <a:off x="4978234" y="1621673"/>
            <a:ext cx="1678538" cy="381001"/>
            <a:chOff x="0" y="0"/>
            <a:chExt cx="1678537" cy="381000"/>
          </a:xfrm>
        </p:grpSpPr>
        <p:pic>
          <p:nvPicPr>
            <p:cNvPr id="1663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664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666" name="٩٥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pic>
        <p:nvPicPr>
          <p:cNvPr id="1667" name="IMG_6975.png" descr="IMG_6975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4765" y="491628"/>
            <a:ext cx="4543751" cy="113004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68" name="IMG_6975.png" descr="IMG_6975.png"/>
          <p:cNvPicPr>
            <a:picLocks noChangeAspect="1"/>
          </p:cNvPicPr>
          <p:nvPr/>
        </p:nvPicPr>
        <p:blipFill>
          <a:blip r:embed="rId4">
            <a:extLst/>
          </a:blip>
          <a:srcRect l="49491" t="72719" r="39942" b="25172"/>
          <a:stretch>
            <a:fillRect/>
          </a:stretch>
        </p:blipFill>
        <p:spPr>
          <a:xfrm>
            <a:off x="3213926" y="2045659"/>
            <a:ext cx="3528630" cy="52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9" name="IMG_6975.png" descr="IMG_6975.png"/>
          <p:cNvPicPr>
            <a:picLocks noChangeAspect="1"/>
          </p:cNvPicPr>
          <p:nvPr/>
        </p:nvPicPr>
        <p:blipFill>
          <a:blip r:embed="rId4">
            <a:extLst/>
          </a:blip>
          <a:srcRect l="38906" t="75183" r="40341" b="17387"/>
          <a:stretch>
            <a:fillRect/>
          </a:stretch>
        </p:blipFill>
        <p:spPr>
          <a:xfrm>
            <a:off x="2276803" y="2883860"/>
            <a:ext cx="4237018" cy="1137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0" name="IMG_6975.png" descr="IMG_6975.png"/>
          <p:cNvPicPr>
            <a:picLocks noChangeAspect="1"/>
          </p:cNvPicPr>
          <p:nvPr/>
        </p:nvPicPr>
        <p:blipFill>
          <a:blip r:embed="rId4">
            <a:extLst/>
          </a:blip>
          <a:srcRect l="26468" t="71840" r="63769" b="15796"/>
          <a:stretch>
            <a:fillRect/>
          </a:stretch>
        </p:blipFill>
        <p:spPr>
          <a:xfrm>
            <a:off x="674287" y="2174149"/>
            <a:ext cx="1602669" cy="1522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9" grpId="1"/>
      <p:bldP build="whole" bldLvl="1" animBg="1" rev="0" advAuto="0" spid="1670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2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82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673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67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81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676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7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8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9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80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83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3818" y="1072061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86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684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85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89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687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8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690" name="٩٥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grpSp>
        <p:nvGrpSpPr>
          <p:cNvPr id="1700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691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01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706" name="تجميع"/>
          <p:cNvGrpSpPr/>
          <p:nvPr/>
        </p:nvGrpSpPr>
        <p:grpSpPr>
          <a:xfrm>
            <a:off x="3048760" y="2102569"/>
            <a:ext cx="404086" cy="382400"/>
            <a:chOff x="0" y="0"/>
            <a:chExt cx="404084" cy="382398"/>
          </a:xfrm>
        </p:grpSpPr>
        <p:grpSp>
          <p:nvGrpSpPr>
            <p:cNvPr id="1704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702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03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05" name="٣ب"/>
            <p:cNvSpPr txBox="1"/>
            <p:nvPr/>
          </p:nvSpPr>
          <p:spPr>
            <a:xfrm>
              <a:off x="44831" y="55113"/>
              <a:ext cx="359254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٣ب</a:t>
              </a:r>
            </a:p>
          </p:txBody>
        </p:sp>
      </p:grpSp>
      <p:grpSp>
        <p:nvGrpSpPr>
          <p:cNvPr id="1711" name="تجميع"/>
          <p:cNvGrpSpPr/>
          <p:nvPr/>
        </p:nvGrpSpPr>
        <p:grpSpPr>
          <a:xfrm>
            <a:off x="6342036" y="2139047"/>
            <a:ext cx="382400" cy="382400"/>
            <a:chOff x="0" y="0"/>
            <a:chExt cx="382398" cy="382398"/>
          </a:xfrm>
        </p:grpSpPr>
        <p:grpSp>
          <p:nvGrpSpPr>
            <p:cNvPr id="1709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707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08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10" name="٣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 أ</a:t>
              </a:r>
            </a:p>
          </p:txBody>
        </p:sp>
      </p:grpSp>
      <p:grpSp>
        <p:nvGrpSpPr>
          <p:cNvPr id="1714" name="تجميع"/>
          <p:cNvGrpSpPr/>
          <p:nvPr/>
        </p:nvGrpSpPr>
        <p:grpSpPr>
          <a:xfrm rot="5400000">
            <a:off x="2480412" y="3276935"/>
            <a:ext cx="2557019" cy="157490"/>
            <a:chOff x="-25400" y="-25400"/>
            <a:chExt cx="2557018" cy="157488"/>
          </a:xfrm>
        </p:grpSpPr>
        <p:pic>
          <p:nvPicPr>
            <p:cNvPr id="1712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81288"/>
              <a:ext cx="2384858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1713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6761" y="-25400"/>
              <a:ext cx="2384858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  <p:grpSp>
        <p:nvGrpSpPr>
          <p:cNvPr id="1723" name="تجميع"/>
          <p:cNvGrpSpPr/>
          <p:nvPr/>
        </p:nvGrpSpPr>
        <p:grpSpPr>
          <a:xfrm rot="8445">
            <a:off x="3871072" y="2468253"/>
            <a:ext cx="2909253" cy="2445187"/>
            <a:chOff x="-25400" y="0"/>
            <a:chExt cx="2909251" cy="2445185"/>
          </a:xfrm>
        </p:grpSpPr>
        <p:pic>
          <p:nvPicPr>
            <p:cNvPr id="1715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187865"/>
              <a:ext cx="2909252" cy="225732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22" name="Google Shape;1657;p46"/>
            <p:cNvGrpSpPr/>
            <p:nvPr/>
          </p:nvGrpSpPr>
          <p:grpSpPr>
            <a:xfrm rot="5207232">
              <a:off x="2146444" y="10063"/>
              <a:ext cx="369507" cy="369507"/>
              <a:chOff x="0" y="0"/>
              <a:chExt cx="369505" cy="369505"/>
            </a:xfrm>
          </p:grpSpPr>
          <p:grpSp>
            <p:nvGrpSpPr>
              <p:cNvPr id="1718" name="Google Shape;1658;p46"/>
              <p:cNvGrpSpPr/>
              <p:nvPr/>
            </p:nvGrpSpPr>
            <p:grpSpPr>
              <a:xfrm>
                <a:off x="-1" y="-1"/>
                <a:ext cx="369507" cy="369507"/>
                <a:chOff x="0" y="0"/>
                <a:chExt cx="369505" cy="369505"/>
              </a:xfrm>
            </p:grpSpPr>
            <p:sp>
              <p:nvSpPr>
                <p:cNvPr id="1716" name="Google Shape;1659;p46"/>
                <p:cNvSpPr/>
                <p:nvPr/>
              </p:nvSpPr>
              <p:spPr>
                <a:xfrm>
                  <a:off x="-1" y="-1"/>
                  <a:ext cx="369507" cy="369507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17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9233" y="4394"/>
                  <a:ext cx="348743" cy="34874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21" name="Google Shape;1661;p46"/>
              <p:cNvGrpSpPr/>
              <p:nvPr/>
            </p:nvGrpSpPr>
            <p:grpSpPr>
              <a:xfrm>
                <a:off x="97544" y="84020"/>
                <a:ext cx="180906" cy="201466"/>
                <a:chOff x="0" y="0"/>
                <a:chExt cx="180904" cy="201465"/>
              </a:xfrm>
            </p:grpSpPr>
            <p:sp>
              <p:nvSpPr>
                <p:cNvPr id="1719" name="Google Shape;1662;p46"/>
                <p:cNvSpPr/>
                <p:nvPr/>
              </p:nvSpPr>
              <p:spPr>
                <a:xfrm>
                  <a:off x="61199" y="0"/>
                  <a:ext cx="119706" cy="2014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20" name="Google Shape;1663;p46"/>
                <p:cNvSpPr/>
                <p:nvPr/>
              </p:nvSpPr>
              <p:spPr>
                <a:xfrm>
                  <a:off x="0" y="39182"/>
                  <a:ext cx="80550" cy="122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732" name="تجميع"/>
          <p:cNvGrpSpPr/>
          <p:nvPr/>
        </p:nvGrpSpPr>
        <p:grpSpPr>
          <a:xfrm rot="8445">
            <a:off x="560990" y="2501154"/>
            <a:ext cx="3085790" cy="2387570"/>
            <a:chOff x="-25400" y="0"/>
            <a:chExt cx="3085788" cy="2387568"/>
          </a:xfrm>
        </p:grpSpPr>
        <p:pic>
          <p:nvPicPr>
            <p:cNvPr id="1724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25400" y="148902"/>
              <a:ext cx="3085789" cy="2238667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31" name="Google Shape;1657;p46"/>
            <p:cNvGrpSpPr/>
            <p:nvPr/>
          </p:nvGrpSpPr>
          <p:grpSpPr>
            <a:xfrm rot="5391555">
              <a:off x="2536016" y="381"/>
              <a:ext cx="310705" cy="310705"/>
              <a:chOff x="0" y="0"/>
              <a:chExt cx="310704" cy="310704"/>
            </a:xfrm>
          </p:grpSpPr>
          <p:grpSp>
            <p:nvGrpSpPr>
              <p:cNvPr id="1727" name="Google Shape;1658;p46"/>
              <p:cNvGrpSpPr/>
              <p:nvPr/>
            </p:nvGrpSpPr>
            <p:grpSpPr>
              <a:xfrm>
                <a:off x="-1" y="-1"/>
                <a:ext cx="310706" cy="310706"/>
                <a:chOff x="0" y="0"/>
                <a:chExt cx="310704" cy="310704"/>
              </a:xfrm>
            </p:grpSpPr>
            <p:sp>
              <p:nvSpPr>
                <p:cNvPr id="1725" name="Google Shape;1659;p46"/>
                <p:cNvSpPr/>
                <p:nvPr/>
              </p:nvSpPr>
              <p:spPr>
                <a:xfrm>
                  <a:off x="-1" y="-1"/>
                  <a:ext cx="310706" cy="31070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26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7763" y="3695"/>
                  <a:ext cx="293246" cy="2932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30" name="Google Shape;1661;p46"/>
              <p:cNvGrpSpPr/>
              <p:nvPr/>
            </p:nvGrpSpPr>
            <p:grpSpPr>
              <a:xfrm>
                <a:off x="82022" y="70649"/>
                <a:ext cx="152117" cy="169406"/>
                <a:chOff x="0" y="0"/>
                <a:chExt cx="152116" cy="169405"/>
              </a:xfrm>
            </p:grpSpPr>
            <p:sp>
              <p:nvSpPr>
                <p:cNvPr id="1728" name="Google Shape;1662;p46"/>
                <p:cNvSpPr/>
                <p:nvPr/>
              </p:nvSpPr>
              <p:spPr>
                <a:xfrm>
                  <a:off x="51460" y="0"/>
                  <a:ext cx="100657" cy="1694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29" name="Google Shape;1663;p46"/>
                <p:cNvSpPr/>
                <p:nvPr/>
              </p:nvSpPr>
              <p:spPr>
                <a:xfrm>
                  <a:off x="0" y="32947"/>
                  <a:ext cx="67732" cy="1029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733" name="IMG_6975.png" descr="IMG_6975.png"/>
          <p:cNvPicPr>
            <a:picLocks noChangeAspect="1"/>
          </p:cNvPicPr>
          <p:nvPr/>
        </p:nvPicPr>
        <p:blipFill>
          <a:blip r:embed="rId13">
            <a:extLst/>
          </a:blip>
          <a:srcRect l="50000" t="85576" r="40002" b="11337"/>
          <a:stretch>
            <a:fillRect/>
          </a:stretch>
        </p:blipFill>
        <p:spPr>
          <a:xfrm>
            <a:off x="2977023" y="1567710"/>
            <a:ext cx="2348888" cy="543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4" name="IMG_6975.png" descr="IMG_6975.png"/>
          <p:cNvPicPr>
            <a:picLocks noChangeAspect="1"/>
          </p:cNvPicPr>
          <p:nvPr/>
        </p:nvPicPr>
        <p:blipFill>
          <a:blip r:embed="rId13">
            <a:extLst/>
          </a:blip>
          <a:srcRect l="54135" t="88983" r="42860" b="9297"/>
          <a:stretch>
            <a:fillRect/>
          </a:stretch>
        </p:blipFill>
        <p:spPr>
          <a:xfrm>
            <a:off x="4710869" y="2102570"/>
            <a:ext cx="1060961" cy="455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5" name="IMG_6975.png" descr="IMG_6975.png"/>
          <p:cNvPicPr>
            <a:picLocks noChangeAspect="1"/>
          </p:cNvPicPr>
          <p:nvPr/>
        </p:nvPicPr>
        <p:blipFill>
          <a:blip r:embed="rId13">
            <a:extLst/>
          </a:blip>
          <a:srcRect l="38800" t="88830" r="58195" b="9450"/>
          <a:stretch>
            <a:fillRect/>
          </a:stretch>
        </p:blipFill>
        <p:spPr>
          <a:xfrm>
            <a:off x="1746380" y="2041818"/>
            <a:ext cx="1060962" cy="455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6" name="IMG_6958.jpeg" descr="IMG_6958.jpeg"/>
          <p:cNvPicPr>
            <a:picLocks noChangeAspect="1"/>
          </p:cNvPicPr>
          <p:nvPr/>
        </p:nvPicPr>
        <p:blipFill>
          <a:blip r:embed="rId14">
            <a:extLst/>
          </a:blip>
          <a:srcRect l="0" t="0" r="0" b="6340"/>
          <a:stretch>
            <a:fillRect/>
          </a:stretch>
        </p:blipFill>
        <p:spPr>
          <a:xfrm>
            <a:off x="3926597" y="2772066"/>
            <a:ext cx="2132152" cy="198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7" name="IMG_6958.jpeg" descr="IMG_6958.jpeg"/>
          <p:cNvPicPr>
            <a:picLocks noChangeAspect="1"/>
          </p:cNvPicPr>
          <p:nvPr/>
        </p:nvPicPr>
        <p:blipFill>
          <a:blip r:embed="rId14">
            <a:extLst/>
          </a:blip>
          <a:srcRect l="0" t="0" r="0" b="6596"/>
          <a:stretch>
            <a:fillRect/>
          </a:stretch>
        </p:blipFill>
        <p:spPr>
          <a:xfrm>
            <a:off x="677397" y="2772065"/>
            <a:ext cx="2138038" cy="1983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9259" y="1671299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740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3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741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742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44" name="٩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٩٩</a:t>
            </a:r>
          </a:p>
        </p:txBody>
      </p:sp>
      <p:pic>
        <p:nvPicPr>
          <p:cNvPr id="1745" name="IMG_6974.png" descr="IMG_6974.png"/>
          <p:cNvPicPr>
            <a:picLocks noChangeAspect="1"/>
          </p:cNvPicPr>
          <p:nvPr/>
        </p:nvPicPr>
        <p:blipFill>
          <a:blip r:embed="rId5">
            <a:extLst/>
          </a:blip>
          <a:srcRect l="12996" t="15390" r="30524" b="77222"/>
          <a:stretch>
            <a:fillRect/>
          </a:stretch>
        </p:blipFill>
        <p:spPr>
          <a:xfrm>
            <a:off x="623131" y="2502977"/>
            <a:ext cx="5969601" cy="5855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746" name="لا ……"/>
          <p:cNvSpPr txBox="1"/>
          <p:nvPr/>
        </p:nvSpPr>
        <p:spPr>
          <a:xfrm>
            <a:off x="1608179" y="3110989"/>
            <a:ext cx="4879066" cy="88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b="1" sz="1800">
                <a:solidFill>
                  <a:srgbClr val="008CB4"/>
                </a:solidFill>
              </a:defRPr>
            </a:pPr>
            <a:r>
              <a:t>لا …</a:t>
            </a:r>
          </a:p>
          <a:p>
            <a:pPr algn="ctr" rtl="0">
              <a:defRPr b="1" sz="1800">
                <a:solidFill>
                  <a:srgbClr val="008CB4"/>
                </a:solidFill>
              </a:defRPr>
            </a:pPr>
            <a:r>
              <a:t>لأن   الخط الراسي ليس له ميل</a:t>
            </a:r>
          </a:p>
          <a:p>
            <a:pPr algn="ctr" rtl="0">
              <a:defRPr b="1" sz="1800">
                <a:solidFill>
                  <a:srgbClr val="008CB4"/>
                </a:solidFill>
              </a:defRPr>
            </a:pPr>
            <a:r>
              <a:t> ومعادلة الخط الراسي ليس لها  مقطع صادي </a:t>
            </a:r>
          </a:p>
        </p:txBody>
      </p:sp>
      <p:grpSp>
        <p:nvGrpSpPr>
          <p:cNvPr id="1749" name="تجميع"/>
          <p:cNvGrpSpPr/>
          <p:nvPr/>
        </p:nvGrpSpPr>
        <p:grpSpPr>
          <a:xfrm>
            <a:off x="623131" y="3178505"/>
            <a:ext cx="1376533" cy="1366392"/>
            <a:chOff x="0" y="0"/>
            <a:chExt cx="1376531" cy="1366391"/>
          </a:xfrm>
        </p:grpSpPr>
        <p:pic>
          <p:nvPicPr>
            <p:cNvPr id="1747" name="IMG_6925.jpeg" descr="IMG_6925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376532" cy="1366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8" name="خط"/>
            <p:cNvSpPr/>
            <p:nvPr/>
          </p:nvSpPr>
          <p:spPr>
            <a:xfrm flipV="1">
              <a:off x="1068855" y="194780"/>
              <a:ext cx="1" cy="976832"/>
            </a:xfrm>
            <a:prstGeom prst="line">
              <a:avLst/>
            </a:prstGeom>
            <a:noFill/>
            <a:ln w="25400" cap="flat">
              <a:solidFill>
                <a:srgbClr val="DA5100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9" grpId="2"/>
      <p:bldP build="whole" bldLvl="1" animBg="1" rev="0" advAuto="0" spid="174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3" name="تجميع"/>
          <p:cNvGrpSpPr/>
          <p:nvPr/>
        </p:nvGrpSpPr>
        <p:grpSpPr>
          <a:xfrm>
            <a:off x="4941887" y="1217514"/>
            <a:ext cx="1678539" cy="381001"/>
            <a:chOff x="0" y="0"/>
            <a:chExt cx="1678537" cy="381000"/>
          </a:xfrm>
        </p:grpSpPr>
        <p:pic>
          <p:nvPicPr>
            <p:cNvPr id="1751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752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754" name="٩٦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٩٦</a:t>
            </a:r>
          </a:p>
        </p:txBody>
      </p:sp>
      <p:pic>
        <p:nvPicPr>
          <p:cNvPr id="1755" name="IMG_6686.png" descr="IMG_6686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7413" y="3225869"/>
            <a:ext cx="1281054" cy="145752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56" name="IMG_6863.png" descr="IMG_6863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2886" y="431143"/>
            <a:ext cx="3161907" cy="1167372"/>
          </a:xfrm>
          <a:prstGeom prst="rect">
            <a:avLst/>
          </a:prstGeom>
        </p:spPr>
      </p:pic>
      <p:pic>
        <p:nvPicPr>
          <p:cNvPr id="1757" name="IMG_6978.png" descr="IMG_6978.png"/>
          <p:cNvPicPr>
            <a:picLocks noChangeAspect="1"/>
          </p:cNvPicPr>
          <p:nvPr/>
        </p:nvPicPr>
        <p:blipFill>
          <a:blip r:embed="rId5">
            <a:extLst/>
          </a:blip>
          <a:srcRect l="29512" t="27133" r="37426" b="60667"/>
          <a:stretch>
            <a:fillRect/>
          </a:stretch>
        </p:blipFill>
        <p:spPr>
          <a:xfrm>
            <a:off x="522137" y="1736526"/>
            <a:ext cx="6098207" cy="1687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8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55679" y="2246555"/>
            <a:ext cx="1816321" cy="363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216470" y="150724"/>
            <a:ext cx="505887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105" name="Google Shape;827;p33"/>
          <p:cNvSpPr txBox="1"/>
          <p:nvPr>
            <p:ph type="body" idx="1"/>
          </p:nvPr>
        </p:nvSpPr>
        <p:spPr>
          <a:xfrm>
            <a:off x="722048" y="1214879"/>
            <a:ext cx="6457517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sp>
        <p:nvSpPr>
          <p:cNvPr id="1106" name="Google Shape;1767;p26"/>
          <p:cNvSpPr/>
          <p:nvPr/>
        </p:nvSpPr>
        <p:spPr>
          <a:xfrm rot="4829594">
            <a:off x="532115" y="1161617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pic>
        <p:nvPicPr>
          <p:cNvPr id="1107" name="IMG_0484.jpeg" descr="IMG_0484.jpeg"/>
          <p:cNvPicPr>
            <a:picLocks noChangeAspect="1"/>
          </p:cNvPicPr>
          <p:nvPr/>
        </p:nvPicPr>
        <p:blipFill>
          <a:blip r:embed="rId3">
            <a:extLst/>
          </a:blip>
          <a:srcRect l="11724" t="237" r="11253" b="32"/>
          <a:stretch>
            <a:fillRect/>
          </a:stretch>
        </p:blipFill>
        <p:spPr>
          <a:xfrm>
            <a:off x="3014927" y="1414128"/>
            <a:ext cx="2432144" cy="3149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600" fill="norm" stroke="1" extrusionOk="0">
                <a:moveTo>
                  <a:pt x="11671" y="0"/>
                </a:moveTo>
                <a:lnTo>
                  <a:pt x="11576" y="76"/>
                </a:lnTo>
                <a:cubicBezTo>
                  <a:pt x="11449" y="179"/>
                  <a:pt x="11426" y="230"/>
                  <a:pt x="11453" y="335"/>
                </a:cubicBezTo>
                <a:cubicBezTo>
                  <a:pt x="11493" y="492"/>
                  <a:pt x="11436" y="526"/>
                  <a:pt x="11238" y="468"/>
                </a:cubicBezTo>
                <a:cubicBezTo>
                  <a:pt x="11095" y="426"/>
                  <a:pt x="11091" y="430"/>
                  <a:pt x="11108" y="566"/>
                </a:cubicBezTo>
                <a:cubicBezTo>
                  <a:pt x="11123" y="681"/>
                  <a:pt x="11166" y="721"/>
                  <a:pt x="11340" y="784"/>
                </a:cubicBezTo>
                <a:cubicBezTo>
                  <a:pt x="11519" y="849"/>
                  <a:pt x="11544" y="878"/>
                  <a:pt x="11513" y="958"/>
                </a:cubicBezTo>
                <a:cubicBezTo>
                  <a:pt x="11452" y="1113"/>
                  <a:pt x="11374" y="1150"/>
                  <a:pt x="11302" y="1059"/>
                </a:cubicBezTo>
                <a:cubicBezTo>
                  <a:pt x="11169" y="892"/>
                  <a:pt x="11028" y="771"/>
                  <a:pt x="10922" y="727"/>
                </a:cubicBezTo>
                <a:cubicBezTo>
                  <a:pt x="10845" y="695"/>
                  <a:pt x="10871" y="739"/>
                  <a:pt x="11006" y="877"/>
                </a:cubicBezTo>
                <a:cubicBezTo>
                  <a:pt x="11273" y="1147"/>
                  <a:pt x="11361" y="1457"/>
                  <a:pt x="11270" y="1818"/>
                </a:cubicBezTo>
                <a:cubicBezTo>
                  <a:pt x="11197" y="2108"/>
                  <a:pt x="11001" y="2588"/>
                  <a:pt x="10932" y="2646"/>
                </a:cubicBezTo>
                <a:cubicBezTo>
                  <a:pt x="10910" y="2665"/>
                  <a:pt x="10819" y="2609"/>
                  <a:pt x="10732" y="2521"/>
                </a:cubicBezTo>
                <a:lnTo>
                  <a:pt x="10574" y="2360"/>
                </a:lnTo>
                <a:lnTo>
                  <a:pt x="10697" y="2297"/>
                </a:lnTo>
                <a:cubicBezTo>
                  <a:pt x="10817" y="2236"/>
                  <a:pt x="10852" y="2103"/>
                  <a:pt x="10785" y="1968"/>
                </a:cubicBezTo>
                <a:cubicBezTo>
                  <a:pt x="10737" y="1872"/>
                  <a:pt x="10539" y="1958"/>
                  <a:pt x="10539" y="2074"/>
                </a:cubicBezTo>
                <a:cubicBezTo>
                  <a:pt x="10539" y="2192"/>
                  <a:pt x="10438" y="2330"/>
                  <a:pt x="10352" y="2330"/>
                </a:cubicBezTo>
                <a:cubicBezTo>
                  <a:pt x="10314" y="2330"/>
                  <a:pt x="10226" y="2363"/>
                  <a:pt x="10156" y="2401"/>
                </a:cubicBezTo>
                <a:cubicBezTo>
                  <a:pt x="10034" y="2467"/>
                  <a:pt x="10035" y="2472"/>
                  <a:pt x="10131" y="2529"/>
                </a:cubicBezTo>
                <a:cubicBezTo>
                  <a:pt x="10256" y="2602"/>
                  <a:pt x="10438" y="2607"/>
                  <a:pt x="10525" y="2540"/>
                </a:cubicBezTo>
                <a:cubicBezTo>
                  <a:pt x="10597" y="2484"/>
                  <a:pt x="10727" y="2546"/>
                  <a:pt x="10820" y="2681"/>
                </a:cubicBezTo>
                <a:cubicBezTo>
                  <a:pt x="10885" y="2775"/>
                  <a:pt x="10672" y="3370"/>
                  <a:pt x="10423" y="3795"/>
                </a:cubicBezTo>
                <a:cubicBezTo>
                  <a:pt x="10259" y="4073"/>
                  <a:pt x="10248" y="4082"/>
                  <a:pt x="10166" y="3999"/>
                </a:cubicBezTo>
                <a:cubicBezTo>
                  <a:pt x="10083" y="3915"/>
                  <a:pt x="10081" y="3916"/>
                  <a:pt x="10127" y="4021"/>
                </a:cubicBezTo>
                <a:cubicBezTo>
                  <a:pt x="10195" y="4173"/>
                  <a:pt x="10189" y="5394"/>
                  <a:pt x="10120" y="5447"/>
                </a:cubicBezTo>
                <a:cubicBezTo>
                  <a:pt x="10045" y="5505"/>
                  <a:pt x="9186" y="5010"/>
                  <a:pt x="8619" y="4581"/>
                </a:cubicBezTo>
                <a:cubicBezTo>
                  <a:pt x="8187" y="4254"/>
                  <a:pt x="8182" y="4247"/>
                  <a:pt x="8222" y="4080"/>
                </a:cubicBezTo>
                <a:cubicBezTo>
                  <a:pt x="8244" y="3988"/>
                  <a:pt x="8309" y="3830"/>
                  <a:pt x="8366" y="3727"/>
                </a:cubicBezTo>
                <a:lnTo>
                  <a:pt x="8468" y="3536"/>
                </a:lnTo>
                <a:lnTo>
                  <a:pt x="8616" y="3629"/>
                </a:lnTo>
                <a:cubicBezTo>
                  <a:pt x="8797" y="3739"/>
                  <a:pt x="8904" y="3739"/>
                  <a:pt x="9080" y="3634"/>
                </a:cubicBezTo>
                <a:lnTo>
                  <a:pt x="9217" y="3552"/>
                </a:lnTo>
                <a:lnTo>
                  <a:pt x="9031" y="3482"/>
                </a:lnTo>
                <a:cubicBezTo>
                  <a:pt x="8929" y="3441"/>
                  <a:pt x="8783" y="3416"/>
                  <a:pt x="8707" y="3427"/>
                </a:cubicBezTo>
                <a:cubicBezTo>
                  <a:pt x="8520" y="3455"/>
                  <a:pt x="8485" y="3357"/>
                  <a:pt x="8630" y="3215"/>
                </a:cubicBezTo>
                <a:cubicBezTo>
                  <a:pt x="8760" y="3086"/>
                  <a:pt x="8777" y="2976"/>
                  <a:pt x="8686" y="2845"/>
                </a:cubicBezTo>
                <a:cubicBezTo>
                  <a:pt x="8629" y="2762"/>
                  <a:pt x="8622" y="2760"/>
                  <a:pt x="8521" y="2831"/>
                </a:cubicBezTo>
                <a:cubicBezTo>
                  <a:pt x="8390" y="2923"/>
                  <a:pt x="8379" y="2903"/>
                  <a:pt x="8331" y="2480"/>
                </a:cubicBezTo>
                <a:cubicBezTo>
                  <a:pt x="8312" y="2311"/>
                  <a:pt x="8275" y="2113"/>
                  <a:pt x="8247" y="2044"/>
                </a:cubicBezTo>
                <a:cubicBezTo>
                  <a:pt x="8209" y="1952"/>
                  <a:pt x="8203" y="1989"/>
                  <a:pt x="8226" y="2180"/>
                </a:cubicBezTo>
                <a:cubicBezTo>
                  <a:pt x="8279" y="2636"/>
                  <a:pt x="8280" y="3117"/>
                  <a:pt x="8229" y="3141"/>
                </a:cubicBezTo>
                <a:cubicBezTo>
                  <a:pt x="8202" y="3154"/>
                  <a:pt x="8104" y="3110"/>
                  <a:pt x="8015" y="3043"/>
                </a:cubicBezTo>
                <a:lnTo>
                  <a:pt x="7853" y="2921"/>
                </a:lnTo>
                <a:lnTo>
                  <a:pt x="7965" y="2828"/>
                </a:lnTo>
                <a:cubicBezTo>
                  <a:pt x="8104" y="2714"/>
                  <a:pt x="8114" y="2383"/>
                  <a:pt x="7976" y="2472"/>
                </a:cubicBezTo>
                <a:cubicBezTo>
                  <a:pt x="7933" y="2499"/>
                  <a:pt x="7877" y="2568"/>
                  <a:pt x="7849" y="2624"/>
                </a:cubicBezTo>
                <a:cubicBezTo>
                  <a:pt x="7789" y="2747"/>
                  <a:pt x="7684" y="2713"/>
                  <a:pt x="7684" y="2570"/>
                </a:cubicBezTo>
                <a:cubicBezTo>
                  <a:pt x="7684" y="2509"/>
                  <a:pt x="7623" y="2429"/>
                  <a:pt x="7533" y="2374"/>
                </a:cubicBezTo>
                <a:lnTo>
                  <a:pt x="7378" y="2278"/>
                </a:lnTo>
                <a:lnTo>
                  <a:pt x="7326" y="2420"/>
                </a:lnTo>
                <a:cubicBezTo>
                  <a:pt x="7279" y="2545"/>
                  <a:pt x="7290" y="2569"/>
                  <a:pt x="7427" y="2654"/>
                </a:cubicBezTo>
                <a:lnTo>
                  <a:pt x="7582" y="2749"/>
                </a:lnTo>
                <a:lnTo>
                  <a:pt x="7382" y="2866"/>
                </a:lnTo>
                <a:lnTo>
                  <a:pt x="7185" y="2983"/>
                </a:lnTo>
                <a:lnTo>
                  <a:pt x="7079" y="2820"/>
                </a:lnTo>
                <a:cubicBezTo>
                  <a:pt x="6990" y="2684"/>
                  <a:pt x="6723" y="2077"/>
                  <a:pt x="6605" y="1745"/>
                </a:cubicBezTo>
                <a:cubicBezTo>
                  <a:pt x="6588" y="1697"/>
                  <a:pt x="6587" y="1747"/>
                  <a:pt x="6605" y="1854"/>
                </a:cubicBezTo>
                <a:cubicBezTo>
                  <a:pt x="6653" y="2148"/>
                  <a:pt x="6933" y="2845"/>
                  <a:pt x="7153" y="3220"/>
                </a:cubicBezTo>
                <a:cubicBezTo>
                  <a:pt x="7380" y="3605"/>
                  <a:pt x="7648" y="3961"/>
                  <a:pt x="8032" y="4380"/>
                </a:cubicBezTo>
                <a:cubicBezTo>
                  <a:pt x="8181" y="4542"/>
                  <a:pt x="8290" y="4694"/>
                  <a:pt x="8271" y="4717"/>
                </a:cubicBezTo>
                <a:cubicBezTo>
                  <a:pt x="8229" y="4770"/>
                  <a:pt x="6613" y="3923"/>
                  <a:pt x="6426" y="3751"/>
                </a:cubicBezTo>
                <a:cubicBezTo>
                  <a:pt x="6331" y="3664"/>
                  <a:pt x="6288" y="3572"/>
                  <a:pt x="6288" y="3457"/>
                </a:cubicBezTo>
                <a:cubicBezTo>
                  <a:pt x="6288" y="3333"/>
                  <a:pt x="6254" y="3273"/>
                  <a:pt x="6162" y="3223"/>
                </a:cubicBezTo>
                <a:cubicBezTo>
                  <a:pt x="6046" y="3160"/>
                  <a:pt x="6035" y="3159"/>
                  <a:pt x="5997" y="3239"/>
                </a:cubicBezTo>
                <a:cubicBezTo>
                  <a:pt x="5974" y="3287"/>
                  <a:pt x="5970" y="3356"/>
                  <a:pt x="5986" y="3389"/>
                </a:cubicBezTo>
                <a:cubicBezTo>
                  <a:pt x="6075" y="3568"/>
                  <a:pt x="5832" y="3442"/>
                  <a:pt x="5107" y="2932"/>
                </a:cubicBezTo>
                <a:cubicBezTo>
                  <a:pt x="3904" y="2085"/>
                  <a:pt x="3945" y="2109"/>
                  <a:pt x="4204" y="2349"/>
                </a:cubicBezTo>
                <a:cubicBezTo>
                  <a:pt x="4331" y="2467"/>
                  <a:pt x="4419" y="2580"/>
                  <a:pt x="4404" y="2600"/>
                </a:cubicBezTo>
                <a:cubicBezTo>
                  <a:pt x="4389" y="2619"/>
                  <a:pt x="4303" y="2635"/>
                  <a:pt x="4211" y="2635"/>
                </a:cubicBezTo>
                <a:cubicBezTo>
                  <a:pt x="4091" y="2635"/>
                  <a:pt x="4053" y="2651"/>
                  <a:pt x="4084" y="2689"/>
                </a:cubicBezTo>
                <a:cubicBezTo>
                  <a:pt x="4108" y="2719"/>
                  <a:pt x="4121" y="2784"/>
                  <a:pt x="4112" y="2834"/>
                </a:cubicBezTo>
                <a:cubicBezTo>
                  <a:pt x="4104" y="2883"/>
                  <a:pt x="4148" y="2968"/>
                  <a:pt x="4207" y="3024"/>
                </a:cubicBezTo>
                <a:lnTo>
                  <a:pt x="4316" y="3128"/>
                </a:lnTo>
                <a:lnTo>
                  <a:pt x="4355" y="2989"/>
                </a:lnTo>
                <a:cubicBezTo>
                  <a:pt x="4379" y="2905"/>
                  <a:pt x="4370" y="2824"/>
                  <a:pt x="4334" y="2790"/>
                </a:cubicBezTo>
                <a:cubicBezTo>
                  <a:pt x="4301" y="2759"/>
                  <a:pt x="4292" y="2721"/>
                  <a:pt x="4313" y="2706"/>
                </a:cubicBezTo>
                <a:cubicBezTo>
                  <a:pt x="4418" y="2625"/>
                  <a:pt x="4611" y="2714"/>
                  <a:pt x="5128" y="3079"/>
                </a:cubicBezTo>
                <a:cubicBezTo>
                  <a:pt x="5442" y="3299"/>
                  <a:pt x="5969" y="3644"/>
                  <a:pt x="6299" y="3846"/>
                </a:cubicBezTo>
                <a:cubicBezTo>
                  <a:pt x="6703" y="4094"/>
                  <a:pt x="6878" y="4228"/>
                  <a:pt x="6840" y="4257"/>
                </a:cubicBezTo>
                <a:cubicBezTo>
                  <a:pt x="6757" y="4322"/>
                  <a:pt x="5148" y="4341"/>
                  <a:pt x="4998" y="4279"/>
                </a:cubicBezTo>
                <a:lnTo>
                  <a:pt x="4879" y="4230"/>
                </a:lnTo>
                <a:lnTo>
                  <a:pt x="5002" y="4127"/>
                </a:lnTo>
                <a:cubicBezTo>
                  <a:pt x="5095" y="4050"/>
                  <a:pt x="5126" y="3967"/>
                  <a:pt x="5132" y="3795"/>
                </a:cubicBezTo>
                <a:cubicBezTo>
                  <a:pt x="5139" y="3574"/>
                  <a:pt x="5135" y="3566"/>
                  <a:pt x="4988" y="3552"/>
                </a:cubicBezTo>
                <a:cubicBezTo>
                  <a:pt x="4878" y="3543"/>
                  <a:pt x="4824" y="3562"/>
                  <a:pt x="4801" y="3618"/>
                </a:cubicBezTo>
                <a:cubicBezTo>
                  <a:pt x="4784" y="3661"/>
                  <a:pt x="4745" y="3724"/>
                  <a:pt x="4717" y="3759"/>
                </a:cubicBezTo>
                <a:cubicBezTo>
                  <a:pt x="4689" y="3795"/>
                  <a:pt x="4601" y="3918"/>
                  <a:pt x="4524" y="4031"/>
                </a:cubicBezTo>
                <a:cubicBezTo>
                  <a:pt x="4446" y="4145"/>
                  <a:pt x="4346" y="4236"/>
                  <a:pt x="4299" y="4236"/>
                </a:cubicBezTo>
                <a:cubicBezTo>
                  <a:pt x="4145" y="4236"/>
                  <a:pt x="3409" y="4098"/>
                  <a:pt x="3342" y="4056"/>
                </a:cubicBezTo>
                <a:cubicBezTo>
                  <a:pt x="3293" y="4025"/>
                  <a:pt x="3297" y="3986"/>
                  <a:pt x="3356" y="3898"/>
                </a:cubicBezTo>
                <a:cubicBezTo>
                  <a:pt x="3462" y="3741"/>
                  <a:pt x="3453" y="3675"/>
                  <a:pt x="3332" y="3675"/>
                </a:cubicBezTo>
                <a:cubicBezTo>
                  <a:pt x="3195" y="3675"/>
                  <a:pt x="3100" y="3759"/>
                  <a:pt x="3100" y="3876"/>
                </a:cubicBezTo>
                <a:cubicBezTo>
                  <a:pt x="3100" y="3930"/>
                  <a:pt x="3077" y="3981"/>
                  <a:pt x="3051" y="3993"/>
                </a:cubicBezTo>
                <a:cubicBezTo>
                  <a:pt x="3024" y="4006"/>
                  <a:pt x="2782" y="3962"/>
                  <a:pt x="2516" y="3893"/>
                </a:cubicBezTo>
                <a:cubicBezTo>
                  <a:pt x="2251" y="3823"/>
                  <a:pt x="2035" y="3774"/>
                  <a:pt x="2035" y="3784"/>
                </a:cubicBezTo>
                <a:cubicBezTo>
                  <a:pt x="2035" y="3794"/>
                  <a:pt x="2234" y="3882"/>
                  <a:pt x="2478" y="3977"/>
                </a:cubicBezTo>
                <a:cubicBezTo>
                  <a:pt x="2721" y="4072"/>
                  <a:pt x="2937" y="4168"/>
                  <a:pt x="2956" y="4192"/>
                </a:cubicBezTo>
                <a:cubicBezTo>
                  <a:pt x="2986" y="4230"/>
                  <a:pt x="2729" y="4584"/>
                  <a:pt x="2671" y="4584"/>
                </a:cubicBezTo>
                <a:cubicBezTo>
                  <a:pt x="2659" y="4584"/>
                  <a:pt x="2585" y="4552"/>
                  <a:pt x="2509" y="4513"/>
                </a:cubicBezTo>
                <a:cubicBezTo>
                  <a:pt x="2388" y="4452"/>
                  <a:pt x="2346" y="4451"/>
                  <a:pt x="2172" y="4505"/>
                </a:cubicBezTo>
                <a:lnTo>
                  <a:pt x="1975" y="4565"/>
                </a:lnTo>
                <a:lnTo>
                  <a:pt x="2203" y="4666"/>
                </a:lnTo>
                <a:cubicBezTo>
                  <a:pt x="2479" y="4786"/>
                  <a:pt x="2441" y="4848"/>
                  <a:pt x="2028" y="4954"/>
                </a:cubicBezTo>
                <a:cubicBezTo>
                  <a:pt x="1712" y="5036"/>
                  <a:pt x="1284" y="5053"/>
                  <a:pt x="920" y="5003"/>
                </a:cubicBezTo>
                <a:cubicBezTo>
                  <a:pt x="673" y="4969"/>
                  <a:pt x="670" y="4970"/>
                  <a:pt x="773" y="5058"/>
                </a:cubicBezTo>
                <a:cubicBezTo>
                  <a:pt x="949" y="5209"/>
                  <a:pt x="926" y="5948"/>
                  <a:pt x="744" y="5948"/>
                </a:cubicBezTo>
                <a:cubicBezTo>
                  <a:pt x="699" y="5948"/>
                  <a:pt x="561" y="6024"/>
                  <a:pt x="439" y="6119"/>
                </a:cubicBezTo>
                <a:cubicBezTo>
                  <a:pt x="316" y="6214"/>
                  <a:pt x="182" y="6287"/>
                  <a:pt x="140" y="6280"/>
                </a:cubicBezTo>
                <a:cubicBezTo>
                  <a:pt x="88" y="6271"/>
                  <a:pt x="74" y="6289"/>
                  <a:pt x="98" y="6337"/>
                </a:cubicBezTo>
                <a:cubicBezTo>
                  <a:pt x="117" y="6377"/>
                  <a:pt x="133" y="6819"/>
                  <a:pt x="133" y="7317"/>
                </a:cubicBezTo>
                <a:lnTo>
                  <a:pt x="133" y="8221"/>
                </a:lnTo>
                <a:lnTo>
                  <a:pt x="913" y="8221"/>
                </a:lnTo>
                <a:lnTo>
                  <a:pt x="1694" y="8221"/>
                </a:lnTo>
                <a:lnTo>
                  <a:pt x="1711" y="8060"/>
                </a:lnTo>
                <a:cubicBezTo>
                  <a:pt x="1731" y="7879"/>
                  <a:pt x="1813" y="7845"/>
                  <a:pt x="2063" y="7919"/>
                </a:cubicBezTo>
                <a:lnTo>
                  <a:pt x="2217" y="7965"/>
                </a:lnTo>
                <a:lnTo>
                  <a:pt x="2105" y="8060"/>
                </a:lnTo>
                <a:cubicBezTo>
                  <a:pt x="2041" y="8114"/>
                  <a:pt x="1983" y="8235"/>
                  <a:pt x="1971" y="8335"/>
                </a:cubicBezTo>
                <a:lnTo>
                  <a:pt x="1950" y="8512"/>
                </a:lnTo>
                <a:lnTo>
                  <a:pt x="2147" y="8417"/>
                </a:lnTo>
                <a:cubicBezTo>
                  <a:pt x="2267" y="8358"/>
                  <a:pt x="2351" y="8281"/>
                  <a:pt x="2362" y="8218"/>
                </a:cubicBezTo>
                <a:cubicBezTo>
                  <a:pt x="2395" y="8010"/>
                  <a:pt x="2413" y="8001"/>
                  <a:pt x="2608" y="8093"/>
                </a:cubicBezTo>
                <a:cubicBezTo>
                  <a:pt x="2850" y="8207"/>
                  <a:pt x="2875" y="8202"/>
                  <a:pt x="2875" y="8049"/>
                </a:cubicBezTo>
                <a:cubicBezTo>
                  <a:pt x="2875" y="7959"/>
                  <a:pt x="2831" y="7899"/>
                  <a:pt x="2731" y="7848"/>
                </a:cubicBezTo>
                <a:cubicBezTo>
                  <a:pt x="2599" y="7781"/>
                  <a:pt x="2594" y="7770"/>
                  <a:pt x="2678" y="7706"/>
                </a:cubicBezTo>
                <a:cubicBezTo>
                  <a:pt x="2762" y="7643"/>
                  <a:pt x="2780" y="7646"/>
                  <a:pt x="2892" y="7753"/>
                </a:cubicBezTo>
                <a:cubicBezTo>
                  <a:pt x="3032" y="7885"/>
                  <a:pt x="3322" y="7965"/>
                  <a:pt x="3321" y="7870"/>
                </a:cubicBezTo>
                <a:cubicBezTo>
                  <a:pt x="3321" y="7837"/>
                  <a:pt x="3284" y="7754"/>
                  <a:pt x="3237" y="7685"/>
                </a:cubicBezTo>
                <a:cubicBezTo>
                  <a:pt x="3135" y="7534"/>
                  <a:pt x="3190" y="7471"/>
                  <a:pt x="3413" y="7491"/>
                </a:cubicBezTo>
                <a:cubicBezTo>
                  <a:pt x="3553" y="7504"/>
                  <a:pt x="3576" y="7531"/>
                  <a:pt x="3613" y="7698"/>
                </a:cubicBezTo>
                <a:cubicBezTo>
                  <a:pt x="3636" y="7803"/>
                  <a:pt x="3667" y="7898"/>
                  <a:pt x="3683" y="7910"/>
                </a:cubicBezTo>
                <a:cubicBezTo>
                  <a:pt x="3725" y="7943"/>
                  <a:pt x="4189" y="8006"/>
                  <a:pt x="4580" y="8033"/>
                </a:cubicBezTo>
                <a:cubicBezTo>
                  <a:pt x="5068" y="8066"/>
                  <a:pt x="5058" y="8055"/>
                  <a:pt x="4942" y="8316"/>
                </a:cubicBezTo>
                <a:cubicBezTo>
                  <a:pt x="4842" y="8543"/>
                  <a:pt x="4834" y="8547"/>
                  <a:pt x="4633" y="8534"/>
                </a:cubicBezTo>
                <a:cubicBezTo>
                  <a:pt x="4499" y="8525"/>
                  <a:pt x="4391" y="8546"/>
                  <a:pt x="4323" y="8594"/>
                </a:cubicBezTo>
                <a:cubicBezTo>
                  <a:pt x="4177" y="8696"/>
                  <a:pt x="4247" y="8750"/>
                  <a:pt x="4506" y="8735"/>
                </a:cubicBezTo>
                <a:cubicBezTo>
                  <a:pt x="4743" y="8722"/>
                  <a:pt x="4831" y="8777"/>
                  <a:pt x="4833" y="8942"/>
                </a:cubicBezTo>
                <a:cubicBezTo>
                  <a:pt x="4833" y="8993"/>
                  <a:pt x="4881" y="9082"/>
                  <a:pt x="4942" y="9138"/>
                </a:cubicBezTo>
                <a:lnTo>
                  <a:pt x="5051" y="9239"/>
                </a:lnTo>
                <a:lnTo>
                  <a:pt x="5054" y="9127"/>
                </a:lnTo>
                <a:cubicBezTo>
                  <a:pt x="5056" y="9006"/>
                  <a:pt x="5178" y="8894"/>
                  <a:pt x="5251" y="8948"/>
                </a:cubicBezTo>
                <a:cubicBezTo>
                  <a:pt x="5322" y="8999"/>
                  <a:pt x="5108" y="8683"/>
                  <a:pt x="5019" y="8605"/>
                </a:cubicBezTo>
                <a:cubicBezTo>
                  <a:pt x="4948" y="8542"/>
                  <a:pt x="4951" y="8507"/>
                  <a:pt x="5058" y="8313"/>
                </a:cubicBezTo>
                <a:cubicBezTo>
                  <a:pt x="5125" y="8193"/>
                  <a:pt x="5287" y="8020"/>
                  <a:pt x="5417" y="7927"/>
                </a:cubicBezTo>
                <a:cubicBezTo>
                  <a:pt x="5643" y="7765"/>
                  <a:pt x="5668" y="7757"/>
                  <a:pt x="5958" y="7777"/>
                </a:cubicBezTo>
                <a:cubicBezTo>
                  <a:pt x="6125" y="7789"/>
                  <a:pt x="6286" y="7813"/>
                  <a:pt x="6317" y="7829"/>
                </a:cubicBezTo>
                <a:cubicBezTo>
                  <a:pt x="6347" y="7845"/>
                  <a:pt x="6659" y="7862"/>
                  <a:pt x="7013" y="7870"/>
                </a:cubicBezTo>
                <a:cubicBezTo>
                  <a:pt x="7366" y="7877"/>
                  <a:pt x="7677" y="7898"/>
                  <a:pt x="7702" y="7916"/>
                </a:cubicBezTo>
                <a:cubicBezTo>
                  <a:pt x="7726" y="7934"/>
                  <a:pt x="7687" y="7979"/>
                  <a:pt x="7614" y="8017"/>
                </a:cubicBezTo>
                <a:cubicBezTo>
                  <a:pt x="7540" y="8054"/>
                  <a:pt x="7254" y="8238"/>
                  <a:pt x="6981" y="8422"/>
                </a:cubicBezTo>
                <a:cubicBezTo>
                  <a:pt x="6113" y="9008"/>
                  <a:pt x="5491" y="9276"/>
                  <a:pt x="4580" y="9459"/>
                </a:cubicBezTo>
                <a:cubicBezTo>
                  <a:pt x="3999" y="9576"/>
                  <a:pt x="4098" y="9592"/>
                  <a:pt x="4801" y="9497"/>
                </a:cubicBezTo>
                <a:cubicBezTo>
                  <a:pt x="5310" y="9429"/>
                  <a:pt x="5409" y="9438"/>
                  <a:pt x="5357" y="9544"/>
                </a:cubicBezTo>
                <a:cubicBezTo>
                  <a:pt x="5339" y="9579"/>
                  <a:pt x="5340" y="9658"/>
                  <a:pt x="5360" y="9721"/>
                </a:cubicBezTo>
                <a:cubicBezTo>
                  <a:pt x="5396" y="9830"/>
                  <a:pt x="5403" y="9833"/>
                  <a:pt x="5508" y="9759"/>
                </a:cubicBezTo>
                <a:cubicBezTo>
                  <a:pt x="5628" y="9675"/>
                  <a:pt x="5649" y="9522"/>
                  <a:pt x="5554" y="9448"/>
                </a:cubicBezTo>
                <a:cubicBezTo>
                  <a:pt x="5510" y="9415"/>
                  <a:pt x="5649" y="9339"/>
                  <a:pt x="6042" y="9179"/>
                </a:cubicBezTo>
                <a:cubicBezTo>
                  <a:pt x="6520" y="8984"/>
                  <a:pt x="6599" y="8963"/>
                  <a:pt x="6654" y="9021"/>
                </a:cubicBezTo>
                <a:cubicBezTo>
                  <a:pt x="6749" y="9121"/>
                  <a:pt x="6807" y="9103"/>
                  <a:pt x="6777" y="8980"/>
                </a:cubicBezTo>
                <a:cubicBezTo>
                  <a:pt x="6756" y="8894"/>
                  <a:pt x="6785" y="8853"/>
                  <a:pt x="6928" y="8784"/>
                </a:cubicBezTo>
                <a:cubicBezTo>
                  <a:pt x="7027" y="8737"/>
                  <a:pt x="7202" y="8641"/>
                  <a:pt x="7318" y="8569"/>
                </a:cubicBezTo>
                <a:cubicBezTo>
                  <a:pt x="7555" y="8424"/>
                  <a:pt x="7601" y="8430"/>
                  <a:pt x="7656" y="8602"/>
                </a:cubicBezTo>
                <a:cubicBezTo>
                  <a:pt x="7714" y="8782"/>
                  <a:pt x="7932" y="8979"/>
                  <a:pt x="8211" y="9105"/>
                </a:cubicBezTo>
                <a:cubicBezTo>
                  <a:pt x="8545" y="9257"/>
                  <a:pt x="8596" y="9248"/>
                  <a:pt x="8313" y="9089"/>
                </a:cubicBezTo>
                <a:cubicBezTo>
                  <a:pt x="8065" y="8950"/>
                  <a:pt x="7818" y="8664"/>
                  <a:pt x="7761" y="8447"/>
                </a:cubicBezTo>
                <a:cubicBezTo>
                  <a:pt x="7727" y="8311"/>
                  <a:pt x="7735" y="8309"/>
                  <a:pt x="8141" y="8161"/>
                </a:cubicBezTo>
                <a:cubicBezTo>
                  <a:pt x="8844" y="7905"/>
                  <a:pt x="9392" y="7814"/>
                  <a:pt x="10258" y="7812"/>
                </a:cubicBezTo>
                <a:lnTo>
                  <a:pt x="11013" y="7810"/>
                </a:lnTo>
                <a:lnTo>
                  <a:pt x="11031" y="8049"/>
                </a:lnTo>
                <a:cubicBezTo>
                  <a:pt x="11042" y="8208"/>
                  <a:pt x="11019" y="8316"/>
                  <a:pt x="10964" y="8373"/>
                </a:cubicBezTo>
                <a:cubicBezTo>
                  <a:pt x="10884" y="8458"/>
                  <a:pt x="10883" y="8459"/>
                  <a:pt x="10824" y="8338"/>
                </a:cubicBezTo>
                <a:cubicBezTo>
                  <a:pt x="10775" y="8240"/>
                  <a:pt x="10743" y="8223"/>
                  <a:pt x="10683" y="8262"/>
                </a:cubicBezTo>
                <a:cubicBezTo>
                  <a:pt x="10641" y="8289"/>
                  <a:pt x="10592" y="8368"/>
                  <a:pt x="10574" y="8439"/>
                </a:cubicBezTo>
                <a:cubicBezTo>
                  <a:pt x="10550" y="8533"/>
                  <a:pt x="10491" y="8585"/>
                  <a:pt x="10345" y="8632"/>
                </a:cubicBezTo>
                <a:cubicBezTo>
                  <a:pt x="10115" y="8706"/>
                  <a:pt x="10100" y="8730"/>
                  <a:pt x="10272" y="8782"/>
                </a:cubicBezTo>
                <a:cubicBezTo>
                  <a:pt x="10356" y="8807"/>
                  <a:pt x="10436" y="8800"/>
                  <a:pt x="10518" y="8760"/>
                </a:cubicBezTo>
                <a:cubicBezTo>
                  <a:pt x="10620" y="8709"/>
                  <a:pt x="10652" y="8710"/>
                  <a:pt x="10707" y="8762"/>
                </a:cubicBezTo>
                <a:cubicBezTo>
                  <a:pt x="10759" y="8811"/>
                  <a:pt x="10739" y="8886"/>
                  <a:pt x="10623" y="9111"/>
                </a:cubicBezTo>
                <a:cubicBezTo>
                  <a:pt x="10409" y="9526"/>
                  <a:pt x="10280" y="9954"/>
                  <a:pt x="10201" y="10510"/>
                </a:cubicBezTo>
                <a:cubicBezTo>
                  <a:pt x="10103" y="11204"/>
                  <a:pt x="10162" y="13088"/>
                  <a:pt x="10338" y="14762"/>
                </a:cubicBezTo>
                <a:cubicBezTo>
                  <a:pt x="10537" y="16649"/>
                  <a:pt x="10580" y="18077"/>
                  <a:pt x="10461" y="19052"/>
                </a:cubicBezTo>
                <a:cubicBezTo>
                  <a:pt x="10362" y="19872"/>
                  <a:pt x="10134" y="21004"/>
                  <a:pt x="10004" y="21336"/>
                </a:cubicBezTo>
                <a:cubicBezTo>
                  <a:pt x="9960" y="21450"/>
                  <a:pt x="9924" y="21558"/>
                  <a:pt x="9924" y="21576"/>
                </a:cubicBezTo>
                <a:cubicBezTo>
                  <a:pt x="9923" y="21585"/>
                  <a:pt x="10979" y="21594"/>
                  <a:pt x="12511" y="21600"/>
                </a:cubicBezTo>
                <a:lnTo>
                  <a:pt x="12479" y="21056"/>
                </a:lnTo>
                <a:cubicBezTo>
                  <a:pt x="12440" y="20394"/>
                  <a:pt x="12360" y="19967"/>
                  <a:pt x="11745" y="17231"/>
                </a:cubicBezTo>
                <a:cubicBezTo>
                  <a:pt x="10951" y="13702"/>
                  <a:pt x="10811" y="12901"/>
                  <a:pt x="10806" y="11817"/>
                </a:cubicBezTo>
                <a:cubicBezTo>
                  <a:pt x="10800" y="10613"/>
                  <a:pt x="11062" y="9711"/>
                  <a:pt x="11520" y="9364"/>
                </a:cubicBezTo>
                <a:cubicBezTo>
                  <a:pt x="11757" y="9184"/>
                  <a:pt x="12268" y="9010"/>
                  <a:pt x="12388" y="9067"/>
                </a:cubicBezTo>
                <a:cubicBezTo>
                  <a:pt x="12421" y="9083"/>
                  <a:pt x="12480" y="9072"/>
                  <a:pt x="12525" y="9043"/>
                </a:cubicBezTo>
                <a:cubicBezTo>
                  <a:pt x="12586" y="9004"/>
                  <a:pt x="12872" y="8999"/>
                  <a:pt x="13657" y="9021"/>
                </a:cubicBezTo>
                <a:lnTo>
                  <a:pt x="14705" y="9051"/>
                </a:lnTo>
                <a:lnTo>
                  <a:pt x="14856" y="9190"/>
                </a:lnTo>
                <a:cubicBezTo>
                  <a:pt x="14938" y="9266"/>
                  <a:pt x="15048" y="9382"/>
                  <a:pt x="15098" y="9448"/>
                </a:cubicBezTo>
                <a:cubicBezTo>
                  <a:pt x="15190" y="9568"/>
                  <a:pt x="15189" y="9568"/>
                  <a:pt x="15018" y="9615"/>
                </a:cubicBezTo>
                <a:cubicBezTo>
                  <a:pt x="14851" y="9660"/>
                  <a:pt x="14733" y="9764"/>
                  <a:pt x="14733" y="9870"/>
                </a:cubicBezTo>
                <a:cubicBezTo>
                  <a:pt x="14733" y="9949"/>
                  <a:pt x="15029" y="9877"/>
                  <a:pt x="15134" y="9772"/>
                </a:cubicBezTo>
                <a:cubicBezTo>
                  <a:pt x="15183" y="9723"/>
                  <a:pt x="15253" y="9696"/>
                  <a:pt x="15288" y="9713"/>
                </a:cubicBezTo>
                <a:cubicBezTo>
                  <a:pt x="15385" y="9759"/>
                  <a:pt x="15366" y="9719"/>
                  <a:pt x="15155" y="9394"/>
                </a:cubicBezTo>
                <a:cubicBezTo>
                  <a:pt x="15047" y="9229"/>
                  <a:pt x="14982" y="9081"/>
                  <a:pt x="15011" y="9067"/>
                </a:cubicBezTo>
                <a:cubicBezTo>
                  <a:pt x="15071" y="9039"/>
                  <a:pt x="15575" y="9187"/>
                  <a:pt x="15854" y="9315"/>
                </a:cubicBezTo>
                <a:cubicBezTo>
                  <a:pt x="16274" y="9508"/>
                  <a:pt x="16793" y="9975"/>
                  <a:pt x="16730" y="10102"/>
                </a:cubicBezTo>
                <a:cubicBezTo>
                  <a:pt x="16712" y="10138"/>
                  <a:pt x="16641" y="10152"/>
                  <a:pt x="16536" y="10140"/>
                </a:cubicBezTo>
                <a:cubicBezTo>
                  <a:pt x="16344" y="10118"/>
                  <a:pt x="16257" y="10187"/>
                  <a:pt x="16361" y="10284"/>
                </a:cubicBezTo>
                <a:cubicBezTo>
                  <a:pt x="16408" y="10328"/>
                  <a:pt x="16487" y="10344"/>
                  <a:pt x="16589" y="10328"/>
                </a:cubicBezTo>
                <a:cubicBezTo>
                  <a:pt x="16681" y="10313"/>
                  <a:pt x="16761" y="10327"/>
                  <a:pt x="16786" y="10358"/>
                </a:cubicBezTo>
                <a:cubicBezTo>
                  <a:pt x="16813" y="10392"/>
                  <a:pt x="16838" y="10370"/>
                  <a:pt x="16860" y="10300"/>
                </a:cubicBezTo>
                <a:cubicBezTo>
                  <a:pt x="16889" y="10204"/>
                  <a:pt x="16916" y="10198"/>
                  <a:pt x="17141" y="10208"/>
                </a:cubicBezTo>
                <a:lnTo>
                  <a:pt x="17391" y="10216"/>
                </a:lnTo>
                <a:lnTo>
                  <a:pt x="17208" y="10085"/>
                </a:lnTo>
                <a:cubicBezTo>
                  <a:pt x="17107" y="10013"/>
                  <a:pt x="16978" y="9955"/>
                  <a:pt x="16919" y="9955"/>
                </a:cubicBezTo>
                <a:cubicBezTo>
                  <a:pt x="16861" y="9955"/>
                  <a:pt x="16750" y="9894"/>
                  <a:pt x="16673" y="9819"/>
                </a:cubicBezTo>
                <a:cubicBezTo>
                  <a:pt x="16541" y="9688"/>
                  <a:pt x="16538" y="9672"/>
                  <a:pt x="16610" y="9487"/>
                </a:cubicBezTo>
                <a:cubicBezTo>
                  <a:pt x="16659" y="9361"/>
                  <a:pt x="16668" y="9265"/>
                  <a:pt x="16635" y="9217"/>
                </a:cubicBezTo>
                <a:cubicBezTo>
                  <a:pt x="16607" y="9176"/>
                  <a:pt x="16602" y="9131"/>
                  <a:pt x="16624" y="9114"/>
                </a:cubicBezTo>
                <a:cubicBezTo>
                  <a:pt x="16646" y="9097"/>
                  <a:pt x="16665" y="9067"/>
                  <a:pt x="16666" y="9051"/>
                </a:cubicBezTo>
                <a:cubicBezTo>
                  <a:pt x="16668" y="9035"/>
                  <a:pt x="16713" y="8957"/>
                  <a:pt x="16768" y="8877"/>
                </a:cubicBezTo>
                <a:cubicBezTo>
                  <a:pt x="16897" y="8690"/>
                  <a:pt x="16812" y="8603"/>
                  <a:pt x="16635" y="8741"/>
                </a:cubicBezTo>
                <a:cubicBezTo>
                  <a:pt x="16553" y="8804"/>
                  <a:pt x="16523" y="8872"/>
                  <a:pt x="16540" y="8942"/>
                </a:cubicBezTo>
                <a:cubicBezTo>
                  <a:pt x="16554" y="9000"/>
                  <a:pt x="16552" y="9054"/>
                  <a:pt x="16533" y="9062"/>
                </a:cubicBezTo>
                <a:cubicBezTo>
                  <a:pt x="16455" y="9095"/>
                  <a:pt x="15273" y="8932"/>
                  <a:pt x="15253" y="8885"/>
                </a:cubicBezTo>
                <a:cubicBezTo>
                  <a:pt x="15241" y="8857"/>
                  <a:pt x="15311" y="8801"/>
                  <a:pt x="15408" y="8762"/>
                </a:cubicBezTo>
                <a:cubicBezTo>
                  <a:pt x="15571" y="8697"/>
                  <a:pt x="15590" y="8698"/>
                  <a:pt x="15686" y="8765"/>
                </a:cubicBezTo>
                <a:cubicBezTo>
                  <a:pt x="15759" y="8817"/>
                  <a:pt x="15838" y="8829"/>
                  <a:pt x="15960" y="8809"/>
                </a:cubicBezTo>
                <a:cubicBezTo>
                  <a:pt x="16193" y="8769"/>
                  <a:pt x="16218" y="8716"/>
                  <a:pt x="16048" y="8629"/>
                </a:cubicBezTo>
                <a:cubicBezTo>
                  <a:pt x="15912" y="8560"/>
                  <a:pt x="15909" y="8551"/>
                  <a:pt x="15998" y="8474"/>
                </a:cubicBezTo>
                <a:cubicBezTo>
                  <a:pt x="16086" y="8399"/>
                  <a:pt x="16102" y="8401"/>
                  <a:pt x="16195" y="8466"/>
                </a:cubicBezTo>
                <a:cubicBezTo>
                  <a:pt x="16269" y="8517"/>
                  <a:pt x="16350" y="8528"/>
                  <a:pt x="16494" y="8507"/>
                </a:cubicBezTo>
                <a:cubicBezTo>
                  <a:pt x="16739" y="8471"/>
                  <a:pt x="16747" y="8420"/>
                  <a:pt x="16515" y="8327"/>
                </a:cubicBezTo>
                <a:lnTo>
                  <a:pt x="16336" y="8253"/>
                </a:lnTo>
                <a:lnTo>
                  <a:pt x="16487" y="8169"/>
                </a:lnTo>
                <a:cubicBezTo>
                  <a:pt x="16634" y="8086"/>
                  <a:pt x="16668" y="7993"/>
                  <a:pt x="16603" y="7861"/>
                </a:cubicBezTo>
                <a:cubicBezTo>
                  <a:pt x="16556" y="7767"/>
                  <a:pt x="16422" y="7820"/>
                  <a:pt x="16318" y="7976"/>
                </a:cubicBezTo>
                <a:lnTo>
                  <a:pt x="16230" y="8109"/>
                </a:lnTo>
                <a:lnTo>
                  <a:pt x="16104" y="7995"/>
                </a:lnTo>
                <a:lnTo>
                  <a:pt x="15977" y="7883"/>
                </a:lnTo>
                <a:lnTo>
                  <a:pt x="15918" y="7989"/>
                </a:lnTo>
                <a:cubicBezTo>
                  <a:pt x="15872" y="8067"/>
                  <a:pt x="15869" y="8121"/>
                  <a:pt x="15914" y="8185"/>
                </a:cubicBezTo>
                <a:cubicBezTo>
                  <a:pt x="15993" y="8300"/>
                  <a:pt x="15899" y="8383"/>
                  <a:pt x="15798" y="8289"/>
                </a:cubicBezTo>
                <a:cubicBezTo>
                  <a:pt x="15727" y="8223"/>
                  <a:pt x="15239" y="8190"/>
                  <a:pt x="15239" y="8251"/>
                </a:cubicBezTo>
                <a:cubicBezTo>
                  <a:pt x="15239" y="8327"/>
                  <a:pt x="15441" y="8439"/>
                  <a:pt x="15580" y="8439"/>
                </a:cubicBezTo>
                <a:cubicBezTo>
                  <a:pt x="15882" y="8439"/>
                  <a:pt x="15803" y="8530"/>
                  <a:pt x="15366" y="8689"/>
                </a:cubicBezTo>
                <a:lnTo>
                  <a:pt x="14930" y="8847"/>
                </a:lnTo>
                <a:lnTo>
                  <a:pt x="13530" y="8836"/>
                </a:lnTo>
                <a:cubicBezTo>
                  <a:pt x="12462" y="8827"/>
                  <a:pt x="12067" y="8838"/>
                  <a:pt x="11854" y="8885"/>
                </a:cubicBezTo>
                <a:cubicBezTo>
                  <a:pt x="11700" y="8919"/>
                  <a:pt x="11534" y="8954"/>
                  <a:pt x="11488" y="8964"/>
                </a:cubicBezTo>
                <a:cubicBezTo>
                  <a:pt x="11340" y="8994"/>
                  <a:pt x="11346" y="8604"/>
                  <a:pt x="11498" y="8362"/>
                </a:cubicBezTo>
                <a:cubicBezTo>
                  <a:pt x="11768" y="7935"/>
                  <a:pt x="13579" y="6708"/>
                  <a:pt x="13843" y="6773"/>
                </a:cubicBezTo>
                <a:cubicBezTo>
                  <a:pt x="13919" y="6791"/>
                  <a:pt x="13943" y="6782"/>
                  <a:pt x="13921" y="6737"/>
                </a:cubicBezTo>
                <a:cubicBezTo>
                  <a:pt x="13866" y="6628"/>
                  <a:pt x="14548" y="6333"/>
                  <a:pt x="15007" y="6269"/>
                </a:cubicBezTo>
                <a:cubicBezTo>
                  <a:pt x="15307" y="6228"/>
                  <a:pt x="15427" y="6226"/>
                  <a:pt x="15475" y="6264"/>
                </a:cubicBezTo>
                <a:cubicBezTo>
                  <a:pt x="15518" y="6297"/>
                  <a:pt x="15559" y="6299"/>
                  <a:pt x="15605" y="6269"/>
                </a:cubicBezTo>
                <a:cubicBezTo>
                  <a:pt x="15649" y="6240"/>
                  <a:pt x="15891" y="6240"/>
                  <a:pt x="16311" y="6266"/>
                </a:cubicBezTo>
                <a:cubicBezTo>
                  <a:pt x="17116" y="6316"/>
                  <a:pt x="17827" y="6270"/>
                  <a:pt x="18139" y="6147"/>
                </a:cubicBezTo>
                <a:cubicBezTo>
                  <a:pt x="18342" y="6067"/>
                  <a:pt x="18378" y="6062"/>
                  <a:pt x="18407" y="6119"/>
                </a:cubicBezTo>
                <a:cubicBezTo>
                  <a:pt x="18457" y="6222"/>
                  <a:pt x="18540" y="6199"/>
                  <a:pt x="18540" y="6081"/>
                </a:cubicBezTo>
                <a:cubicBezTo>
                  <a:pt x="18540" y="5941"/>
                  <a:pt x="18630" y="5901"/>
                  <a:pt x="18705" y="6010"/>
                </a:cubicBezTo>
                <a:cubicBezTo>
                  <a:pt x="18782" y="6121"/>
                  <a:pt x="19016" y="6169"/>
                  <a:pt x="19127" y="6098"/>
                </a:cubicBezTo>
                <a:cubicBezTo>
                  <a:pt x="19201" y="6050"/>
                  <a:pt x="19200" y="6037"/>
                  <a:pt x="19113" y="5986"/>
                </a:cubicBezTo>
                <a:cubicBezTo>
                  <a:pt x="19059" y="5954"/>
                  <a:pt x="18959" y="5930"/>
                  <a:pt x="18895" y="5929"/>
                </a:cubicBezTo>
                <a:cubicBezTo>
                  <a:pt x="18714" y="5927"/>
                  <a:pt x="18694" y="5876"/>
                  <a:pt x="18825" y="5768"/>
                </a:cubicBezTo>
                <a:lnTo>
                  <a:pt x="18944" y="5670"/>
                </a:lnTo>
                <a:lnTo>
                  <a:pt x="19103" y="5798"/>
                </a:lnTo>
                <a:cubicBezTo>
                  <a:pt x="19244" y="5916"/>
                  <a:pt x="19272" y="5923"/>
                  <a:pt x="19409" y="5874"/>
                </a:cubicBezTo>
                <a:lnTo>
                  <a:pt x="19556" y="5823"/>
                </a:lnTo>
                <a:lnTo>
                  <a:pt x="19433" y="5744"/>
                </a:lnTo>
                <a:cubicBezTo>
                  <a:pt x="19365" y="5701"/>
                  <a:pt x="19265" y="5667"/>
                  <a:pt x="19212" y="5667"/>
                </a:cubicBezTo>
                <a:cubicBezTo>
                  <a:pt x="19062" y="5667"/>
                  <a:pt x="19035" y="5617"/>
                  <a:pt x="19134" y="5531"/>
                </a:cubicBezTo>
                <a:cubicBezTo>
                  <a:pt x="19216" y="5462"/>
                  <a:pt x="19237" y="5458"/>
                  <a:pt x="19342" y="5515"/>
                </a:cubicBezTo>
                <a:cubicBezTo>
                  <a:pt x="19513" y="5608"/>
                  <a:pt x="19644" y="5596"/>
                  <a:pt x="19750" y="5471"/>
                </a:cubicBezTo>
                <a:cubicBezTo>
                  <a:pt x="19860" y="5341"/>
                  <a:pt x="19837" y="5316"/>
                  <a:pt x="19605" y="5311"/>
                </a:cubicBezTo>
                <a:cubicBezTo>
                  <a:pt x="19509" y="5309"/>
                  <a:pt x="19418" y="5292"/>
                  <a:pt x="19405" y="5275"/>
                </a:cubicBezTo>
                <a:cubicBezTo>
                  <a:pt x="19392" y="5259"/>
                  <a:pt x="19467" y="5181"/>
                  <a:pt x="19574" y="5101"/>
                </a:cubicBezTo>
                <a:cubicBezTo>
                  <a:pt x="19740" y="4977"/>
                  <a:pt x="19768" y="4927"/>
                  <a:pt x="19767" y="4758"/>
                </a:cubicBezTo>
                <a:lnTo>
                  <a:pt x="19767" y="4562"/>
                </a:lnTo>
                <a:lnTo>
                  <a:pt x="19567" y="4728"/>
                </a:lnTo>
                <a:cubicBezTo>
                  <a:pt x="19446" y="4829"/>
                  <a:pt x="19382" y="4920"/>
                  <a:pt x="19401" y="4960"/>
                </a:cubicBezTo>
                <a:cubicBezTo>
                  <a:pt x="19462" y="5081"/>
                  <a:pt x="19376" y="5098"/>
                  <a:pt x="19180" y="5009"/>
                </a:cubicBezTo>
                <a:lnTo>
                  <a:pt x="18987" y="4922"/>
                </a:lnTo>
                <a:lnTo>
                  <a:pt x="18987" y="5063"/>
                </a:lnTo>
                <a:cubicBezTo>
                  <a:pt x="18987" y="5146"/>
                  <a:pt x="19034" y="5244"/>
                  <a:pt x="19099" y="5297"/>
                </a:cubicBezTo>
                <a:lnTo>
                  <a:pt x="19208" y="5390"/>
                </a:lnTo>
                <a:lnTo>
                  <a:pt x="19043" y="5512"/>
                </a:lnTo>
                <a:cubicBezTo>
                  <a:pt x="18865" y="5644"/>
                  <a:pt x="18876" y="5649"/>
                  <a:pt x="18786" y="5417"/>
                </a:cubicBezTo>
                <a:cubicBezTo>
                  <a:pt x="18775" y="5387"/>
                  <a:pt x="18702" y="5363"/>
                  <a:pt x="18625" y="5363"/>
                </a:cubicBezTo>
                <a:cubicBezTo>
                  <a:pt x="18435" y="5363"/>
                  <a:pt x="18434" y="5498"/>
                  <a:pt x="18625" y="5635"/>
                </a:cubicBezTo>
                <a:lnTo>
                  <a:pt x="18769" y="5738"/>
                </a:lnTo>
                <a:lnTo>
                  <a:pt x="18540" y="5855"/>
                </a:lnTo>
                <a:cubicBezTo>
                  <a:pt x="18414" y="5920"/>
                  <a:pt x="18289" y="5963"/>
                  <a:pt x="18262" y="5951"/>
                </a:cubicBezTo>
                <a:cubicBezTo>
                  <a:pt x="18236" y="5938"/>
                  <a:pt x="18199" y="5855"/>
                  <a:pt x="18178" y="5768"/>
                </a:cubicBezTo>
                <a:lnTo>
                  <a:pt x="18139" y="5613"/>
                </a:lnTo>
                <a:lnTo>
                  <a:pt x="18052" y="5711"/>
                </a:lnTo>
                <a:cubicBezTo>
                  <a:pt x="17980" y="5790"/>
                  <a:pt x="17974" y="5834"/>
                  <a:pt x="18023" y="5934"/>
                </a:cubicBezTo>
                <a:cubicBezTo>
                  <a:pt x="18080" y="6050"/>
                  <a:pt x="18070" y="6064"/>
                  <a:pt x="17932" y="6106"/>
                </a:cubicBezTo>
                <a:cubicBezTo>
                  <a:pt x="17582" y="6211"/>
                  <a:pt x="17445" y="6201"/>
                  <a:pt x="17334" y="6070"/>
                </a:cubicBezTo>
                <a:cubicBezTo>
                  <a:pt x="17204" y="5917"/>
                  <a:pt x="17211" y="5907"/>
                  <a:pt x="17422" y="5899"/>
                </a:cubicBezTo>
                <a:cubicBezTo>
                  <a:pt x="17631" y="5891"/>
                  <a:pt x="17657" y="5874"/>
                  <a:pt x="17609" y="5776"/>
                </a:cubicBezTo>
                <a:cubicBezTo>
                  <a:pt x="17579" y="5716"/>
                  <a:pt x="17526" y="5705"/>
                  <a:pt x="17359" y="5722"/>
                </a:cubicBezTo>
                <a:cubicBezTo>
                  <a:pt x="17081" y="5751"/>
                  <a:pt x="17053" y="5720"/>
                  <a:pt x="17229" y="5578"/>
                </a:cubicBezTo>
                <a:cubicBezTo>
                  <a:pt x="17364" y="5468"/>
                  <a:pt x="17386" y="5462"/>
                  <a:pt x="17524" y="5518"/>
                </a:cubicBezTo>
                <a:cubicBezTo>
                  <a:pt x="17731" y="5601"/>
                  <a:pt x="17852" y="5594"/>
                  <a:pt x="17921" y="5493"/>
                </a:cubicBezTo>
                <a:cubicBezTo>
                  <a:pt x="17972" y="5420"/>
                  <a:pt x="17962" y="5404"/>
                  <a:pt x="17834" y="5379"/>
                </a:cubicBezTo>
                <a:cubicBezTo>
                  <a:pt x="17751" y="5363"/>
                  <a:pt x="17636" y="5374"/>
                  <a:pt x="17580" y="5401"/>
                </a:cubicBezTo>
                <a:cubicBezTo>
                  <a:pt x="17505" y="5437"/>
                  <a:pt x="17469" y="5435"/>
                  <a:pt x="17440" y="5398"/>
                </a:cubicBezTo>
                <a:cubicBezTo>
                  <a:pt x="17416" y="5369"/>
                  <a:pt x="17488" y="5293"/>
                  <a:pt x="17612" y="5213"/>
                </a:cubicBezTo>
                <a:cubicBezTo>
                  <a:pt x="17800" y="5091"/>
                  <a:pt x="17819" y="5057"/>
                  <a:pt x="17802" y="4905"/>
                </a:cubicBezTo>
                <a:cubicBezTo>
                  <a:pt x="17783" y="4740"/>
                  <a:pt x="17787" y="4734"/>
                  <a:pt x="17960" y="4734"/>
                </a:cubicBezTo>
                <a:cubicBezTo>
                  <a:pt x="18124" y="4734"/>
                  <a:pt x="18134" y="4730"/>
                  <a:pt x="18055" y="4663"/>
                </a:cubicBezTo>
                <a:cubicBezTo>
                  <a:pt x="17914" y="4542"/>
                  <a:pt x="18027" y="4474"/>
                  <a:pt x="18182" y="4587"/>
                </a:cubicBezTo>
                <a:lnTo>
                  <a:pt x="18315" y="4685"/>
                </a:lnTo>
                <a:lnTo>
                  <a:pt x="18315" y="4508"/>
                </a:lnTo>
                <a:cubicBezTo>
                  <a:pt x="18315" y="4243"/>
                  <a:pt x="18217" y="4208"/>
                  <a:pt x="17841" y="4328"/>
                </a:cubicBezTo>
                <a:cubicBezTo>
                  <a:pt x="17649" y="4390"/>
                  <a:pt x="17513" y="4410"/>
                  <a:pt x="17482" y="4385"/>
                </a:cubicBezTo>
                <a:cubicBezTo>
                  <a:pt x="17452" y="4361"/>
                  <a:pt x="17469" y="4222"/>
                  <a:pt x="17528" y="4042"/>
                </a:cubicBezTo>
                <a:cubicBezTo>
                  <a:pt x="17720" y="3453"/>
                  <a:pt x="17705" y="3417"/>
                  <a:pt x="17447" y="3838"/>
                </a:cubicBezTo>
                <a:cubicBezTo>
                  <a:pt x="17311" y="4060"/>
                  <a:pt x="17087" y="4375"/>
                  <a:pt x="16948" y="4538"/>
                </a:cubicBezTo>
                <a:cubicBezTo>
                  <a:pt x="16588" y="4956"/>
                  <a:pt x="15752" y="5559"/>
                  <a:pt x="15207" y="5793"/>
                </a:cubicBezTo>
                <a:cubicBezTo>
                  <a:pt x="14963" y="5897"/>
                  <a:pt x="14498" y="6115"/>
                  <a:pt x="14177" y="6277"/>
                </a:cubicBezTo>
                <a:cubicBezTo>
                  <a:pt x="13856" y="6439"/>
                  <a:pt x="13573" y="6561"/>
                  <a:pt x="13548" y="6549"/>
                </a:cubicBezTo>
                <a:cubicBezTo>
                  <a:pt x="13523" y="6537"/>
                  <a:pt x="13502" y="6257"/>
                  <a:pt x="13502" y="5926"/>
                </a:cubicBezTo>
                <a:lnTo>
                  <a:pt x="13502" y="5324"/>
                </a:lnTo>
                <a:lnTo>
                  <a:pt x="13351" y="5311"/>
                </a:lnTo>
                <a:cubicBezTo>
                  <a:pt x="13260" y="5303"/>
                  <a:pt x="13197" y="5271"/>
                  <a:pt x="13197" y="5232"/>
                </a:cubicBezTo>
                <a:cubicBezTo>
                  <a:pt x="13197" y="5196"/>
                  <a:pt x="13166" y="5169"/>
                  <a:pt x="13130" y="5169"/>
                </a:cubicBezTo>
                <a:cubicBezTo>
                  <a:pt x="13093" y="5169"/>
                  <a:pt x="13009" y="5123"/>
                  <a:pt x="12943" y="5069"/>
                </a:cubicBezTo>
                <a:cubicBezTo>
                  <a:pt x="12878" y="5014"/>
                  <a:pt x="12800" y="4981"/>
                  <a:pt x="12771" y="4995"/>
                </a:cubicBezTo>
                <a:cubicBezTo>
                  <a:pt x="12742" y="5009"/>
                  <a:pt x="12710" y="4996"/>
                  <a:pt x="12697" y="4965"/>
                </a:cubicBezTo>
                <a:cubicBezTo>
                  <a:pt x="12613" y="4749"/>
                  <a:pt x="12610" y="4744"/>
                  <a:pt x="12525" y="4799"/>
                </a:cubicBezTo>
                <a:cubicBezTo>
                  <a:pt x="12479" y="4829"/>
                  <a:pt x="12438" y="4846"/>
                  <a:pt x="12434" y="4837"/>
                </a:cubicBezTo>
                <a:cubicBezTo>
                  <a:pt x="12414" y="4792"/>
                  <a:pt x="12380" y="4596"/>
                  <a:pt x="12381" y="4530"/>
                </a:cubicBezTo>
                <a:cubicBezTo>
                  <a:pt x="12384" y="4358"/>
                  <a:pt x="12382" y="4296"/>
                  <a:pt x="12377" y="4165"/>
                </a:cubicBezTo>
                <a:cubicBezTo>
                  <a:pt x="12375" y="4089"/>
                  <a:pt x="12392" y="4005"/>
                  <a:pt x="12413" y="3980"/>
                </a:cubicBezTo>
                <a:cubicBezTo>
                  <a:pt x="12460" y="3921"/>
                  <a:pt x="12890" y="3922"/>
                  <a:pt x="13088" y="3980"/>
                </a:cubicBezTo>
                <a:cubicBezTo>
                  <a:pt x="13232" y="4022"/>
                  <a:pt x="13233" y="4026"/>
                  <a:pt x="13140" y="4105"/>
                </a:cubicBezTo>
                <a:cubicBezTo>
                  <a:pt x="13069" y="4166"/>
                  <a:pt x="13054" y="4224"/>
                  <a:pt x="13084" y="4328"/>
                </a:cubicBezTo>
                <a:lnTo>
                  <a:pt x="13123" y="4470"/>
                </a:lnTo>
                <a:lnTo>
                  <a:pt x="13225" y="4364"/>
                </a:lnTo>
                <a:cubicBezTo>
                  <a:pt x="13389" y="4195"/>
                  <a:pt x="13394" y="4075"/>
                  <a:pt x="13239" y="3996"/>
                </a:cubicBezTo>
                <a:cubicBezTo>
                  <a:pt x="13121" y="3936"/>
                  <a:pt x="13111" y="3917"/>
                  <a:pt x="13175" y="3855"/>
                </a:cubicBezTo>
                <a:cubicBezTo>
                  <a:pt x="13216" y="3815"/>
                  <a:pt x="13281" y="3742"/>
                  <a:pt x="13316" y="3694"/>
                </a:cubicBezTo>
                <a:cubicBezTo>
                  <a:pt x="13374" y="3612"/>
                  <a:pt x="13365" y="3608"/>
                  <a:pt x="13200" y="3623"/>
                </a:cubicBezTo>
                <a:cubicBezTo>
                  <a:pt x="13062" y="3636"/>
                  <a:pt x="13007" y="3666"/>
                  <a:pt x="12957" y="3767"/>
                </a:cubicBezTo>
                <a:cubicBezTo>
                  <a:pt x="12876" y="3934"/>
                  <a:pt x="12741" y="3909"/>
                  <a:pt x="12764" y="3732"/>
                </a:cubicBezTo>
                <a:cubicBezTo>
                  <a:pt x="12787" y="3560"/>
                  <a:pt x="12644" y="3457"/>
                  <a:pt x="12557" y="3582"/>
                </a:cubicBezTo>
                <a:cubicBezTo>
                  <a:pt x="12524" y="3630"/>
                  <a:pt x="12503" y="3712"/>
                  <a:pt x="12511" y="3765"/>
                </a:cubicBezTo>
                <a:cubicBezTo>
                  <a:pt x="12523" y="3847"/>
                  <a:pt x="12484" y="3866"/>
                  <a:pt x="12230" y="3912"/>
                </a:cubicBezTo>
                <a:cubicBezTo>
                  <a:pt x="12067" y="3941"/>
                  <a:pt x="11919" y="3948"/>
                  <a:pt x="11903" y="3928"/>
                </a:cubicBezTo>
                <a:cubicBezTo>
                  <a:pt x="11827" y="3833"/>
                  <a:pt x="12653" y="3087"/>
                  <a:pt x="13182" y="2771"/>
                </a:cubicBezTo>
                <a:cubicBezTo>
                  <a:pt x="13528" y="2565"/>
                  <a:pt x="14290" y="2247"/>
                  <a:pt x="14757" y="2112"/>
                </a:cubicBezTo>
                <a:cubicBezTo>
                  <a:pt x="15061" y="2025"/>
                  <a:pt x="15093" y="2023"/>
                  <a:pt x="15155" y="2088"/>
                </a:cubicBezTo>
                <a:cubicBezTo>
                  <a:pt x="15245" y="2183"/>
                  <a:pt x="15285" y="2177"/>
                  <a:pt x="15306" y="2063"/>
                </a:cubicBezTo>
                <a:cubicBezTo>
                  <a:pt x="15326" y="1958"/>
                  <a:pt x="15620" y="1881"/>
                  <a:pt x="16202" y="1829"/>
                </a:cubicBezTo>
                <a:cubicBezTo>
                  <a:pt x="16494" y="1803"/>
                  <a:pt x="16533" y="1811"/>
                  <a:pt x="16694" y="1916"/>
                </a:cubicBezTo>
                <a:cubicBezTo>
                  <a:pt x="16819" y="1998"/>
                  <a:pt x="16909" y="2021"/>
                  <a:pt x="16993" y="2001"/>
                </a:cubicBezTo>
                <a:cubicBezTo>
                  <a:pt x="17156" y="1962"/>
                  <a:pt x="17159" y="1961"/>
                  <a:pt x="17088" y="1859"/>
                </a:cubicBezTo>
                <a:cubicBezTo>
                  <a:pt x="17024" y="1766"/>
                  <a:pt x="16857" y="1719"/>
                  <a:pt x="16663" y="1737"/>
                </a:cubicBezTo>
                <a:cubicBezTo>
                  <a:pt x="16568" y="1745"/>
                  <a:pt x="16557" y="1724"/>
                  <a:pt x="16571" y="1606"/>
                </a:cubicBezTo>
                <a:cubicBezTo>
                  <a:pt x="16589" y="1469"/>
                  <a:pt x="16585" y="1466"/>
                  <a:pt x="16420" y="1511"/>
                </a:cubicBezTo>
                <a:cubicBezTo>
                  <a:pt x="16313" y="1540"/>
                  <a:pt x="16232" y="1604"/>
                  <a:pt x="16195" y="1685"/>
                </a:cubicBezTo>
                <a:cubicBezTo>
                  <a:pt x="16140" y="1808"/>
                  <a:pt x="16128" y="1810"/>
                  <a:pt x="15777" y="1810"/>
                </a:cubicBezTo>
                <a:cubicBezTo>
                  <a:pt x="15398" y="1810"/>
                  <a:pt x="15291" y="1773"/>
                  <a:pt x="15432" y="1682"/>
                </a:cubicBezTo>
                <a:cubicBezTo>
                  <a:pt x="15575" y="1591"/>
                  <a:pt x="15526" y="1544"/>
                  <a:pt x="15295" y="1557"/>
                </a:cubicBezTo>
                <a:cubicBezTo>
                  <a:pt x="15036" y="1572"/>
                  <a:pt x="14982" y="1544"/>
                  <a:pt x="15060" y="1437"/>
                </a:cubicBezTo>
                <a:cubicBezTo>
                  <a:pt x="15102" y="1379"/>
                  <a:pt x="15172" y="1362"/>
                  <a:pt x="15341" y="1372"/>
                </a:cubicBezTo>
                <a:cubicBezTo>
                  <a:pt x="15520" y="1382"/>
                  <a:pt x="15577" y="1366"/>
                  <a:pt x="15626" y="1296"/>
                </a:cubicBezTo>
                <a:cubicBezTo>
                  <a:pt x="15679" y="1219"/>
                  <a:pt x="15669" y="1203"/>
                  <a:pt x="15545" y="1179"/>
                </a:cubicBezTo>
                <a:cubicBezTo>
                  <a:pt x="15450" y="1160"/>
                  <a:pt x="15369" y="1176"/>
                  <a:pt x="15302" y="1222"/>
                </a:cubicBezTo>
                <a:cubicBezTo>
                  <a:pt x="15247" y="1261"/>
                  <a:pt x="15187" y="1280"/>
                  <a:pt x="15169" y="1266"/>
                </a:cubicBezTo>
                <a:cubicBezTo>
                  <a:pt x="15151" y="1252"/>
                  <a:pt x="15108" y="1282"/>
                  <a:pt x="15074" y="1331"/>
                </a:cubicBezTo>
                <a:cubicBezTo>
                  <a:pt x="15024" y="1403"/>
                  <a:pt x="14992" y="1411"/>
                  <a:pt x="14916" y="1375"/>
                </a:cubicBezTo>
                <a:cubicBezTo>
                  <a:pt x="14847" y="1342"/>
                  <a:pt x="14773" y="1341"/>
                  <a:pt x="14659" y="1375"/>
                </a:cubicBezTo>
                <a:cubicBezTo>
                  <a:pt x="14526" y="1414"/>
                  <a:pt x="14510" y="1436"/>
                  <a:pt x="14568" y="1489"/>
                </a:cubicBezTo>
                <a:cubicBezTo>
                  <a:pt x="14605" y="1524"/>
                  <a:pt x="14693" y="1552"/>
                  <a:pt x="14764" y="1552"/>
                </a:cubicBezTo>
                <a:cubicBezTo>
                  <a:pt x="14980" y="1552"/>
                  <a:pt x="14968" y="1619"/>
                  <a:pt x="14719" y="1824"/>
                </a:cubicBezTo>
                <a:cubicBezTo>
                  <a:pt x="14555" y="1959"/>
                  <a:pt x="14280" y="2099"/>
                  <a:pt x="13826" y="2278"/>
                </a:cubicBezTo>
                <a:cubicBezTo>
                  <a:pt x="13240" y="2510"/>
                  <a:pt x="13158" y="2533"/>
                  <a:pt x="13105" y="2469"/>
                </a:cubicBezTo>
                <a:cubicBezTo>
                  <a:pt x="13051" y="2404"/>
                  <a:pt x="13049" y="2405"/>
                  <a:pt x="13077" y="2474"/>
                </a:cubicBezTo>
                <a:cubicBezTo>
                  <a:pt x="13099" y="2530"/>
                  <a:pt x="12950" y="2670"/>
                  <a:pt x="12529" y="2992"/>
                </a:cubicBezTo>
                <a:cubicBezTo>
                  <a:pt x="11565" y="3728"/>
                  <a:pt x="11074" y="4399"/>
                  <a:pt x="10613" y="5618"/>
                </a:cubicBezTo>
                <a:cubicBezTo>
                  <a:pt x="10595" y="5665"/>
                  <a:pt x="10574" y="5670"/>
                  <a:pt x="10525" y="5632"/>
                </a:cubicBezTo>
                <a:cubicBezTo>
                  <a:pt x="10392" y="5529"/>
                  <a:pt x="10689" y="3816"/>
                  <a:pt x="10968" y="3068"/>
                </a:cubicBezTo>
                <a:cubicBezTo>
                  <a:pt x="11066" y="2805"/>
                  <a:pt x="11158" y="2656"/>
                  <a:pt x="11288" y="2548"/>
                </a:cubicBezTo>
                <a:cubicBezTo>
                  <a:pt x="11387" y="2465"/>
                  <a:pt x="11504" y="2356"/>
                  <a:pt x="11548" y="2308"/>
                </a:cubicBezTo>
                <a:cubicBezTo>
                  <a:pt x="11612" y="2238"/>
                  <a:pt x="11596" y="2241"/>
                  <a:pt x="11477" y="2322"/>
                </a:cubicBezTo>
                <a:cubicBezTo>
                  <a:pt x="11397" y="2377"/>
                  <a:pt x="11320" y="2407"/>
                  <a:pt x="11302" y="2385"/>
                </a:cubicBezTo>
                <a:cubicBezTo>
                  <a:pt x="11284" y="2362"/>
                  <a:pt x="11306" y="2208"/>
                  <a:pt x="11351" y="2044"/>
                </a:cubicBezTo>
                <a:cubicBezTo>
                  <a:pt x="11396" y="1880"/>
                  <a:pt x="11433" y="1619"/>
                  <a:pt x="11435" y="1464"/>
                </a:cubicBezTo>
                <a:cubicBezTo>
                  <a:pt x="11437" y="1310"/>
                  <a:pt x="11468" y="1115"/>
                  <a:pt x="11506" y="1032"/>
                </a:cubicBezTo>
                <a:cubicBezTo>
                  <a:pt x="11568" y="891"/>
                  <a:pt x="11589" y="880"/>
                  <a:pt x="11780" y="893"/>
                </a:cubicBezTo>
                <a:cubicBezTo>
                  <a:pt x="11951" y="904"/>
                  <a:pt x="12001" y="888"/>
                  <a:pt x="12082" y="792"/>
                </a:cubicBezTo>
                <a:cubicBezTo>
                  <a:pt x="12165" y="694"/>
                  <a:pt x="12167" y="673"/>
                  <a:pt x="12100" y="640"/>
                </a:cubicBezTo>
                <a:cubicBezTo>
                  <a:pt x="11981" y="581"/>
                  <a:pt x="11875" y="591"/>
                  <a:pt x="11762" y="670"/>
                </a:cubicBezTo>
                <a:cubicBezTo>
                  <a:pt x="11668" y="735"/>
                  <a:pt x="11658" y="736"/>
                  <a:pt x="11625" y="670"/>
                </a:cubicBezTo>
                <a:cubicBezTo>
                  <a:pt x="11602" y="624"/>
                  <a:pt x="11641" y="557"/>
                  <a:pt x="11734" y="485"/>
                </a:cubicBezTo>
                <a:cubicBezTo>
                  <a:pt x="11913" y="346"/>
                  <a:pt x="11916" y="293"/>
                  <a:pt x="11755" y="101"/>
                </a:cubicBezTo>
                <a:lnTo>
                  <a:pt x="11671" y="0"/>
                </a:lnTo>
                <a:close/>
                <a:moveTo>
                  <a:pt x="10141" y="95"/>
                </a:moveTo>
                <a:cubicBezTo>
                  <a:pt x="10118" y="93"/>
                  <a:pt x="10111" y="112"/>
                  <a:pt x="10103" y="150"/>
                </a:cubicBezTo>
                <a:cubicBezTo>
                  <a:pt x="10062" y="337"/>
                  <a:pt x="10038" y="353"/>
                  <a:pt x="9931" y="278"/>
                </a:cubicBezTo>
                <a:cubicBezTo>
                  <a:pt x="9841" y="215"/>
                  <a:pt x="9533" y="177"/>
                  <a:pt x="9533" y="229"/>
                </a:cubicBezTo>
                <a:cubicBezTo>
                  <a:pt x="9533" y="239"/>
                  <a:pt x="9561" y="296"/>
                  <a:pt x="9597" y="357"/>
                </a:cubicBezTo>
                <a:cubicBezTo>
                  <a:pt x="9654" y="454"/>
                  <a:pt x="9696" y="468"/>
                  <a:pt x="9952" y="468"/>
                </a:cubicBezTo>
                <a:cubicBezTo>
                  <a:pt x="10297" y="468"/>
                  <a:pt x="10336" y="491"/>
                  <a:pt x="10226" y="621"/>
                </a:cubicBezTo>
                <a:cubicBezTo>
                  <a:pt x="10174" y="682"/>
                  <a:pt x="10157" y="762"/>
                  <a:pt x="10180" y="833"/>
                </a:cubicBezTo>
                <a:cubicBezTo>
                  <a:pt x="10219" y="953"/>
                  <a:pt x="10246" y="965"/>
                  <a:pt x="10359" y="909"/>
                </a:cubicBezTo>
                <a:cubicBezTo>
                  <a:pt x="10435" y="872"/>
                  <a:pt x="10489" y="564"/>
                  <a:pt x="10426" y="534"/>
                </a:cubicBezTo>
                <a:cubicBezTo>
                  <a:pt x="10406" y="524"/>
                  <a:pt x="10399" y="458"/>
                  <a:pt x="10412" y="389"/>
                </a:cubicBezTo>
                <a:cubicBezTo>
                  <a:pt x="10431" y="291"/>
                  <a:pt x="10403" y="245"/>
                  <a:pt x="10279" y="169"/>
                </a:cubicBezTo>
                <a:cubicBezTo>
                  <a:pt x="10204" y="123"/>
                  <a:pt x="10165" y="98"/>
                  <a:pt x="10141" y="95"/>
                </a:cubicBezTo>
                <a:close/>
                <a:moveTo>
                  <a:pt x="14986" y="460"/>
                </a:moveTo>
                <a:cubicBezTo>
                  <a:pt x="14963" y="470"/>
                  <a:pt x="14945" y="507"/>
                  <a:pt x="14912" y="577"/>
                </a:cubicBezTo>
                <a:cubicBezTo>
                  <a:pt x="14861" y="687"/>
                  <a:pt x="14856" y="748"/>
                  <a:pt x="14902" y="814"/>
                </a:cubicBezTo>
                <a:cubicBezTo>
                  <a:pt x="14952" y="887"/>
                  <a:pt x="14945" y="908"/>
                  <a:pt x="14863" y="928"/>
                </a:cubicBezTo>
                <a:cubicBezTo>
                  <a:pt x="14549" y="1005"/>
                  <a:pt x="14544" y="1008"/>
                  <a:pt x="14648" y="1089"/>
                </a:cubicBezTo>
                <a:cubicBezTo>
                  <a:pt x="14760" y="1175"/>
                  <a:pt x="14994" y="1165"/>
                  <a:pt x="15299" y="1062"/>
                </a:cubicBezTo>
                <a:cubicBezTo>
                  <a:pt x="15444" y="1012"/>
                  <a:pt x="15524" y="947"/>
                  <a:pt x="15587" y="822"/>
                </a:cubicBezTo>
                <a:lnTo>
                  <a:pt x="15671" y="651"/>
                </a:lnTo>
                <a:lnTo>
                  <a:pt x="15517" y="691"/>
                </a:lnTo>
                <a:cubicBezTo>
                  <a:pt x="15431" y="715"/>
                  <a:pt x="15345" y="762"/>
                  <a:pt x="15327" y="798"/>
                </a:cubicBezTo>
                <a:cubicBezTo>
                  <a:pt x="15278" y="896"/>
                  <a:pt x="15183" y="825"/>
                  <a:pt x="15183" y="689"/>
                </a:cubicBezTo>
                <a:cubicBezTo>
                  <a:pt x="15183" y="622"/>
                  <a:pt x="15136" y="537"/>
                  <a:pt x="15081" y="498"/>
                </a:cubicBezTo>
                <a:cubicBezTo>
                  <a:pt x="15033" y="465"/>
                  <a:pt x="15009" y="450"/>
                  <a:pt x="14986" y="460"/>
                </a:cubicBezTo>
                <a:close/>
                <a:moveTo>
                  <a:pt x="6137" y="498"/>
                </a:moveTo>
                <a:cubicBezTo>
                  <a:pt x="6115" y="508"/>
                  <a:pt x="6106" y="545"/>
                  <a:pt x="6088" y="621"/>
                </a:cubicBezTo>
                <a:cubicBezTo>
                  <a:pt x="6060" y="735"/>
                  <a:pt x="6076" y="796"/>
                  <a:pt x="6148" y="857"/>
                </a:cubicBezTo>
                <a:cubicBezTo>
                  <a:pt x="6241" y="937"/>
                  <a:pt x="6236" y="942"/>
                  <a:pt x="6067" y="996"/>
                </a:cubicBezTo>
                <a:cubicBezTo>
                  <a:pt x="5896" y="1051"/>
                  <a:pt x="5896" y="1055"/>
                  <a:pt x="5986" y="1154"/>
                </a:cubicBezTo>
                <a:cubicBezTo>
                  <a:pt x="6057" y="1233"/>
                  <a:pt x="6116" y="1253"/>
                  <a:pt x="6246" y="1239"/>
                </a:cubicBezTo>
                <a:cubicBezTo>
                  <a:pt x="6377" y="1224"/>
                  <a:pt x="6421" y="1237"/>
                  <a:pt x="6443" y="1301"/>
                </a:cubicBezTo>
                <a:cubicBezTo>
                  <a:pt x="6463" y="1360"/>
                  <a:pt x="6489" y="1369"/>
                  <a:pt x="6531" y="1337"/>
                </a:cubicBezTo>
                <a:cubicBezTo>
                  <a:pt x="6564" y="1311"/>
                  <a:pt x="6632" y="1290"/>
                  <a:pt x="6686" y="1290"/>
                </a:cubicBezTo>
                <a:cubicBezTo>
                  <a:pt x="6802" y="1290"/>
                  <a:pt x="6848" y="1241"/>
                  <a:pt x="6904" y="1051"/>
                </a:cubicBezTo>
                <a:cubicBezTo>
                  <a:pt x="6945" y="909"/>
                  <a:pt x="6943" y="910"/>
                  <a:pt x="6798" y="958"/>
                </a:cubicBezTo>
                <a:cubicBezTo>
                  <a:pt x="6717" y="985"/>
                  <a:pt x="6609" y="1033"/>
                  <a:pt x="6556" y="1067"/>
                </a:cubicBezTo>
                <a:cubicBezTo>
                  <a:pt x="6471" y="1122"/>
                  <a:pt x="6453" y="1122"/>
                  <a:pt x="6426" y="1067"/>
                </a:cubicBezTo>
                <a:cubicBezTo>
                  <a:pt x="6408" y="1032"/>
                  <a:pt x="6422" y="950"/>
                  <a:pt x="6454" y="885"/>
                </a:cubicBezTo>
                <a:cubicBezTo>
                  <a:pt x="6523" y="744"/>
                  <a:pt x="6466" y="641"/>
                  <a:pt x="6264" y="539"/>
                </a:cubicBezTo>
                <a:cubicBezTo>
                  <a:pt x="6194" y="504"/>
                  <a:pt x="6160" y="488"/>
                  <a:pt x="6137" y="498"/>
                </a:cubicBezTo>
                <a:close/>
                <a:moveTo>
                  <a:pt x="7628" y="898"/>
                </a:moveTo>
                <a:lnTo>
                  <a:pt x="7628" y="1070"/>
                </a:lnTo>
                <a:cubicBezTo>
                  <a:pt x="7628" y="1199"/>
                  <a:pt x="7661" y="1259"/>
                  <a:pt x="7754" y="1309"/>
                </a:cubicBezTo>
                <a:cubicBezTo>
                  <a:pt x="7933" y="1406"/>
                  <a:pt x="7965" y="1397"/>
                  <a:pt x="7965" y="1236"/>
                </a:cubicBezTo>
                <a:cubicBezTo>
                  <a:pt x="7965" y="1127"/>
                  <a:pt x="7924" y="1069"/>
                  <a:pt x="7797" y="996"/>
                </a:cubicBezTo>
                <a:lnTo>
                  <a:pt x="7628" y="898"/>
                </a:lnTo>
                <a:close/>
                <a:moveTo>
                  <a:pt x="8440" y="1255"/>
                </a:moveTo>
                <a:cubicBezTo>
                  <a:pt x="8413" y="1231"/>
                  <a:pt x="8190" y="1334"/>
                  <a:pt x="8074" y="1424"/>
                </a:cubicBezTo>
                <a:cubicBezTo>
                  <a:pt x="8015" y="1470"/>
                  <a:pt x="7894" y="1508"/>
                  <a:pt x="7807" y="1508"/>
                </a:cubicBezTo>
                <a:cubicBezTo>
                  <a:pt x="7606" y="1508"/>
                  <a:pt x="7564" y="1541"/>
                  <a:pt x="7635" y="1644"/>
                </a:cubicBezTo>
                <a:cubicBezTo>
                  <a:pt x="7678" y="1707"/>
                  <a:pt x="7743" y="1724"/>
                  <a:pt x="7913" y="1715"/>
                </a:cubicBezTo>
                <a:cubicBezTo>
                  <a:pt x="8034" y="1708"/>
                  <a:pt x="8134" y="1687"/>
                  <a:pt x="8134" y="1669"/>
                </a:cubicBezTo>
                <a:cubicBezTo>
                  <a:pt x="8134" y="1650"/>
                  <a:pt x="8191" y="1619"/>
                  <a:pt x="8264" y="1598"/>
                </a:cubicBezTo>
                <a:cubicBezTo>
                  <a:pt x="8357" y="1571"/>
                  <a:pt x="8406" y="1513"/>
                  <a:pt x="8426" y="1413"/>
                </a:cubicBezTo>
                <a:cubicBezTo>
                  <a:pt x="8441" y="1334"/>
                  <a:pt x="8449" y="1263"/>
                  <a:pt x="8440" y="1255"/>
                </a:cubicBezTo>
                <a:close/>
                <a:moveTo>
                  <a:pt x="13007" y="1511"/>
                </a:moveTo>
                <a:cubicBezTo>
                  <a:pt x="12987" y="1508"/>
                  <a:pt x="12968" y="1523"/>
                  <a:pt x="12943" y="1552"/>
                </a:cubicBezTo>
                <a:cubicBezTo>
                  <a:pt x="12839" y="1670"/>
                  <a:pt x="12819" y="1811"/>
                  <a:pt x="12894" y="1881"/>
                </a:cubicBezTo>
                <a:cubicBezTo>
                  <a:pt x="12961" y="1943"/>
                  <a:pt x="12980" y="1940"/>
                  <a:pt x="13070" y="1854"/>
                </a:cubicBezTo>
                <a:cubicBezTo>
                  <a:pt x="13192" y="1737"/>
                  <a:pt x="13192" y="1680"/>
                  <a:pt x="13084" y="1571"/>
                </a:cubicBezTo>
                <a:cubicBezTo>
                  <a:pt x="13048" y="1534"/>
                  <a:pt x="13027" y="1513"/>
                  <a:pt x="13007" y="1511"/>
                </a:cubicBezTo>
                <a:close/>
                <a:moveTo>
                  <a:pt x="6527" y="1524"/>
                </a:moveTo>
                <a:cubicBezTo>
                  <a:pt x="6522" y="1529"/>
                  <a:pt x="6518" y="1543"/>
                  <a:pt x="6517" y="1568"/>
                </a:cubicBezTo>
                <a:cubicBezTo>
                  <a:pt x="6515" y="1614"/>
                  <a:pt x="6526" y="1639"/>
                  <a:pt x="6545" y="1625"/>
                </a:cubicBezTo>
                <a:cubicBezTo>
                  <a:pt x="6564" y="1611"/>
                  <a:pt x="6565" y="1575"/>
                  <a:pt x="6549" y="1543"/>
                </a:cubicBezTo>
                <a:cubicBezTo>
                  <a:pt x="6540" y="1526"/>
                  <a:pt x="6533" y="1520"/>
                  <a:pt x="6527" y="1524"/>
                </a:cubicBezTo>
                <a:close/>
                <a:moveTo>
                  <a:pt x="7139" y="1617"/>
                </a:moveTo>
                <a:cubicBezTo>
                  <a:pt x="7118" y="1613"/>
                  <a:pt x="7086" y="1628"/>
                  <a:pt x="7027" y="1660"/>
                </a:cubicBezTo>
                <a:cubicBezTo>
                  <a:pt x="6944" y="1706"/>
                  <a:pt x="6904" y="1773"/>
                  <a:pt x="6904" y="1859"/>
                </a:cubicBezTo>
                <a:cubicBezTo>
                  <a:pt x="6904" y="1957"/>
                  <a:pt x="6923" y="1987"/>
                  <a:pt x="6992" y="1976"/>
                </a:cubicBezTo>
                <a:cubicBezTo>
                  <a:pt x="7123" y="1956"/>
                  <a:pt x="7228" y="1805"/>
                  <a:pt x="7188" y="1690"/>
                </a:cubicBezTo>
                <a:cubicBezTo>
                  <a:pt x="7172" y="1644"/>
                  <a:pt x="7160" y="1621"/>
                  <a:pt x="7139" y="1617"/>
                </a:cubicBezTo>
                <a:close/>
                <a:moveTo>
                  <a:pt x="11977" y="1663"/>
                </a:moveTo>
                <a:cubicBezTo>
                  <a:pt x="11959" y="1656"/>
                  <a:pt x="11923" y="1672"/>
                  <a:pt x="11854" y="1707"/>
                </a:cubicBezTo>
                <a:cubicBezTo>
                  <a:pt x="11741" y="1764"/>
                  <a:pt x="11715" y="1813"/>
                  <a:pt x="11716" y="1957"/>
                </a:cubicBezTo>
                <a:lnTo>
                  <a:pt x="11716" y="2137"/>
                </a:lnTo>
                <a:lnTo>
                  <a:pt x="11854" y="2014"/>
                </a:lnTo>
                <a:cubicBezTo>
                  <a:pt x="11934" y="1943"/>
                  <a:pt x="11994" y="1839"/>
                  <a:pt x="11994" y="1764"/>
                </a:cubicBezTo>
                <a:cubicBezTo>
                  <a:pt x="11994" y="1700"/>
                  <a:pt x="11994" y="1670"/>
                  <a:pt x="11977" y="1663"/>
                </a:cubicBezTo>
                <a:close/>
                <a:moveTo>
                  <a:pt x="3546" y="1794"/>
                </a:moveTo>
                <a:cubicBezTo>
                  <a:pt x="3500" y="1792"/>
                  <a:pt x="3452" y="1796"/>
                  <a:pt x="3409" y="1805"/>
                </a:cubicBezTo>
                <a:lnTo>
                  <a:pt x="3255" y="1835"/>
                </a:lnTo>
                <a:lnTo>
                  <a:pt x="3423" y="1976"/>
                </a:lnTo>
                <a:cubicBezTo>
                  <a:pt x="3602" y="2124"/>
                  <a:pt x="3640" y="2136"/>
                  <a:pt x="3761" y="2077"/>
                </a:cubicBezTo>
                <a:cubicBezTo>
                  <a:pt x="3857" y="2030"/>
                  <a:pt x="3798" y="1869"/>
                  <a:pt x="3662" y="1813"/>
                </a:cubicBezTo>
                <a:cubicBezTo>
                  <a:pt x="3635" y="1802"/>
                  <a:pt x="3592" y="1796"/>
                  <a:pt x="3546" y="1794"/>
                </a:cubicBezTo>
                <a:close/>
                <a:moveTo>
                  <a:pt x="9895" y="1794"/>
                </a:moveTo>
                <a:cubicBezTo>
                  <a:pt x="9871" y="1801"/>
                  <a:pt x="9867" y="1825"/>
                  <a:pt x="9867" y="1867"/>
                </a:cubicBezTo>
                <a:cubicBezTo>
                  <a:pt x="9869" y="2011"/>
                  <a:pt x="9948" y="2076"/>
                  <a:pt x="10156" y="2110"/>
                </a:cubicBezTo>
                <a:cubicBezTo>
                  <a:pt x="10315" y="2135"/>
                  <a:pt x="10347" y="2129"/>
                  <a:pt x="10363" y="2058"/>
                </a:cubicBezTo>
                <a:cubicBezTo>
                  <a:pt x="10387" y="1951"/>
                  <a:pt x="10274" y="1863"/>
                  <a:pt x="10047" y="1813"/>
                </a:cubicBezTo>
                <a:cubicBezTo>
                  <a:pt x="9965" y="1795"/>
                  <a:pt x="9920" y="1786"/>
                  <a:pt x="9895" y="1794"/>
                </a:cubicBezTo>
                <a:close/>
                <a:moveTo>
                  <a:pt x="12444" y="1995"/>
                </a:moveTo>
                <a:lnTo>
                  <a:pt x="12557" y="2118"/>
                </a:lnTo>
                <a:cubicBezTo>
                  <a:pt x="12629" y="2197"/>
                  <a:pt x="12730" y="2243"/>
                  <a:pt x="12848" y="2254"/>
                </a:cubicBezTo>
                <a:cubicBezTo>
                  <a:pt x="13167" y="2284"/>
                  <a:pt x="13393" y="2197"/>
                  <a:pt x="13393" y="2044"/>
                </a:cubicBezTo>
                <a:cubicBezTo>
                  <a:pt x="13393" y="1992"/>
                  <a:pt x="13203" y="2008"/>
                  <a:pt x="13084" y="2069"/>
                </a:cubicBezTo>
                <a:cubicBezTo>
                  <a:pt x="13023" y="2100"/>
                  <a:pt x="12959" y="2099"/>
                  <a:pt x="12831" y="2061"/>
                </a:cubicBezTo>
                <a:cubicBezTo>
                  <a:pt x="12785" y="2047"/>
                  <a:pt x="12679" y="2025"/>
                  <a:pt x="12595" y="2014"/>
                </a:cubicBezTo>
                <a:lnTo>
                  <a:pt x="12444" y="1995"/>
                </a:lnTo>
                <a:close/>
                <a:moveTo>
                  <a:pt x="15239" y="2265"/>
                </a:moveTo>
                <a:cubicBezTo>
                  <a:pt x="15206" y="2249"/>
                  <a:pt x="15183" y="2294"/>
                  <a:pt x="15183" y="2371"/>
                </a:cubicBezTo>
                <a:cubicBezTo>
                  <a:pt x="15183" y="2444"/>
                  <a:pt x="15208" y="2504"/>
                  <a:pt x="15239" y="2504"/>
                </a:cubicBezTo>
                <a:cubicBezTo>
                  <a:pt x="15270" y="2504"/>
                  <a:pt x="15295" y="2456"/>
                  <a:pt x="15295" y="2398"/>
                </a:cubicBezTo>
                <a:cubicBezTo>
                  <a:pt x="15295" y="2340"/>
                  <a:pt x="15270" y="2280"/>
                  <a:pt x="15239" y="2265"/>
                </a:cubicBezTo>
                <a:close/>
                <a:moveTo>
                  <a:pt x="3560" y="2406"/>
                </a:moveTo>
                <a:cubicBezTo>
                  <a:pt x="3533" y="2415"/>
                  <a:pt x="3522" y="2435"/>
                  <a:pt x="3532" y="2466"/>
                </a:cubicBezTo>
                <a:cubicBezTo>
                  <a:pt x="3547" y="2509"/>
                  <a:pt x="3591" y="2567"/>
                  <a:pt x="3634" y="2594"/>
                </a:cubicBezTo>
                <a:cubicBezTo>
                  <a:pt x="3740" y="2662"/>
                  <a:pt x="3735" y="2710"/>
                  <a:pt x="3606" y="2763"/>
                </a:cubicBezTo>
                <a:cubicBezTo>
                  <a:pt x="3515" y="2801"/>
                  <a:pt x="3487" y="2790"/>
                  <a:pt x="3423" y="2689"/>
                </a:cubicBezTo>
                <a:cubicBezTo>
                  <a:pt x="3362" y="2593"/>
                  <a:pt x="3309" y="2570"/>
                  <a:pt x="3160" y="2575"/>
                </a:cubicBezTo>
                <a:cubicBezTo>
                  <a:pt x="3059" y="2579"/>
                  <a:pt x="2962" y="2597"/>
                  <a:pt x="2942" y="2613"/>
                </a:cubicBezTo>
                <a:cubicBezTo>
                  <a:pt x="2888" y="2655"/>
                  <a:pt x="3097" y="2763"/>
                  <a:pt x="3230" y="2763"/>
                </a:cubicBezTo>
                <a:cubicBezTo>
                  <a:pt x="3401" y="2763"/>
                  <a:pt x="3546" y="2892"/>
                  <a:pt x="3546" y="3043"/>
                </a:cubicBezTo>
                <a:cubicBezTo>
                  <a:pt x="3546" y="3118"/>
                  <a:pt x="3576" y="3203"/>
                  <a:pt x="3613" y="3231"/>
                </a:cubicBezTo>
                <a:cubicBezTo>
                  <a:pt x="3665" y="3271"/>
                  <a:pt x="3691" y="3273"/>
                  <a:pt x="3726" y="3231"/>
                </a:cubicBezTo>
                <a:cubicBezTo>
                  <a:pt x="3798" y="3142"/>
                  <a:pt x="3776" y="2951"/>
                  <a:pt x="3687" y="2894"/>
                </a:cubicBezTo>
                <a:cubicBezTo>
                  <a:pt x="3583" y="2827"/>
                  <a:pt x="3620" y="2776"/>
                  <a:pt x="3828" y="2709"/>
                </a:cubicBezTo>
                <a:cubicBezTo>
                  <a:pt x="3977" y="2660"/>
                  <a:pt x="3987" y="2646"/>
                  <a:pt x="3922" y="2548"/>
                </a:cubicBezTo>
                <a:cubicBezTo>
                  <a:pt x="3856" y="2447"/>
                  <a:pt x="3644" y="2380"/>
                  <a:pt x="3560" y="2406"/>
                </a:cubicBezTo>
                <a:close/>
                <a:moveTo>
                  <a:pt x="18066" y="2578"/>
                </a:moveTo>
                <a:cubicBezTo>
                  <a:pt x="18031" y="2571"/>
                  <a:pt x="17984" y="2607"/>
                  <a:pt x="17897" y="2695"/>
                </a:cubicBezTo>
                <a:cubicBezTo>
                  <a:pt x="17772" y="2822"/>
                  <a:pt x="17724" y="2841"/>
                  <a:pt x="17640" y="2807"/>
                </a:cubicBezTo>
                <a:cubicBezTo>
                  <a:pt x="17489" y="2744"/>
                  <a:pt x="17475" y="2753"/>
                  <a:pt x="17475" y="2894"/>
                </a:cubicBezTo>
                <a:cubicBezTo>
                  <a:pt x="17475" y="3020"/>
                  <a:pt x="17509" y="3058"/>
                  <a:pt x="17725" y="3174"/>
                </a:cubicBezTo>
                <a:cubicBezTo>
                  <a:pt x="17815" y="3223"/>
                  <a:pt x="17822" y="3242"/>
                  <a:pt x="17763" y="3296"/>
                </a:cubicBezTo>
                <a:cubicBezTo>
                  <a:pt x="17687" y="3368"/>
                  <a:pt x="17675" y="3368"/>
                  <a:pt x="18048" y="3307"/>
                </a:cubicBezTo>
                <a:cubicBezTo>
                  <a:pt x="18261" y="3273"/>
                  <a:pt x="18249" y="3182"/>
                  <a:pt x="18034" y="3207"/>
                </a:cubicBezTo>
                <a:cubicBezTo>
                  <a:pt x="17793" y="3234"/>
                  <a:pt x="17772" y="3169"/>
                  <a:pt x="17974" y="3016"/>
                </a:cubicBezTo>
                <a:cubicBezTo>
                  <a:pt x="18148" y="2884"/>
                  <a:pt x="18196" y="2718"/>
                  <a:pt x="18097" y="2597"/>
                </a:cubicBezTo>
                <a:cubicBezTo>
                  <a:pt x="18088" y="2586"/>
                  <a:pt x="18077" y="2580"/>
                  <a:pt x="18066" y="2578"/>
                </a:cubicBezTo>
                <a:close/>
                <a:moveTo>
                  <a:pt x="15229" y="2613"/>
                </a:moveTo>
                <a:cubicBezTo>
                  <a:pt x="15203" y="2605"/>
                  <a:pt x="15183" y="2636"/>
                  <a:pt x="15183" y="2706"/>
                </a:cubicBezTo>
                <a:cubicBezTo>
                  <a:pt x="15183" y="2861"/>
                  <a:pt x="15134" y="2909"/>
                  <a:pt x="15042" y="2850"/>
                </a:cubicBezTo>
                <a:cubicBezTo>
                  <a:pt x="14995" y="2820"/>
                  <a:pt x="14957" y="2839"/>
                  <a:pt x="14912" y="2915"/>
                </a:cubicBezTo>
                <a:cubicBezTo>
                  <a:pt x="14877" y="2975"/>
                  <a:pt x="14810" y="3024"/>
                  <a:pt x="14764" y="3024"/>
                </a:cubicBezTo>
                <a:cubicBezTo>
                  <a:pt x="14719" y="3024"/>
                  <a:pt x="14657" y="3064"/>
                  <a:pt x="14624" y="3111"/>
                </a:cubicBezTo>
                <a:cubicBezTo>
                  <a:pt x="14591" y="3159"/>
                  <a:pt x="14521" y="3198"/>
                  <a:pt x="14473" y="3198"/>
                </a:cubicBezTo>
                <a:cubicBezTo>
                  <a:pt x="14415" y="3198"/>
                  <a:pt x="14398" y="3222"/>
                  <a:pt x="14420" y="3267"/>
                </a:cubicBezTo>
                <a:cubicBezTo>
                  <a:pt x="14439" y="3304"/>
                  <a:pt x="14455" y="3743"/>
                  <a:pt x="14455" y="4241"/>
                </a:cubicBezTo>
                <a:lnTo>
                  <a:pt x="14455" y="5148"/>
                </a:lnTo>
                <a:lnTo>
                  <a:pt x="15239" y="5148"/>
                </a:lnTo>
                <a:lnTo>
                  <a:pt x="16020" y="5148"/>
                </a:lnTo>
                <a:lnTo>
                  <a:pt x="16020" y="4241"/>
                </a:lnTo>
                <a:cubicBezTo>
                  <a:pt x="16020" y="3743"/>
                  <a:pt x="16035" y="3301"/>
                  <a:pt x="16055" y="3261"/>
                </a:cubicBezTo>
                <a:cubicBezTo>
                  <a:pt x="16079" y="3213"/>
                  <a:pt x="16065" y="3195"/>
                  <a:pt x="16012" y="3204"/>
                </a:cubicBezTo>
                <a:cubicBezTo>
                  <a:pt x="15969" y="3212"/>
                  <a:pt x="15827" y="3131"/>
                  <a:pt x="15693" y="3024"/>
                </a:cubicBezTo>
                <a:cubicBezTo>
                  <a:pt x="15558" y="2917"/>
                  <a:pt x="15417" y="2828"/>
                  <a:pt x="15383" y="2828"/>
                </a:cubicBezTo>
                <a:cubicBezTo>
                  <a:pt x="15349" y="2828"/>
                  <a:pt x="15313" y="2789"/>
                  <a:pt x="15302" y="2741"/>
                </a:cubicBezTo>
                <a:cubicBezTo>
                  <a:pt x="15285" y="2665"/>
                  <a:pt x="15254" y="2621"/>
                  <a:pt x="15229" y="2613"/>
                </a:cubicBezTo>
                <a:close/>
                <a:moveTo>
                  <a:pt x="9916" y="2899"/>
                </a:moveTo>
                <a:cubicBezTo>
                  <a:pt x="9897" y="2902"/>
                  <a:pt x="9875" y="2920"/>
                  <a:pt x="9839" y="2956"/>
                </a:cubicBezTo>
                <a:cubicBezTo>
                  <a:pt x="9739" y="3058"/>
                  <a:pt x="9734" y="3115"/>
                  <a:pt x="9822" y="3264"/>
                </a:cubicBezTo>
                <a:cubicBezTo>
                  <a:pt x="9884" y="3370"/>
                  <a:pt x="9895" y="3374"/>
                  <a:pt x="9962" y="3302"/>
                </a:cubicBezTo>
                <a:cubicBezTo>
                  <a:pt x="10048" y="3211"/>
                  <a:pt x="10055" y="3028"/>
                  <a:pt x="9976" y="2937"/>
                </a:cubicBezTo>
                <a:cubicBezTo>
                  <a:pt x="9952" y="2909"/>
                  <a:pt x="9936" y="2896"/>
                  <a:pt x="9916" y="2899"/>
                </a:cubicBezTo>
                <a:close/>
                <a:moveTo>
                  <a:pt x="3307" y="2910"/>
                </a:moveTo>
                <a:lnTo>
                  <a:pt x="3149" y="2929"/>
                </a:lnTo>
                <a:cubicBezTo>
                  <a:pt x="2966" y="2950"/>
                  <a:pt x="2912" y="2990"/>
                  <a:pt x="2829" y="3182"/>
                </a:cubicBezTo>
                <a:lnTo>
                  <a:pt x="2773" y="3321"/>
                </a:lnTo>
                <a:lnTo>
                  <a:pt x="2973" y="3267"/>
                </a:lnTo>
                <a:cubicBezTo>
                  <a:pt x="3126" y="3226"/>
                  <a:pt x="3189" y="3177"/>
                  <a:pt x="3240" y="3062"/>
                </a:cubicBezTo>
                <a:lnTo>
                  <a:pt x="3307" y="2910"/>
                </a:lnTo>
                <a:close/>
                <a:moveTo>
                  <a:pt x="21275" y="2937"/>
                </a:moveTo>
                <a:cubicBezTo>
                  <a:pt x="21199" y="2937"/>
                  <a:pt x="21022" y="2982"/>
                  <a:pt x="20885" y="3035"/>
                </a:cubicBezTo>
                <a:cubicBezTo>
                  <a:pt x="20693" y="3110"/>
                  <a:pt x="20636" y="3156"/>
                  <a:pt x="20635" y="3237"/>
                </a:cubicBezTo>
                <a:cubicBezTo>
                  <a:pt x="20635" y="3307"/>
                  <a:pt x="20577" y="3370"/>
                  <a:pt x="20467" y="3422"/>
                </a:cubicBezTo>
                <a:lnTo>
                  <a:pt x="20301" y="3501"/>
                </a:lnTo>
                <a:lnTo>
                  <a:pt x="20446" y="3501"/>
                </a:lnTo>
                <a:cubicBezTo>
                  <a:pt x="20621" y="3501"/>
                  <a:pt x="20720" y="3575"/>
                  <a:pt x="20720" y="3702"/>
                </a:cubicBezTo>
                <a:cubicBezTo>
                  <a:pt x="20720" y="3767"/>
                  <a:pt x="20770" y="3811"/>
                  <a:pt x="20874" y="3841"/>
                </a:cubicBezTo>
                <a:cubicBezTo>
                  <a:pt x="21057" y="3892"/>
                  <a:pt x="21237" y="3902"/>
                  <a:pt x="21360" y="3865"/>
                </a:cubicBezTo>
                <a:cubicBezTo>
                  <a:pt x="21497" y="3825"/>
                  <a:pt x="21465" y="3759"/>
                  <a:pt x="21307" y="3759"/>
                </a:cubicBezTo>
                <a:cubicBezTo>
                  <a:pt x="21211" y="3759"/>
                  <a:pt x="21149" y="3730"/>
                  <a:pt x="21117" y="3664"/>
                </a:cubicBezTo>
                <a:cubicBezTo>
                  <a:pt x="21044" y="3514"/>
                  <a:pt x="21141" y="3412"/>
                  <a:pt x="21346" y="3424"/>
                </a:cubicBezTo>
                <a:cubicBezTo>
                  <a:pt x="21441" y="3430"/>
                  <a:pt x="21530" y="3414"/>
                  <a:pt x="21542" y="3386"/>
                </a:cubicBezTo>
                <a:cubicBezTo>
                  <a:pt x="21557" y="3355"/>
                  <a:pt x="21489" y="3335"/>
                  <a:pt x="21360" y="3335"/>
                </a:cubicBezTo>
                <a:cubicBezTo>
                  <a:pt x="21040" y="3335"/>
                  <a:pt x="21001" y="3266"/>
                  <a:pt x="21223" y="3090"/>
                </a:cubicBezTo>
                <a:cubicBezTo>
                  <a:pt x="21412" y="2939"/>
                  <a:pt x="21414" y="2937"/>
                  <a:pt x="21275" y="2937"/>
                </a:cubicBezTo>
                <a:close/>
                <a:moveTo>
                  <a:pt x="1915" y="3267"/>
                </a:moveTo>
                <a:cubicBezTo>
                  <a:pt x="1840" y="3303"/>
                  <a:pt x="1860" y="3428"/>
                  <a:pt x="1957" y="3536"/>
                </a:cubicBezTo>
                <a:cubicBezTo>
                  <a:pt x="2057" y="3646"/>
                  <a:pt x="2164" y="3641"/>
                  <a:pt x="2193" y="3525"/>
                </a:cubicBezTo>
                <a:cubicBezTo>
                  <a:pt x="2214" y="3440"/>
                  <a:pt x="1990" y="3231"/>
                  <a:pt x="1915" y="3267"/>
                </a:cubicBezTo>
                <a:close/>
                <a:moveTo>
                  <a:pt x="1166" y="3335"/>
                </a:moveTo>
                <a:cubicBezTo>
                  <a:pt x="1113" y="3375"/>
                  <a:pt x="1299" y="3571"/>
                  <a:pt x="1440" y="3623"/>
                </a:cubicBezTo>
                <a:cubicBezTo>
                  <a:pt x="1592" y="3679"/>
                  <a:pt x="1593" y="3685"/>
                  <a:pt x="1497" y="3767"/>
                </a:cubicBezTo>
                <a:cubicBezTo>
                  <a:pt x="1411" y="3841"/>
                  <a:pt x="1409" y="3858"/>
                  <a:pt x="1479" y="3893"/>
                </a:cubicBezTo>
                <a:cubicBezTo>
                  <a:pt x="1615" y="3959"/>
                  <a:pt x="1787" y="3938"/>
                  <a:pt x="1898" y="3844"/>
                </a:cubicBezTo>
                <a:cubicBezTo>
                  <a:pt x="1987" y="3767"/>
                  <a:pt x="1992" y="3750"/>
                  <a:pt x="1922" y="3716"/>
                </a:cubicBezTo>
                <a:cubicBezTo>
                  <a:pt x="1877" y="3694"/>
                  <a:pt x="1823" y="3675"/>
                  <a:pt x="1803" y="3675"/>
                </a:cubicBezTo>
                <a:cubicBezTo>
                  <a:pt x="1783" y="3674"/>
                  <a:pt x="1717" y="3606"/>
                  <a:pt x="1655" y="3525"/>
                </a:cubicBezTo>
                <a:cubicBezTo>
                  <a:pt x="1579" y="3426"/>
                  <a:pt x="1486" y="3368"/>
                  <a:pt x="1367" y="3348"/>
                </a:cubicBezTo>
                <a:cubicBezTo>
                  <a:pt x="1269" y="3332"/>
                  <a:pt x="1178" y="3326"/>
                  <a:pt x="1166" y="3335"/>
                </a:cubicBezTo>
                <a:close/>
                <a:moveTo>
                  <a:pt x="18255" y="3751"/>
                </a:moveTo>
                <a:cubicBezTo>
                  <a:pt x="18161" y="3746"/>
                  <a:pt x="18079" y="3920"/>
                  <a:pt x="18150" y="4023"/>
                </a:cubicBezTo>
                <a:cubicBezTo>
                  <a:pt x="18220" y="4125"/>
                  <a:pt x="18291" y="4129"/>
                  <a:pt x="18336" y="4037"/>
                </a:cubicBezTo>
                <a:cubicBezTo>
                  <a:pt x="18392" y="3925"/>
                  <a:pt x="18374" y="3816"/>
                  <a:pt x="18294" y="3765"/>
                </a:cubicBezTo>
                <a:cubicBezTo>
                  <a:pt x="18280" y="3756"/>
                  <a:pt x="18269" y="3752"/>
                  <a:pt x="18255" y="3751"/>
                </a:cubicBezTo>
                <a:close/>
                <a:moveTo>
                  <a:pt x="192" y="4671"/>
                </a:moveTo>
                <a:cubicBezTo>
                  <a:pt x="-17" y="4671"/>
                  <a:pt x="-43" y="4704"/>
                  <a:pt x="55" y="4851"/>
                </a:cubicBezTo>
                <a:cubicBezTo>
                  <a:pt x="122" y="4951"/>
                  <a:pt x="173" y="4976"/>
                  <a:pt x="291" y="4965"/>
                </a:cubicBezTo>
                <a:cubicBezTo>
                  <a:pt x="579" y="4939"/>
                  <a:pt x="490" y="4671"/>
                  <a:pt x="192" y="4671"/>
                </a:cubicBezTo>
                <a:close/>
                <a:moveTo>
                  <a:pt x="18498" y="6272"/>
                </a:moveTo>
                <a:cubicBezTo>
                  <a:pt x="18489" y="6272"/>
                  <a:pt x="18480" y="6290"/>
                  <a:pt x="18459" y="6326"/>
                </a:cubicBezTo>
                <a:cubicBezTo>
                  <a:pt x="18436" y="6368"/>
                  <a:pt x="18436" y="6437"/>
                  <a:pt x="18459" y="6479"/>
                </a:cubicBezTo>
                <a:cubicBezTo>
                  <a:pt x="18500" y="6551"/>
                  <a:pt x="18500" y="6551"/>
                  <a:pt x="18523" y="6479"/>
                </a:cubicBezTo>
                <a:cubicBezTo>
                  <a:pt x="18535" y="6437"/>
                  <a:pt x="18535" y="6368"/>
                  <a:pt x="18523" y="6326"/>
                </a:cubicBezTo>
                <a:cubicBezTo>
                  <a:pt x="18511" y="6290"/>
                  <a:pt x="18507" y="6272"/>
                  <a:pt x="18498" y="6272"/>
                </a:cubicBezTo>
                <a:close/>
                <a:moveTo>
                  <a:pt x="15949" y="6411"/>
                </a:moveTo>
                <a:cubicBezTo>
                  <a:pt x="15872" y="6418"/>
                  <a:pt x="15790" y="6458"/>
                  <a:pt x="15668" y="6536"/>
                </a:cubicBezTo>
                <a:cubicBezTo>
                  <a:pt x="15495" y="6646"/>
                  <a:pt x="15462" y="6695"/>
                  <a:pt x="15464" y="6827"/>
                </a:cubicBezTo>
                <a:lnTo>
                  <a:pt x="15468" y="6988"/>
                </a:lnTo>
                <a:lnTo>
                  <a:pt x="15622" y="6846"/>
                </a:lnTo>
                <a:cubicBezTo>
                  <a:pt x="15799" y="6687"/>
                  <a:pt x="15854" y="6701"/>
                  <a:pt x="15854" y="6906"/>
                </a:cubicBezTo>
                <a:cubicBezTo>
                  <a:pt x="15854" y="7003"/>
                  <a:pt x="15890" y="7070"/>
                  <a:pt x="15974" y="7116"/>
                </a:cubicBezTo>
                <a:cubicBezTo>
                  <a:pt x="16113" y="7191"/>
                  <a:pt x="16187" y="7143"/>
                  <a:pt x="16188" y="6977"/>
                </a:cubicBezTo>
                <a:cubicBezTo>
                  <a:pt x="16189" y="6881"/>
                  <a:pt x="16168" y="6863"/>
                  <a:pt x="15914" y="6713"/>
                </a:cubicBezTo>
                <a:cubicBezTo>
                  <a:pt x="15756" y="6619"/>
                  <a:pt x="15796" y="6503"/>
                  <a:pt x="15960" y="6582"/>
                </a:cubicBezTo>
                <a:cubicBezTo>
                  <a:pt x="16018" y="6610"/>
                  <a:pt x="16128" y="6619"/>
                  <a:pt x="16220" y="6601"/>
                </a:cubicBezTo>
                <a:lnTo>
                  <a:pt x="16375" y="6571"/>
                </a:lnTo>
                <a:lnTo>
                  <a:pt x="16213" y="6487"/>
                </a:lnTo>
                <a:cubicBezTo>
                  <a:pt x="16102" y="6430"/>
                  <a:pt x="16027" y="6404"/>
                  <a:pt x="15949" y="6411"/>
                </a:cubicBezTo>
                <a:close/>
                <a:moveTo>
                  <a:pt x="14427" y="6631"/>
                </a:moveTo>
                <a:cubicBezTo>
                  <a:pt x="14293" y="6626"/>
                  <a:pt x="14175" y="6671"/>
                  <a:pt x="14167" y="6740"/>
                </a:cubicBezTo>
                <a:cubicBezTo>
                  <a:pt x="14162" y="6781"/>
                  <a:pt x="14156" y="6839"/>
                  <a:pt x="14153" y="6868"/>
                </a:cubicBezTo>
                <a:cubicBezTo>
                  <a:pt x="14149" y="6897"/>
                  <a:pt x="14104" y="6943"/>
                  <a:pt x="14054" y="6974"/>
                </a:cubicBezTo>
                <a:cubicBezTo>
                  <a:pt x="14005" y="7005"/>
                  <a:pt x="13951" y="7076"/>
                  <a:pt x="13935" y="7129"/>
                </a:cubicBezTo>
                <a:cubicBezTo>
                  <a:pt x="13893" y="7265"/>
                  <a:pt x="13989" y="7250"/>
                  <a:pt x="14181" y="7091"/>
                </a:cubicBezTo>
                <a:cubicBezTo>
                  <a:pt x="14306" y="6987"/>
                  <a:pt x="14331" y="6943"/>
                  <a:pt x="14283" y="6898"/>
                </a:cubicBezTo>
                <a:cubicBezTo>
                  <a:pt x="14233" y="6852"/>
                  <a:pt x="14270" y="6823"/>
                  <a:pt x="14459" y="6764"/>
                </a:cubicBezTo>
                <a:cubicBezTo>
                  <a:pt x="14685" y="6694"/>
                  <a:pt x="14691" y="6689"/>
                  <a:pt x="14564" y="6653"/>
                </a:cubicBezTo>
                <a:cubicBezTo>
                  <a:pt x="14519" y="6640"/>
                  <a:pt x="14472" y="6633"/>
                  <a:pt x="14427" y="6631"/>
                </a:cubicBezTo>
                <a:close/>
                <a:moveTo>
                  <a:pt x="18491" y="6642"/>
                </a:moveTo>
                <a:cubicBezTo>
                  <a:pt x="18465" y="6655"/>
                  <a:pt x="18433" y="6700"/>
                  <a:pt x="18417" y="6770"/>
                </a:cubicBezTo>
                <a:cubicBezTo>
                  <a:pt x="18406" y="6818"/>
                  <a:pt x="18374" y="6857"/>
                  <a:pt x="18343" y="6857"/>
                </a:cubicBezTo>
                <a:cubicBezTo>
                  <a:pt x="18246" y="6858"/>
                  <a:pt x="18145" y="6927"/>
                  <a:pt x="18178" y="6969"/>
                </a:cubicBezTo>
                <a:cubicBezTo>
                  <a:pt x="18196" y="6991"/>
                  <a:pt x="18152" y="7026"/>
                  <a:pt x="18080" y="7048"/>
                </a:cubicBezTo>
                <a:cubicBezTo>
                  <a:pt x="18007" y="7069"/>
                  <a:pt x="17913" y="7118"/>
                  <a:pt x="17872" y="7156"/>
                </a:cubicBezTo>
                <a:cubicBezTo>
                  <a:pt x="17831" y="7195"/>
                  <a:pt x="17761" y="7224"/>
                  <a:pt x="17718" y="7224"/>
                </a:cubicBezTo>
                <a:cubicBezTo>
                  <a:pt x="17673" y="7224"/>
                  <a:pt x="17645" y="7258"/>
                  <a:pt x="17654" y="7301"/>
                </a:cubicBezTo>
                <a:cubicBezTo>
                  <a:pt x="17666" y="7355"/>
                  <a:pt x="17628" y="7381"/>
                  <a:pt x="17517" y="7391"/>
                </a:cubicBezTo>
                <a:lnTo>
                  <a:pt x="17362" y="7404"/>
                </a:lnTo>
                <a:lnTo>
                  <a:pt x="17362" y="8008"/>
                </a:lnTo>
                <a:lnTo>
                  <a:pt x="17362" y="8613"/>
                </a:lnTo>
                <a:lnTo>
                  <a:pt x="18512" y="8613"/>
                </a:lnTo>
                <a:lnTo>
                  <a:pt x="19658" y="8613"/>
                </a:lnTo>
                <a:lnTo>
                  <a:pt x="19658" y="8008"/>
                </a:lnTo>
                <a:lnTo>
                  <a:pt x="19658" y="7404"/>
                </a:lnTo>
                <a:lnTo>
                  <a:pt x="19475" y="7391"/>
                </a:lnTo>
                <a:cubicBezTo>
                  <a:pt x="19338" y="7380"/>
                  <a:pt x="19298" y="7358"/>
                  <a:pt x="19310" y="7301"/>
                </a:cubicBezTo>
                <a:cubicBezTo>
                  <a:pt x="19320" y="7256"/>
                  <a:pt x="19293" y="7224"/>
                  <a:pt x="19243" y="7224"/>
                </a:cubicBezTo>
                <a:cubicBezTo>
                  <a:pt x="19197" y="7224"/>
                  <a:pt x="19132" y="7188"/>
                  <a:pt x="19099" y="7140"/>
                </a:cubicBezTo>
                <a:cubicBezTo>
                  <a:pt x="19066" y="7092"/>
                  <a:pt x="18998" y="7053"/>
                  <a:pt x="18951" y="7053"/>
                </a:cubicBezTo>
                <a:cubicBezTo>
                  <a:pt x="18905" y="7053"/>
                  <a:pt x="18843" y="6995"/>
                  <a:pt x="18811" y="6922"/>
                </a:cubicBezTo>
                <a:cubicBezTo>
                  <a:pt x="18767" y="6825"/>
                  <a:pt x="18732" y="6802"/>
                  <a:pt x="18681" y="6835"/>
                </a:cubicBezTo>
                <a:cubicBezTo>
                  <a:pt x="18590" y="6893"/>
                  <a:pt x="18540" y="6849"/>
                  <a:pt x="18540" y="6713"/>
                </a:cubicBezTo>
                <a:cubicBezTo>
                  <a:pt x="18540" y="6651"/>
                  <a:pt x="18517" y="6629"/>
                  <a:pt x="18491" y="6642"/>
                </a:cubicBezTo>
                <a:close/>
                <a:moveTo>
                  <a:pt x="14782" y="6838"/>
                </a:moveTo>
                <a:cubicBezTo>
                  <a:pt x="14684" y="6848"/>
                  <a:pt x="14600" y="6878"/>
                  <a:pt x="14568" y="6925"/>
                </a:cubicBezTo>
                <a:cubicBezTo>
                  <a:pt x="14533" y="6975"/>
                  <a:pt x="14476" y="6999"/>
                  <a:pt x="14438" y="6982"/>
                </a:cubicBezTo>
                <a:cubicBezTo>
                  <a:pt x="14401" y="6966"/>
                  <a:pt x="14443" y="7014"/>
                  <a:pt x="14532" y="7088"/>
                </a:cubicBezTo>
                <a:lnTo>
                  <a:pt x="14694" y="7222"/>
                </a:lnTo>
                <a:lnTo>
                  <a:pt x="14554" y="7263"/>
                </a:lnTo>
                <a:cubicBezTo>
                  <a:pt x="14425" y="7300"/>
                  <a:pt x="14345" y="7417"/>
                  <a:pt x="14343" y="7565"/>
                </a:cubicBezTo>
                <a:cubicBezTo>
                  <a:pt x="14342" y="7623"/>
                  <a:pt x="14635" y="7488"/>
                  <a:pt x="14708" y="7396"/>
                </a:cubicBezTo>
                <a:cubicBezTo>
                  <a:pt x="14730" y="7369"/>
                  <a:pt x="14770" y="7366"/>
                  <a:pt x="14810" y="7391"/>
                </a:cubicBezTo>
                <a:cubicBezTo>
                  <a:pt x="14850" y="7415"/>
                  <a:pt x="14946" y="7411"/>
                  <a:pt x="15063" y="7380"/>
                </a:cubicBezTo>
                <a:lnTo>
                  <a:pt x="15257" y="7328"/>
                </a:lnTo>
                <a:lnTo>
                  <a:pt x="15098" y="7233"/>
                </a:lnTo>
                <a:cubicBezTo>
                  <a:pt x="15000" y="7173"/>
                  <a:pt x="14902" y="7148"/>
                  <a:pt x="14835" y="7165"/>
                </a:cubicBezTo>
                <a:cubicBezTo>
                  <a:pt x="14721" y="7193"/>
                  <a:pt x="14493" y="7067"/>
                  <a:pt x="14543" y="7004"/>
                </a:cubicBezTo>
                <a:cubicBezTo>
                  <a:pt x="14559" y="6984"/>
                  <a:pt x="14642" y="6980"/>
                  <a:pt x="14729" y="6993"/>
                </a:cubicBezTo>
                <a:cubicBezTo>
                  <a:pt x="14926" y="7024"/>
                  <a:pt x="15182" y="6934"/>
                  <a:pt x="15063" y="6876"/>
                </a:cubicBezTo>
                <a:cubicBezTo>
                  <a:pt x="14989" y="6840"/>
                  <a:pt x="14880" y="6828"/>
                  <a:pt x="14782" y="6838"/>
                </a:cubicBezTo>
                <a:close/>
                <a:moveTo>
                  <a:pt x="14849" y="7540"/>
                </a:moveTo>
                <a:cubicBezTo>
                  <a:pt x="14798" y="7539"/>
                  <a:pt x="14788" y="7572"/>
                  <a:pt x="14789" y="7668"/>
                </a:cubicBezTo>
                <a:cubicBezTo>
                  <a:pt x="14790" y="7845"/>
                  <a:pt x="14836" y="7902"/>
                  <a:pt x="15014" y="7957"/>
                </a:cubicBezTo>
                <a:cubicBezTo>
                  <a:pt x="15090" y="7980"/>
                  <a:pt x="15161" y="8002"/>
                  <a:pt x="15169" y="8003"/>
                </a:cubicBezTo>
                <a:cubicBezTo>
                  <a:pt x="15176" y="8005"/>
                  <a:pt x="15183" y="7940"/>
                  <a:pt x="15183" y="7861"/>
                </a:cubicBezTo>
                <a:cubicBezTo>
                  <a:pt x="15183" y="7695"/>
                  <a:pt x="15093" y="7592"/>
                  <a:pt x="14916" y="7551"/>
                </a:cubicBezTo>
                <a:cubicBezTo>
                  <a:pt x="14887" y="7545"/>
                  <a:pt x="14866" y="7541"/>
                  <a:pt x="14849" y="7540"/>
                </a:cubicBezTo>
                <a:close/>
                <a:moveTo>
                  <a:pt x="6295" y="7927"/>
                </a:moveTo>
                <a:cubicBezTo>
                  <a:pt x="6186" y="7952"/>
                  <a:pt x="6028" y="8067"/>
                  <a:pt x="6004" y="8161"/>
                </a:cubicBezTo>
                <a:lnTo>
                  <a:pt x="5972" y="8292"/>
                </a:lnTo>
                <a:lnTo>
                  <a:pt x="6158" y="8224"/>
                </a:lnTo>
                <a:cubicBezTo>
                  <a:pt x="6331" y="8163"/>
                  <a:pt x="6459" y="7996"/>
                  <a:pt x="6380" y="7935"/>
                </a:cubicBezTo>
                <a:cubicBezTo>
                  <a:pt x="6361" y="7920"/>
                  <a:pt x="6332" y="7918"/>
                  <a:pt x="6295" y="7927"/>
                </a:cubicBezTo>
                <a:close/>
                <a:moveTo>
                  <a:pt x="10201" y="8221"/>
                </a:moveTo>
                <a:cubicBezTo>
                  <a:pt x="10069" y="8221"/>
                  <a:pt x="10065" y="8260"/>
                  <a:pt x="10180" y="8387"/>
                </a:cubicBezTo>
                <a:cubicBezTo>
                  <a:pt x="10270" y="8486"/>
                  <a:pt x="10426" y="8517"/>
                  <a:pt x="10426" y="8436"/>
                </a:cubicBezTo>
                <a:cubicBezTo>
                  <a:pt x="10426" y="8337"/>
                  <a:pt x="10306" y="8221"/>
                  <a:pt x="10201" y="8221"/>
                </a:cubicBezTo>
                <a:close/>
                <a:moveTo>
                  <a:pt x="17440" y="8934"/>
                </a:moveTo>
                <a:cubicBezTo>
                  <a:pt x="17401" y="8944"/>
                  <a:pt x="17365" y="8962"/>
                  <a:pt x="17327" y="8997"/>
                </a:cubicBezTo>
                <a:cubicBezTo>
                  <a:pt x="17266" y="9052"/>
                  <a:pt x="17160" y="9089"/>
                  <a:pt x="17053" y="9089"/>
                </a:cubicBezTo>
                <a:cubicBezTo>
                  <a:pt x="16891" y="9089"/>
                  <a:pt x="16882" y="9097"/>
                  <a:pt x="16905" y="9223"/>
                </a:cubicBezTo>
                <a:cubicBezTo>
                  <a:pt x="16923" y="9314"/>
                  <a:pt x="16986" y="9384"/>
                  <a:pt x="17106" y="9440"/>
                </a:cubicBezTo>
                <a:cubicBezTo>
                  <a:pt x="17202" y="9486"/>
                  <a:pt x="17282" y="9522"/>
                  <a:pt x="17285" y="9522"/>
                </a:cubicBezTo>
                <a:cubicBezTo>
                  <a:pt x="17289" y="9522"/>
                  <a:pt x="17289" y="9448"/>
                  <a:pt x="17285" y="9359"/>
                </a:cubicBezTo>
                <a:cubicBezTo>
                  <a:pt x="17279" y="9214"/>
                  <a:pt x="17297" y="9196"/>
                  <a:pt x="17429" y="9184"/>
                </a:cubicBezTo>
                <a:cubicBezTo>
                  <a:pt x="17567" y="9172"/>
                  <a:pt x="17801" y="9023"/>
                  <a:pt x="17749" y="8983"/>
                </a:cubicBezTo>
                <a:cubicBezTo>
                  <a:pt x="17736" y="8973"/>
                  <a:pt x="17659" y="8953"/>
                  <a:pt x="17577" y="8937"/>
                </a:cubicBezTo>
                <a:cubicBezTo>
                  <a:pt x="17520" y="8926"/>
                  <a:pt x="17479" y="8924"/>
                  <a:pt x="17440" y="8934"/>
                </a:cubicBezTo>
                <a:close/>
                <a:moveTo>
                  <a:pt x="3887" y="9122"/>
                </a:moveTo>
                <a:cubicBezTo>
                  <a:pt x="3824" y="9137"/>
                  <a:pt x="3698" y="9247"/>
                  <a:pt x="3648" y="9348"/>
                </a:cubicBezTo>
                <a:cubicBezTo>
                  <a:pt x="3595" y="9455"/>
                  <a:pt x="3594" y="9456"/>
                  <a:pt x="3501" y="9370"/>
                </a:cubicBezTo>
                <a:cubicBezTo>
                  <a:pt x="3449" y="9322"/>
                  <a:pt x="3351" y="9248"/>
                  <a:pt x="3286" y="9206"/>
                </a:cubicBezTo>
                <a:cubicBezTo>
                  <a:pt x="3170" y="9131"/>
                  <a:pt x="3169" y="9131"/>
                  <a:pt x="3195" y="9233"/>
                </a:cubicBezTo>
                <a:cubicBezTo>
                  <a:pt x="3228" y="9366"/>
                  <a:pt x="3123" y="9420"/>
                  <a:pt x="3047" y="9310"/>
                </a:cubicBezTo>
                <a:cubicBezTo>
                  <a:pt x="3001" y="9243"/>
                  <a:pt x="2728" y="9133"/>
                  <a:pt x="2611" y="9133"/>
                </a:cubicBezTo>
                <a:cubicBezTo>
                  <a:pt x="2598" y="9133"/>
                  <a:pt x="2594" y="9224"/>
                  <a:pt x="2604" y="9337"/>
                </a:cubicBezTo>
                <a:cubicBezTo>
                  <a:pt x="2621" y="9521"/>
                  <a:pt x="2609" y="9542"/>
                  <a:pt x="2509" y="9533"/>
                </a:cubicBezTo>
                <a:cubicBezTo>
                  <a:pt x="2307" y="9515"/>
                  <a:pt x="2121" y="9567"/>
                  <a:pt x="2028" y="9666"/>
                </a:cubicBezTo>
                <a:cubicBezTo>
                  <a:pt x="1937" y="9762"/>
                  <a:pt x="1940" y="9765"/>
                  <a:pt x="2133" y="9775"/>
                </a:cubicBezTo>
                <a:cubicBezTo>
                  <a:pt x="2241" y="9781"/>
                  <a:pt x="2388" y="9755"/>
                  <a:pt x="2460" y="9718"/>
                </a:cubicBezTo>
                <a:cubicBezTo>
                  <a:pt x="2544" y="9675"/>
                  <a:pt x="2720" y="9653"/>
                  <a:pt x="2952" y="9653"/>
                </a:cubicBezTo>
                <a:cubicBezTo>
                  <a:pt x="3293" y="9653"/>
                  <a:pt x="3454" y="9697"/>
                  <a:pt x="3325" y="9759"/>
                </a:cubicBezTo>
                <a:cubicBezTo>
                  <a:pt x="3294" y="9774"/>
                  <a:pt x="3265" y="9842"/>
                  <a:pt x="3265" y="9911"/>
                </a:cubicBezTo>
                <a:lnTo>
                  <a:pt x="3265" y="10036"/>
                </a:lnTo>
                <a:lnTo>
                  <a:pt x="3430" y="9963"/>
                </a:lnTo>
                <a:cubicBezTo>
                  <a:pt x="3546" y="9911"/>
                  <a:pt x="3602" y="9850"/>
                  <a:pt x="3613" y="9759"/>
                </a:cubicBezTo>
                <a:cubicBezTo>
                  <a:pt x="3628" y="9642"/>
                  <a:pt x="3653" y="9629"/>
                  <a:pt x="3842" y="9617"/>
                </a:cubicBezTo>
                <a:cubicBezTo>
                  <a:pt x="3988" y="9608"/>
                  <a:pt x="4039" y="9588"/>
                  <a:pt x="4010" y="9552"/>
                </a:cubicBezTo>
                <a:cubicBezTo>
                  <a:pt x="3975" y="9508"/>
                  <a:pt x="3954" y="9405"/>
                  <a:pt x="3926" y="9144"/>
                </a:cubicBezTo>
                <a:cubicBezTo>
                  <a:pt x="3924" y="9124"/>
                  <a:pt x="3909" y="9117"/>
                  <a:pt x="3887" y="9122"/>
                </a:cubicBezTo>
                <a:close/>
                <a:moveTo>
                  <a:pt x="12441" y="9176"/>
                </a:moveTo>
                <a:cubicBezTo>
                  <a:pt x="12410" y="9176"/>
                  <a:pt x="12384" y="9223"/>
                  <a:pt x="12384" y="9282"/>
                </a:cubicBezTo>
                <a:cubicBezTo>
                  <a:pt x="12384" y="9342"/>
                  <a:pt x="12410" y="9391"/>
                  <a:pt x="12441" y="9391"/>
                </a:cubicBezTo>
                <a:cubicBezTo>
                  <a:pt x="12471" y="9391"/>
                  <a:pt x="12497" y="9342"/>
                  <a:pt x="12497" y="9282"/>
                </a:cubicBezTo>
                <a:cubicBezTo>
                  <a:pt x="12497" y="9223"/>
                  <a:pt x="12471" y="9176"/>
                  <a:pt x="12441" y="9176"/>
                </a:cubicBezTo>
                <a:close/>
                <a:moveTo>
                  <a:pt x="6735" y="9217"/>
                </a:moveTo>
                <a:cubicBezTo>
                  <a:pt x="6704" y="9217"/>
                  <a:pt x="6679" y="9247"/>
                  <a:pt x="6679" y="9282"/>
                </a:cubicBezTo>
                <a:cubicBezTo>
                  <a:pt x="6679" y="9318"/>
                  <a:pt x="6704" y="9348"/>
                  <a:pt x="6735" y="9348"/>
                </a:cubicBezTo>
                <a:cubicBezTo>
                  <a:pt x="6766" y="9348"/>
                  <a:pt x="6791" y="9318"/>
                  <a:pt x="6791" y="9282"/>
                </a:cubicBezTo>
                <a:cubicBezTo>
                  <a:pt x="6791" y="9247"/>
                  <a:pt x="6766" y="9217"/>
                  <a:pt x="6735" y="9217"/>
                </a:cubicBezTo>
                <a:close/>
                <a:moveTo>
                  <a:pt x="8886" y="9217"/>
                </a:moveTo>
                <a:cubicBezTo>
                  <a:pt x="8664" y="9217"/>
                  <a:pt x="8604" y="9273"/>
                  <a:pt x="8725" y="9367"/>
                </a:cubicBezTo>
                <a:cubicBezTo>
                  <a:pt x="8775" y="9406"/>
                  <a:pt x="8907" y="9435"/>
                  <a:pt x="9034" y="9435"/>
                </a:cubicBezTo>
                <a:lnTo>
                  <a:pt x="9252" y="9435"/>
                </a:lnTo>
                <a:lnTo>
                  <a:pt x="9164" y="9326"/>
                </a:lnTo>
                <a:cubicBezTo>
                  <a:pt x="9097" y="9246"/>
                  <a:pt x="9023" y="9217"/>
                  <a:pt x="8886" y="9217"/>
                </a:cubicBezTo>
                <a:close/>
                <a:moveTo>
                  <a:pt x="8380" y="9459"/>
                </a:moveTo>
                <a:cubicBezTo>
                  <a:pt x="8359" y="9463"/>
                  <a:pt x="8345" y="9488"/>
                  <a:pt x="8317" y="9536"/>
                </a:cubicBezTo>
                <a:cubicBezTo>
                  <a:pt x="8273" y="9610"/>
                  <a:pt x="8277" y="9672"/>
                  <a:pt x="8338" y="9783"/>
                </a:cubicBezTo>
                <a:lnTo>
                  <a:pt x="8419" y="9933"/>
                </a:lnTo>
                <a:lnTo>
                  <a:pt x="8500" y="9824"/>
                </a:lnTo>
                <a:cubicBezTo>
                  <a:pt x="8606" y="9677"/>
                  <a:pt x="8600" y="9591"/>
                  <a:pt x="8479" y="9506"/>
                </a:cubicBezTo>
                <a:cubicBezTo>
                  <a:pt x="8430" y="9472"/>
                  <a:pt x="8402" y="9456"/>
                  <a:pt x="8380" y="9459"/>
                </a:cubicBezTo>
                <a:close/>
                <a:moveTo>
                  <a:pt x="6735" y="9500"/>
                </a:moveTo>
                <a:cubicBezTo>
                  <a:pt x="6704" y="9515"/>
                  <a:pt x="6679" y="9556"/>
                  <a:pt x="6679" y="9590"/>
                </a:cubicBezTo>
                <a:cubicBezTo>
                  <a:pt x="6679" y="9624"/>
                  <a:pt x="6704" y="9653"/>
                  <a:pt x="6735" y="9653"/>
                </a:cubicBezTo>
                <a:cubicBezTo>
                  <a:pt x="6766" y="9653"/>
                  <a:pt x="6791" y="9612"/>
                  <a:pt x="6791" y="9563"/>
                </a:cubicBezTo>
                <a:cubicBezTo>
                  <a:pt x="6791" y="9514"/>
                  <a:pt x="6766" y="9485"/>
                  <a:pt x="6735" y="9500"/>
                </a:cubicBezTo>
                <a:close/>
                <a:moveTo>
                  <a:pt x="12441" y="9522"/>
                </a:moveTo>
                <a:cubicBezTo>
                  <a:pt x="12414" y="9522"/>
                  <a:pt x="12384" y="9566"/>
                  <a:pt x="12374" y="9620"/>
                </a:cubicBezTo>
                <a:cubicBezTo>
                  <a:pt x="12363" y="9674"/>
                  <a:pt x="12323" y="9713"/>
                  <a:pt x="12286" y="9707"/>
                </a:cubicBezTo>
                <a:cubicBezTo>
                  <a:pt x="12249" y="9701"/>
                  <a:pt x="12178" y="9743"/>
                  <a:pt x="12128" y="9802"/>
                </a:cubicBezTo>
                <a:cubicBezTo>
                  <a:pt x="12078" y="9862"/>
                  <a:pt x="12004" y="9911"/>
                  <a:pt x="11966" y="9911"/>
                </a:cubicBezTo>
                <a:cubicBezTo>
                  <a:pt x="11928" y="9911"/>
                  <a:pt x="11871" y="9958"/>
                  <a:pt x="11836" y="10017"/>
                </a:cubicBezTo>
                <a:cubicBezTo>
                  <a:pt x="11793" y="10090"/>
                  <a:pt x="11746" y="10117"/>
                  <a:pt x="11685" y="10099"/>
                </a:cubicBezTo>
                <a:cubicBezTo>
                  <a:pt x="11619" y="10080"/>
                  <a:pt x="11598" y="10096"/>
                  <a:pt x="11611" y="10156"/>
                </a:cubicBezTo>
                <a:cubicBezTo>
                  <a:pt x="11625" y="10217"/>
                  <a:pt x="11589" y="10238"/>
                  <a:pt x="11474" y="10249"/>
                </a:cubicBezTo>
                <a:lnTo>
                  <a:pt x="11323" y="10262"/>
                </a:lnTo>
                <a:lnTo>
                  <a:pt x="11323" y="10867"/>
                </a:lnTo>
                <a:lnTo>
                  <a:pt x="11323" y="11471"/>
                </a:lnTo>
                <a:lnTo>
                  <a:pt x="12441" y="11471"/>
                </a:lnTo>
                <a:lnTo>
                  <a:pt x="13559" y="11471"/>
                </a:lnTo>
                <a:lnTo>
                  <a:pt x="13559" y="10867"/>
                </a:lnTo>
                <a:lnTo>
                  <a:pt x="13559" y="10262"/>
                </a:lnTo>
                <a:lnTo>
                  <a:pt x="13404" y="10249"/>
                </a:lnTo>
                <a:cubicBezTo>
                  <a:pt x="13293" y="10239"/>
                  <a:pt x="13255" y="10216"/>
                  <a:pt x="13267" y="10162"/>
                </a:cubicBezTo>
                <a:cubicBezTo>
                  <a:pt x="13276" y="10117"/>
                  <a:pt x="13249" y="10085"/>
                  <a:pt x="13200" y="10085"/>
                </a:cubicBezTo>
                <a:cubicBezTo>
                  <a:pt x="13154" y="10085"/>
                  <a:pt x="13089" y="10046"/>
                  <a:pt x="13056" y="9998"/>
                </a:cubicBezTo>
                <a:cubicBezTo>
                  <a:pt x="13023" y="9951"/>
                  <a:pt x="12958" y="9911"/>
                  <a:pt x="12912" y="9911"/>
                </a:cubicBezTo>
                <a:cubicBezTo>
                  <a:pt x="12866" y="9911"/>
                  <a:pt x="12804" y="9863"/>
                  <a:pt x="12775" y="9802"/>
                </a:cubicBezTo>
                <a:cubicBezTo>
                  <a:pt x="12740" y="9732"/>
                  <a:pt x="12686" y="9696"/>
                  <a:pt x="12623" y="9704"/>
                </a:cubicBezTo>
                <a:cubicBezTo>
                  <a:pt x="12558" y="9713"/>
                  <a:pt x="12519" y="9685"/>
                  <a:pt x="12507" y="9620"/>
                </a:cubicBezTo>
                <a:cubicBezTo>
                  <a:pt x="12498" y="9566"/>
                  <a:pt x="12467" y="9522"/>
                  <a:pt x="12441" y="9522"/>
                </a:cubicBezTo>
                <a:close/>
                <a:moveTo>
                  <a:pt x="15682" y="9696"/>
                </a:moveTo>
                <a:cubicBezTo>
                  <a:pt x="15630" y="9696"/>
                  <a:pt x="15555" y="9723"/>
                  <a:pt x="15517" y="9759"/>
                </a:cubicBezTo>
                <a:cubicBezTo>
                  <a:pt x="15479" y="9794"/>
                  <a:pt x="15425" y="9813"/>
                  <a:pt x="15397" y="9800"/>
                </a:cubicBezTo>
                <a:cubicBezTo>
                  <a:pt x="15334" y="9770"/>
                  <a:pt x="15334" y="9829"/>
                  <a:pt x="15397" y="9906"/>
                </a:cubicBezTo>
                <a:cubicBezTo>
                  <a:pt x="15431" y="9947"/>
                  <a:pt x="15458" y="9951"/>
                  <a:pt x="15485" y="9917"/>
                </a:cubicBezTo>
                <a:cubicBezTo>
                  <a:pt x="15512" y="9882"/>
                  <a:pt x="15561" y="9887"/>
                  <a:pt x="15647" y="9933"/>
                </a:cubicBezTo>
                <a:cubicBezTo>
                  <a:pt x="15773" y="10001"/>
                  <a:pt x="15975" y="10019"/>
                  <a:pt x="16041" y="9968"/>
                </a:cubicBezTo>
                <a:cubicBezTo>
                  <a:pt x="16096" y="9926"/>
                  <a:pt x="15794" y="9696"/>
                  <a:pt x="15682" y="9696"/>
                </a:cubicBezTo>
                <a:close/>
                <a:moveTo>
                  <a:pt x="6735" y="9781"/>
                </a:moveTo>
                <a:cubicBezTo>
                  <a:pt x="6704" y="9781"/>
                  <a:pt x="6679" y="9810"/>
                  <a:pt x="6679" y="9846"/>
                </a:cubicBezTo>
                <a:cubicBezTo>
                  <a:pt x="6679" y="9882"/>
                  <a:pt x="6704" y="9911"/>
                  <a:pt x="6735" y="9911"/>
                </a:cubicBezTo>
                <a:cubicBezTo>
                  <a:pt x="6766" y="9911"/>
                  <a:pt x="6791" y="9882"/>
                  <a:pt x="6791" y="9846"/>
                </a:cubicBezTo>
                <a:cubicBezTo>
                  <a:pt x="6791" y="9810"/>
                  <a:pt x="6766" y="9781"/>
                  <a:pt x="6735" y="9781"/>
                </a:cubicBezTo>
                <a:close/>
                <a:moveTo>
                  <a:pt x="15489" y="10034"/>
                </a:moveTo>
                <a:cubicBezTo>
                  <a:pt x="15472" y="10021"/>
                  <a:pt x="15381" y="10021"/>
                  <a:pt x="15285" y="10036"/>
                </a:cubicBezTo>
                <a:cubicBezTo>
                  <a:pt x="15166" y="10055"/>
                  <a:pt x="15068" y="10116"/>
                  <a:pt x="14979" y="10224"/>
                </a:cubicBezTo>
                <a:lnTo>
                  <a:pt x="14849" y="10385"/>
                </a:lnTo>
                <a:lnTo>
                  <a:pt x="15084" y="10320"/>
                </a:lnTo>
                <a:cubicBezTo>
                  <a:pt x="15214" y="10284"/>
                  <a:pt x="15340" y="10227"/>
                  <a:pt x="15366" y="10192"/>
                </a:cubicBezTo>
                <a:cubicBezTo>
                  <a:pt x="15391" y="10156"/>
                  <a:pt x="15435" y="10137"/>
                  <a:pt x="15464" y="10151"/>
                </a:cubicBezTo>
                <a:cubicBezTo>
                  <a:pt x="15519" y="10177"/>
                  <a:pt x="15541" y="10074"/>
                  <a:pt x="15489" y="10034"/>
                </a:cubicBezTo>
                <a:close/>
                <a:moveTo>
                  <a:pt x="6735" y="10085"/>
                </a:moveTo>
                <a:cubicBezTo>
                  <a:pt x="6303" y="10083"/>
                  <a:pt x="6258" y="10098"/>
                  <a:pt x="6267" y="10249"/>
                </a:cubicBezTo>
                <a:cubicBezTo>
                  <a:pt x="6275" y="10371"/>
                  <a:pt x="6245" y="10406"/>
                  <a:pt x="6060" y="10496"/>
                </a:cubicBezTo>
                <a:cubicBezTo>
                  <a:pt x="5686" y="10679"/>
                  <a:pt x="5673" y="10730"/>
                  <a:pt x="5673" y="11901"/>
                </a:cubicBezTo>
                <a:lnTo>
                  <a:pt x="5673" y="12944"/>
                </a:lnTo>
                <a:lnTo>
                  <a:pt x="5803" y="12944"/>
                </a:lnTo>
                <a:cubicBezTo>
                  <a:pt x="5875" y="12944"/>
                  <a:pt x="5981" y="12903"/>
                  <a:pt x="6039" y="12854"/>
                </a:cubicBezTo>
                <a:cubicBezTo>
                  <a:pt x="6139" y="12768"/>
                  <a:pt x="6147" y="12768"/>
                  <a:pt x="6218" y="12843"/>
                </a:cubicBezTo>
                <a:cubicBezTo>
                  <a:pt x="6279" y="12907"/>
                  <a:pt x="6373" y="12925"/>
                  <a:pt x="6738" y="12927"/>
                </a:cubicBezTo>
                <a:cubicBezTo>
                  <a:pt x="7126" y="12930"/>
                  <a:pt x="7198" y="12918"/>
                  <a:pt x="7248" y="12846"/>
                </a:cubicBezTo>
                <a:cubicBezTo>
                  <a:pt x="7305" y="12764"/>
                  <a:pt x="7305" y="12765"/>
                  <a:pt x="7427" y="12854"/>
                </a:cubicBezTo>
                <a:cubicBezTo>
                  <a:pt x="7572" y="12959"/>
                  <a:pt x="7772" y="12974"/>
                  <a:pt x="7818" y="12881"/>
                </a:cubicBezTo>
                <a:cubicBezTo>
                  <a:pt x="7835" y="12846"/>
                  <a:pt x="7845" y="12371"/>
                  <a:pt x="7839" y="11828"/>
                </a:cubicBezTo>
                <a:cubicBezTo>
                  <a:pt x="7826" y="10722"/>
                  <a:pt x="7815" y="10695"/>
                  <a:pt x="7413" y="10499"/>
                </a:cubicBezTo>
                <a:cubicBezTo>
                  <a:pt x="7221" y="10405"/>
                  <a:pt x="7206" y="10383"/>
                  <a:pt x="7227" y="10241"/>
                </a:cubicBezTo>
                <a:cubicBezTo>
                  <a:pt x="7250" y="10088"/>
                  <a:pt x="7245" y="10084"/>
                  <a:pt x="7062" y="10085"/>
                </a:cubicBezTo>
                <a:cubicBezTo>
                  <a:pt x="6958" y="10086"/>
                  <a:pt x="6812" y="10086"/>
                  <a:pt x="6735" y="10085"/>
                </a:cubicBezTo>
                <a:close/>
                <a:moveTo>
                  <a:pt x="17169" y="10396"/>
                </a:moveTo>
                <a:cubicBezTo>
                  <a:pt x="17027" y="10383"/>
                  <a:pt x="17014" y="10392"/>
                  <a:pt x="17039" y="10494"/>
                </a:cubicBezTo>
                <a:cubicBezTo>
                  <a:pt x="17070" y="10617"/>
                  <a:pt x="17011" y="10672"/>
                  <a:pt x="16902" y="10619"/>
                </a:cubicBezTo>
                <a:cubicBezTo>
                  <a:pt x="16863" y="10600"/>
                  <a:pt x="16806" y="10581"/>
                  <a:pt x="16775" y="10575"/>
                </a:cubicBezTo>
                <a:cubicBezTo>
                  <a:pt x="16745" y="10570"/>
                  <a:pt x="16672" y="10554"/>
                  <a:pt x="16610" y="10540"/>
                </a:cubicBezTo>
                <a:cubicBezTo>
                  <a:pt x="16548" y="10526"/>
                  <a:pt x="16447" y="10543"/>
                  <a:pt x="16385" y="10578"/>
                </a:cubicBezTo>
                <a:cubicBezTo>
                  <a:pt x="16277" y="10640"/>
                  <a:pt x="16279" y="10644"/>
                  <a:pt x="16487" y="10712"/>
                </a:cubicBezTo>
                <a:cubicBezTo>
                  <a:pt x="16689" y="10777"/>
                  <a:pt x="16697" y="10787"/>
                  <a:pt x="16614" y="10859"/>
                </a:cubicBezTo>
                <a:cubicBezTo>
                  <a:pt x="16557" y="10907"/>
                  <a:pt x="16526" y="11015"/>
                  <a:pt x="16526" y="11147"/>
                </a:cubicBezTo>
                <a:lnTo>
                  <a:pt x="16526" y="11357"/>
                </a:lnTo>
                <a:lnTo>
                  <a:pt x="16691" y="11231"/>
                </a:lnTo>
                <a:cubicBezTo>
                  <a:pt x="16783" y="11163"/>
                  <a:pt x="16860" y="11075"/>
                  <a:pt x="16860" y="11033"/>
                </a:cubicBezTo>
                <a:cubicBezTo>
                  <a:pt x="16860" y="10942"/>
                  <a:pt x="16951" y="10889"/>
                  <a:pt x="17000" y="10951"/>
                </a:cubicBezTo>
                <a:cubicBezTo>
                  <a:pt x="17020" y="10975"/>
                  <a:pt x="17078" y="11012"/>
                  <a:pt x="17134" y="11035"/>
                </a:cubicBezTo>
                <a:cubicBezTo>
                  <a:pt x="17226" y="11074"/>
                  <a:pt x="17233" y="11063"/>
                  <a:pt x="17194" y="10897"/>
                </a:cubicBezTo>
                <a:cubicBezTo>
                  <a:pt x="17140" y="10671"/>
                  <a:pt x="17169" y="10634"/>
                  <a:pt x="17369" y="10665"/>
                </a:cubicBezTo>
                <a:lnTo>
                  <a:pt x="17528" y="10690"/>
                </a:lnTo>
                <a:lnTo>
                  <a:pt x="17426" y="10548"/>
                </a:lnTo>
                <a:cubicBezTo>
                  <a:pt x="17357" y="10452"/>
                  <a:pt x="17277" y="10406"/>
                  <a:pt x="17169" y="10396"/>
                </a:cubicBezTo>
                <a:close/>
                <a:moveTo>
                  <a:pt x="15584" y="10499"/>
                </a:moveTo>
                <a:cubicBezTo>
                  <a:pt x="15493" y="10456"/>
                  <a:pt x="15295" y="10648"/>
                  <a:pt x="15295" y="10780"/>
                </a:cubicBezTo>
                <a:lnTo>
                  <a:pt x="15295" y="10910"/>
                </a:lnTo>
                <a:lnTo>
                  <a:pt x="15461" y="10815"/>
                </a:lnTo>
                <a:cubicBezTo>
                  <a:pt x="15622" y="10723"/>
                  <a:pt x="15690" y="10550"/>
                  <a:pt x="15584" y="10499"/>
                </a:cubicBezTo>
                <a:close/>
                <a:moveTo>
                  <a:pt x="1307" y="10910"/>
                </a:moveTo>
                <a:cubicBezTo>
                  <a:pt x="911" y="10910"/>
                  <a:pt x="793" y="10962"/>
                  <a:pt x="1022" y="11035"/>
                </a:cubicBezTo>
                <a:cubicBezTo>
                  <a:pt x="1114" y="11065"/>
                  <a:pt x="1228" y="11126"/>
                  <a:pt x="1279" y="11169"/>
                </a:cubicBezTo>
                <a:cubicBezTo>
                  <a:pt x="1364" y="11242"/>
                  <a:pt x="1363" y="11251"/>
                  <a:pt x="1244" y="11316"/>
                </a:cubicBezTo>
                <a:cubicBezTo>
                  <a:pt x="1173" y="11354"/>
                  <a:pt x="1075" y="11384"/>
                  <a:pt x="1026" y="11384"/>
                </a:cubicBezTo>
                <a:cubicBezTo>
                  <a:pt x="897" y="11384"/>
                  <a:pt x="852" y="11432"/>
                  <a:pt x="920" y="11496"/>
                </a:cubicBezTo>
                <a:cubicBezTo>
                  <a:pt x="967" y="11539"/>
                  <a:pt x="1011" y="11535"/>
                  <a:pt x="1138" y="11479"/>
                </a:cubicBezTo>
                <a:cubicBezTo>
                  <a:pt x="1266" y="11422"/>
                  <a:pt x="1313" y="11420"/>
                  <a:pt x="1381" y="11463"/>
                </a:cubicBezTo>
                <a:cubicBezTo>
                  <a:pt x="1540" y="11565"/>
                  <a:pt x="1535" y="11683"/>
                  <a:pt x="1363" y="11781"/>
                </a:cubicBezTo>
                <a:cubicBezTo>
                  <a:pt x="1275" y="11832"/>
                  <a:pt x="1214" y="11892"/>
                  <a:pt x="1230" y="11912"/>
                </a:cubicBezTo>
                <a:cubicBezTo>
                  <a:pt x="1300" y="12000"/>
                  <a:pt x="1714" y="11889"/>
                  <a:pt x="1890" y="11735"/>
                </a:cubicBezTo>
                <a:cubicBezTo>
                  <a:pt x="1979" y="11658"/>
                  <a:pt x="1984" y="11624"/>
                  <a:pt x="1933" y="11536"/>
                </a:cubicBezTo>
                <a:cubicBezTo>
                  <a:pt x="1878" y="11443"/>
                  <a:pt x="1890" y="11420"/>
                  <a:pt x="2017" y="11343"/>
                </a:cubicBezTo>
                <a:cubicBezTo>
                  <a:pt x="2097" y="11294"/>
                  <a:pt x="2190" y="11251"/>
                  <a:pt x="2224" y="11248"/>
                </a:cubicBezTo>
                <a:cubicBezTo>
                  <a:pt x="2259" y="11245"/>
                  <a:pt x="2201" y="11230"/>
                  <a:pt x="2094" y="11215"/>
                </a:cubicBezTo>
                <a:cubicBezTo>
                  <a:pt x="1967" y="11198"/>
                  <a:pt x="1874" y="11155"/>
                  <a:pt x="1831" y="11087"/>
                </a:cubicBezTo>
                <a:cubicBezTo>
                  <a:pt x="1735" y="10938"/>
                  <a:pt x="1652" y="10910"/>
                  <a:pt x="1307" y="10910"/>
                </a:cubicBezTo>
                <a:close/>
                <a:moveTo>
                  <a:pt x="17039" y="11825"/>
                </a:moveTo>
                <a:cubicBezTo>
                  <a:pt x="16865" y="11812"/>
                  <a:pt x="16862" y="11817"/>
                  <a:pt x="16927" y="11926"/>
                </a:cubicBezTo>
                <a:cubicBezTo>
                  <a:pt x="16964" y="11989"/>
                  <a:pt x="17052" y="12048"/>
                  <a:pt x="17134" y="12062"/>
                </a:cubicBezTo>
                <a:cubicBezTo>
                  <a:pt x="17213" y="12075"/>
                  <a:pt x="17304" y="12092"/>
                  <a:pt x="17334" y="12100"/>
                </a:cubicBezTo>
                <a:cubicBezTo>
                  <a:pt x="17365" y="12108"/>
                  <a:pt x="17401" y="12114"/>
                  <a:pt x="17412" y="12116"/>
                </a:cubicBezTo>
                <a:cubicBezTo>
                  <a:pt x="17422" y="12118"/>
                  <a:pt x="17382" y="12057"/>
                  <a:pt x="17324" y="11980"/>
                </a:cubicBezTo>
                <a:cubicBezTo>
                  <a:pt x="17245" y="11875"/>
                  <a:pt x="17173" y="11835"/>
                  <a:pt x="17039" y="11825"/>
                </a:cubicBezTo>
                <a:close/>
                <a:moveTo>
                  <a:pt x="16188" y="11999"/>
                </a:moveTo>
                <a:lnTo>
                  <a:pt x="15977" y="12037"/>
                </a:lnTo>
                <a:cubicBezTo>
                  <a:pt x="15862" y="12058"/>
                  <a:pt x="15754" y="12075"/>
                  <a:pt x="15735" y="12075"/>
                </a:cubicBezTo>
                <a:cubicBezTo>
                  <a:pt x="15715" y="12076"/>
                  <a:pt x="15684" y="12117"/>
                  <a:pt x="15668" y="12165"/>
                </a:cubicBezTo>
                <a:cubicBezTo>
                  <a:pt x="15619" y="12311"/>
                  <a:pt x="15929" y="12280"/>
                  <a:pt x="16072" y="12124"/>
                </a:cubicBezTo>
                <a:lnTo>
                  <a:pt x="16188" y="11999"/>
                </a:lnTo>
                <a:close/>
                <a:moveTo>
                  <a:pt x="16898" y="13126"/>
                </a:moveTo>
                <a:cubicBezTo>
                  <a:pt x="16713" y="13109"/>
                  <a:pt x="16695" y="13206"/>
                  <a:pt x="16860" y="13333"/>
                </a:cubicBezTo>
                <a:cubicBezTo>
                  <a:pt x="16921" y="13381"/>
                  <a:pt x="17037" y="13420"/>
                  <a:pt x="17116" y="13420"/>
                </a:cubicBezTo>
                <a:lnTo>
                  <a:pt x="17261" y="13420"/>
                </a:lnTo>
                <a:lnTo>
                  <a:pt x="17155" y="13278"/>
                </a:lnTo>
                <a:cubicBezTo>
                  <a:pt x="17084" y="13184"/>
                  <a:pt x="16999" y="13135"/>
                  <a:pt x="16898" y="13126"/>
                </a:cubicBezTo>
                <a:close/>
                <a:moveTo>
                  <a:pt x="15489" y="14174"/>
                </a:moveTo>
                <a:cubicBezTo>
                  <a:pt x="15336" y="14144"/>
                  <a:pt x="15127" y="14251"/>
                  <a:pt x="15127" y="14359"/>
                </a:cubicBezTo>
                <a:cubicBezTo>
                  <a:pt x="15127" y="14466"/>
                  <a:pt x="15441" y="14428"/>
                  <a:pt x="15541" y="14310"/>
                </a:cubicBezTo>
                <a:cubicBezTo>
                  <a:pt x="15629" y="14206"/>
                  <a:pt x="15627" y="14201"/>
                  <a:pt x="15489" y="14174"/>
                </a:cubicBezTo>
                <a:close/>
                <a:moveTo>
                  <a:pt x="16596" y="16101"/>
                </a:moveTo>
                <a:cubicBezTo>
                  <a:pt x="16497" y="16097"/>
                  <a:pt x="16413" y="16124"/>
                  <a:pt x="16413" y="16188"/>
                </a:cubicBezTo>
                <a:cubicBezTo>
                  <a:pt x="16413" y="16235"/>
                  <a:pt x="16451" y="16291"/>
                  <a:pt x="16498" y="16311"/>
                </a:cubicBezTo>
                <a:cubicBezTo>
                  <a:pt x="16544" y="16331"/>
                  <a:pt x="16669" y="16340"/>
                  <a:pt x="16775" y="16330"/>
                </a:cubicBezTo>
                <a:cubicBezTo>
                  <a:pt x="16967" y="16313"/>
                  <a:pt x="16969" y="16312"/>
                  <a:pt x="16874" y="16210"/>
                </a:cubicBezTo>
                <a:cubicBezTo>
                  <a:pt x="16811" y="16143"/>
                  <a:pt x="16695" y="16106"/>
                  <a:pt x="16596" y="161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8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666530" y="4189491"/>
            <a:ext cx="812227" cy="6876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09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شجرة الذاكرة</a:t>
            </a:r>
          </a:p>
        </p:txBody>
      </p:sp>
      <p:pic>
        <p:nvPicPr>
          <p:cNvPr id="1110" name="IMG_5931.jpeg" descr="IMG_5931.jpeg"/>
          <p:cNvPicPr>
            <a:picLocks noChangeAspect="1"/>
          </p:cNvPicPr>
          <p:nvPr/>
        </p:nvPicPr>
        <p:blipFill>
          <a:blip r:embed="rId5">
            <a:extLst/>
          </a:blip>
          <a:srcRect l="5175" t="7100" r="6984" b="12817"/>
          <a:stretch>
            <a:fillRect/>
          </a:stretch>
        </p:blipFill>
        <p:spPr>
          <a:xfrm>
            <a:off x="111612" y="418949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1" name="IMG_2367.png" descr="IMG_236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225" y="630180"/>
            <a:ext cx="548970" cy="4391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4" name="تجميع"/>
          <p:cNvGrpSpPr/>
          <p:nvPr/>
        </p:nvGrpSpPr>
        <p:grpSpPr>
          <a:xfrm rot="9773218">
            <a:off x="2241091" y="2493862"/>
            <a:ext cx="1428084" cy="684536"/>
            <a:chOff x="0" y="0"/>
            <a:chExt cx="1428083" cy="684534"/>
          </a:xfrm>
        </p:grpSpPr>
        <p:sp>
          <p:nvSpPr>
            <p:cNvPr id="1112" name="ورقة شجر"/>
            <p:cNvSpPr/>
            <p:nvPr/>
          </p:nvSpPr>
          <p:spPr>
            <a:xfrm rot="5400000">
              <a:off x="371774" y="-371775"/>
              <a:ext cx="684535" cy="142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13" name="معدل التغير والميل"/>
            <p:cNvSpPr txBox="1"/>
            <p:nvPr/>
          </p:nvSpPr>
          <p:spPr>
            <a:xfrm rot="10530386">
              <a:off x="406328" y="97512"/>
              <a:ext cx="857136" cy="489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معدل التغير والميل </a:t>
              </a:r>
            </a:p>
          </p:txBody>
        </p:sp>
      </p:grpSp>
      <p:grpSp>
        <p:nvGrpSpPr>
          <p:cNvPr id="1117" name="تجميع"/>
          <p:cNvGrpSpPr/>
          <p:nvPr/>
        </p:nvGrpSpPr>
        <p:grpSpPr>
          <a:xfrm rot="11069614">
            <a:off x="2068364" y="1858998"/>
            <a:ext cx="1428084" cy="684536"/>
            <a:chOff x="0" y="0"/>
            <a:chExt cx="1428083" cy="684534"/>
          </a:xfrm>
        </p:grpSpPr>
        <p:sp>
          <p:nvSpPr>
            <p:cNvPr id="1115" name="ورقة شجر"/>
            <p:cNvSpPr/>
            <p:nvPr/>
          </p:nvSpPr>
          <p:spPr>
            <a:xfrm rot="5400000">
              <a:off x="371774" y="-371775"/>
              <a:ext cx="684535" cy="142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16" name="تمثيل وحل المعادلات الخطية بيانا"/>
            <p:cNvSpPr txBox="1"/>
            <p:nvPr/>
          </p:nvSpPr>
          <p:spPr>
            <a:xfrm rot="10530386">
              <a:off x="406328" y="97512"/>
              <a:ext cx="857136" cy="489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10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تمثيل وحل المعادلات الخطية بيانا </a:t>
              </a:r>
            </a:p>
          </p:txBody>
        </p:sp>
      </p:grpSp>
      <p:grpSp>
        <p:nvGrpSpPr>
          <p:cNvPr id="1120" name="تجميع"/>
          <p:cNvGrpSpPr/>
          <p:nvPr/>
        </p:nvGrpSpPr>
        <p:grpSpPr>
          <a:xfrm rot="11069614">
            <a:off x="2498102" y="1360418"/>
            <a:ext cx="1428084" cy="684535"/>
            <a:chOff x="0" y="0"/>
            <a:chExt cx="1428083" cy="684534"/>
          </a:xfrm>
        </p:grpSpPr>
        <p:sp>
          <p:nvSpPr>
            <p:cNvPr id="1118" name="ورقة شجر"/>
            <p:cNvSpPr/>
            <p:nvPr/>
          </p:nvSpPr>
          <p:spPr>
            <a:xfrm rot="5400000">
              <a:off x="371774" y="-371775"/>
              <a:ext cx="684535" cy="142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19" name="العلاقات"/>
            <p:cNvSpPr txBox="1"/>
            <p:nvPr/>
          </p:nvSpPr>
          <p:spPr>
            <a:xfrm rot="10530386">
              <a:off x="406328" y="97512"/>
              <a:ext cx="857136" cy="489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العلاقات </a:t>
              </a:r>
            </a:p>
          </p:txBody>
        </p:sp>
      </p:grpSp>
      <p:grpSp>
        <p:nvGrpSpPr>
          <p:cNvPr id="1123" name="تجميع"/>
          <p:cNvGrpSpPr/>
          <p:nvPr/>
        </p:nvGrpSpPr>
        <p:grpSpPr>
          <a:xfrm rot="11069614">
            <a:off x="2979753" y="1916763"/>
            <a:ext cx="1428085" cy="684535"/>
            <a:chOff x="0" y="0"/>
            <a:chExt cx="1428083" cy="684534"/>
          </a:xfrm>
        </p:grpSpPr>
        <p:sp>
          <p:nvSpPr>
            <p:cNvPr id="1121" name="ورقة شجر"/>
            <p:cNvSpPr/>
            <p:nvPr/>
          </p:nvSpPr>
          <p:spPr>
            <a:xfrm rot="5400000">
              <a:off x="371774" y="-371775"/>
              <a:ext cx="684535" cy="142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22" name="الدوال"/>
            <p:cNvSpPr txBox="1"/>
            <p:nvPr/>
          </p:nvSpPr>
          <p:spPr>
            <a:xfrm rot="10530386">
              <a:off x="406328" y="97512"/>
              <a:ext cx="857136" cy="489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الدوال </a:t>
              </a:r>
            </a:p>
          </p:txBody>
        </p:sp>
      </p:grpSp>
      <p:grpSp>
        <p:nvGrpSpPr>
          <p:cNvPr id="1126" name="تجميع"/>
          <p:cNvGrpSpPr/>
          <p:nvPr/>
        </p:nvGrpSpPr>
        <p:grpSpPr>
          <a:xfrm>
            <a:off x="4950815" y="2438972"/>
            <a:ext cx="1601465" cy="767643"/>
            <a:chOff x="0" y="0"/>
            <a:chExt cx="1601463" cy="767642"/>
          </a:xfrm>
        </p:grpSpPr>
        <p:sp>
          <p:nvSpPr>
            <p:cNvPr id="1124" name="ورقة شجر"/>
            <p:cNvSpPr/>
            <p:nvPr/>
          </p:nvSpPr>
          <p:spPr>
            <a:xfrm rot="5400000">
              <a:off x="416910" y="-416911"/>
              <a:ext cx="767643" cy="160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B1DD8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25" name="حل معادلات تحتوي متغيرًا في طرفيها"/>
            <p:cNvSpPr txBox="1"/>
            <p:nvPr/>
          </p:nvSpPr>
          <p:spPr>
            <a:xfrm>
              <a:off x="426104" y="132778"/>
              <a:ext cx="961199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معادلات تحتوي متغيرًا في طرفيها </a:t>
              </a:r>
            </a:p>
          </p:txBody>
        </p:sp>
      </p:grpSp>
      <p:grpSp>
        <p:nvGrpSpPr>
          <p:cNvPr id="1129" name="تجميع"/>
          <p:cNvGrpSpPr/>
          <p:nvPr/>
        </p:nvGrpSpPr>
        <p:grpSpPr>
          <a:xfrm>
            <a:off x="5244687" y="1804107"/>
            <a:ext cx="1601465" cy="767644"/>
            <a:chOff x="0" y="0"/>
            <a:chExt cx="1601463" cy="767642"/>
          </a:xfrm>
        </p:grpSpPr>
        <p:sp>
          <p:nvSpPr>
            <p:cNvPr id="1127" name="ورقة شجر"/>
            <p:cNvSpPr/>
            <p:nvPr/>
          </p:nvSpPr>
          <p:spPr>
            <a:xfrm rot="5400000">
              <a:off x="416910" y="-416911"/>
              <a:ext cx="767643" cy="160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CDE8B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28" name="حل المعادلات ذات الخطوة الواحدة"/>
            <p:cNvSpPr txBox="1"/>
            <p:nvPr/>
          </p:nvSpPr>
          <p:spPr>
            <a:xfrm>
              <a:off x="455660" y="109351"/>
              <a:ext cx="961199" cy="548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ذات الخطوة الواحدة</a:t>
              </a:r>
            </a:p>
          </p:txBody>
        </p:sp>
      </p:grpSp>
      <p:grpSp>
        <p:nvGrpSpPr>
          <p:cNvPr id="1132" name="تجميع"/>
          <p:cNvGrpSpPr/>
          <p:nvPr/>
        </p:nvGrpSpPr>
        <p:grpSpPr>
          <a:xfrm>
            <a:off x="4047864" y="1332201"/>
            <a:ext cx="1601465" cy="767643"/>
            <a:chOff x="0" y="0"/>
            <a:chExt cx="1601463" cy="767642"/>
          </a:xfrm>
        </p:grpSpPr>
        <p:sp>
          <p:nvSpPr>
            <p:cNvPr id="1130" name="ورقة شجر"/>
            <p:cNvSpPr/>
            <p:nvPr/>
          </p:nvSpPr>
          <p:spPr>
            <a:xfrm rot="5400000">
              <a:off x="416910" y="-416911"/>
              <a:ext cx="767643" cy="160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CDE8B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31" name="المعادلات"/>
            <p:cNvSpPr txBox="1"/>
            <p:nvPr/>
          </p:nvSpPr>
          <p:spPr>
            <a:xfrm>
              <a:off x="455660" y="286205"/>
              <a:ext cx="961199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المعادلات</a:t>
              </a:r>
            </a:p>
          </p:txBody>
        </p:sp>
      </p:grpSp>
      <p:grpSp>
        <p:nvGrpSpPr>
          <p:cNvPr id="1135" name="تجميع"/>
          <p:cNvGrpSpPr/>
          <p:nvPr/>
        </p:nvGrpSpPr>
        <p:grpSpPr>
          <a:xfrm>
            <a:off x="4150083" y="1976808"/>
            <a:ext cx="1601465" cy="767644"/>
            <a:chOff x="0" y="0"/>
            <a:chExt cx="1601463" cy="767642"/>
          </a:xfrm>
        </p:grpSpPr>
        <p:sp>
          <p:nvSpPr>
            <p:cNvPr id="1133" name="ورقة شجر"/>
            <p:cNvSpPr/>
            <p:nvPr/>
          </p:nvSpPr>
          <p:spPr>
            <a:xfrm rot="5400000">
              <a:off x="416910" y="-416911"/>
              <a:ext cx="767643" cy="160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CDE8B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34" name="حل المعادلات المتعددة الخطوات"/>
            <p:cNvSpPr txBox="1"/>
            <p:nvPr/>
          </p:nvSpPr>
          <p:spPr>
            <a:xfrm>
              <a:off x="455660" y="109351"/>
              <a:ext cx="961199" cy="548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المتعددة الخطوات </a:t>
              </a:r>
            </a:p>
          </p:txBody>
        </p:sp>
      </p:grpSp>
      <p:grpSp>
        <p:nvGrpSpPr>
          <p:cNvPr id="1138" name="تجميع"/>
          <p:cNvGrpSpPr/>
          <p:nvPr/>
        </p:nvGrpSpPr>
        <p:grpSpPr>
          <a:xfrm>
            <a:off x="4165851" y="2298643"/>
            <a:ext cx="1716286" cy="1601684"/>
            <a:chOff x="0" y="0"/>
            <a:chExt cx="1716285" cy="1601682"/>
          </a:xfrm>
        </p:grpSpPr>
        <p:sp>
          <p:nvSpPr>
            <p:cNvPr id="1136" name="ورقة شجر"/>
            <p:cNvSpPr/>
            <p:nvPr/>
          </p:nvSpPr>
          <p:spPr>
            <a:xfrm rot="7763704">
              <a:off x="476213" y="4056"/>
              <a:ext cx="763860" cy="1593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rgbClr val="CDE8B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37" name="حل معادلات تتضمن القيمة المطلقة"/>
            <p:cNvSpPr txBox="1"/>
            <p:nvPr/>
          </p:nvSpPr>
          <p:spPr>
            <a:xfrm rot="2337647">
              <a:off x="513116" y="552661"/>
              <a:ext cx="863310" cy="548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معادلات تتضمن القيمة المطلقة </a:t>
              </a:r>
            </a:p>
          </p:txBody>
        </p:sp>
      </p:grpSp>
      <p:grpSp>
        <p:nvGrpSpPr>
          <p:cNvPr id="1141" name="تجميع"/>
          <p:cNvGrpSpPr/>
          <p:nvPr/>
        </p:nvGrpSpPr>
        <p:grpSpPr>
          <a:xfrm rot="8566529">
            <a:off x="2942794" y="2563488"/>
            <a:ext cx="1428084" cy="684535"/>
            <a:chOff x="0" y="0"/>
            <a:chExt cx="1428083" cy="684534"/>
          </a:xfrm>
        </p:grpSpPr>
        <p:sp>
          <p:nvSpPr>
            <p:cNvPr id="1139" name="ورقة شجر"/>
            <p:cNvSpPr/>
            <p:nvPr/>
          </p:nvSpPr>
          <p:spPr>
            <a:xfrm rot="5400000">
              <a:off x="371774" y="-371775"/>
              <a:ext cx="684535" cy="142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257" fill="norm" stroke="1" extrusionOk="0">
                  <a:moveTo>
                    <a:pt x="8569" y="0"/>
                  </a:moveTo>
                  <a:cubicBezTo>
                    <a:pt x="8569" y="0"/>
                    <a:pt x="7960" y="872"/>
                    <a:pt x="7063" y="1296"/>
                  </a:cubicBezTo>
                  <a:cubicBezTo>
                    <a:pt x="7063" y="1296"/>
                    <a:pt x="6773" y="1291"/>
                    <a:pt x="6305" y="1071"/>
                  </a:cubicBezTo>
                  <a:cubicBezTo>
                    <a:pt x="5070" y="2064"/>
                    <a:pt x="4829" y="2643"/>
                    <a:pt x="4829" y="2643"/>
                  </a:cubicBezTo>
                  <a:cubicBezTo>
                    <a:pt x="4829" y="2643"/>
                    <a:pt x="4438" y="2681"/>
                    <a:pt x="3930" y="2574"/>
                  </a:cubicBezTo>
                  <a:cubicBezTo>
                    <a:pt x="3128" y="3239"/>
                    <a:pt x="3078" y="4268"/>
                    <a:pt x="3078" y="4268"/>
                  </a:cubicBezTo>
                  <a:cubicBezTo>
                    <a:pt x="3078" y="4268"/>
                    <a:pt x="2753" y="4335"/>
                    <a:pt x="2203" y="4231"/>
                  </a:cubicBezTo>
                  <a:cubicBezTo>
                    <a:pt x="1635" y="5413"/>
                    <a:pt x="1792" y="6413"/>
                    <a:pt x="1792" y="6413"/>
                  </a:cubicBezTo>
                  <a:cubicBezTo>
                    <a:pt x="1792" y="6413"/>
                    <a:pt x="1308" y="6468"/>
                    <a:pt x="955" y="6337"/>
                  </a:cubicBezTo>
                  <a:cubicBezTo>
                    <a:pt x="298" y="7555"/>
                    <a:pt x="1031" y="9725"/>
                    <a:pt x="1031" y="9725"/>
                  </a:cubicBezTo>
                  <a:cubicBezTo>
                    <a:pt x="1031" y="9725"/>
                    <a:pt x="857" y="9731"/>
                    <a:pt x="0" y="9765"/>
                  </a:cubicBezTo>
                  <a:cubicBezTo>
                    <a:pt x="33" y="11547"/>
                    <a:pt x="2351" y="13629"/>
                    <a:pt x="2351" y="13629"/>
                  </a:cubicBezTo>
                  <a:cubicBezTo>
                    <a:pt x="2351" y="13629"/>
                    <a:pt x="1961" y="13730"/>
                    <a:pt x="1320" y="13851"/>
                  </a:cubicBezTo>
                  <a:cubicBezTo>
                    <a:pt x="2533" y="15496"/>
                    <a:pt x="7438" y="17151"/>
                    <a:pt x="9007" y="17647"/>
                  </a:cubicBezTo>
                  <a:cubicBezTo>
                    <a:pt x="8362" y="19739"/>
                    <a:pt x="7186" y="20393"/>
                    <a:pt x="6980" y="20603"/>
                  </a:cubicBezTo>
                  <a:cubicBezTo>
                    <a:pt x="6624" y="20967"/>
                    <a:pt x="8642" y="21600"/>
                    <a:pt x="9038" y="21026"/>
                  </a:cubicBezTo>
                  <a:cubicBezTo>
                    <a:pt x="9646" y="20377"/>
                    <a:pt x="10024" y="19132"/>
                    <a:pt x="10258" y="17707"/>
                  </a:cubicBezTo>
                  <a:cubicBezTo>
                    <a:pt x="19307" y="16546"/>
                    <a:pt x="20265" y="13117"/>
                    <a:pt x="20265" y="13117"/>
                  </a:cubicBezTo>
                  <a:cubicBezTo>
                    <a:pt x="20265" y="13117"/>
                    <a:pt x="19734" y="13084"/>
                    <a:pt x="19203" y="12995"/>
                  </a:cubicBezTo>
                  <a:cubicBezTo>
                    <a:pt x="21600" y="10731"/>
                    <a:pt x="20978" y="8626"/>
                    <a:pt x="20978" y="8626"/>
                  </a:cubicBezTo>
                  <a:cubicBezTo>
                    <a:pt x="20978" y="8626"/>
                    <a:pt x="20532" y="8683"/>
                    <a:pt x="19875" y="8574"/>
                  </a:cubicBezTo>
                  <a:cubicBezTo>
                    <a:pt x="20421" y="6667"/>
                    <a:pt x="19241" y="4715"/>
                    <a:pt x="19241" y="4715"/>
                  </a:cubicBezTo>
                  <a:cubicBezTo>
                    <a:pt x="19241" y="4715"/>
                    <a:pt x="18747" y="4854"/>
                    <a:pt x="18238" y="4840"/>
                  </a:cubicBezTo>
                  <a:cubicBezTo>
                    <a:pt x="17533" y="3662"/>
                    <a:pt x="16670" y="2678"/>
                    <a:pt x="16670" y="2678"/>
                  </a:cubicBezTo>
                  <a:cubicBezTo>
                    <a:pt x="16670" y="2678"/>
                    <a:pt x="16400" y="2794"/>
                    <a:pt x="15946" y="2838"/>
                  </a:cubicBezTo>
                  <a:cubicBezTo>
                    <a:pt x="15399" y="2183"/>
                    <a:pt x="13619" y="1268"/>
                    <a:pt x="13619" y="1268"/>
                  </a:cubicBezTo>
                  <a:cubicBezTo>
                    <a:pt x="13619" y="1268"/>
                    <a:pt x="13482" y="1326"/>
                    <a:pt x="13009" y="1473"/>
                  </a:cubicBezTo>
                  <a:cubicBezTo>
                    <a:pt x="12618" y="1044"/>
                    <a:pt x="11299" y="602"/>
                    <a:pt x="11299" y="602"/>
                  </a:cubicBezTo>
                  <a:lnTo>
                    <a:pt x="10682" y="881"/>
                  </a:lnTo>
                  <a:cubicBezTo>
                    <a:pt x="10682" y="881"/>
                    <a:pt x="9822" y="323"/>
                    <a:pt x="8569" y="0"/>
                  </a:cubicBezTo>
                  <a:close/>
                </a:path>
              </a:pathLst>
            </a:custGeom>
            <a:solidFill>
              <a:srgbClr val="FEFEFE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40" name="المتتابعات الحسابية  كدوال خطية"/>
            <p:cNvSpPr txBox="1"/>
            <p:nvPr/>
          </p:nvSpPr>
          <p:spPr>
            <a:xfrm rot="10530386">
              <a:off x="406328" y="97512"/>
              <a:ext cx="857136" cy="489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80000"/>
                </a:lnSpc>
                <a:defRPr b="1" sz="9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المتتابعات الحسابية  كدوال خطية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0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20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2" grpId="1"/>
      <p:bldP build="whole" bldLvl="1" animBg="1" rev="0" advAuto="0" spid="1126" grpId="4"/>
      <p:bldP build="whole" bldLvl="1" animBg="1" rev="0" advAuto="0" spid="1114" grpId="9"/>
      <p:bldP build="whole" bldLvl="1" animBg="1" rev="0" advAuto="0" spid="1123" grpId="7"/>
      <p:bldP build="whole" bldLvl="1" animBg="1" rev="0" advAuto="0" spid="1141" grpId="10"/>
      <p:bldP build="whole" bldLvl="1" animBg="1" rev="0" advAuto="0" spid="1117" grpId="8"/>
      <p:bldP build="whole" bldLvl="1" animBg="1" rev="0" advAuto="0" spid="1129" grpId="2"/>
      <p:bldP build="whole" bldLvl="1" animBg="1" rev="0" advAuto="0" spid="1120" grpId="6"/>
      <p:bldP build="whole" bldLvl="1" animBg="1" rev="0" advAuto="0" spid="1138" grpId="5"/>
      <p:bldP build="whole" bldLvl="1" animBg="1" rev="0" advAuto="0" spid="1135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71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62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76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70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765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6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7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8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9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7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3818" y="1072061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75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773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774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78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776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7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779" name="٩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٩٦</a:t>
            </a:r>
          </a:p>
        </p:txBody>
      </p:sp>
      <p:grpSp>
        <p:nvGrpSpPr>
          <p:cNvPr id="1789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78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90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791" name="IMG_6978.png" descr="IMG_6978.png"/>
          <p:cNvPicPr>
            <a:picLocks noChangeAspect="1"/>
          </p:cNvPicPr>
          <p:nvPr/>
        </p:nvPicPr>
        <p:blipFill>
          <a:blip r:embed="rId7">
            <a:extLst/>
          </a:blip>
          <a:srcRect l="41555" t="75618" r="38608" b="15618"/>
          <a:stretch>
            <a:fillRect/>
          </a:stretch>
        </p:blipFill>
        <p:spPr>
          <a:xfrm>
            <a:off x="1369586" y="1605948"/>
            <a:ext cx="4956001" cy="16420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6" name="تجميع"/>
          <p:cNvGrpSpPr/>
          <p:nvPr/>
        </p:nvGrpSpPr>
        <p:grpSpPr>
          <a:xfrm>
            <a:off x="6246273" y="1721810"/>
            <a:ext cx="382400" cy="382399"/>
            <a:chOff x="0" y="0"/>
            <a:chExt cx="382398" cy="382398"/>
          </a:xfrm>
        </p:grpSpPr>
        <p:grpSp>
          <p:nvGrpSpPr>
            <p:cNvPr id="1794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792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93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95" name="٤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 </a:t>
              </a:r>
            </a:p>
          </p:txBody>
        </p:sp>
      </p:grpSp>
      <p:pic>
        <p:nvPicPr>
          <p:cNvPr id="1797" name="IMG_6978.png" descr="IMG_6978.png"/>
          <p:cNvPicPr>
            <a:picLocks noChangeAspect="1"/>
          </p:cNvPicPr>
          <p:nvPr/>
        </p:nvPicPr>
        <p:blipFill>
          <a:blip r:embed="rId7">
            <a:extLst/>
          </a:blip>
          <a:srcRect l="29570" t="75510" r="62177" b="13487"/>
          <a:stretch>
            <a:fillRect/>
          </a:stretch>
        </p:blipFill>
        <p:spPr>
          <a:xfrm>
            <a:off x="456376" y="2220213"/>
            <a:ext cx="1826445" cy="182644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98" name="مستطيل مستطيل" descr="مستطيل مستطيل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72000" y="2179561"/>
            <a:ext cx="1816321" cy="570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802" name="٩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٩٧</a:t>
            </a:r>
          </a:p>
        </p:txBody>
      </p:sp>
      <p:grpSp>
        <p:nvGrpSpPr>
          <p:cNvPr id="1812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80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17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815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814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813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816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818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819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28" name="تجميع"/>
          <p:cNvGrpSpPr/>
          <p:nvPr/>
        </p:nvGrpSpPr>
        <p:grpSpPr>
          <a:xfrm>
            <a:off x="1184300" y="3656486"/>
            <a:ext cx="5158705" cy="1059171"/>
            <a:chOff x="-25400" y="-25400"/>
            <a:chExt cx="5158703" cy="1059169"/>
          </a:xfrm>
        </p:grpSpPr>
        <p:pic>
          <p:nvPicPr>
            <p:cNvPr id="182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5400" y="-25400"/>
              <a:ext cx="4940540" cy="1059170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27" name="Google Shape;1657;p46"/>
            <p:cNvGrpSpPr/>
            <p:nvPr/>
          </p:nvGrpSpPr>
          <p:grpSpPr>
            <a:xfrm rot="10800000">
              <a:off x="4671576" y="273321"/>
              <a:ext cx="461728" cy="461728"/>
              <a:chOff x="0" y="0"/>
              <a:chExt cx="461727" cy="461727"/>
            </a:xfrm>
          </p:grpSpPr>
          <p:grpSp>
            <p:nvGrpSpPr>
              <p:cNvPr id="1823" name="Google Shape;1658;p46"/>
              <p:cNvGrpSpPr/>
              <p:nvPr/>
            </p:nvGrpSpPr>
            <p:grpSpPr>
              <a:xfrm>
                <a:off x="-1" y="-1"/>
                <a:ext cx="461729" cy="461729"/>
                <a:chOff x="0" y="0"/>
                <a:chExt cx="461727" cy="461727"/>
              </a:xfrm>
            </p:grpSpPr>
            <p:sp>
              <p:nvSpPr>
                <p:cNvPr id="1821" name="Google Shape;1659;p46"/>
                <p:cNvSpPr/>
                <p:nvPr/>
              </p:nvSpPr>
              <p:spPr>
                <a:xfrm>
                  <a:off x="-1" y="-1"/>
                  <a:ext cx="461729" cy="461729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2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1537" y="5491"/>
                  <a:ext cx="435783" cy="4357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26" name="Google Shape;1661;p46"/>
              <p:cNvGrpSpPr/>
              <p:nvPr/>
            </p:nvGrpSpPr>
            <p:grpSpPr>
              <a:xfrm>
                <a:off x="121890" y="104989"/>
                <a:ext cx="226056" cy="251749"/>
                <a:chOff x="0" y="0"/>
                <a:chExt cx="226055" cy="251747"/>
              </a:xfrm>
            </p:grpSpPr>
            <p:sp>
              <p:nvSpPr>
                <p:cNvPr id="1824" name="Google Shape;1662;p46"/>
                <p:cNvSpPr/>
                <p:nvPr/>
              </p:nvSpPr>
              <p:spPr>
                <a:xfrm>
                  <a:off x="76474" y="0"/>
                  <a:ext cx="149582" cy="2517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25" name="Google Shape;1663;p46"/>
                <p:cNvSpPr/>
                <p:nvPr/>
              </p:nvSpPr>
              <p:spPr>
                <a:xfrm>
                  <a:off x="0" y="48961"/>
                  <a:ext cx="100653" cy="152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829" name="IMG_6976.png" descr="IMG_6976.png"/>
          <p:cNvPicPr>
            <a:picLocks noChangeAspect="1"/>
          </p:cNvPicPr>
          <p:nvPr/>
        </p:nvPicPr>
        <p:blipFill>
          <a:blip r:embed="rId8">
            <a:extLst/>
          </a:blip>
          <a:srcRect l="38058" t="79477" r="39550" b="18266"/>
          <a:stretch>
            <a:fillRect/>
          </a:stretch>
        </p:blipFill>
        <p:spPr>
          <a:xfrm>
            <a:off x="1641623" y="1626027"/>
            <a:ext cx="4701230" cy="355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0" name="IMG_6976.png" descr="IMG_6976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54130" y="2078935"/>
            <a:ext cx="1508920" cy="143232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31" name="ص= م س + ب ص= م س + ب" descr="ص= م س + ب ص= م س + ب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884770" y="1008666"/>
            <a:ext cx="1798959" cy="3641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36" name="تجميع"/>
          <p:cNvGrpSpPr/>
          <p:nvPr/>
        </p:nvGrpSpPr>
        <p:grpSpPr>
          <a:xfrm>
            <a:off x="4929430" y="2045660"/>
            <a:ext cx="329969" cy="329969"/>
            <a:chOff x="0" y="0"/>
            <a:chExt cx="329968" cy="329968"/>
          </a:xfrm>
        </p:grpSpPr>
        <p:grpSp>
          <p:nvGrpSpPr>
            <p:cNvPr id="1834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832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33" name="Google Shape;1169;p39" descr="Google Shape;1169;p39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35" name="٥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0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1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2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843" name="٩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٩٧</a:t>
            </a:r>
          </a:p>
        </p:txBody>
      </p:sp>
      <p:pic>
        <p:nvPicPr>
          <p:cNvPr id="1844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5" name="IMG_6979.png" descr="IMG_6979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7125" y="2076850"/>
            <a:ext cx="6056621" cy="1349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9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0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1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852" name="٨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٨٦</a:t>
            </a:r>
          </a:p>
        </p:txBody>
      </p:sp>
      <p:grpSp>
        <p:nvGrpSpPr>
          <p:cNvPr id="1855" name="تجميع"/>
          <p:cNvGrpSpPr/>
          <p:nvPr/>
        </p:nvGrpSpPr>
        <p:grpSpPr>
          <a:xfrm>
            <a:off x="4270728" y="1451724"/>
            <a:ext cx="2698668" cy="388617"/>
            <a:chOff x="0" y="0"/>
            <a:chExt cx="2698667" cy="388616"/>
          </a:xfrm>
        </p:grpSpPr>
        <p:pic>
          <p:nvPicPr>
            <p:cNvPr id="1853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89000"/>
              <a:extLst/>
            </a:blip>
            <a:srcRect l="0" t="0" r="0" b="0"/>
            <a:stretch>
              <a:fillRect/>
            </a:stretch>
          </p:blipFill>
          <p:spPr>
            <a:xfrm>
              <a:off x="314878" y="0"/>
              <a:ext cx="2068982" cy="388617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854" name="مثال من واقع الحياة"/>
            <p:cNvSpPr/>
            <p:nvPr/>
          </p:nvSpPr>
          <p:spPr>
            <a:xfrm>
              <a:off x="0" y="3770"/>
              <a:ext cx="269866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</p:grpSp>
      <p:pic>
        <p:nvPicPr>
          <p:cNvPr id="1856" name="IMG_6979.png" descr="IMG_6979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23559" y="462152"/>
            <a:ext cx="4598311" cy="1162719"/>
          </a:xfrm>
          <a:prstGeom prst="rect">
            <a:avLst/>
          </a:prstGeom>
        </p:spPr>
      </p:pic>
      <p:pic>
        <p:nvPicPr>
          <p:cNvPr id="1857" name="IMG_6979.png" descr="IMG_6979.png"/>
          <p:cNvPicPr>
            <a:picLocks noChangeAspect="1"/>
          </p:cNvPicPr>
          <p:nvPr/>
        </p:nvPicPr>
        <p:blipFill>
          <a:blip r:embed="rId8">
            <a:extLst/>
          </a:blip>
          <a:srcRect l="25584" t="16267" r="40298" b="47323"/>
          <a:stretch>
            <a:fillRect/>
          </a:stretch>
        </p:blipFill>
        <p:spPr>
          <a:xfrm>
            <a:off x="457125" y="1451724"/>
            <a:ext cx="3997646" cy="3199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8" name="IMG_6979.png" descr="IMG_6979.png"/>
          <p:cNvPicPr>
            <a:picLocks noChangeAspect="1"/>
          </p:cNvPicPr>
          <p:nvPr/>
        </p:nvPicPr>
        <p:blipFill>
          <a:blip r:embed="rId8">
            <a:extLst/>
          </a:blip>
          <a:srcRect l="61610" t="14363" r="27209" b="53786"/>
          <a:stretch>
            <a:fillRect/>
          </a:stretch>
        </p:blipFill>
        <p:spPr>
          <a:xfrm>
            <a:off x="5135473" y="1894753"/>
            <a:ext cx="1364161" cy="2914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0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70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861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863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69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864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5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6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7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8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87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874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872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873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877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875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6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878" name="٨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٨٦</a:t>
            </a:r>
          </a:p>
        </p:txBody>
      </p:sp>
      <p:grpSp>
        <p:nvGrpSpPr>
          <p:cNvPr id="1888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879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89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89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4952" y="2295691"/>
            <a:ext cx="2967778" cy="55211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95" name="تجميع"/>
          <p:cNvGrpSpPr/>
          <p:nvPr/>
        </p:nvGrpSpPr>
        <p:grpSpPr>
          <a:xfrm>
            <a:off x="6024369" y="1614161"/>
            <a:ext cx="382400" cy="382400"/>
            <a:chOff x="0" y="0"/>
            <a:chExt cx="382398" cy="382398"/>
          </a:xfrm>
        </p:grpSpPr>
        <p:grpSp>
          <p:nvGrpSpPr>
            <p:cNvPr id="1893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891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92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94" name="٥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٥ </a:t>
              </a:r>
            </a:p>
          </p:txBody>
        </p:sp>
      </p:grpSp>
      <p:pic>
        <p:nvPicPr>
          <p:cNvPr id="1896" name="IMG_6979.png" descr="IMG_6979.png"/>
          <p:cNvPicPr>
            <a:picLocks noChangeAspect="1"/>
          </p:cNvPicPr>
          <p:nvPr/>
        </p:nvPicPr>
        <p:blipFill>
          <a:blip r:embed="rId9">
            <a:extLst/>
          </a:blip>
          <a:srcRect l="26622" t="55563" r="41814" b="40753"/>
          <a:stretch>
            <a:fillRect/>
          </a:stretch>
        </p:blipFill>
        <p:spPr>
          <a:xfrm>
            <a:off x="1044684" y="1721810"/>
            <a:ext cx="4890772" cy="428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7" name="IMG_6979.png" descr="IMG_6979.png"/>
          <p:cNvPicPr>
            <a:picLocks noChangeAspect="1"/>
          </p:cNvPicPr>
          <p:nvPr/>
        </p:nvPicPr>
        <p:blipFill>
          <a:blip r:embed="rId9">
            <a:extLst/>
          </a:blip>
          <a:srcRect l="38862" t="59228" r="41540" b="38158"/>
          <a:stretch>
            <a:fillRect/>
          </a:stretch>
        </p:blipFill>
        <p:spPr>
          <a:xfrm>
            <a:off x="3607984" y="2308391"/>
            <a:ext cx="3036700" cy="303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8" name="IMG_6979.png" descr="IMG_6979.png"/>
          <p:cNvPicPr>
            <a:picLocks noChangeAspect="1"/>
          </p:cNvPicPr>
          <p:nvPr/>
        </p:nvPicPr>
        <p:blipFill>
          <a:blip r:embed="rId9">
            <a:extLst/>
          </a:blip>
          <a:srcRect l="48953" t="61584" r="40743" b="36020"/>
          <a:stretch>
            <a:fillRect/>
          </a:stretch>
        </p:blipFill>
        <p:spPr>
          <a:xfrm>
            <a:off x="5093596" y="3030635"/>
            <a:ext cx="1596541" cy="278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9" name="IMG_6979.png" descr="IMG_6979.png"/>
          <p:cNvPicPr>
            <a:picLocks noChangeAspect="1"/>
          </p:cNvPicPr>
          <p:nvPr/>
        </p:nvPicPr>
        <p:blipFill>
          <a:blip r:embed="rId9">
            <a:extLst/>
          </a:blip>
          <a:srcRect l="43619" t="63679" r="40743" b="33533"/>
          <a:stretch>
            <a:fillRect/>
          </a:stretch>
        </p:blipFill>
        <p:spPr>
          <a:xfrm>
            <a:off x="3723802" y="4342919"/>
            <a:ext cx="3028924" cy="404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4952" y="4269267"/>
            <a:ext cx="2967778" cy="55211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01" name="IMG_6971.jpeg" descr="IMG_6971.jpe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0"/>
          <a:stretch>
            <a:fillRect/>
          </a:stretch>
        </p:blipFill>
        <p:spPr>
          <a:xfrm>
            <a:off x="3626895" y="2571750"/>
            <a:ext cx="1499534" cy="1863326"/>
          </a:xfrm>
          <a:prstGeom prst="rect">
            <a:avLst/>
          </a:prstGeom>
          <a:ln w="127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904" name="٨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٨٧</a:t>
            </a:r>
          </a:p>
        </p:txBody>
      </p:sp>
      <p:grpSp>
        <p:nvGrpSpPr>
          <p:cNvPr id="1914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905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19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917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916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15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918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920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21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2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12308" y="2645585"/>
            <a:ext cx="3324828" cy="201965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2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3486" y="2559050"/>
            <a:ext cx="2697466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926" name="تجميع"/>
          <p:cNvGrpSpPr/>
          <p:nvPr/>
        </p:nvGrpSpPr>
        <p:grpSpPr>
          <a:xfrm rot="10800000">
            <a:off x="3168251" y="2571749"/>
            <a:ext cx="198628" cy="2220275"/>
            <a:chOff x="0" y="0"/>
            <a:chExt cx="198626" cy="2220273"/>
          </a:xfrm>
        </p:grpSpPr>
        <p:pic>
          <p:nvPicPr>
            <p:cNvPr id="1924" name="Google Shape;444;p18" descr="Google Shape;444;p18"/>
            <p:cNvPicPr>
              <a:picLocks noChangeAspect="1"/>
            </p:cNvPicPr>
            <p:nvPr/>
          </p:nvPicPr>
          <p:blipFill>
            <a:blip r:embed="rId8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972947" y="993367"/>
              <a:ext cx="2064241" cy="118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5" name="Google Shape;447;p18" descr="Google Shape;447;p18"/>
            <p:cNvPicPr>
              <a:picLocks noChangeAspect="1"/>
            </p:cNvPicPr>
            <p:nvPr/>
          </p:nvPicPr>
          <p:blipFill>
            <a:blip r:embed="rId9">
              <a:alphaModFix amt="82000"/>
              <a:extLst/>
            </a:blip>
            <a:srcRect l="4356" t="0" r="5827" b="0"/>
            <a:stretch>
              <a:fillRect/>
            </a:stretch>
          </p:blipFill>
          <p:spPr>
            <a:xfrm rot="5400000">
              <a:off x="-991773" y="1029873"/>
              <a:ext cx="2220274" cy="1605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27" name="IMG_6927.jpeg" descr="IMG_6927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00000">
            <a:off x="783595" y="2585977"/>
            <a:ext cx="2097248" cy="20523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28" name="IMG_6977.png" descr="IMG_6977.png"/>
          <p:cNvPicPr>
            <a:picLocks noChangeAspect="1"/>
          </p:cNvPicPr>
          <p:nvPr/>
        </p:nvPicPr>
        <p:blipFill>
          <a:blip r:embed="rId11">
            <a:extLst/>
          </a:blip>
          <a:srcRect l="27686" t="13520" r="43508" b="76148"/>
          <a:stretch>
            <a:fillRect/>
          </a:stretch>
        </p:blipFill>
        <p:spPr>
          <a:xfrm>
            <a:off x="2382076" y="1494689"/>
            <a:ext cx="4004389" cy="10770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3" name="تجميع"/>
          <p:cNvGrpSpPr/>
          <p:nvPr/>
        </p:nvGrpSpPr>
        <p:grpSpPr>
          <a:xfrm>
            <a:off x="6056577" y="1430449"/>
            <a:ext cx="329969" cy="329969"/>
            <a:chOff x="0" y="0"/>
            <a:chExt cx="329968" cy="329968"/>
          </a:xfrm>
        </p:grpSpPr>
        <p:grpSp>
          <p:nvGrpSpPr>
            <p:cNvPr id="1931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929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30" name="Google Shape;1169;p39" descr="Google Shape;1169;p39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32" name="٧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936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37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938" name="٨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٨٧</a:t>
            </a:r>
          </a:p>
        </p:txBody>
      </p:sp>
      <p:grpSp>
        <p:nvGrpSpPr>
          <p:cNvPr id="1941" name="مستطيل مستدير الزوايا"/>
          <p:cNvGrpSpPr/>
          <p:nvPr/>
        </p:nvGrpSpPr>
        <p:grpSpPr>
          <a:xfrm>
            <a:off x="3208043" y="2271509"/>
            <a:ext cx="3233425" cy="2191735"/>
            <a:chOff x="0" y="0"/>
            <a:chExt cx="3233424" cy="2191733"/>
          </a:xfrm>
        </p:grpSpPr>
        <p:sp>
          <p:nvSpPr>
            <p:cNvPr id="1940" name="مستطيل مستدير الزوايا"/>
            <p:cNvSpPr/>
            <p:nvPr/>
          </p:nvSpPr>
          <p:spPr>
            <a:xfrm>
              <a:off x="12700" y="12700"/>
              <a:ext cx="3208025" cy="2166334"/>
            </a:xfrm>
            <a:prstGeom prst="roundRect">
              <a:avLst>
                <a:gd name="adj" fmla="val 4697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93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233425" cy="2191734"/>
            </a:xfrm>
            <a:prstGeom prst="rect">
              <a:avLst/>
            </a:prstGeom>
            <a:effectLst/>
          </p:spPr>
        </p:pic>
      </p:grpSp>
      <p:grpSp>
        <p:nvGrpSpPr>
          <p:cNvPr id="1946" name="تجميع"/>
          <p:cNvGrpSpPr/>
          <p:nvPr/>
        </p:nvGrpSpPr>
        <p:grpSpPr>
          <a:xfrm>
            <a:off x="5828653" y="1561473"/>
            <a:ext cx="464697" cy="464698"/>
            <a:chOff x="0" y="0"/>
            <a:chExt cx="464696" cy="464696"/>
          </a:xfrm>
        </p:grpSpPr>
        <p:grpSp>
          <p:nvGrpSpPr>
            <p:cNvPr id="1944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942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43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45" name="١٢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</p:grpSp>
      <p:pic>
        <p:nvPicPr>
          <p:cNvPr id="1947" name="IMG_6977.png" descr="IMG_6977.png"/>
          <p:cNvPicPr>
            <a:picLocks noChangeAspect="1"/>
          </p:cNvPicPr>
          <p:nvPr/>
        </p:nvPicPr>
        <p:blipFill>
          <a:blip r:embed="rId6">
            <a:extLst/>
          </a:blip>
          <a:srcRect l="30966" t="39360" r="43392" b="58032"/>
          <a:stretch>
            <a:fillRect/>
          </a:stretch>
        </p:blipFill>
        <p:spPr>
          <a:xfrm>
            <a:off x="1280393" y="1698394"/>
            <a:ext cx="4552307" cy="347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8" name="IMG_6977.png" descr="IMG_6977.png"/>
          <p:cNvPicPr>
            <a:picLocks noChangeAspect="1"/>
          </p:cNvPicPr>
          <p:nvPr/>
        </p:nvPicPr>
        <p:blipFill>
          <a:blip r:embed="rId6">
            <a:extLst/>
          </a:blip>
          <a:srcRect l="44727" t="42448" r="46359" b="45309"/>
          <a:stretch>
            <a:fillRect/>
          </a:stretch>
        </p:blipFill>
        <p:spPr>
          <a:xfrm>
            <a:off x="671694" y="2277859"/>
            <a:ext cx="2218802" cy="228559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0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1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2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3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954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955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56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57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8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59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60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961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9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964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962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63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68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965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6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7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970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5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973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971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72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74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76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7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978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79" name="٦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grpSp>
        <p:nvGrpSpPr>
          <p:cNvPr id="1991" name="تجميع"/>
          <p:cNvGrpSpPr/>
          <p:nvPr/>
        </p:nvGrpSpPr>
        <p:grpSpPr>
          <a:xfrm>
            <a:off x="2573403" y="1928622"/>
            <a:ext cx="2735484" cy="1590159"/>
            <a:chOff x="0" y="0"/>
            <a:chExt cx="2735483" cy="1590157"/>
          </a:xfrm>
        </p:grpSpPr>
        <p:grpSp>
          <p:nvGrpSpPr>
            <p:cNvPr id="1987" name="تجميع"/>
            <p:cNvGrpSpPr/>
            <p:nvPr/>
          </p:nvGrpSpPr>
          <p:grpSpPr>
            <a:xfrm>
              <a:off x="0" y="-1"/>
              <a:ext cx="2625937" cy="1590159"/>
              <a:chOff x="0" y="0"/>
              <a:chExt cx="2625936" cy="1590157"/>
            </a:xfrm>
          </p:grpSpPr>
          <p:sp>
            <p:nvSpPr>
              <p:cNvPr id="1980" name="Google Shape;7670;p96"/>
              <p:cNvSpPr/>
              <p:nvPr/>
            </p:nvSpPr>
            <p:spPr>
              <a:xfrm>
                <a:off x="341958" y="0"/>
                <a:ext cx="1942020" cy="434160"/>
              </a:xfrm>
              <a:prstGeom prst="roundRect">
                <a:avLst>
                  <a:gd name="adj" fmla="val 50000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grpSp>
            <p:nvGrpSpPr>
              <p:cNvPr id="1986" name="تجميع"/>
              <p:cNvGrpSpPr/>
              <p:nvPr/>
            </p:nvGrpSpPr>
            <p:grpSpPr>
              <a:xfrm>
                <a:off x="0" y="103365"/>
                <a:ext cx="2625937" cy="1486793"/>
                <a:chOff x="0" y="0"/>
                <a:chExt cx="2625936" cy="1486792"/>
              </a:xfrm>
            </p:grpSpPr>
            <p:sp>
              <p:nvSpPr>
                <p:cNvPr id="1981" name="Google Shape;7671;p96"/>
                <p:cNvSpPr/>
                <p:nvPr/>
              </p:nvSpPr>
              <p:spPr>
                <a:xfrm>
                  <a:off x="0" y="927013"/>
                  <a:ext cx="1306780" cy="549523"/>
                </a:xfrm>
                <a:prstGeom prst="roundRect">
                  <a:avLst>
                    <a:gd name="adj" fmla="val 5458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1982" name="Google Shape;7672;p96"/>
                <p:cNvSpPr/>
                <p:nvPr/>
              </p:nvSpPr>
              <p:spPr>
                <a:xfrm>
                  <a:off x="1415185" y="927013"/>
                  <a:ext cx="1210752" cy="559780"/>
                </a:xfrm>
                <a:prstGeom prst="roundRect">
                  <a:avLst>
                    <a:gd name="adj" fmla="val 6617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pic>
              <p:nvPicPr>
                <p:cNvPr id="1983" name="Google Shape;7677;p96" descr="Google Shape;7677;p96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 flipH="1" rot="16200000">
                  <a:off x="1412939" y="135276"/>
                  <a:ext cx="698947" cy="909922"/>
                </a:xfrm>
                <a:prstGeom prst="rect">
                  <a:avLst/>
                </a:prstGeom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1984" name="Google Shape;7678;p96" descr="Google Shape;7678;p96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 rot="16200000">
                  <a:off x="550862" y="150057"/>
                  <a:ext cx="694021" cy="885293"/>
                </a:xfrm>
                <a:prstGeom prst="rect">
                  <a:avLst/>
                </a:prstGeom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1985" name="معادلات بصيغة الميل والمقطع"/>
                <p:cNvSpPr txBox="1"/>
                <p:nvPr/>
              </p:nvSpPr>
              <p:spPr>
                <a:xfrm>
                  <a:off x="413011" y="0"/>
                  <a:ext cx="1787537" cy="246600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9525" cap="flat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ctr">
                    <a:defRPr b="1" sz="1300">
                      <a:solidFill>
                        <a:srgbClr val="474747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معادلات بصيغة الميل والمقطع</a:t>
                  </a:r>
                </a:p>
              </p:txBody>
            </p:sp>
          </p:grpSp>
        </p:grpSp>
        <p:grpSp>
          <p:nvGrpSpPr>
            <p:cNvPr id="1990" name="تجميع"/>
            <p:cNvGrpSpPr/>
            <p:nvPr/>
          </p:nvGrpSpPr>
          <p:grpSpPr>
            <a:xfrm>
              <a:off x="101679" y="1154048"/>
              <a:ext cx="2633805" cy="436110"/>
              <a:chOff x="0" y="0"/>
              <a:chExt cx="2633803" cy="436109"/>
            </a:xfrm>
          </p:grpSpPr>
          <p:sp>
            <p:nvSpPr>
              <p:cNvPr id="1988" name="كتابة المعادلة وتمثيلها"/>
              <p:cNvSpPr txBox="1"/>
              <p:nvPr/>
            </p:nvSpPr>
            <p:spPr>
              <a:xfrm>
                <a:off x="1450538" y="0"/>
                <a:ext cx="1183266" cy="43611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كتابة المعادلة وتمثيلها</a:t>
                </a:r>
              </a:p>
            </p:txBody>
          </p:sp>
          <p:sp>
            <p:nvSpPr>
              <p:cNvPr id="1989" name="تمثيل بيانات من واقع الحياة"/>
              <p:cNvSpPr txBox="1"/>
              <p:nvPr/>
            </p:nvSpPr>
            <p:spPr>
              <a:xfrm>
                <a:off x="0" y="0"/>
                <a:ext cx="1181668" cy="39276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تمثيل بيانات من واقع الحياة </a:t>
                </a:r>
              </a:p>
            </p:txBody>
          </p:sp>
        </p:grpSp>
      </p:grpSp>
      <p:grpSp>
        <p:nvGrpSpPr>
          <p:cNvPr id="1998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994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992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93" name="Google Shape;3616;p76" descr="Google Shape;3616;p76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97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995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6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999" name="ص= م س + ب ص= م س + ب" descr="ص= م س + ب ص= م س + ب"/>
          <p:cNvPicPr>
            <a:picLocks noChangeAspect="0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265589" y="2468816"/>
            <a:ext cx="1263919" cy="364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1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1" grpId="10"/>
      <p:bldP build="whole" bldLvl="1" animBg="1" rev="0" advAuto="0" spid="1960" grpId="17"/>
      <p:bldP build="whole" bldLvl="1" animBg="1" rev="0" advAuto="0" spid="1970" grpId="5"/>
      <p:bldP build="whole" bldLvl="1" animBg="1" rev="0" advAuto="0" spid="1950" grpId="1"/>
      <p:bldP build="whole" bldLvl="1" animBg="1" rev="0" advAuto="0" spid="1959" grpId="18"/>
      <p:bldP build="whole" bldLvl="1" animBg="1" rev="0" advAuto="0" spid="1969" grpId="12"/>
      <p:bldP build="whole" bldLvl="1" animBg="1" rev="0" advAuto="0" spid="1975" grpId="3"/>
      <p:bldP build="whole" bldLvl="1" animBg="1" rev="0" advAuto="0" spid="1956" grpId="7"/>
      <p:bldP build="whole" bldLvl="1" animBg="1" rev="0" advAuto="0" spid="1953" grpId="11"/>
      <p:bldP build="whole" bldLvl="1" animBg="1" rev="0" advAuto="0" spid="1958" grpId="13"/>
      <p:bldP build="whole" bldLvl="1" animBg="1" rev="0" advAuto="0" spid="1978" grpId="4"/>
      <p:bldP build="whole" bldLvl="1" animBg="1" rev="0" advAuto="0" spid="1961" grpId="14"/>
      <p:bldP build="whole" bldLvl="1" animBg="1" rev="0" advAuto="0" spid="1954" grpId="19"/>
      <p:bldP build="whole" bldLvl="1" animBg="1" rev="0" advAuto="0" spid="1951" grpId="6"/>
      <p:bldP build="whole" bldLvl="1" animBg="1" rev="0" advAuto="0" spid="1957" grpId="15"/>
      <p:bldP build="whole" bldLvl="1" animBg="1" rev="0" advAuto="0" spid="1998" grpId="8"/>
      <p:bldP build="whole" bldLvl="1" animBg="1" rev="0" advAuto="0" spid="1955" grpId="2"/>
      <p:bldP build="whole" bldLvl="1" animBg="1" rev="0" advAuto="0" spid="1952" grpId="16"/>
      <p:bldP build="whole" bldLvl="1" animBg="1" rev="0" advAuto="0" spid="1976" grpId="9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02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2003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2004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2005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2006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2007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2008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2009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10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2011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2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3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44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14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146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92718" y="1390051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7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2838" y="2021082"/>
            <a:ext cx="834834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8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723078" y="3251379"/>
            <a:ext cx="814845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3" name="Google Shape;1599;p45"/>
          <p:cNvGrpSpPr/>
          <p:nvPr/>
        </p:nvGrpSpPr>
        <p:grpSpPr>
          <a:xfrm>
            <a:off x="1279675" y="3422120"/>
            <a:ext cx="417032" cy="417032"/>
            <a:chOff x="0" y="0"/>
            <a:chExt cx="417031" cy="417031"/>
          </a:xfrm>
        </p:grpSpPr>
        <p:grpSp>
          <p:nvGrpSpPr>
            <p:cNvPr id="1151" name="Google Shape;1600;p45"/>
            <p:cNvGrpSpPr/>
            <p:nvPr/>
          </p:nvGrpSpPr>
          <p:grpSpPr>
            <a:xfrm>
              <a:off x="-1" y="-1"/>
              <a:ext cx="417033" cy="417033"/>
              <a:chOff x="0" y="0"/>
              <a:chExt cx="417031" cy="417031"/>
            </a:xfrm>
          </p:grpSpPr>
          <p:sp>
            <p:nvSpPr>
              <p:cNvPr id="1149" name="Google Shape;1601;p45"/>
              <p:cNvSpPr/>
              <p:nvPr/>
            </p:nvSpPr>
            <p:spPr>
              <a:xfrm>
                <a:off x="-1" y="-1"/>
                <a:ext cx="417033" cy="41703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0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20" y="4960"/>
                <a:ext cx="393598" cy="393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2" name="Google Shape;1603;p45"/>
            <p:cNvSpPr/>
            <p:nvPr/>
          </p:nvSpPr>
          <p:spPr>
            <a:xfrm>
              <a:off x="110910" y="110873"/>
              <a:ext cx="195212" cy="19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58" name="Google Shape;1599;p45"/>
          <p:cNvGrpSpPr/>
          <p:nvPr/>
        </p:nvGrpSpPr>
        <p:grpSpPr>
          <a:xfrm>
            <a:off x="1279675" y="1455089"/>
            <a:ext cx="443117" cy="443117"/>
            <a:chOff x="0" y="0"/>
            <a:chExt cx="443116" cy="443116"/>
          </a:xfrm>
        </p:grpSpPr>
        <p:grpSp>
          <p:nvGrpSpPr>
            <p:cNvPr id="1156" name="Google Shape;1600;p45"/>
            <p:cNvGrpSpPr/>
            <p:nvPr/>
          </p:nvGrpSpPr>
          <p:grpSpPr>
            <a:xfrm>
              <a:off x="-1" y="-1"/>
              <a:ext cx="443118" cy="443118"/>
              <a:chOff x="0" y="0"/>
              <a:chExt cx="443116" cy="443116"/>
            </a:xfrm>
          </p:grpSpPr>
          <p:sp>
            <p:nvSpPr>
              <p:cNvPr id="1154" name="Google Shape;1601;p45"/>
              <p:cNvSpPr/>
              <p:nvPr/>
            </p:nvSpPr>
            <p:spPr>
              <a:xfrm>
                <a:off x="-1" y="-1"/>
                <a:ext cx="443118" cy="44311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5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072" y="5270"/>
                <a:ext cx="418217" cy="418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7" name="Google Shape;1603;p45"/>
            <p:cNvSpPr/>
            <p:nvPr/>
          </p:nvSpPr>
          <p:spPr>
            <a:xfrm>
              <a:off x="117847" y="117808"/>
              <a:ext cx="207422" cy="20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61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159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0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168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162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63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64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65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66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67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169" name="Google Shape;828;p33"/>
          <p:cNvSpPr txBox="1"/>
          <p:nvPr>
            <p:ph type="title" idx="4294967295"/>
          </p:nvPr>
        </p:nvSpPr>
        <p:spPr>
          <a:xfrm>
            <a:off x="7592829" y="1569678"/>
            <a:ext cx="531407" cy="451405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170" name="Google Shape;828;p33"/>
          <p:cNvSpPr txBox="1"/>
          <p:nvPr/>
        </p:nvSpPr>
        <p:spPr>
          <a:xfrm>
            <a:off x="7660899" y="2191279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171" name="Google Shape;828;p33"/>
          <p:cNvSpPr txBox="1"/>
          <p:nvPr/>
        </p:nvSpPr>
        <p:spPr>
          <a:xfrm>
            <a:off x="7657014" y="3387747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٤ </a:t>
            </a:r>
          </a:p>
        </p:txBody>
      </p:sp>
      <p:sp>
        <p:nvSpPr>
          <p:cNvPr id="1172" name="Google Shape;828;p33"/>
          <p:cNvSpPr txBox="1"/>
          <p:nvPr/>
        </p:nvSpPr>
        <p:spPr>
          <a:xfrm>
            <a:off x="4040315" y="1401347"/>
            <a:ext cx="3662523" cy="57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57200" rtl="0">
              <a:defRPr b="1" sz="1350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المقطع الصادي هو حل  المعادلة وجذرها و صفرها </a:t>
            </a:r>
          </a:p>
        </p:txBody>
      </p:sp>
      <p:sp>
        <p:nvSpPr>
          <p:cNvPr id="1173" name="Google Shape;828;p33"/>
          <p:cNvSpPr txBox="1"/>
          <p:nvPr/>
        </p:nvSpPr>
        <p:spPr>
          <a:xfrm>
            <a:off x="2975025" y="3300888"/>
            <a:ext cx="4671870" cy="46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67512" rtl="0">
              <a:defRPr b="1" sz="1752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ميل المستقيم المار بالنقطتين (٢، ٤) ،( ٣، ٤) هو -٣ </a:t>
            </a:r>
          </a:p>
        </p:txBody>
      </p:sp>
      <p:grpSp>
        <p:nvGrpSpPr>
          <p:cNvPr id="1178" name="تجميع"/>
          <p:cNvGrpSpPr/>
          <p:nvPr/>
        </p:nvGrpSpPr>
        <p:grpSpPr>
          <a:xfrm>
            <a:off x="1231966" y="2688830"/>
            <a:ext cx="490826" cy="490826"/>
            <a:chOff x="0" y="0"/>
            <a:chExt cx="490825" cy="490825"/>
          </a:xfrm>
        </p:grpSpPr>
        <p:grpSp>
          <p:nvGrpSpPr>
            <p:cNvPr id="1176" name="Google Shape;1638;p45"/>
            <p:cNvGrpSpPr/>
            <p:nvPr/>
          </p:nvGrpSpPr>
          <p:grpSpPr>
            <a:xfrm>
              <a:off x="0" y="0"/>
              <a:ext cx="490826" cy="490826"/>
              <a:chOff x="0" y="0"/>
              <a:chExt cx="490825" cy="490825"/>
            </a:xfrm>
          </p:grpSpPr>
          <p:sp>
            <p:nvSpPr>
              <p:cNvPr id="1174" name="Google Shape;1640;p45"/>
              <p:cNvSpPr/>
              <p:nvPr/>
            </p:nvSpPr>
            <p:spPr>
              <a:xfrm>
                <a:off x="-1" y="-1"/>
                <a:ext cx="490827" cy="4908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5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64" y="5837"/>
                <a:ext cx="463245" cy="4632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77" name="Google Shape;1642;p45"/>
            <p:cNvSpPr/>
            <p:nvPr/>
          </p:nvSpPr>
          <p:spPr>
            <a:xfrm>
              <a:off x="122948" y="167584"/>
              <a:ext cx="213309" cy="14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179" name="تجميع"/>
          <p:cNvSpPr txBox="1"/>
          <p:nvPr/>
        </p:nvSpPr>
        <p:spPr>
          <a:xfrm>
            <a:off x="3255533" y="2473621"/>
            <a:ext cx="4391362" cy="82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02336" rtl="0">
              <a:defRPr b="1" sz="2332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حل المعادلة ٣ س= -١٢ هو س = -٤ </a:t>
            </a:r>
          </a:p>
        </p:txBody>
      </p:sp>
      <p:grpSp>
        <p:nvGrpSpPr>
          <p:cNvPr id="1184" name="تجميع"/>
          <p:cNvGrpSpPr/>
          <p:nvPr/>
        </p:nvGrpSpPr>
        <p:grpSpPr>
          <a:xfrm>
            <a:off x="1279675" y="2021082"/>
            <a:ext cx="481400" cy="481401"/>
            <a:chOff x="0" y="0"/>
            <a:chExt cx="481399" cy="481399"/>
          </a:xfrm>
        </p:grpSpPr>
        <p:grpSp>
          <p:nvGrpSpPr>
            <p:cNvPr id="1182" name="Google Shape;1638;p45"/>
            <p:cNvGrpSpPr/>
            <p:nvPr/>
          </p:nvGrpSpPr>
          <p:grpSpPr>
            <a:xfrm>
              <a:off x="0" y="0"/>
              <a:ext cx="481400" cy="481400"/>
              <a:chOff x="0" y="0"/>
              <a:chExt cx="481399" cy="481399"/>
            </a:xfrm>
          </p:grpSpPr>
          <p:sp>
            <p:nvSpPr>
              <p:cNvPr id="1180" name="Google Shape;1640;p45"/>
              <p:cNvSpPr/>
              <p:nvPr/>
            </p:nvSpPr>
            <p:spPr>
              <a:xfrm>
                <a:off x="-1" y="-1"/>
                <a:ext cx="481401" cy="48140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81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029" y="5725"/>
                <a:ext cx="454349" cy="454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83" name="⭐️"/>
            <p:cNvSpPr txBox="1"/>
            <p:nvPr/>
          </p:nvSpPr>
          <p:spPr>
            <a:xfrm>
              <a:off x="113699" y="94649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⭐️</a:t>
              </a:r>
            </a:p>
          </p:txBody>
        </p:sp>
      </p:grpSp>
      <p:sp>
        <p:nvSpPr>
          <p:cNvPr id="1185" name="Google Shape;828;p33"/>
          <p:cNvSpPr txBox="1"/>
          <p:nvPr/>
        </p:nvSpPr>
        <p:spPr>
          <a:xfrm>
            <a:off x="3526902" y="2041896"/>
            <a:ext cx="4133998" cy="53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813816" rtl="0">
              <a:defRPr b="1" sz="169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تحصلين على ⭐️درجة ⭐️ يانجمة الرياضيات </a:t>
            </a:r>
          </a:p>
        </p:txBody>
      </p:sp>
      <p:pic>
        <p:nvPicPr>
          <p:cNvPr id="1186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0" t="59859" r="75865" b="21232"/>
          <a:stretch>
            <a:fillRect/>
          </a:stretch>
        </p:blipFill>
        <p:spPr>
          <a:xfrm>
            <a:off x="7712958" y="2642683"/>
            <a:ext cx="814845" cy="537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87" name="Google Shape;828;p33"/>
          <p:cNvSpPr txBox="1"/>
          <p:nvPr/>
        </p:nvSpPr>
        <p:spPr>
          <a:xfrm>
            <a:off x="7660899" y="2816060"/>
            <a:ext cx="463338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pic>
        <p:nvPicPr>
          <p:cNvPr id="1188" name="IMG_6599.png" descr="IMG_659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57096" y="3333442"/>
            <a:ext cx="1590369" cy="1590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3" grpId="8"/>
      <p:bldP build="whole" bldLvl="1" animBg="1" rev="0" advAuto="0" spid="1185" grpId="3"/>
      <p:bldP build="whole" bldLvl="1" animBg="1" rev="0" advAuto="0" spid="1178" grpId="6"/>
      <p:bldP build="whole" bldLvl="1" animBg="1" rev="0" advAuto="0" spid="1179" grpId="5"/>
      <p:bldP build="whole" bldLvl="1" animBg="1" rev="0" advAuto="0" spid="1173" grpId="7"/>
      <p:bldP build="whole" bldLvl="1" animBg="1" rev="0" advAuto="0" spid="1172" grpId="1"/>
      <p:bldP build="whole" bldLvl="1" animBg="1" rev="0" advAuto="0" spid="1158" grpId="2"/>
      <p:bldP build="whole" bldLvl="1" animBg="1" rev="0" advAuto="0" spid="1184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1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197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191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2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93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194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195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96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198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199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200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202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3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204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05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٩٤</a:t>
            </a:r>
          </a:p>
        </p:txBody>
      </p:sp>
      <p:sp>
        <p:nvSpPr>
          <p:cNvPr id="1206" name="علمتني الرياضيات…"/>
          <p:cNvSpPr txBox="1"/>
          <p:nvPr/>
        </p:nvSpPr>
        <p:spPr>
          <a:xfrm>
            <a:off x="1901602" y="143103"/>
            <a:ext cx="5274169" cy="54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15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اليأس والنجاح خطآن متوازيان لا يلتقيان </a:t>
            </a:r>
          </a:p>
        </p:txBody>
      </p:sp>
      <p:sp>
        <p:nvSpPr>
          <p:cNvPr id="1207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208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1211" name="مستطيل"/>
          <p:cNvGrpSpPr/>
          <p:nvPr/>
        </p:nvGrpSpPr>
        <p:grpSpPr>
          <a:xfrm>
            <a:off x="717895" y="1512367"/>
            <a:ext cx="3752675" cy="2822891"/>
            <a:chOff x="0" y="0"/>
            <a:chExt cx="3752673" cy="2822890"/>
          </a:xfrm>
        </p:grpSpPr>
        <p:sp>
          <p:nvSpPr>
            <p:cNvPr id="1210" name="مستطيل"/>
            <p:cNvSpPr/>
            <p:nvPr/>
          </p:nvSpPr>
          <p:spPr>
            <a:xfrm>
              <a:off x="12700" y="12700"/>
              <a:ext cx="3727274" cy="2797491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09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752674" cy="2822891"/>
            </a:xfrm>
            <a:prstGeom prst="rect">
              <a:avLst/>
            </a:prstGeom>
            <a:effectLst/>
          </p:spPr>
        </p:pic>
      </p:grpSp>
      <p:grpSp>
        <p:nvGrpSpPr>
          <p:cNvPr id="1214" name="تجميع"/>
          <p:cNvGrpSpPr/>
          <p:nvPr/>
        </p:nvGrpSpPr>
        <p:grpSpPr>
          <a:xfrm rot="5400000">
            <a:off x="3330834" y="-223525"/>
            <a:ext cx="272545" cy="2988721"/>
            <a:chOff x="0" y="0"/>
            <a:chExt cx="272543" cy="2988719"/>
          </a:xfrm>
        </p:grpSpPr>
        <p:sp>
          <p:nvSpPr>
            <p:cNvPr id="1212" name="Google Shape;2631;p60"/>
            <p:cNvSpPr/>
            <p:nvPr/>
          </p:nvSpPr>
          <p:spPr>
            <a:xfrm rot="5400000">
              <a:off x="-296081" y="296080"/>
              <a:ext cx="864706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2632;p60"/>
            <p:cNvSpPr/>
            <p:nvPr/>
          </p:nvSpPr>
          <p:spPr>
            <a:xfrm rot="5400000">
              <a:off x="-1052880" y="1663296"/>
              <a:ext cx="2378303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15" name="Google Shape;2844;p32"/>
          <p:cNvSpPr/>
          <p:nvPr/>
        </p:nvSpPr>
        <p:spPr>
          <a:xfrm>
            <a:off x="2047385" y="1159494"/>
            <a:ext cx="2020192" cy="222682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5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  <p:pic>
        <p:nvPicPr>
          <p:cNvPr id="1216" name="IMG_6862.png" descr="IMG_6862.png"/>
          <p:cNvPicPr>
            <a:picLocks noChangeAspect="1"/>
          </p:cNvPicPr>
          <p:nvPr/>
        </p:nvPicPr>
        <p:blipFill>
          <a:blip r:embed="rId8">
            <a:extLst/>
          </a:blip>
          <a:srcRect l="61150" t="89624" r="25684" b="5916"/>
          <a:stretch>
            <a:fillRect/>
          </a:stretch>
        </p:blipFill>
        <p:spPr>
          <a:xfrm>
            <a:off x="1444342" y="1709231"/>
            <a:ext cx="2827011" cy="71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7" name="IMG_6972.jpeg" descr="IMG_6972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19194" y="2068204"/>
            <a:ext cx="1675039" cy="21349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4" grpId="3"/>
      <p:bldP build="whole" bldLvl="1" animBg="1" rev="0" advAuto="0" spid="1202" grpId="2"/>
      <p:bldP build="whole" bldLvl="1" animBg="1" rev="0" advAuto="0" spid="1201" grpId="1"/>
      <p:bldP build="whole" bldLvl="1" animBg="1" rev="0" advAuto="0" spid="1205" grpId="4"/>
      <p:bldP build="whole" bldLvl="1" animBg="1" rev="0" advAuto="0" spid="1207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1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219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20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4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222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23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7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225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26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32" name="تجميع"/>
          <p:cNvGrpSpPr/>
          <p:nvPr/>
        </p:nvGrpSpPr>
        <p:grpSpPr>
          <a:xfrm>
            <a:off x="1002436" y="873754"/>
            <a:ext cx="5801917" cy="385387"/>
            <a:chOff x="0" y="0"/>
            <a:chExt cx="5801916" cy="385386"/>
          </a:xfrm>
        </p:grpSpPr>
        <p:grpSp>
          <p:nvGrpSpPr>
            <p:cNvPr id="1230" name="تجميع"/>
            <p:cNvGrpSpPr/>
            <p:nvPr/>
          </p:nvGrpSpPr>
          <p:grpSpPr>
            <a:xfrm rot="5400000">
              <a:off x="2708264" y="-2708265"/>
              <a:ext cx="385387" cy="5801917"/>
              <a:chOff x="0" y="0"/>
              <a:chExt cx="385386" cy="5801916"/>
            </a:xfrm>
          </p:grpSpPr>
          <p:sp>
            <p:nvSpPr>
              <p:cNvPr id="1228" name="Google Shape;2631;p60"/>
              <p:cNvSpPr/>
              <p:nvPr/>
            </p:nvSpPr>
            <p:spPr>
              <a:xfrm rot="5400000">
                <a:off x="-646621" y="646620"/>
                <a:ext cx="1678628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9" name="Google Shape;2632;p60"/>
              <p:cNvSpPr/>
              <p:nvPr/>
            </p:nvSpPr>
            <p:spPr>
              <a:xfrm rot="5400000">
                <a:off x="-2115773" y="3300757"/>
                <a:ext cx="461693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31" name="مرادف كلمة"/>
            <p:cNvSpPr txBox="1"/>
            <p:nvPr/>
          </p:nvSpPr>
          <p:spPr>
            <a:xfrm>
              <a:off x="4542346" y="64959"/>
              <a:ext cx="1248270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1235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233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234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251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236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60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254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252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53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59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255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6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7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8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269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263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261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62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68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264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65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66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67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270" name="صيغة   :"/>
          <p:cNvSpPr txBox="1"/>
          <p:nvPr/>
        </p:nvSpPr>
        <p:spPr>
          <a:xfrm>
            <a:off x="4174263" y="873726"/>
            <a:ext cx="882862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صيغة   : </a:t>
            </a:r>
          </a:p>
        </p:txBody>
      </p:sp>
      <p:sp>
        <p:nvSpPr>
          <p:cNvPr id="1271" name="طريقة  ،اسلوب   ، او صورة   ،هيئة ،…"/>
          <p:cNvSpPr txBox="1"/>
          <p:nvPr/>
        </p:nvSpPr>
        <p:spPr>
          <a:xfrm>
            <a:off x="879829" y="892152"/>
            <a:ext cx="3226900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طريقة  ،اسلوب   ، او صورة   ،هيئة ،…</a:t>
            </a:r>
          </a:p>
        </p:txBody>
      </p:sp>
      <p:sp>
        <p:nvSpPr>
          <p:cNvPr id="1272" name="مستطيل مستدير الزوايا"/>
          <p:cNvSpPr/>
          <p:nvPr/>
        </p:nvSpPr>
        <p:spPr>
          <a:xfrm>
            <a:off x="871693" y="1309688"/>
            <a:ext cx="6206247" cy="3416639"/>
          </a:xfrm>
          <a:prstGeom prst="roundRect">
            <a:avLst>
              <a:gd name="adj" fmla="val 6139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73" name="معدل التغير ،…"/>
          <p:cNvSpPr txBox="1"/>
          <p:nvPr/>
        </p:nvSpPr>
        <p:spPr>
          <a:xfrm>
            <a:off x="5201018" y="2766069"/>
            <a:ext cx="1237357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معدل التغير ،</a:t>
            </a:r>
          </a:p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والميل </a:t>
            </a:r>
          </a:p>
        </p:txBody>
      </p:sp>
      <p:grpSp>
        <p:nvGrpSpPr>
          <p:cNvPr id="1276" name="🎯كتابة معادلة المستقيم بصيغة الميل والمقطع وأمثلها بيانيًا  .…"/>
          <p:cNvGrpSpPr/>
          <p:nvPr/>
        </p:nvGrpSpPr>
        <p:grpSpPr>
          <a:xfrm>
            <a:off x="3399711" y="2777758"/>
            <a:ext cx="1414034" cy="1605187"/>
            <a:chOff x="0" y="0"/>
            <a:chExt cx="1414032" cy="1605185"/>
          </a:xfrm>
        </p:grpSpPr>
        <p:sp>
          <p:nvSpPr>
            <p:cNvPr id="1275" name="🎯كتابة معادلة المستقيم بصيغة الميل والمقطع وأمثلها بيانيًا  .…"/>
            <p:cNvSpPr txBox="1"/>
            <p:nvPr/>
          </p:nvSpPr>
          <p:spPr>
            <a:xfrm>
              <a:off x="6350" y="6350"/>
              <a:ext cx="1401333" cy="1592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🎯كتابة معادلة المستقيم بصيغة الميل والمقطع وأمثلها بيانيًا  . </a:t>
              </a: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🎯تمثيل بيانات من واقع الحياة باستعمال معادلات مكتوبة بصيغة الميل والمقطع</a:t>
              </a:r>
            </a:p>
          </p:txBody>
        </p:sp>
        <p:pic>
          <p:nvPicPr>
            <p:cNvPr id="1274" name="🎯كتابة معادلة المستقيم بصيغة الميل والمقطع وأمثلها بيانيًا  .… 🎯كتابة معادلة المستقيم بصيغة الميل والمقطع وأمثلها بيانيًا  . 🎯تمثيل بيانات من واقع الحياة باستعمال معادلات مكتوبة بصيغة الميل والمقطع" descr="🎯كتابة معادلة المستقيم بصيغة الميل والمقطع وأمثلها بيانيًا  .… 🎯كتابة معادلة المستقيم بصيغة الميل والمقطع وأمثلها بيانيًا  . 🎯تمثيل بيانات من واقع الحياة باستعمال معادلات مكتوبة بصيغة الميل والمقط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1605186"/>
            </a:xfrm>
            <a:prstGeom prst="rect">
              <a:avLst/>
            </a:prstGeom>
            <a:effectLst/>
          </p:spPr>
        </p:pic>
      </p:grpSp>
      <p:sp>
        <p:nvSpPr>
          <p:cNvPr id="1277" name="صيغة الميل والمقطع"/>
          <p:cNvSpPr txBox="1"/>
          <p:nvPr/>
        </p:nvSpPr>
        <p:spPr>
          <a:xfrm>
            <a:off x="7205481" y="3841488"/>
            <a:ext cx="1762292" cy="148246"/>
          </a:xfrm>
          <a:prstGeom prst="rect">
            <a:avLst/>
          </a:prstGeom>
          <a:gradFill>
            <a:gsLst>
              <a:gs pos="0">
                <a:srgbClr val="F9FAF4"/>
              </a:gs>
              <a:gs pos="100000">
                <a:srgbClr val="FFF2E2"/>
              </a:gs>
            </a:gsLst>
            <a:lin ang="16200000"/>
          </a:gra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صيغة الميل والمقطع </a:t>
            </a:r>
          </a:p>
        </p:txBody>
      </p:sp>
      <p:grpSp>
        <p:nvGrpSpPr>
          <p:cNvPr id="1280" name="تجميع"/>
          <p:cNvGrpSpPr/>
          <p:nvPr/>
        </p:nvGrpSpPr>
        <p:grpSpPr>
          <a:xfrm>
            <a:off x="7326777" y="3527574"/>
            <a:ext cx="1637463" cy="307565"/>
            <a:chOff x="0" y="0"/>
            <a:chExt cx="1637462" cy="307564"/>
          </a:xfrm>
        </p:grpSpPr>
        <p:pic>
          <p:nvPicPr>
            <p:cNvPr id="1278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37463" cy="307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79" name="المفردات"/>
            <p:cNvSpPr txBox="1"/>
            <p:nvPr/>
          </p:nvSpPr>
          <p:spPr>
            <a:xfrm>
              <a:off x="491541" y="11489"/>
              <a:ext cx="761970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5" dur="2000" fill="hold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2" grpId="2"/>
      <p:bldP build="whole" bldLvl="1" animBg="1" rev="0" advAuto="0" spid="1276" grpId="7"/>
      <p:bldP build="whole" bldLvl="1" animBg="1" rev="0" advAuto="0" spid="1270" grpId="3"/>
      <p:bldP build="whole" bldLvl="1" animBg="1" rev="0" advAuto="0" spid="1273" grpId="6"/>
      <p:bldP build="whole" bldLvl="1" animBg="1" rev="0" advAuto="0" spid="1271" grpId="4"/>
      <p:bldP build="whole" bldLvl="1" animBg="1" rev="0" advAuto="0" spid="1272" grpId="5"/>
      <p:bldP build="whole" bldLvl="1" animBg="1" rev="0" advAuto="0" spid="127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3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4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85" name="٩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٩٤</a:t>
            </a:r>
          </a:p>
        </p:txBody>
      </p:sp>
      <p:pic>
        <p:nvPicPr>
          <p:cNvPr id="1286" name="IMG_2275.png" descr="IMG_2275.png"/>
          <p:cNvPicPr>
            <a:picLocks noChangeAspect="1"/>
          </p:cNvPicPr>
          <p:nvPr/>
        </p:nvPicPr>
        <p:blipFill>
          <a:blip r:embed="rId5">
            <a:extLst/>
          </a:blip>
          <a:srcRect l="14788" t="27703" r="26841" b="19225"/>
          <a:stretch>
            <a:fillRect/>
          </a:stretch>
        </p:blipFill>
        <p:spPr>
          <a:xfrm>
            <a:off x="6888876" y="3417787"/>
            <a:ext cx="1489796" cy="101590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grpSp>
        <p:nvGrpSpPr>
          <p:cNvPr id="1296" name="Google Shape;1046;p38"/>
          <p:cNvGrpSpPr/>
          <p:nvPr/>
        </p:nvGrpSpPr>
        <p:grpSpPr>
          <a:xfrm>
            <a:off x="1304110" y="1115140"/>
            <a:ext cx="4453039" cy="3723452"/>
            <a:chOff x="0" y="0"/>
            <a:chExt cx="4453037" cy="3723450"/>
          </a:xfrm>
        </p:grpSpPr>
        <p:grpSp>
          <p:nvGrpSpPr>
            <p:cNvPr id="1294" name="Google Shape;1047;p38"/>
            <p:cNvGrpSpPr/>
            <p:nvPr/>
          </p:nvGrpSpPr>
          <p:grpSpPr>
            <a:xfrm>
              <a:off x="0" y="-1"/>
              <a:ext cx="4453038" cy="3723452"/>
              <a:chOff x="0" y="0"/>
              <a:chExt cx="4453037" cy="3723450"/>
            </a:xfrm>
          </p:grpSpPr>
          <p:grpSp>
            <p:nvGrpSpPr>
              <p:cNvPr id="1290" name="Google Shape;1048;p38"/>
              <p:cNvGrpSpPr/>
              <p:nvPr/>
            </p:nvGrpSpPr>
            <p:grpSpPr>
              <a:xfrm>
                <a:off x="1482518" y="3110376"/>
                <a:ext cx="1495732" cy="613075"/>
                <a:chOff x="0" y="0"/>
                <a:chExt cx="1495730" cy="613074"/>
              </a:xfrm>
            </p:grpSpPr>
            <p:sp>
              <p:nvSpPr>
                <p:cNvPr id="1287" name="Google Shape;1049;p38"/>
                <p:cNvSpPr/>
                <p:nvPr/>
              </p:nvSpPr>
              <p:spPr>
                <a:xfrm rot="10800000">
                  <a:off x="0" y="579482"/>
                  <a:ext cx="1488057" cy="33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288" name="Google Shape;1050;p38"/>
                <p:cNvSpPr/>
                <p:nvPr/>
              </p:nvSpPr>
              <p:spPr>
                <a:xfrm>
                  <a:off x="143544" y="-1"/>
                  <a:ext cx="1201049" cy="4796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289" name="Google Shape;1051;p38"/>
                <p:cNvSpPr/>
                <p:nvPr/>
              </p:nvSpPr>
              <p:spPr>
                <a:xfrm>
                  <a:off x="7676" y="478490"/>
                  <a:ext cx="1488056" cy="104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293" name="Google Shape;1052;p38"/>
              <p:cNvGrpSpPr/>
              <p:nvPr/>
            </p:nvGrpSpPr>
            <p:grpSpPr>
              <a:xfrm>
                <a:off x="0" y="-1"/>
                <a:ext cx="4453038" cy="3110376"/>
                <a:chOff x="0" y="0"/>
                <a:chExt cx="4453037" cy="3110374"/>
              </a:xfrm>
            </p:grpSpPr>
            <p:sp>
              <p:nvSpPr>
                <p:cNvPr id="1291" name="Google Shape;1053;p38"/>
                <p:cNvSpPr/>
                <p:nvPr/>
              </p:nvSpPr>
              <p:spPr>
                <a:xfrm>
                  <a:off x="11" y="-1"/>
                  <a:ext cx="4453027" cy="3110279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292" name="Google Shape;1054;p38"/>
                <p:cNvSpPr/>
                <p:nvPr/>
              </p:nvSpPr>
              <p:spPr>
                <a:xfrm rot="10800000">
                  <a:off x="0" y="2765049"/>
                  <a:ext cx="4453027" cy="345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295" name="Google Shape;1055;p38"/>
            <p:cNvSpPr/>
            <p:nvPr/>
          </p:nvSpPr>
          <p:spPr>
            <a:xfrm>
              <a:off x="2116288" y="62622"/>
              <a:ext cx="110167" cy="1102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97" name="القارئ عبدالرحمن مسعد - {واصبر على ما يقولون واهجرهم هجرا جميلا}{سورة المزمل}.mp4" descr="القارئ عبدالرحمن مسعد - {واصبر على ما يقولون واهجرهم هجرا جميلا}{سورة المزمل}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304110" y="1407111"/>
            <a:ext cx="4470735" cy="2514789"/>
          </a:xfrm>
          <a:prstGeom prst="rect">
            <a:avLst/>
          </a:prstGeom>
          <a:ln w="12700">
            <a:miter lim="400000"/>
          </a:ln>
        </p:spPr>
      </p:pic>
      <p:sp>
        <p:nvSpPr>
          <p:cNvPr id="1298" name="Google Shape;751;p31"/>
          <p:cNvSpPr/>
          <p:nvPr/>
        </p:nvSpPr>
        <p:spPr>
          <a:xfrm flipH="1" rot="21588726">
            <a:off x="1278709" y="1063449"/>
            <a:ext cx="4516391" cy="1009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8026"/>
                </a:lnTo>
                <a:cubicBezTo>
                  <a:pt x="19635" y="18026"/>
                  <a:pt x="19635" y="8026"/>
                  <a:pt x="17664" y="8026"/>
                </a:cubicBezTo>
                <a:cubicBezTo>
                  <a:pt x="15699" y="8026"/>
                  <a:pt x="15699" y="21600"/>
                  <a:pt x="13728" y="21600"/>
                </a:cubicBezTo>
                <a:cubicBezTo>
                  <a:pt x="11763" y="21600"/>
                  <a:pt x="11757" y="12866"/>
                  <a:pt x="9792" y="12866"/>
                </a:cubicBezTo>
                <a:cubicBezTo>
                  <a:pt x="7827" y="12866"/>
                  <a:pt x="7827" y="19453"/>
                  <a:pt x="5856" y="19453"/>
                </a:cubicBezTo>
                <a:cubicBezTo>
                  <a:pt x="3891" y="19453"/>
                  <a:pt x="3891" y="9357"/>
                  <a:pt x="1920" y="9357"/>
                </a:cubicBezTo>
                <a:cubicBezTo>
                  <a:pt x="1183" y="9357"/>
                  <a:pt x="723" y="10368"/>
                  <a:pt x="331" y="11633"/>
                </a:cubicBezTo>
                <a:lnTo>
                  <a:pt x="0" y="12795"/>
                </a:lnTo>
                <a:lnTo>
                  <a:pt x="0" y="0"/>
                </a:lnTo>
                <a:close/>
              </a:path>
            </a:pathLst>
          </a:custGeom>
          <a:solidFill>
            <a:srgbClr val="FFF6E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u="sng">
                <a:solidFill>
                  <a:srgbClr val="000000"/>
                </a:solidFill>
              </a:defRPr>
            </a:pPr>
          </a:p>
        </p:txBody>
      </p:sp>
      <p:pic>
        <p:nvPicPr>
          <p:cNvPr id="1299" name="فقد صاغ الله سبحانه لنا الراحة النفسية في تجنب بعض البشر في قوله تعالى:( وأصبر على مايقولون واهجرهم هجرا جميلا ) فقد صاغ الله سبحانه لنا الراحة النفسية في تجنب بعض البشر في قوله تعالى:( وأصبر على مايقولون واهجرهم هجرا جميلا )  " descr="فقد صاغ الله سبحانه لنا الراحة النفسية في تجنب بعض البشر في قوله تعالى:( وأصبر على مايقولون واهجرهم هجرا جميلا ) فقد صاغ الله سبحانه لنا الراحة النفسية في تجنب بعض البشر في قوله تعالى:( وأصبر على مايقولون واهجرهم هجرا جميلا ) 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69721" y="3814646"/>
            <a:ext cx="4560483" cy="53935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300" name="الصيغ في القران الكريم عديدة"/>
          <p:cNvSpPr txBox="1"/>
          <p:nvPr/>
        </p:nvSpPr>
        <p:spPr>
          <a:xfrm>
            <a:off x="1913976" y="1115140"/>
            <a:ext cx="3406319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5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الصيغ في القران الكريم عديدة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241" fill="hold"/>
                                        <p:tgtEl>
                                          <p:spTgt spid="1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297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129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97"/>
                  </p:tgtEl>
                </p:cond>
              </p:nextCondLst>
            </p:seq>
          </p:childTnLst>
        </p:cTn>
      </p:par>
    </p:tnLst>
    <p:bldLst>
      <p:bldP build="whole" bldLvl="1" animBg="1" rev="0" advAuto="0" spid="129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3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4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7" name="الصيغ  حولنا"/>
          <p:cNvGrpSpPr/>
          <p:nvPr/>
        </p:nvGrpSpPr>
        <p:grpSpPr>
          <a:xfrm>
            <a:off x="2048757" y="877360"/>
            <a:ext cx="3678152" cy="477164"/>
            <a:chOff x="0" y="0"/>
            <a:chExt cx="3678151" cy="477162"/>
          </a:xfrm>
        </p:grpSpPr>
        <p:sp>
          <p:nvSpPr>
            <p:cNvPr id="1306" name="الصيغ  حولنا"/>
            <p:cNvSpPr txBox="1"/>
            <p:nvPr/>
          </p:nvSpPr>
          <p:spPr>
            <a:xfrm>
              <a:off x="63500" y="76200"/>
              <a:ext cx="3551152" cy="324763"/>
            </a:xfrm>
            <a:prstGeom prst="rect">
              <a:avLst/>
            </a:prstGeom>
            <a:solidFill>
              <a:srgbClr val="FFF5E9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algn="ctr">
                <a:defRPr b="1" sz="1600">
                  <a:solidFill>
                    <a:srgbClr val="434343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الصيغ  حولنا </a:t>
              </a:r>
            </a:p>
          </p:txBody>
        </p:sp>
        <p:pic>
          <p:nvPicPr>
            <p:cNvPr id="1305" name="الصيغ  حولنا الصيغ  حولنا " descr="الصيغ  حولنا الصيغ  حولن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3678152" cy="477164"/>
            </a:xfrm>
            <a:prstGeom prst="rect">
              <a:avLst/>
            </a:prstGeom>
            <a:effectLst/>
          </p:spPr>
        </p:pic>
      </p:grpSp>
      <p:pic>
        <p:nvPicPr>
          <p:cNvPr id="1308" name="يوجد صيغ كيميائية… يوجد صيغ كيميائية وصيغ لغوية مثل ( صيغة الجمع او صيغة المبالغة……) صيغ رياضية مثل (الجبر والاحصاء …)" descr="يوجد صيغ كيميائية… يوجد صيغ كيميائية وصيغ لغوية مثل ( صيغة الجمع او صيغة المبالغة……) صيغ رياضية مثل (الجبر والاحصاء …)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5014" y="1709110"/>
            <a:ext cx="5825941" cy="21567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8" grpId="2"/>
      <p:bldP build="whole" bldLvl="1" animBg="1" rev="0" advAuto="0" spid="130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2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5" name="IMG_4990.jpeg"/>
          <p:cNvGrpSpPr/>
          <p:nvPr/>
        </p:nvGrpSpPr>
        <p:grpSpPr>
          <a:xfrm>
            <a:off x="6776449" y="3315773"/>
            <a:ext cx="1562981" cy="937602"/>
            <a:chOff x="0" y="0"/>
            <a:chExt cx="1562979" cy="937600"/>
          </a:xfrm>
        </p:grpSpPr>
        <p:pic>
          <p:nvPicPr>
            <p:cNvPr id="1314" name="IMG_4990.jpeg" descr="IMG_4990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4300" y="76200"/>
              <a:ext cx="1347080" cy="7471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3" name="IMG_4990.jpeg" descr="IMG_4990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562980" cy="937601"/>
            </a:xfrm>
            <a:prstGeom prst="rect">
              <a:avLst/>
            </a:prstGeom>
            <a:effectLst/>
          </p:spPr>
        </p:pic>
      </p:grpSp>
      <p:sp>
        <p:nvSpPr>
          <p:cNvPr id="1316" name="."/>
          <p:cNvSpPr txBox="1"/>
          <p:nvPr>
            <p:ph type="body" idx="4294967295"/>
          </p:nvPr>
        </p:nvSpPr>
        <p:spPr>
          <a:xfrm>
            <a:off x="789454" y="1112235"/>
            <a:ext cx="5786448" cy="334234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sp>
        <p:nvSpPr>
          <p:cNvPr id="1317" name="Google Shape;1767;p26"/>
          <p:cNvSpPr/>
          <p:nvPr/>
        </p:nvSpPr>
        <p:spPr>
          <a:xfrm rot="4829594">
            <a:off x="877495" y="844511"/>
            <a:ext cx="265994" cy="765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318" name="Google Shape;1770;p26"/>
          <p:cNvSpPr txBox="1"/>
          <p:nvPr/>
        </p:nvSpPr>
        <p:spPr>
          <a:xfrm rot="88792">
            <a:off x="755962" y="1273652"/>
            <a:ext cx="5949687" cy="3220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868680" rtl="0">
              <a:defRPr b="1" sz="3514">
                <a:solidFill>
                  <a:srgbClr val="6E667A"/>
                </a:solidFill>
              </a:defRPr>
            </a:pPr>
            <a:r>
              <a:t>و بلغة الرياضيات نصوغ حب الوطن بهذه العبارة </a:t>
            </a:r>
          </a:p>
          <a:p>
            <a:pPr algn="ctr" defTabSz="868680" rtl="0">
              <a:defRPr b="1" sz="3514">
                <a:solidFill>
                  <a:srgbClr val="6E667A"/>
                </a:solidFill>
              </a:defRPr>
            </a:pPr>
            <a:r>
              <a:t>ان المملكة العربية السعودية هي القاسم المشترك الاكبر الذي يضمنا بدون باقي والمضاعف المشترك للانتماء والولاء والحب والعطاء </a:t>
            </a:r>
          </a:p>
        </p:txBody>
      </p:sp>
      <p:pic>
        <p:nvPicPr>
          <p:cNvPr id="1319" name="IMG_1793.jpeg" descr="IMG_1793.jpeg"/>
          <p:cNvPicPr>
            <a:picLocks noChangeAspect="1"/>
          </p:cNvPicPr>
          <p:nvPr/>
        </p:nvPicPr>
        <p:blipFill>
          <a:blip r:embed="rId7">
            <a:extLst/>
          </a:blip>
          <a:srcRect l="10233" t="0" r="0" b="0"/>
          <a:stretch>
            <a:fillRect/>
          </a:stretch>
        </p:blipFill>
        <p:spPr>
          <a:xfrm>
            <a:off x="871078" y="3816017"/>
            <a:ext cx="808222" cy="578482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