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media/image1.jpeg" ContentType="image/jpeg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media1.mp4" ContentType="video/unknown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rgbClr val="CCEAE9"/>
        </a:fontRef>
        <a:srgbClr val="CCEAE9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rgbClr val="FCEFF1"/>
          </a:solidFill>
        </a:fill>
      </a:tcStyle>
    </a:wholeTbl>
    <a:band2H>
      <a:tcTxStyle b="def" i="def"/>
      <a:tcStyle>
        <a:tcBdr/>
        <a:fill>
          <a:solidFill>
            <a:srgbClr val="FDF7F8"/>
          </a:solidFill>
        </a:fill>
      </a:tcStyle>
    </a:band2H>
    <a:firstCol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381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381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CCEAE9"/>
        </a:fontRef>
        <a:srgbClr val="CCEAE9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Col>
    <a:la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381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381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CCEAE9"/>
        </a:fontRef>
        <a:srgbClr val="CCEAE9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Col>
    <a:la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381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381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CCEAE9"/>
        </a:fontRef>
        <a:srgbClr val="CCEAE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6FBFB"/>
          </a:solidFill>
        </a:fill>
      </a:tcStyle>
    </a:wholeTbl>
    <a:band2H>
      <a:tcTxStyle b="def" i="def"/>
      <a:tcStyle>
        <a:tcBdr/>
        <a:fill>
          <a:solidFill>
            <a:srgbClr val="FEFEFE"/>
          </a:solidFill>
        </a:fill>
      </a:tcStyle>
    </a:band2H>
    <a:firstCol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CCEAE9"/>
        </a:fontRef>
        <a:srgbClr val="CCEAE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CCEAE9"/>
              </a:solidFill>
              <a:prstDash val="solid"/>
              <a:round/>
            </a:ln>
          </a:top>
          <a:bottom>
            <a:ln w="25400" cap="flat">
              <a:solidFill>
                <a:srgbClr val="CCEAE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EFEFE"/>
          </a:solidFill>
        </a:fill>
      </a:tcStyle>
    </a:lastRow>
    <a:fir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CEAE9"/>
              </a:solidFill>
              <a:prstDash val="solid"/>
              <a:round/>
            </a:ln>
          </a:top>
          <a:bottom>
            <a:ln w="25400" cap="flat">
              <a:solidFill>
                <a:srgbClr val="CCEAE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CCEAE9"/>
        </a:fontRef>
        <a:srgbClr val="CCEAE9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rgbClr val="ECF7F6"/>
          </a:solidFill>
        </a:fill>
      </a:tcStyle>
    </a:wholeTbl>
    <a:band2H>
      <a:tcTxStyle b="def" i="def"/>
      <a:tcStyle>
        <a:tcBdr/>
        <a:fill>
          <a:solidFill>
            <a:srgbClr val="F6FBFB"/>
          </a:solidFill>
        </a:fill>
      </a:tcStyle>
    </a:band2H>
    <a:firstCol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rgbClr val="CCEAE9"/>
          </a:solidFill>
        </a:fill>
      </a:tcStyle>
    </a:firstCol>
    <a:la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381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rgbClr val="CCEAE9"/>
          </a:solidFill>
        </a:fill>
      </a:tcStyle>
    </a:lastRow>
    <a:fir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381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rgbClr val="CCEAE9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Shape 98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86" name="Shape 98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j-lt"/>
        <a:ea typeface="+mj-ea"/>
        <a:cs typeface="+mj-cs"/>
        <a:sym typeface="Arial"/>
      </a:defRPr>
    </a:lvl1pPr>
    <a:lvl2pPr indent="228600" rtl="1" latinLnBrk="0">
      <a:defRPr sz="1400">
        <a:latin typeface="+mj-lt"/>
        <a:ea typeface="+mj-ea"/>
        <a:cs typeface="+mj-cs"/>
        <a:sym typeface="Arial"/>
      </a:defRPr>
    </a:lvl2pPr>
    <a:lvl3pPr indent="457200" rtl="1" latinLnBrk="0">
      <a:defRPr sz="1400">
        <a:latin typeface="+mj-lt"/>
        <a:ea typeface="+mj-ea"/>
        <a:cs typeface="+mj-cs"/>
        <a:sym typeface="Arial"/>
      </a:defRPr>
    </a:lvl3pPr>
    <a:lvl4pPr indent="685800" rtl="1" latinLnBrk="0">
      <a:defRPr sz="1400">
        <a:latin typeface="+mj-lt"/>
        <a:ea typeface="+mj-ea"/>
        <a:cs typeface="+mj-cs"/>
        <a:sym typeface="Arial"/>
      </a:defRPr>
    </a:lvl4pPr>
    <a:lvl5pPr indent="914400" rtl="1" latinLnBrk="0">
      <a:defRPr sz="1400">
        <a:latin typeface="+mj-lt"/>
        <a:ea typeface="+mj-ea"/>
        <a:cs typeface="+mj-cs"/>
        <a:sym typeface="Arial"/>
      </a:defRPr>
    </a:lvl5pPr>
    <a:lvl6pPr indent="1143000" rtl="1" latinLnBrk="0">
      <a:defRPr sz="1400">
        <a:latin typeface="+mj-lt"/>
        <a:ea typeface="+mj-ea"/>
        <a:cs typeface="+mj-cs"/>
        <a:sym typeface="Arial"/>
      </a:defRPr>
    </a:lvl6pPr>
    <a:lvl7pPr indent="1371600" rtl="1" latinLnBrk="0">
      <a:defRPr sz="1400">
        <a:latin typeface="+mj-lt"/>
        <a:ea typeface="+mj-ea"/>
        <a:cs typeface="+mj-cs"/>
        <a:sym typeface="Arial"/>
      </a:defRPr>
    </a:lvl7pPr>
    <a:lvl8pPr indent="1600200" rtl="1" latinLnBrk="0">
      <a:defRPr sz="1400">
        <a:latin typeface="+mj-lt"/>
        <a:ea typeface="+mj-ea"/>
        <a:cs typeface="+mj-cs"/>
        <a:sym typeface="Arial"/>
      </a:defRPr>
    </a:lvl8pPr>
    <a:lvl9pPr indent="1828800" rtl="1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2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2.jpe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7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8.png"/><Relationship Id="rId5" Type="http://schemas.openxmlformats.org/officeDocument/2006/relationships/image" Target="../media/image10.png"/><Relationship Id="rId6" Type="http://schemas.openxmlformats.org/officeDocument/2006/relationships/image" Target="../media/image8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9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22.png"/><Relationship Id="rId5" Type="http://schemas.openxmlformats.org/officeDocument/2006/relationships/image" Target="../media/image14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hyperlink" Target="http://bit.ly/2Tynxth" TargetMode="External"/><Relationship Id="rId5" Type="http://schemas.openxmlformats.org/officeDocument/2006/relationships/hyperlink" Target="http://bit.ly/2TyoMsr" TargetMode="External"/><Relationship Id="rId6" Type="http://schemas.openxmlformats.org/officeDocument/2006/relationships/hyperlink" Target="http://bit.ly/2TtBDfr" TargetMode="External"/><Relationship Id="rId7" Type="http://schemas.openxmlformats.org/officeDocument/2006/relationships/image" Target="../media/image8.png"/><Relationship Id="rId8" Type="http://schemas.openxmlformats.org/officeDocument/2006/relationships/image" Target="../media/image9.pn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9.png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9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9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نص العنوان"/>
          <p:cNvSpPr txBox="1"/>
          <p:nvPr>
            <p:ph type="title"/>
          </p:nvPr>
        </p:nvSpPr>
        <p:spPr>
          <a:xfrm>
            <a:off x="3235503" y="766507"/>
            <a:ext cx="4864201" cy="203820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80000"/>
              </a:lnSpc>
              <a:defRPr sz="6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7" name="مستوى النص الأول…"/>
          <p:cNvSpPr txBox="1"/>
          <p:nvPr>
            <p:ph type="body" sz="quarter" idx="1"/>
          </p:nvPr>
        </p:nvSpPr>
        <p:spPr>
          <a:xfrm>
            <a:off x="2535149" y="3855804"/>
            <a:ext cx="4378502" cy="4521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8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8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8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8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0" name="Google Shape;856;p34"/>
          <p:cNvGrpSpPr/>
          <p:nvPr/>
        </p:nvGrpSpPr>
        <p:grpSpPr>
          <a:xfrm>
            <a:off x="676920" y="428427"/>
            <a:ext cx="440689" cy="440689"/>
            <a:chOff x="0" y="0"/>
            <a:chExt cx="440688" cy="440688"/>
          </a:xfrm>
        </p:grpSpPr>
        <p:sp>
          <p:nvSpPr>
            <p:cNvPr id="18" name="Google Shape;857;p34"/>
            <p:cNvSpPr/>
            <p:nvPr/>
          </p:nvSpPr>
          <p:spPr>
            <a:xfrm>
              <a:off x="-1" y="-1"/>
              <a:ext cx="440690" cy="440690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9" name="Google Shape;858;p34" descr="Google Shape;858;p3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011" y="5241"/>
              <a:ext cx="415926" cy="415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3" name="Google Shape;859;p34"/>
          <p:cNvGrpSpPr/>
          <p:nvPr/>
        </p:nvGrpSpPr>
        <p:grpSpPr>
          <a:xfrm>
            <a:off x="676932" y="983227"/>
            <a:ext cx="440689" cy="440689"/>
            <a:chOff x="0" y="0"/>
            <a:chExt cx="440688" cy="440688"/>
          </a:xfrm>
        </p:grpSpPr>
        <p:sp>
          <p:nvSpPr>
            <p:cNvPr id="21" name="Google Shape;860;p34"/>
            <p:cNvSpPr/>
            <p:nvPr/>
          </p:nvSpPr>
          <p:spPr>
            <a:xfrm>
              <a:off x="-1" y="-1"/>
              <a:ext cx="440690" cy="440690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22" name="Google Shape;861;p34" descr="Google Shape;861;p34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011" y="5241"/>
              <a:ext cx="415926" cy="415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3" name="تجميع"/>
          <p:cNvGrpSpPr/>
          <p:nvPr/>
        </p:nvGrpSpPr>
        <p:grpSpPr>
          <a:xfrm>
            <a:off x="1403124" y="1203571"/>
            <a:ext cx="2542016" cy="1900290"/>
            <a:chOff x="0" y="0"/>
            <a:chExt cx="2542015" cy="1900289"/>
          </a:xfrm>
        </p:grpSpPr>
        <p:grpSp>
          <p:nvGrpSpPr>
            <p:cNvPr id="28" name="تجميع"/>
            <p:cNvGrpSpPr/>
            <p:nvPr/>
          </p:nvGrpSpPr>
          <p:grpSpPr>
            <a:xfrm>
              <a:off x="376111" y="1368178"/>
              <a:ext cx="601310" cy="532112"/>
              <a:chOff x="0" y="0"/>
              <a:chExt cx="601309" cy="532110"/>
            </a:xfrm>
          </p:grpSpPr>
          <p:sp>
            <p:nvSpPr>
              <p:cNvPr id="24" name="Google Shape;3121;p68"/>
              <p:cNvSpPr/>
              <p:nvPr/>
            </p:nvSpPr>
            <p:spPr>
              <a:xfrm>
                <a:off x="0" y="0"/>
                <a:ext cx="275380" cy="242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7" y="6223"/>
                    </a:moveTo>
                    <a:cubicBezTo>
                      <a:pt x="11558" y="6223"/>
                      <a:pt x="12258" y="6927"/>
                      <a:pt x="12258" y="7631"/>
                    </a:cubicBezTo>
                    <a:lnTo>
                      <a:pt x="12258" y="9274"/>
                    </a:lnTo>
                    <a:lnTo>
                      <a:pt x="13892" y="9274"/>
                    </a:lnTo>
                    <a:cubicBezTo>
                      <a:pt x="14826" y="9274"/>
                      <a:pt x="15412" y="9978"/>
                      <a:pt x="15412" y="10917"/>
                    </a:cubicBezTo>
                    <a:cubicBezTo>
                      <a:pt x="15412" y="11741"/>
                      <a:pt x="14593" y="12445"/>
                      <a:pt x="13892" y="12445"/>
                    </a:cubicBezTo>
                    <a:lnTo>
                      <a:pt x="12258" y="12445"/>
                    </a:lnTo>
                    <a:lnTo>
                      <a:pt x="12258" y="14088"/>
                    </a:lnTo>
                    <a:cubicBezTo>
                      <a:pt x="12258" y="14908"/>
                      <a:pt x="11558" y="15497"/>
                      <a:pt x="10857" y="15497"/>
                    </a:cubicBezTo>
                    <a:cubicBezTo>
                      <a:pt x="10042" y="15497"/>
                      <a:pt x="9338" y="14792"/>
                      <a:pt x="9338" y="14088"/>
                    </a:cubicBezTo>
                    <a:lnTo>
                      <a:pt x="9338" y="12445"/>
                    </a:lnTo>
                    <a:lnTo>
                      <a:pt x="7704" y="12445"/>
                    </a:lnTo>
                    <a:cubicBezTo>
                      <a:pt x="6889" y="12445"/>
                      <a:pt x="6303" y="11741"/>
                      <a:pt x="6303" y="10917"/>
                    </a:cubicBezTo>
                    <a:cubicBezTo>
                      <a:pt x="6303" y="9978"/>
                      <a:pt x="6889" y="9274"/>
                      <a:pt x="7704" y="9274"/>
                    </a:cubicBezTo>
                    <a:lnTo>
                      <a:pt x="9338" y="9274"/>
                    </a:lnTo>
                    <a:lnTo>
                      <a:pt x="9338" y="7631"/>
                    </a:lnTo>
                    <a:cubicBezTo>
                      <a:pt x="9338" y="6808"/>
                      <a:pt x="10042" y="6223"/>
                      <a:pt x="10857" y="6223"/>
                    </a:cubicBezTo>
                    <a:close/>
                    <a:moveTo>
                      <a:pt x="1634" y="0"/>
                    </a:moveTo>
                    <a:cubicBezTo>
                      <a:pt x="700" y="0"/>
                      <a:pt x="0" y="704"/>
                      <a:pt x="0" y="1643"/>
                    </a:cubicBezTo>
                    <a:lnTo>
                      <a:pt x="0" y="20072"/>
                    </a:lnTo>
                    <a:cubicBezTo>
                      <a:pt x="119" y="21011"/>
                      <a:pt x="819" y="21600"/>
                      <a:pt x="1634" y="21600"/>
                    </a:cubicBezTo>
                    <a:lnTo>
                      <a:pt x="19962" y="21600"/>
                    </a:lnTo>
                    <a:cubicBezTo>
                      <a:pt x="20896" y="21600"/>
                      <a:pt x="21600" y="20896"/>
                      <a:pt x="21600" y="20072"/>
                    </a:cubicBezTo>
                    <a:lnTo>
                      <a:pt x="21600" y="1643"/>
                    </a:lnTo>
                    <a:cubicBezTo>
                      <a:pt x="21600" y="704"/>
                      <a:pt x="20896" y="0"/>
                      <a:pt x="19962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" name="Google Shape;3122;p68"/>
              <p:cNvSpPr/>
              <p:nvPr/>
            </p:nvSpPr>
            <p:spPr>
              <a:xfrm>
                <a:off x="1511" y="290466"/>
                <a:ext cx="276845" cy="2416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13" y="6964"/>
                    </a:moveTo>
                    <a:cubicBezTo>
                      <a:pt x="13122" y="6964"/>
                      <a:pt x="13528" y="7080"/>
                      <a:pt x="13819" y="7316"/>
                    </a:cubicBezTo>
                    <a:cubicBezTo>
                      <a:pt x="14398" y="7908"/>
                      <a:pt x="14398" y="8972"/>
                      <a:pt x="13819" y="9560"/>
                    </a:cubicBezTo>
                    <a:lnTo>
                      <a:pt x="12772" y="10624"/>
                    </a:lnTo>
                    <a:lnTo>
                      <a:pt x="13819" y="11684"/>
                    </a:lnTo>
                    <a:cubicBezTo>
                      <a:pt x="14398" y="12276"/>
                      <a:pt x="14398" y="13220"/>
                      <a:pt x="13819" y="13808"/>
                    </a:cubicBezTo>
                    <a:cubicBezTo>
                      <a:pt x="13528" y="14104"/>
                      <a:pt x="13122" y="14250"/>
                      <a:pt x="12713" y="14250"/>
                    </a:cubicBezTo>
                    <a:cubicBezTo>
                      <a:pt x="12308" y="14250"/>
                      <a:pt x="11902" y="14104"/>
                      <a:pt x="11611" y="13808"/>
                    </a:cubicBezTo>
                    <a:lnTo>
                      <a:pt x="10682" y="12864"/>
                    </a:lnTo>
                    <a:lnTo>
                      <a:pt x="9639" y="13808"/>
                    </a:lnTo>
                    <a:cubicBezTo>
                      <a:pt x="9348" y="14104"/>
                      <a:pt x="8939" y="14250"/>
                      <a:pt x="8533" y="14250"/>
                    </a:cubicBezTo>
                    <a:cubicBezTo>
                      <a:pt x="8128" y="14250"/>
                      <a:pt x="7722" y="14104"/>
                      <a:pt x="7431" y="13808"/>
                    </a:cubicBezTo>
                    <a:cubicBezTo>
                      <a:pt x="6849" y="13220"/>
                      <a:pt x="6849" y="12276"/>
                      <a:pt x="7431" y="11684"/>
                    </a:cubicBezTo>
                    <a:lnTo>
                      <a:pt x="8474" y="10624"/>
                    </a:lnTo>
                    <a:lnTo>
                      <a:pt x="7431" y="9560"/>
                    </a:lnTo>
                    <a:cubicBezTo>
                      <a:pt x="6849" y="8972"/>
                      <a:pt x="6849" y="7908"/>
                      <a:pt x="7431" y="7316"/>
                    </a:cubicBezTo>
                    <a:cubicBezTo>
                      <a:pt x="7722" y="7080"/>
                      <a:pt x="8128" y="6964"/>
                      <a:pt x="8533" y="6964"/>
                    </a:cubicBezTo>
                    <a:cubicBezTo>
                      <a:pt x="8939" y="6964"/>
                      <a:pt x="9348" y="7080"/>
                      <a:pt x="9639" y="7316"/>
                    </a:cubicBezTo>
                    <a:lnTo>
                      <a:pt x="10682" y="8380"/>
                    </a:lnTo>
                    <a:lnTo>
                      <a:pt x="11611" y="7316"/>
                    </a:lnTo>
                    <a:cubicBezTo>
                      <a:pt x="11902" y="7080"/>
                      <a:pt x="12308" y="6964"/>
                      <a:pt x="12713" y="6964"/>
                    </a:cubicBezTo>
                    <a:close/>
                    <a:moveTo>
                      <a:pt x="1626" y="0"/>
                    </a:moveTo>
                    <a:cubicBezTo>
                      <a:pt x="811" y="0"/>
                      <a:pt x="0" y="708"/>
                      <a:pt x="0" y="1416"/>
                    </a:cubicBezTo>
                    <a:lnTo>
                      <a:pt x="0" y="20064"/>
                    </a:lnTo>
                    <a:cubicBezTo>
                      <a:pt x="0" y="21008"/>
                      <a:pt x="811" y="21600"/>
                      <a:pt x="1626" y="21600"/>
                    </a:cubicBezTo>
                    <a:lnTo>
                      <a:pt x="19971" y="21600"/>
                    </a:lnTo>
                    <a:cubicBezTo>
                      <a:pt x="20785" y="21600"/>
                      <a:pt x="21600" y="20772"/>
                      <a:pt x="21600" y="20064"/>
                    </a:cubicBezTo>
                    <a:lnTo>
                      <a:pt x="21600" y="1416"/>
                    </a:lnTo>
                    <a:cubicBezTo>
                      <a:pt x="21600" y="592"/>
                      <a:pt x="20785" y="0"/>
                      <a:pt x="19971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6" name="Google Shape;3123;p68"/>
              <p:cNvSpPr/>
              <p:nvPr/>
            </p:nvSpPr>
            <p:spPr>
              <a:xfrm>
                <a:off x="325976" y="0"/>
                <a:ext cx="275334" cy="242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95" y="9155"/>
                    </a:moveTo>
                    <a:cubicBezTo>
                      <a:pt x="14710" y="9155"/>
                      <a:pt x="15296" y="9859"/>
                      <a:pt x="15296" y="10683"/>
                    </a:cubicBezTo>
                    <a:cubicBezTo>
                      <a:pt x="15411" y="11741"/>
                      <a:pt x="14710" y="12326"/>
                      <a:pt x="13895" y="12326"/>
                    </a:cubicBezTo>
                    <a:lnTo>
                      <a:pt x="7705" y="12326"/>
                    </a:lnTo>
                    <a:cubicBezTo>
                      <a:pt x="6886" y="12326"/>
                      <a:pt x="6304" y="11622"/>
                      <a:pt x="6304" y="10683"/>
                    </a:cubicBezTo>
                    <a:cubicBezTo>
                      <a:pt x="6304" y="9859"/>
                      <a:pt x="7005" y="9155"/>
                      <a:pt x="7705" y="9155"/>
                    </a:cubicBezTo>
                    <a:close/>
                    <a:moveTo>
                      <a:pt x="1634" y="0"/>
                    </a:moveTo>
                    <a:cubicBezTo>
                      <a:pt x="700" y="0"/>
                      <a:pt x="0" y="704"/>
                      <a:pt x="0" y="1643"/>
                    </a:cubicBezTo>
                    <a:lnTo>
                      <a:pt x="0" y="20072"/>
                    </a:lnTo>
                    <a:cubicBezTo>
                      <a:pt x="0" y="21011"/>
                      <a:pt x="700" y="21600"/>
                      <a:pt x="1634" y="21600"/>
                    </a:cubicBezTo>
                    <a:lnTo>
                      <a:pt x="19966" y="21600"/>
                    </a:lnTo>
                    <a:cubicBezTo>
                      <a:pt x="20900" y="21600"/>
                      <a:pt x="21600" y="20896"/>
                      <a:pt x="21600" y="20072"/>
                    </a:cubicBezTo>
                    <a:lnTo>
                      <a:pt x="21600" y="1643"/>
                    </a:lnTo>
                    <a:cubicBezTo>
                      <a:pt x="21600" y="704"/>
                      <a:pt x="20900" y="0"/>
                      <a:pt x="1996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7" name="Google Shape;3124;p68"/>
              <p:cNvSpPr/>
              <p:nvPr/>
            </p:nvSpPr>
            <p:spPr>
              <a:xfrm>
                <a:off x="325976" y="289167"/>
                <a:ext cx="275334" cy="242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95" y="6103"/>
                    </a:moveTo>
                    <a:cubicBezTo>
                      <a:pt x="14710" y="6103"/>
                      <a:pt x="15296" y="6923"/>
                      <a:pt x="15296" y="7746"/>
                    </a:cubicBezTo>
                    <a:cubicBezTo>
                      <a:pt x="15411" y="8685"/>
                      <a:pt x="14710" y="9274"/>
                      <a:pt x="13895" y="9274"/>
                    </a:cubicBezTo>
                    <a:lnTo>
                      <a:pt x="7705" y="9274"/>
                    </a:lnTo>
                    <a:cubicBezTo>
                      <a:pt x="6886" y="9274"/>
                      <a:pt x="6304" y="8451"/>
                      <a:pt x="6304" y="7746"/>
                    </a:cubicBezTo>
                    <a:cubicBezTo>
                      <a:pt x="6304" y="6923"/>
                      <a:pt x="7005" y="6103"/>
                      <a:pt x="7705" y="6103"/>
                    </a:cubicBezTo>
                    <a:close/>
                    <a:moveTo>
                      <a:pt x="13895" y="12326"/>
                    </a:moveTo>
                    <a:cubicBezTo>
                      <a:pt x="14710" y="12326"/>
                      <a:pt x="15296" y="13030"/>
                      <a:pt x="15296" y="13734"/>
                    </a:cubicBezTo>
                    <a:cubicBezTo>
                      <a:pt x="15411" y="14789"/>
                      <a:pt x="14710" y="15377"/>
                      <a:pt x="13895" y="15377"/>
                    </a:cubicBezTo>
                    <a:lnTo>
                      <a:pt x="7705" y="15377"/>
                    </a:lnTo>
                    <a:cubicBezTo>
                      <a:pt x="6886" y="15377"/>
                      <a:pt x="6304" y="14673"/>
                      <a:pt x="6304" y="13734"/>
                    </a:cubicBezTo>
                    <a:cubicBezTo>
                      <a:pt x="6304" y="12911"/>
                      <a:pt x="7005" y="12326"/>
                      <a:pt x="7705" y="12326"/>
                    </a:cubicBezTo>
                    <a:close/>
                    <a:moveTo>
                      <a:pt x="1634" y="0"/>
                    </a:moveTo>
                    <a:cubicBezTo>
                      <a:pt x="700" y="0"/>
                      <a:pt x="0" y="704"/>
                      <a:pt x="0" y="1408"/>
                    </a:cubicBezTo>
                    <a:lnTo>
                      <a:pt x="0" y="20072"/>
                    </a:lnTo>
                    <a:cubicBezTo>
                      <a:pt x="0" y="21011"/>
                      <a:pt x="700" y="21600"/>
                      <a:pt x="1634" y="21600"/>
                    </a:cubicBezTo>
                    <a:lnTo>
                      <a:pt x="19966" y="21600"/>
                    </a:lnTo>
                    <a:cubicBezTo>
                      <a:pt x="20900" y="21600"/>
                      <a:pt x="21600" y="20777"/>
                      <a:pt x="21600" y="20072"/>
                    </a:cubicBezTo>
                    <a:lnTo>
                      <a:pt x="21600" y="1524"/>
                    </a:lnTo>
                    <a:cubicBezTo>
                      <a:pt x="21600" y="704"/>
                      <a:pt x="20900" y="0"/>
                      <a:pt x="1996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3" name="تجميع"/>
            <p:cNvGrpSpPr/>
            <p:nvPr/>
          </p:nvGrpSpPr>
          <p:grpSpPr>
            <a:xfrm>
              <a:off x="128756" y="541990"/>
              <a:ext cx="362585" cy="370879"/>
              <a:chOff x="0" y="0"/>
              <a:chExt cx="362583" cy="370878"/>
            </a:xfrm>
          </p:grpSpPr>
          <p:sp>
            <p:nvSpPr>
              <p:cNvPr id="29" name="Google Shape;9291;p101"/>
              <p:cNvSpPr/>
              <p:nvPr/>
            </p:nvSpPr>
            <p:spPr>
              <a:xfrm>
                <a:off x="25005" y="24857"/>
                <a:ext cx="313505" cy="3460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767" h="21600" fill="norm" stroke="1" extrusionOk="0">
                    <a:moveTo>
                      <a:pt x="7917" y="1451"/>
                    </a:moveTo>
                    <a:cubicBezTo>
                      <a:pt x="9630" y="1451"/>
                      <a:pt x="11331" y="2270"/>
                      <a:pt x="12627" y="3906"/>
                    </a:cubicBezTo>
                    <a:cubicBezTo>
                      <a:pt x="15219" y="7124"/>
                      <a:pt x="15219" y="12352"/>
                      <a:pt x="12627" y="15568"/>
                    </a:cubicBezTo>
                    <a:cubicBezTo>
                      <a:pt x="11424" y="17120"/>
                      <a:pt x="9758" y="18039"/>
                      <a:pt x="7907" y="18039"/>
                    </a:cubicBezTo>
                    <a:cubicBezTo>
                      <a:pt x="6054" y="18039"/>
                      <a:pt x="4343" y="17062"/>
                      <a:pt x="3140" y="15568"/>
                    </a:cubicBezTo>
                    <a:cubicBezTo>
                      <a:pt x="547" y="12352"/>
                      <a:pt x="547" y="7124"/>
                      <a:pt x="3140" y="3906"/>
                    </a:cubicBezTo>
                    <a:cubicBezTo>
                      <a:pt x="4481" y="2270"/>
                      <a:pt x="6206" y="1451"/>
                      <a:pt x="7917" y="1451"/>
                    </a:cubicBezTo>
                    <a:close/>
                    <a:moveTo>
                      <a:pt x="7853" y="0"/>
                    </a:moveTo>
                    <a:cubicBezTo>
                      <a:pt x="162" y="0"/>
                      <a:pt x="-2910" y="12306"/>
                      <a:pt x="3370" y="17809"/>
                    </a:cubicBezTo>
                    <a:lnTo>
                      <a:pt x="2120" y="20566"/>
                    </a:lnTo>
                    <a:cubicBezTo>
                      <a:pt x="1935" y="21026"/>
                      <a:pt x="2213" y="21600"/>
                      <a:pt x="2630" y="21600"/>
                    </a:cubicBezTo>
                    <a:cubicBezTo>
                      <a:pt x="2862" y="21600"/>
                      <a:pt x="3093" y="21485"/>
                      <a:pt x="3140" y="21197"/>
                    </a:cubicBezTo>
                    <a:lnTo>
                      <a:pt x="4435" y="18613"/>
                    </a:lnTo>
                    <a:cubicBezTo>
                      <a:pt x="5523" y="19273"/>
                      <a:pt x="6702" y="19603"/>
                      <a:pt x="7889" y="19603"/>
                    </a:cubicBezTo>
                    <a:cubicBezTo>
                      <a:pt x="9075" y="19603"/>
                      <a:pt x="10266" y="19273"/>
                      <a:pt x="11377" y="18613"/>
                    </a:cubicBezTo>
                    <a:lnTo>
                      <a:pt x="12627" y="21197"/>
                    </a:lnTo>
                    <a:cubicBezTo>
                      <a:pt x="12767" y="21485"/>
                      <a:pt x="12997" y="21600"/>
                      <a:pt x="13137" y="21600"/>
                    </a:cubicBezTo>
                    <a:cubicBezTo>
                      <a:pt x="13600" y="21600"/>
                      <a:pt x="13923" y="21026"/>
                      <a:pt x="13692" y="20566"/>
                    </a:cubicBezTo>
                    <a:lnTo>
                      <a:pt x="12396" y="17809"/>
                    </a:lnTo>
                    <a:cubicBezTo>
                      <a:pt x="18690" y="12352"/>
                      <a:pt x="15589" y="0"/>
                      <a:pt x="7907" y="0"/>
                    </a:cubicBezTo>
                    <a:cubicBezTo>
                      <a:pt x="7888" y="0"/>
                      <a:pt x="7870" y="0"/>
                      <a:pt x="7853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0" name="Google Shape;9292;p101"/>
              <p:cNvSpPr/>
              <p:nvPr/>
            </p:nvSpPr>
            <p:spPr>
              <a:xfrm>
                <a:off x="238324" y="0"/>
                <a:ext cx="124260" cy="1242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880" y="0"/>
                    </a:moveTo>
                    <a:cubicBezTo>
                      <a:pt x="4478" y="0"/>
                      <a:pt x="2082" y="482"/>
                      <a:pt x="0" y="1599"/>
                    </a:cubicBezTo>
                    <a:cubicBezTo>
                      <a:pt x="9602" y="4803"/>
                      <a:pt x="16959" y="12161"/>
                      <a:pt x="19995" y="21600"/>
                    </a:cubicBezTo>
                    <a:cubicBezTo>
                      <a:pt x="20960" y="19518"/>
                      <a:pt x="21600" y="17117"/>
                      <a:pt x="21600" y="14720"/>
                    </a:cubicBezTo>
                    <a:cubicBezTo>
                      <a:pt x="21600" y="6560"/>
                      <a:pt x="15040" y="0"/>
                      <a:pt x="6880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1" name="Google Shape;9293;p101"/>
              <p:cNvSpPr/>
              <p:nvPr/>
            </p:nvSpPr>
            <p:spPr>
              <a:xfrm>
                <a:off x="0" y="934"/>
                <a:ext cx="124231" cy="1242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881" y="0"/>
                    </a:moveTo>
                    <a:cubicBezTo>
                      <a:pt x="6557" y="0"/>
                      <a:pt x="0" y="6562"/>
                      <a:pt x="0" y="14718"/>
                    </a:cubicBezTo>
                    <a:cubicBezTo>
                      <a:pt x="0" y="17121"/>
                      <a:pt x="640" y="19523"/>
                      <a:pt x="1600" y="21600"/>
                    </a:cubicBezTo>
                    <a:cubicBezTo>
                      <a:pt x="4957" y="12001"/>
                      <a:pt x="12316" y="4642"/>
                      <a:pt x="21600" y="1600"/>
                    </a:cubicBezTo>
                    <a:cubicBezTo>
                      <a:pt x="19680" y="640"/>
                      <a:pt x="17278" y="0"/>
                      <a:pt x="14881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2" name="Google Shape;9294;p101"/>
              <p:cNvSpPr/>
              <p:nvPr/>
            </p:nvSpPr>
            <p:spPr>
              <a:xfrm>
                <a:off x="72674" y="71798"/>
                <a:ext cx="217207" cy="2180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83" y="4832"/>
                    </a:moveTo>
                    <a:cubicBezTo>
                      <a:pt x="11715" y="4832"/>
                      <a:pt x="12174" y="5378"/>
                      <a:pt x="12174" y="6107"/>
                    </a:cubicBezTo>
                    <a:lnTo>
                      <a:pt x="12174" y="9660"/>
                    </a:lnTo>
                    <a:lnTo>
                      <a:pt x="15651" y="9660"/>
                    </a:lnTo>
                    <a:cubicBezTo>
                      <a:pt x="16383" y="9660"/>
                      <a:pt x="16932" y="10207"/>
                      <a:pt x="16932" y="10846"/>
                    </a:cubicBezTo>
                    <a:cubicBezTo>
                      <a:pt x="16932" y="11575"/>
                      <a:pt x="16383" y="11940"/>
                      <a:pt x="15651" y="11940"/>
                    </a:cubicBezTo>
                    <a:lnTo>
                      <a:pt x="10893" y="11940"/>
                    </a:lnTo>
                    <a:cubicBezTo>
                      <a:pt x="10161" y="11940"/>
                      <a:pt x="9609" y="11393"/>
                      <a:pt x="9609" y="10846"/>
                    </a:cubicBezTo>
                    <a:lnTo>
                      <a:pt x="9609" y="6107"/>
                    </a:lnTo>
                    <a:lnTo>
                      <a:pt x="9702" y="6107"/>
                    </a:lnTo>
                    <a:cubicBezTo>
                      <a:pt x="9702" y="5378"/>
                      <a:pt x="10251" y="4832"/>
                      <a:pt x="10983" y="4832"/>
                    </a:cubicBezTo>
                    <a:close/>
                    <a:moveTo>
                      <a:pt x="10893" y="0"/>
                    </a:moveTo>
                    <a:cubicBezTo>
                      <a:pt x="4944" y="0"/>
                      <a:pt x="93" y="4832"/>
                      <a:pt x="0" y="10846"/>
                    </a:cubicBezTo>
                    <a:cubicBezTo>
                      <a:pt x="93" y="16771"/>
                      <a:pt x="4944" y="21600"/>
                      <a:pt x="10893" y="21600"/>
                    </a:cubicBezTo>
                    <a:cubicBezTo>
                      <a:pt x="16839" y="21600"/>
                      <a:pt x="21600" y="16771"/>
                      <a:pt x="21600" y="10846"/>
                    </a:cubicBezTo>
                    <a:cubicBezTo>
                      <a:pt x="21600" y="4921"/>
                      <a:pt x="16839" y="182"/>
                      <a:pt x="10893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0" name="تجميع"/>
            <p:cNvGrpSpPr/>
            <p:nvPr/>
          </p:nvGrpSpPr>
          <p:grpSpPr>
            <a:xfrm>
              <a:off x="1318059" y="76"/>
              <a:ext cx="370892" cy="370325"/>
              <a:chOff x="0" y="0"/>
              <a:chExt cx="370890" cy="370324"/>
            </a:xfrm>
          </p:grpSpPr>
          <p:sp>
            <p:nvSpPr>
              <p:cNvPr id="34" name="Google Shape;9300;p101"/>
              <p:cNvSpPr/>
              <p:nvPr/>
            </p:nvSpPr>
            <p:spPr>
              <a:xfrm>
                <a:off x="40959" y="40952"/>
                <a:ext cx="98468" cy="984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58" y="0"/>
                    </a:moveTo>
                    <a:lnTo>
                      <a:pt x="0" y="17365"/>
                    </a:lnTo>
                    <a:lnTo>
                      <a:pt x="4440" y="21600"/>
                    </a:lnTo>
                    <a:lnTo>
                      <a:pt x="21600" y="4242"/>
                    </a:lnTo>
                    <a:lnTo>
                      <a:pt x="17358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5" name="Google Shape;9301;p101"/>
              <p:cNvSpPr/>
              <p:nvPr/>
            </p:nvSpPr>
            <p:spPr>
              <a:xfrm>
                <a:off x="193698" y="9902"/>
                <a:ext cx="175546" cy="1746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0" h="21600" fill="norm" stroke="1" extrusionOk="0">
                    <a:moveTo>
                      <a:pt x="9509" y="0"/>
                    </a:moveTo>
                    <a:cubicBezTo>
                      <a:pt x="9113" y="0"/>
                      <a:pt x="8720" y="141"/>
                      <a:pt x="8438" y="426"/>
                    </a:cubicBezTo>
                    <a:lnTo>
                      <a:pt x="4503" y="4412"/>
                    </a:lnTo>
                    <a:lnTo>
                      <a:pt x="9563" y="9535"/>
                    </a:lnTo>
                    <a:cubicBezTo>
                      <a:pt x="10127" y="10103"/>
                      <a:pt x="10127" y="11129"/>
                      <a:pt x="9563" y="11696"/>
                    </a:cubicBezTo>
                    <a:cubicBezTo>
                      <a:pt x="9416" y="11844"/>
                      <a:pt x="9141" y="11931"/>
                      <a:pt x="8831" y="11931"/>
                    </a:cubicBezTo>
                    <a:cubicBezTo>
                      <a:pt x="8427" y="11931"/>
                      <a:pt x="7970" y="11790"/>
                      <a:pt x="7652" y="11468"/>
                    </a:cubicBezTo>
                    <a:lnTo>
                      <a:pt x="2589" y="6345"/>
                    </a:lnTo>
                    <a:lnTo>
                      <a:pt x="0" y="8964"/>
                    </a:lnTo>
                    <a:lnTo>
                      <a:pt x="12601" y="21600"/>
                    </a:lnTo>
                    <a:lnTo>
                      <a:pt x="21039" y="13062"/>
                    </a:lnTo>
                    <a:cubicBezTo>
                      <a:pt x="21600" y="12495"/>
                      <a:pt x="21600" y="11468"/>
                      <a:pt x="21039" y="10901"/>
                    </a:cubicBezTo>
                    <a:lnTo>
                      <a:pt x="10577" y="426"/>
                    </a:lnTo>
                    <a:cubicBezTo>
                      <a:pt x="10295" y="141"/>
                      <a:pt x="9902" y="0"/>
                      <a:pt x="9509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6" name="Google Shape;9302;p101"/>
              <p:cNvSpPr/>
              <p:nvPr/>
            </p:nvSpPr>
            <p:spPr>
              <a:xfrm>
                <a:off x="77764" y="77756"/>
                <a:ext cx="249396" cy="249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775" y="0"/>
                    </a:moveTo>
                    <a:lnTo>
                      <a:pt x="0" y="6775"/>
                    </a:lnTo>
                    <a:lnTo>
                      <a:pt x="14825" y="21600"/>
                    </a:lnTo>
                    <a:lnTo>
                      <a:pt x="21600" y="14825"/>
                    </a:lnTo>
                    <a:lnTo>
                      <a:pt x="6775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7" name="Google Shape;9303;p101"/>
              <p:cNvSpPr/>
              <p:nvPr/>
            </p:nvSpPr>
            <p:spPr>
              <a:xfrm>
                <a:off x="270083" y="270104"/>
                <a:ext cx="100808" cy="1002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4" h="21600" fill="norm" stroke="1" extrusionOk="0">
                    <a:moveTo>
                      <a:pt x="14912" y="0"/>
                    </a:moveTo>
                    <a:lnTo>
                      <a:pt x="0" y="15273"/>
                    </a:lnTo>
                    <a:lnTo>
                      <a:pt x="17820" y="21424"/>
                    </a:lnTo>
                    <a:cubicBezTo>
                      <a:pt x="18121" y="21543"/>
                      <a:pt x="18416" y="21600"/>
                      <a:pt x="18711" y="21600"/>
                    </a:cubicBezTo>
                    <a:cubicBezTo>
                      <a:pt x="20297" y="21600"/>
                      <a:pt x="21600" y="19925"/>
                      <a:pt x="21108" y="18244"/>
                    </a:cubicBezTo>
                    <a:lnTo>
                      <a:pt x="14912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8" name="Google Shape;9304;p101"/>
              <p:cNvSpPr/>
              <p:nvPr/>
            </p:nvSpPr>
            <p:spPr>
              <a:xfrm>
                <a:off x="8960" y="193720"/>
                <a:ext cx="174633" cy="1746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8" h="21600" fill="norm" stroke="1" extrusionOk="0">
                    <a:moveTo>
                      <a:pt x="8906" y="0"/>
                    </a:moveTo>
                    <a:lnTo>
                      <a:pt x="6304" y="2620"/>
                    </a:lnTo>
                    <a:lnTo>
                      <a:pt x="11731" y="7967"/>
                    </a:lnTo>
                    <a:cubicBezTo>
                      <a:pt x="12298" y="8538"/>
                      <a:pt x="12298" y="9561"/>
                      <a:pt x="11731" y="10132"/>
                    </a:cubicBezTo>
                    <a:cubicBezTo>
                      <a:pt x="11451" y="10417"/>
                      <a:pt x="11053" y="10558"/>
                      <a:pt x="10658" y="10558"/>
                    </a:cubicBezTo>
                    <a:cubicBezTo>
                      <a:pt x="10263" y="10558"/>
                      <a:pt x="9868" y="10417"/>
                      <a:pt x="9585" y="10132"/>
                    </a:cubicBezTo>
                    <a:lnTo>
                      <a:pt x="4269" y="4668"/>
                    </a:lnTo>
                    <a:lnTo>
                      <a:pt x="425" y="8538"/>
                    </a:lnTo>
                    <a:cubicBezTo>
                      <a:pt x="-142" y="9105"/>
                      <a:pt x="-142" y="10132"/>
                      <a:pt x="425" y="10702"/>
                    </a:cubicBezTo>
                    <a:lnTo>
                      <a:pt x="10827" y="21174"/>
                    </a:lnTo>
                    <a:cubicBezTo>
                      <a:pt x="11110" y="21459"/>
                      <a:pt x="11505" y="21600"/>
                      <a:pt x="11903" y="21600"/>
                    </a:cubicBezTo>
                    <a:cubicBezTo>
                      <a:pt x="12298" y="21600"/>
                      <a:pt x="12693" y="21459"/>
                      <a:pt x="12977" y="21174"/>
                    </a:cubicBezTo>
                    <a:lnTo>
                      <a:pt x="21458" y="12636"/>
                    </a:lnTo>
                    <a:lnTo>
                      <a:pt x="8906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9" name="Google Shape;9305;p101"/>
              <p:cNvSpPr/>
              <p:nvPr/>
            </p:nvSpPr>
            <p:spPr>
              <a:xfrm>
                <a:off x="-1" y="0"/>
                <a:ext cx="103529" cy="1026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9" h="21600" fill="norm" stroke="1" extrusionOk="0">
                    <a:moveTo>
                      <a:pt x="12530" y="0"/>
                    </a:moveTo>
                    <a:cubicBezTo>
                      <a:pt x="10385" y="0"/>
                      <a:pt x="8217" y="873"/>
                      <a:pt x="6553" y="2619"/>
                    </a:cubicBezTo>
                    <a:lnTo>
                      <a:pt x="2492" y="6880"/>
                    </a:lnTo>
                    <a:cubicBezTo>
                      <a:pt x="-831" y="10367"/>
                      <a:pt x="-831" y="15790"/>
                      <a:pt x="2492" y="19276"/>
                    </a:cubicBezTo>
                    <a:lnTo>
                      <a:pt x="4707" y="21600"/>
                    </a:lnTo>
                    <a:lnTo>
                      <a:pt x="20769" y="4943"/>
                    </a:lnTo>
                    <a:lnTo>
                      <a:pt x="18366" y="2619"/>
                    </a:lnTo>
                    <a:cubicBezTo>
                      <a:pt x="16802" y="873"/>
                      <a:pt x="14675" y="0"/>
                      <a:pt x="12530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5" name="تجميع"/>
            <p:cNvGrpSpPr/>
            <p:nvPr/>
          </p:nvGrpSpPr>
          <p:grpSpPr>
            <a:xfrm>
              <a:off x="1804947" y="-1"/>
              <a:ext cx="737069" cy="370185"/>
              <a:chOff x="0" y="0"/>
              <a:chExt cx="737067" cy="370183"/>
            </a:xfrm>
          </p:grpSpPr>
          <p:sp>
            <p:nvSpPr>
              <p:cNvPr id="41" name="Google Shape;9336;p101"/>
              <p:cNvSpPr/>
              <p:nvPr/>
            </p:nvSpPr>
            <p:spPr>
              <a:xfrm>
                <a:off x="369433" y="52471"/>
                <a:ext cx="367635" cy="317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010" y="0"/>
                    </a:moveTo>
                    <a:lnTo>
                      <a:pt x="16010" y="17142"/>
                    </a:lnTo>
                    <a:cubicBezTo>
                      <a:pt x="16010" y="17621"/>
                      <a:pt x="15259" y="17965"/>
                      <a:pt x="14506" y="17965"/>
                    </a:cubicBezTo>
                    <a:cubicBezTo>
                      <a:pt x="10208" y="17965"/>
                      <a:pt x="5587" y="18925"/>
                      <a:pt x="2364" y="20570"/>
                    </a:cubicBezTo>
                    <a:cubicBezTo>
                      <a:pt x="1828" y="20775"/>
                      <a:pt x="645" y="21600"/>
                      <a:pt x="0" y="21600"/>
                    </a:cubicBezTo>
                    <a:lnTo>
                      <a:pt x="17303" y="21600"/>
                    </a:lnTo>
                    <a:cubicBezTo>
                      <a:pt x="19557" y="21600"/>
                      <a:pt x="21600" y="20364"/>
                      <a:pt x="21600" y="18925"/>
                    </a:cubicBezTo>
                    <a:lnTo>
                      <a:pt x="21600" y="2673"/>
                    </a:lnTo>
                    <a:cubicBezTo>
                      <a:pt x="21600" y="1164"/>
                      <a:pt x="19666" y="0"/>
                      <a:pt x="17303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2" name="Google Shape;9337;p101"/>
              <p:cNvSpPr/>
              <p:nvPr/>
            </p:nvSpPr>
            <p:spPr>
              <a:xfrm>
                <a:off x="142687" y="0"/>
                <a:ext cx="201146" cy="329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19090"/>
                    </a:lnTo>
                    <a:cubicBezTo>
                      <a:pt x="7262" y="19289"/>
                      <a:pt x="15510" y="20082"/>
                      <a:pt x="21600" y="21600"/>
                    </a:cubicBezTo>
                    <a:lnTo>
                      <a:pt x="21600" y="2510"/>
                    </a:lnTo>
                    <a:cubicBezTo>
                      <a:pt x="15510" y="992"/>
                      <a:pt x="7655" y="199"/>
                      <a:pt x="0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3" name="Google Shape;9338;p101"/>
              <p:cNvSpPr/>
              <p:nvPr/>
            </p:nvSpPr>
            <p:spPr>
              <a:xfrm>
                <a:off x="391376" y="0"/>
                <a:ext cx="201204" cy="329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334" y="199"/>
                      <a:pt x="6089" y="992"/>
                      <a:pt x="0" y="2510"/>
                    </a:cubicBezTo>
                    <a:lnTo>
                      <a:pt x="0" y="21600"/>
                    </a:lnTo>
                    <a:cubicBezTo>
                      <a:pt x="6089" y="20082"/>
                      <a:pt x="13941" y="19289"/>
                      <a:pt x="21600" y="1909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4" name="Google Shape;9339;p101"/>
              <p:cNvSpPr/>
              <p:nvPr/>
            </p:nvSpPr>
            <p:spPr>
              <a:xfrm>
                <a:off x="0" y="52471"/>
                <a:ext cx="365777" cy="317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213" y="0"/>
                    </a:moveTo>
                    <a:cubicBezTo>
                      <a:pt x="1944" y="0"/>
                      <a:pt x="0" y="1164"/>
                      <a:pt x="0" y="2605"/>
                    </a:cubicBezTo>
                    <a:lnTo>
                      <a:pt x="0" y="18855"/>
                    </a:lnTo>
                    <a:cubicBezTo>
                      <a:pt x="110" y="20364"/>
                      <a:pt x="1944" y="21600"/>
                      <a:pt x="4213" y="21600"/>
                    </a:cubicBezTo>
                    <a:lnTo>
                      <a:pt x="21600" y="21600"/>
                    </a:lnTo>
                    <a:cubicBezTo>
                      <a:pt x="20952" y="21600"/>
                      <a:pt x="19766" y="20912"/>
                      <a:pt x="19224" y="20570"/>
                    </a:cubicBezTo>
                    <a:cubicBezTo>
                      <a:pt x="15875" y="18855"/>
                      <a:pt x="11234" y="17965"/>
                      <a:pt x="7021" y="17965"/>
                    </a:cubicBezTo>
                    <a:cubicBezTo>
                      <a:pt x="6266" y="17965"/>
                      <a:pt x="5615" y="17554"/>
                      <a:pt x="5615" y="17142"/>
                    </a:cubicBezTo>
                    <a:lnTo>
                      <a:pt x="5615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51" name="تجميع"/>
            <p:cNvGrpSpPr/>
            <p:nvPr/>
          </p:nvGrpSpPr>
          <p:grpSpPr>
            <a:xfrm>
              <a:off x="491340" y="185091"/>
              <a:ext cx="370852" cy="370618"/>
              <a:chOff x="0" y="0"/>
              <a:chExt cx="370850" cy="370616"/>
            </a:xfrm>
          </p:grpSpPr>
          <p:sp>
            <p:nvSpPr>
              <p:cNvPr id="46" name="Google Shape;9361;p101"/>
              <p:cNvSpPr/>
              <p:nvPr/>
            </p:nvSpPr>
            <p:spPr>
              <a:xfrm>
                <a:off x="0" y="66014"/>
                <a:ext cx="48752" cy="287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18001"/>
                    </a:lnTo>
                    <a:lnTo>
                      <a:pt x="21600" y="360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7" name="Google Shape;9362;p101"/>
              <p:cNvSpPr/>
              <p:nvPr/>
            </p:nvSpPr>
            <p:spPr>
              <a:xfrm>
                <a:off x="322069" y="66014"/>
                <a:ext cx="48782" cy="287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3601"/>
                    </a:lnTo>
                    <a:lnTo>
                      <a:pt x="0" y="18001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8" name="Google Shape;9363;p101"/>
              <p:cNvSpPr/>
              <p:nvPr/>
            </p:nvSpPr>
            <p:spPr>
              <a:xfrm>
                <a:off x="72703" y="121250"/>
                <a:ext cx="225444" cy="1766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0050" y="21600"/>
                    </a:lnTo>
                    <a:lnTo>
                      <a:pt x="10050" y="17211"/>
                    </a:lnTo>
                    <a:cubicBezTo>
                      <a:pt x="10050" y="16422"/>
                      <a:pt x="10579" y="15747"/>
                      <a:pt x="11197" y="15747"/>
                    </a:cubicBezTo>
                    <a:lnTo>
                      <a:pt x="18163" y="15747"/>
                    </a:lnTo>
                    <a:cubicBezTo>
                      <a:pt x="18869" y="15747"/>
                      <a:pt x="19397" y="16422"/>
                      <a:pt x="19397" y="17211"/>
                    </a:cubicBezTo>
                    <a:lnTo>
                      <a:pt x="19397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9" name="Google Shape;9364;p101"/>
              <p:cNvSpPr/>
              <p:nvPr/>
            </p:nvSpPr>
            <p:spPr>
              <a:xfrm>
                <a:off x="17467" y="322770"/>
                <a:ext cx="335916" cy="478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078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8463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0" name="Google Shape;9365;p101"/>
              <p:cNvSpPr/>
              <p:nvPr/>
            </p:nvSpPr>
            <p:spPr>
              <a:xfrm>
                <a:off x="16561" y="0"/>
                <a:ext cx="336822" cy="972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9" y="6692"/>
                    </a:moveTo>
                    <a:lnTo>
                      <a:pt x="12097" y="10978"/>
                    </a:lnTo>
                    <a:lnTo>
                      <a:pt x="9619" y="10978"/>
                    </a:lnTo>
                    <a:lnTo>
                      <a:pt x="10859" y="6692"/>
                    </a:lnTo>
                    <a:close/>
                    <a:moveTo>
                      <a:pt x="10769" y="0"/>
                    </a:moveTo>
                    <a:cubicBezTo>
                      <a:pt x="10563" y="0"/>
                      <a:pt x="10357" y="253"/>
                      <a:pt x="10209" y="765"/>
                    </a:cubicBezTo>
                    <a:lnTo>
                      <a:pt x="7377" y="10777"/>
                    </a:lnTo>
                    <a:lnTo>
                      <a:pt x="0" y="10777"/>
                    </a:lnTo>
                    <a:lnTo>
                      <a:pt x="3068" y="21600"/>
                    </a:lnTo>
                    <a:lnTo>
                      <a:pt x="18472" y="21600"/>
                    </a:lnTo>
                    <a:lnTo>
                      <a:pt x="21600" y="10777"/>
                    </a:lnTo>
                    <a:lnTo>
                      <a:pt x="14221" y="10777"/>
                    </a:lnTo>
                    <a:lnTo>
                      <a:pt x="11331" y="765"/>
                    </a:lnTo>
                    <a:cubicBezTo>
                      <a:pt x="11183" y="253"/>
                      <a:pt x="10977" y="0"/>
                      <a:pt x="10769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52" name="Google Shape;9371;p101"/>
            <p:cNvSpPr/>
            <p:nvPr/>
          </p:nvSpPr>
          <p:spPr>
            <a:xfrm>
              <a:off x="0" y="923077"/>
              <a:ext cx="369762" cy="640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0682" y="4092"/>
                  </a:moveTo>
                  <a:cubicBezTo>
                    <a:pt x="11804" y="4092"/>
                    <a:pt x="12713" y="5061"/>
                    <a:pt x="12713" y="6245"/>
                  </a:cubicBezTo>
                  <a:cubicBezTo>
                    <a:pt x="12713" y="7429"/>
                    <a:pt x="11804" y="8345"/>
                    <a:pt x="10682" y="8345"/>
                  </a:cubicBezTo>
                  <a:cubicBezTo>
                    <a:pt x="9506" y="8345"/>
                    <a:pt x="8596" y="7429"/>
                    <a:pt x="8596" y="6245"/>
                  </a:cubicBezTo>
                  <a:cubicBezTo>
                    <a:pt x="8489" y="5061"/>
                    <a:pt x="9506" y="4092"/>
                    <a:pt x="10682" y="4092"/>
                  </a:cubicBezTo>
                  <a:close/>
                  <a:moveTo>
                    <a:pt x="11430" y="9636"/>
                  </a:moveTo>
                  <a:lnTo>
                    <a:pt x="14049" y="13997"/>
                  </a:lnTo>
                  <a:lnTo>
                    <a:pt x="12659" y="13997"/>
                  </a:lnTo>
                  <a:cubicBezTo>
                    <a:pt x="12393" y="13189"/>
                    <a:pt x="11590" y="12597"/>
                    <a:pt x="10628" y="12597"/>
                  </a:cubicBezTo>
                  <a:cubicBezTo>
                    <a:pt x="9720" y="12597"/>
                    <a:pt x="8971" y="13189"/>
                    <a:pt x="8649" y="13997"/>
                  </a:cubicBezTo>
                  <a:lnTo>
                    <a:pt x="7152" y="13997"/>
                  </a:lnTo>
                  <a:lnTo>
                    <a:pt x="9772" y="9636"/>
                  </a:lnTo>
                  <a:cubicBezTo>
                    <a:pt x="10041" y="9689"/>
                    <a:pt x="10307" y="9797"/>
                    <a:pt x="10682" y="9797"/>
                  </a:cubicBezTo>
                  <a:cubicBezTo>
                    <a:pt x="10896" y="9797"/>
                    <a:pt x="11217" y="9689"/>
                    <a:pt x="11430" y="9636"/>
                  </a:cubicBezTo>
                  <a:close/>
                  <a:moveTo>
                    <a:pt x="10682" y="13997"/>
                  </a:moveTo>
                  <a:cubicBezTo>
                    <a:pt x="11055" y="13997"/>
                    <a:pt x="11323" y="14373"/>
                    <a:pt x="11323" y="14750"/>
                  </a:cubicBezTo>
                  <a:cubicBezTo>
                    <a:pt x="11323" y="15073"/>
                    <a:pt x="11055" y="15449"/>
                    <a:pt x="10682" y="15449"/>
                  </a:cubicBezTo>
                  <a:cubicBezTo>
                    <a:pt x="10254" y="15449"/>
                    <a:pt x="9986" y="15073"/>
                    <a:pt x="9986" y="14750"/>
                  </a:cubicBezTo>
                  <a:cubicBezTo>
                    <a:pt x="9986" y="14373"/>
                    <a:pt x="10307" y="14104"/>
                    <a:pt x="10682" y="13997"/>
                  </a:cubicBezTo>
                  <a:close/>
                  <a:moveTo>
                    <a:pt x="10789" y="0"/>
                  </a:moveTo>
                  <a:cubicBezTo>
                    <a:pt x="9665" y="0"/>
                    <a:pt x="8703" y="970"/>
                    <a:pt x="8703" y="2100"/>
                  </a:cubicBezTo>
                  <a:lnTo>
                    <a:pt x="8703" y="3554"/>
                  </a:lnTo>
                  <a:cubicBezTo>
                    <a:pt x="7848" y="4253"/>
                    <a:pt x="7313" y="5168"/>
                    <a:pt x="7313" y="6353"/>
                  </a:cubicBezTo>
                  <a:cubicBezTo>
                    <a:pt x="7313" y="6945"/>
                    <a:pt x="7420" y="7484"/>
                    <a:pt x="7687" y="8022"/>
                  </a:cubicBezTo>
                  <a:lnTo>
                    <a:pt x="4052" y="14157"/>
                  </a:lnTo>
                  <a:lnTo>
                    <a:pt x="737" y="14157"/>
                  </a:lnTo>
                  <a:cubicBezTo>
                    <a:pt x="362" y="14157"/>
                    <a:pt x="42" y="14480"/>
                    <a:pt x="42" y="14803"/>
                  </a:cubicBezTo>
                  <a:cubicBezTo>
                    <a:pt x="-118" y="15073"/>
                    <a:pt x="203" y="15449"/>
                    <a:pt x="576" y="15449"/>
                  </a:cubicBezTo>
                  <a:lnTo>
                    <a:pt x="3035" y="15449"/>
                  </a:lnTo>
                  <a:cubicBezTo>
                    <a:pt x="2020" y="17064"/>
                    <a:pt x="951" y="18410"/>
                    <a:pt x="951" y="19541"/>
                  </a:cubicBezTo>
                  <a:cubicBezTo>
                    <a:pt x="951" y="20688"/>
                    <a:pt x="1613" y="21600"/>
                    <a:pt x="2198" y="21600"/>
                  </a:cubicBezTo>
                  <a:cubicBezTo>
                    <a:pt x="2411" y="21600"/>
                    <a:pt x="2613" y="21480"/>
                    <a:pt x="2769" y="21209"/>
                  </a:cubicBezTo>
                  <a:lnTo>
                    <a:pt x="6297" y="15504"/>
                  </a:lnTo>
                  <a:lnTo>
                    <a:pt x="8649" y="15504"/>
                  </a:lnTo>
                  <a:cubicBezTo>
                    <a:pt x="8917" y="16310"/>
                    <a:pt x="9720" y="16903"/>
                    <a:pt x="10628" y="16903"/>
                  </a:cubicBezTo>
                  <a:cubicBezTo>
                    <a:pt x="11590" y="16903"/>
                    <a:pt x="12338" y="16310"/>
                    <a:pt x="12659" y="15504"/>
                  </a:cubicBezTo>
                  <a:lnTo>
                    <a:pt x="14906" y="15504"/>
                  </a:lnTo>
                  <a:lnTo>
                    <a:pt x="18487" y="21209"/>
                  </a:lnTo>
                  <a:cubicBezTo>
                    <a:pt x="18643" y="21480"/>
                    <a:pt x="18841" y="21600"/>
                    <a:pt x="19048" y="21600"/>
                  </a:cubicBezTo>
                  <a:cubicBezTo>
                    <a:pt x="19617" y="21600"/>
                    <a:pt x="20252" y="20688"/>
                    <a:pt x="20252" y="19541"/>
                  </a:cubicBezTo>
                  <a:cubicBezTo>
                    <a:pt x="20252" y="18410"/>
                    <a:pt x="19183" y="17064"/>
                    <a:pt x="18220" y="15449"/>
                  </a:cubicBezTo>
                  <a:lnTo>
                    <a:pt x="20734" y="15449"/>
                  </a:lnTo>
                  <a:cubicBezTo>
                    <a:pt x="21161" y="15449"/>
                    <a:pt x="21482" y="15073"/>
                    <a:pt x="21482" y="14750"/>
                  </a:cubicBezTo>
                  <a:cubicBezTo>
                    <a:pt x="21482" y="14373"/>
                    <a:pt x="21161" y="14104"/>
                    <a:pt x="20734" y="14104"/>
                  </a:cubicBezTo>
                  <a:lnTo>
                    <a:pt x="17418" y="14104"/>
                  </a:lnTo>
                  <a:lnTo>
                    <a:pt x="13783" y="8022"/>
                  </a:lnTo>
                  <a:cubicBezTo>
                    <a:pt x="14049" y="7484"/>
                    <a:pt x="14263" y="6945"/>
                    <a:pt x="14263" y="6353"/>
                  </a:cubicBezTo>
                  <a:cubicBezTo>
                    <a:pt x="14263" y="5221"/>
                    <a:pt x="13728" y="4200"/>
                    <a:pt x="12873" y="3554"/>
                  </a:cubicBezTo>
                  <a:lnTo>
                    <a:pt x="12873" y="2100"/>
                  </a:lnTo>
                  <a:cubicBezTo>
                    <a:pt x="12873" y="970"/>
                    <a:pt x="11911" y="0"/>
                    <a:pt x="10789" y="0"/>
                  </a:cubicBez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64" name="تجميع"/>
          <p:cNvGrpSpPr/>
          <p:nvPr/>
        </p:nvGrpSpPr>
        <p:grpSpPr>
          <a:xfrm>
            <a:off x="-36601" y="4787589"/>
            <a:ext cx="9290403" cy="100079"/>
            <a:chOff x="0" y="0"/>
            <a:chExt cx="9290402" cy="100077"/>
          </a:xfrm>
        </p:grpSpPr>
        <p:grpSp>
          <p:nvGrpSpPr>
            <p:cNvPr id="62" name="تجميع"/>
            <p:cNvGrpSpPr/>
            <p:nvPr/>
          </p:nvGrpSpPr>
          <p:grpSpPr>
            <a:xfrm>
              <a:off x="0" y="-1"/>
              <a:ext cx="9290403" cy="100079"/>
              <a:chOff x="0" y="0"/>
              <a:chExt cx="9290402" cy="100077"/>
            </a:xfrm>
          </p:grpSpPr>
          <p:sp>
            <p:nvSpPr>
              <p:cNvPr id="54" name="Google Shape;4671;p50"/>
              <p:cNvSpPr/>
              <p:nvPr/>
            </p:nvSpPr>
            <p:spPr>
              <a:xfrm>
                <a:off x="0" y="-1"/>
                <a:ext cx="731977" cy="94346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5" name="Google Shape;4672;p50"/>
              <p:cNvSpPr/>
              <p:nvPr/>
            </p:nvSpPr>
            <p:spPr>
              <a:xfrm>
                <a:off x="932674" y="-1"/>
                <a:ext cx="731977" cy="94346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6" name="Google Shape;4673;p50"/>
              <p:cNvSpPr/>
              <p:nvPr/>
            </p:nvSpPr>
            <p:spPr>
              <a:xfrm>
                <a:off x="1865347" y="-1"/>
                <a:ext cx="731977" cy="94346"/>
              </a:xfrm>
              <a:prstGeom prst="rect">
                <a:avLst/>
              </a:prstGeom>
              <a:solidFill>
                <a:srgbClr val="F1D0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" name="Google Shape;4674;p50"/>
              <p:cNvSpPr/>
              <p:nvPr/>
            </p:nvSpPr>
            <p:spPr>
              <a:xfrm>
                <a:off x="2798021" y="-1"/>
                <a:ext cx="731977" cy="94346"/>
              </a:xfrm>
              <a:prstGeom prst="rect">
                <a:avLst/>
              </a:prstGeom>
              <a:solidFill>
                <a:srgbClr val="7EB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8" name="Google Shape;4675;p50"/>
              <p:cNvSpPr/>
              <p:nvPr/>
            </p:nvSpPr>
            <p:spPr>
              <a:xfrm>
                <a:off x="3608926" y="8423"/>
                <a:ext cx="1908185" cy="86887"/>
              </a:xfrm>
              <a:prstGeom prst="rect">
                <a:avLst/>
              </a:prstGeom>
              <a:solidFill>
                <a:srgbClr val="F1D0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9" name="Google Shape;4677;p50"/>
              <p:cNvSpPr/>
              <p:nvPr/>
            </p:nvSpPr>
            <p:spPr>
              <a:xfrm>
                <a:off x="5642993" y="4694"/>
                <a:ext cx="731977" cy="94345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0" name="Google Shape;4678;p50"/>
              <p:cNvSpPr/>
              <p:nvPr/>
            </p:nvSpPr>
            <p:spPr>
              <a:xfrm>
                <a:off x="6528714" y="-1"/>
                <a:ext cx="731978" cy="94346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1" name="Google Shape;4679;p50"/>
              <p:cNvSpPr/>
              <p:nvPr/>
            </p:nvSpPr>
            <p:spPr>
              <a:xfrm>
                <a:off x="7461386" y="0"/>
                <a:ext cx="1829017" cy="100078"/>
              </a:xfrm>
              <a:prstGeom prst="rect">
                <a:avLst/>
              </a:prstGeom>
              <a:solidFill>
                <a:srgbClr val="F1D0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63" name="Google Shape;4676;p50"/>
            <p:cNvSpPr/>
            <p:nvPr/>
          </p:nvSpPr>
          <p:spPr>
            <a:xfrm>
              <a:off x="7460007" y="486"/>
              <a:ext cx="837613" cy="9910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75" name="تجميع"/>
          <p:cNvGrpSpPr/>
          <p:nvPr/>
        </p:nvGrpSpPr>
        <p:grpSpPr>
          <a:xfrm>
            <a:off x="0" y="285179"/>
            <a:ext cx="9217202" cy="143249"/>
            <a:chOff x="0" y="0"/>
            <a:chExt cx="9217200" cy="143247"/>
          </a:xfrm>
        </p:grpSpPr>
        <p:grpSp>
          <p:nvGrpSpPr>
            <p:cNvPr id="73" name="تجميع"/>
            <p:cNvGrpSpPr/>
            <p:nvPr/>
          </p:nvGrpSpPr>
          <p:grpSpPr>
            <a:xfrm>
              <a:off x="0" y="0"/>
              <a:ext cx="9217202" cy="143248"/>
              <a:chOff x="0" y="0"/>
              <a:chExt cx="9217201" cy="143247"/>
            </a:xfrm>
          </p:grpSpPr>
          <p:sp>
            <p:nvSpPr>
              <p:cNvPr id="65" name="Google Shape;4671;p50"/>
              <p:cNvSpPr/>
              <p:nvPr/>
            </p:nvSpPr>
            <p:spPr>
              <a:xfrm>
                <a:off x="0" y="0"/>
                <a:ext cx="72620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6" name="Google Shape;4672;p50"/>
              <p:cNvSpPr/>
              <p:nvPr/>
            </p:nvSpPr>
            <p:spPr>
              <a:xfrm>
                <a:off x="925325" y="0"/>
                <a:ext cx="726210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7" name="Google Shape;4673;p50"/>
              <p:cNvSpPr/>
              <p:nvPr/>
            </p:nvSpPr>
            <p:spPr>
              <a:xfrm>
                <a:off x="1850649" y="0"/>
                <a:ext cx="726210" cy="135042"/>
              </a:xfrm>
              <a:prstGeom prst="rect">
                <a:avLst/>
              </a:prstGeom>
              <a:solidFill>
                <a:srgbClr val="F1D0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" name="Google Shape;4674;p50"/>
              <p:cNvSpPr/>
              <p:nvPr/>
            </p:nvSpPr>
            <p:spPr>
              <a:xfrm>
                <a:off x="2775974" y="0"/>
                <a:ext cx="726210" cy="135042"/>
              </a:xfrm>
              <a:prstGeom prst="rect">
                <a:avLst/>
              </a:prstGeom>
              <a:solidFill>
                <a:srgbClr val="7EB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" name="Google Shape;4675;p50"/>
              <p:cNvSpPr/>
              <p:nvPr/>
            </p:nvSpPr>
            <p:spPr>
              <a:xfrm>
                <a:off x="3580490" y="12056"/>
                <a:ext cx="1893151" cy="124368"/>
              </a:xfrm>
              <a:prstGeom prst="rect">
                <a:avLst/>
              </a:prstGeom>
              <a:solidFill>
                <a:srgbClr val="F1D0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0" name="Google Shape;4677;p50"/>
              <p:cNvSpPr/>
              <p:nvPr/>
            </p:nvSpPr>
            <p:spPr>
              <a:xfrm>
                <a:off x="5598530" y="6719"/>
                <a:ext cx="726210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1" name="Google Shape;4678;p50"/>
              <p:cNvSpPr/>
              <p:nvPr/>
            </p:nvSpPr>
            <p:spPr>
              <a:xfrm>
                <a:off x="6477272" y="0"/>
                <a:ext cx="72621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2" name="Google Shape;4679;p50"/>
              <p:cNvSpPr/>
              <p:nvPr/>
            </p:nvSpPr>
            <p:spPr>
              <a:xfrm>
                <a:off x="7402596" y="0"/>
                <a:ext cx="1814606" cy="143248"/>
              </a:xfrm>
              <a:prstGeom prst="rect">
                <a:avLst/>
              </a:prstGeom>
              <a:solidFill>
                <a:srgbClr val="F1D0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74" name="Google Shape;4676;p50"/>
            <p:cNvSpPr/>
            <p:nvPr/>
          </p:nvSpPr>
          <p:spPr>
            <a:xfrm>
              <a:off x="7401227" y="696"/>
              <a:ext cx="831013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6" name="تجميع"/>
          <p:cNvSpPr/>
          <p:nvPr/>
        </p:nvSpPr>
        <p:spPr>
          <a:xfrm>
            <a:off x="0" y="4887667"/>
            <a:ext cx="9270146" cy="329251"/>
          </a:xfrm>
          <a:prstGeom prst="rect">
            <a:avLst/>
          </a:prstGeom>
          <a:solidFill>
            <a:srgbClr val="42559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" name="تجميع"/>
          <p:cNvSpPr/>
          <p:nvPr/>
        </p:nvSpPr>
        <p:spPr>
          <a:xfrm>
            <a:off x="0" y="-207679"/>
            <a:ext cx="9270146" cy="569094"/>
          </a:xfrm>
          <a:prstGeom prst="rect">
            <a:avLst/>
          </a:prstGeom>
          <a:solidFill>
            <a:srgbClr val="42559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" name="Google Shape;246;p11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285" name="Google Shape;247;p11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283" name="Google Shape;248;p11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84" name="Google Shape;249;p11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294" name="Google Shape;250;p11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286" name="Google Shape;251;p11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293" name="Google Shape;252;p11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287" name="Google Shape;253;p11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88" name="Google Shape;254;p11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89" name="Google Shape;255;p11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90" name="Google Shape;256;p11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91" name="Google Shape;257;p11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92" name="Google Shape;258;p11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295" name="Google Shape;259;p11" descr="Google Shape;259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6" name="Google Shape;260;p11" descr="Google Shape;260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7" name="Google Shape;261;p11" descr="Google Shape;261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8" name="Google Shape;262;p11" descr="Google Shape;262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9" name="Google Shape;263;p11" descr="Google Shape;263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0" name="Google Shape;264;p11" descr="Google Shape;264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1" name="Google Shape;265;p11" descr="Google Shape;265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2" name="Google Shape;266;p11" descr="Google Shape;266;p11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04" name="xx%"/>
          <p:cNvSpPr txBox="1"/>
          <p:nvPr>
            <p:ph type="title" hasCustomPrompt="1"/>
          </p:nvPr>
        </p:nvSpPr>
        <p:spPr>
          <a:xfrm>
            <a:off x="2162175" y="1258525"/>
            <a:ext cx="5105400" cy="1963500"/>
          </a:xfrm>
          <a:prstGeom prst="rect">
            <a:avLst/>
          </a:prstGeom>
        </p:spPr>
        <p:txBody>
          <a:bodyPr anchor="b"/>
          <a:lstStyle>
            <a:lvl1pPr>
              <a:defRPr sz="12000"/>
            </a:lvl1pPr>
          </a:lstStyle>
          <a:p>
            <a:pPr/>
            <a:r>
              <a:t>xx%</a:t>
            </a:r>
          </a:p>
        </p:txBody>
      </p:sp>
      <p:sp>
        <p:nvSpPr>
          <p:cNvPr id="305" name="مستوى النص الأول…"/>
          <p:cNvSpPr txBox="1"/>
          <p:nvPr>
            <p:ph type="body" sz="quarter" idx="1"/>
          </p:nvPr>
        </p:nvSpPr>
        <p:spPr>
          <a:xfrm>
            <a:off x="2162175" y="3170224"/>
            <a:ext cx="5105400" cy="5739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6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6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6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6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306" name="Google Shape;269;p11" descr="Google Shape;269;p11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flipH="1" rot="1220647">
            <a:off x="7839978" y="792326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Google Shape;270;p11" descr="Google Shape;270;p11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flipH="1">
            <a:off x="8471401" y="4062849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Google Shape;271;p11" descr="Google Shape;271;p11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flipH="1" rot="20006807">
            <a:off x="7877996" y="4375127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Google Shape;272;p11" descr="Google Shape;272;p11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3"/>
          <a:stretch>
            <a:fillRect/>
          </a:stretch>
        </p:blipFill>
        <p:spPr>
          <a:xfrm flipH="1" rot="19138292">
            <a:off x="1053133" y="1416641"/>
            <a:ext cx="227638" cy="2766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Google Shape;273;p11" descr="Google Shape;273;p11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flipH="1" rot="20094033">
            <a:off x="1266900" y="436902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oogle Shape;276;p13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327" name="Google Shape;277;p13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325" name="Google Shape;278;p13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26" name="Google Shape;279;p13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36" name="Google Shape;280;p13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328" name="Google Shape;281;p13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335" name="Google Shape;282;p13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329" name="Google Shape;283;p13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30" name="Google Shape;284;p13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31" name="Google Shape;285;p13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32" name="Google Shape;286;p13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33" name="Google Shape;287;p13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34" name="Google Shape;288;p13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337" name="Google Shape;289;p13" descr="Google Shape;289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8" name="Google Shape;290;p13" descr="Google Shape;290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9" name="Google Shape;291;p13" descr="Google Shape;291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0" name="Google Shape;292;p13" descr="Google Shape;292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1" name="Google Shape;293;p13" descr="Google Shape;293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2" name="Google Shape;294;p13" descr="Google Shape;294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3" name="Google Shape;295;p13" descr="Google Shape;295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4" name="Google Shape;296;p13" descr="Google Shape;296;p13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46" name="xx%"/>
          <p:cNvSpPr txBox="1"/>
          <p:nvPr>
            <p:ph type="title" hasCustomPrompt="1"/>
          </p:nvPr>
        </p:nvSpPr>
        <p:spPr>
          <a:xfrm>
            <a:off x="4242599" y="2131849"/>
            <a:ext cx="995701" cy="529501"/>
          </a:xfrm>
          <a:prstGeom prst="rect">
            <a:avLst/>
          </a:prstGeom>
        </p:spPr>
        <p:txBody>
          <a:bodyPr anchor="ctr"/>
          <a:lstStyle>
            <a:lvl1pPr>
              <a:defRPr sz="3000"/>
            </a:lvl1pPr>
          </a:lstStyle>
          <a:p>
            <a:pPr/>
            <a:r>
              <a:t>xx%</a:t>
            </a:r>
          </a:p>
        </p:txBody>
      </p:sp>
      <p:sp>
        <p:nvSpPr>
          <p:cNvPr id="347" name="مستوى النص الأول…"/>
          <p:cNvSpPr txBox="1"/>
          <p:nvPr>
            <p:ph type="body" sz="quarter" idx="1"/>
          </p:nvPr>
        </p:nvSpPr>
        <p:spPr>
          <a:xfrm>
            <a:off x="1252574" y="3946874"/>
            <a:ext cx="2036101" cy="529501"/>
          </a:xfrm>
          <a:prstGeom prst="rect">
            <a:avLst/>
          </a:prstGeom>
          <a:noFill/>
        </p:spPr>
        <p:txBody>
          <a:bodyPr anchor="ctr"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4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4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4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4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348" name="Google Shape;307;p13" descr="Google Shape;307;p13"/>
          <p:cNvPicPr>
            <a:picLocks noChangeAspect="1"/>
          </p:cNvPicPr>
          <p:nvPr/>
        </p:nvPicPr>
        <p:blipFill>
          <a:blip r:embed="rId4">
            <a:alphaModFix amt="89000"/>
            <a:extLst/>
          </a:blip>
          <a:stretch>
            <a:fillRect/>
          </a:stretch>
        </p:blipFill>
        <p:spPr>
          <a:xfrm>
            <a:off x="898073" y="679975"/>
            <a:ext cx="663162" cy="666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Google Shape;308;p13" descr="Google Shape;308;p13"/>
          <p:cNvPicPr>
            <a:picLocks noChangeAspect="1"/>
          </p:cNvPicPr>
          <p:nvPr/>
        </p:nvPicPr>
        <p:blipFill>
          <a:blip r:embed="rId5">
            <a:alphaModFix amt="85000"/>
            <a:extLst/>
          </a:blip>
          <a:stretch>
            <a:fillRect/>
          </a:stretch>
        </p:blipFill>
        <p:spPr>
          <a:xfrm>
            <a:off x="7917199" y="886137"/>
            <a:ext cx="724645" cy="630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" name="Google Shape;309;p13" descr="Google Shape;309;p13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2"/>
          <a:stretch>
            <a:fillRect/>
          </a:stretch>
        </p:blipFill>
        <p:spPr>
          <a:xfrm>
            <a:off x="1602224" y="606951"/>
            <a:ext cx="225415" cy="269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Google Shape;310;p13" descr="Google Shape;310;p13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19707991">
            <a:off x="736475" y="1432152"/>
            <a:ext cx="210025" cy="255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Google Shape;311;p13" descr="Google Shape;311;p13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902873" y="4280153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" name="Google Shape;312;p13" descr="Google Shape;312;p13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520800" y="563411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54" name="Google Shape;313;p13" descr="Google Shape;313;p13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477678">
            <a:off x="8481173" y="4324879"/>
            <a:ext cx="281739" cy="302776"/>
          </a:xfrm>
          <a:prstGeom prst="rect">
            <a:avLst/>
          </a:prstGeom>
          <a:ln w="12700">
            <a:miter lim="400000"/>
          </a:ln>
        </p:spPr>
      </p:pic>
      <p:sp>
        <p:nvSpPr>
          <p:cNvPr id="35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" name="Google Shape;315;p14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364" name="Google Shape;316;p14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362" name="Google Shape;317;p14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63" name="Google Shape;318;p14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73" name="Google Shape;319;p14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365" name="Google Shape;320;p14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372" name="Google Shape;321;p14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366" name="Google Shape;322;p14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67" name="Google Shape;323;p14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68" name="Google Shape;324;p14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69" name="Google Shape;325;p14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70" name="Google Shape;326;p14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71" name="Google Shape;327;p14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374" name="Google Shape;328;p14" descr="Google Shape;328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5" name="Google Shape;329;p14" descr="Google Shape;329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6" name="Google Shape;330;p14" descr="Google Shape;330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7" name="Google Shape;331;p14" descr="Google Shape;331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8" name="Google Shape;332;p14" descr="Google Shape;332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9" name="Google Shape;333;p14" descr="Google Shape;333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0" name="Google Shape;334;p14" descr="Google Shape;334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1" name="Google Shape;335;p14" descr="Google Shape;335;p14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83" name="نص العنوان"/>
          <p:cNvSpPr txBox="1"/>
          <p:nvPr>
            <p:ph type="title"/>
          </p:nvPr>
        </p:nvSpPr>
        <p:spPr>
          <a:xfrm>
            <a:off x="3056587" y="3186024"/>
            <a:ext cx="3345601" cy="531901"/>
          </a:xfrm>
          <a:prstGeom prst="rect">
            <a:avLst/>
          </a:prstGeom>
        </p:spPr>
        <p:txBody>
          <a:bodyPr anchor="ctr"/>
          <a:lstStyle>
            <a:lvl1pPr>
              <a:defRPr sz="3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84" name="مستوى النص الأول…"/>
          <p:cNvSpPr txBox="1"/>
          <p:nvPr>
            <p:ph type="body" sz="half" idx="1"/>
          </p:nvPr>
        </p:nvSpPr>
        <p:spPr>
          <a:xfrm>
            <a:off x="1388325" y="1501787"/>
            <a:ext cx="6691201" cy="1478401"/>
          </a:xfrm>
          <a:prstGeom prst="rect">
            <a:avLst/>
          </a:prstGeom>
          <a:noFill/>
        </p:spPr>
        <p:txBody>
          <a:bodyPr anchor="ctr"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30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30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30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30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30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385" name="Google Shape;338;p14" descr="Google Shape;338;p14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957204" y="847138"/>
            <a:ext cx="343595" cy="398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6" name="Google Shape;339;p14" descr="Google Shape;339;p14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6933900" y="757424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7" name="Google Shape;340;p14" descr="Google Shape;340;p14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489464" y="1544451"/>
            <a:ext cx="267566" cy="3251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8" name="Google Shape;341;p14" descr="Google Shape;341;p14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1101423" y="4240929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9" name="Google Shape;342;p14" descr="Google Shape;342;p14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194799" y="436902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39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7" name="Google Shape;344;p15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399" name="Google Shape;345;p15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397" name="Google Shape;346;p15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98" name="Google Shape;347;p15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08" name="Google Shape;348;p15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400" name="Google Shape;349;p15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407" name="Google Shape;350;p15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401" name="Google Shape;351;p15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02" name="Google Shape;352;p15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03" name="Google Shape;353;p15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04" name="Google Shape;354;p15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05" name="Google Shape;355;p15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06" name="Google Shape;356;p15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409" name="Google Shape;357;p15" descr="Google Shape;357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0" name="Google Shape;358;p15" descr="Google Shape;358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1" name="Google Shape;359;p15" descr="Google Shape;359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2" name="Google Shape;360;p15" descr="Google Shape;360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3" name="Google Shape;361;p15" descr="Google Shape;361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4" name="Google Shape;362;p15" descr="Google Shape;362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5" name="Google Shape;363;p15" descr="Google Shape;363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6" name="Google Shape;364;p15" descr="Google Shape;364;p15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18" name="نص العنوان"/>
          <p:cNvSpPr txBox="1"/>
          <p:nvPr>
            <p:ph type="title"/>
          </p:nvPr>
        </p:nvSpPr>
        <p:spPr>
          <a:xfrm>
            <a:off x="1350222" y="2257425"/>
            <a:ext cx="2688001" cy="446701"/>
          </a:xfrm>
          <a:prstGeom prst="rect">
            <a:avLst/>
          </a:prstGeom>
        </p:spPr>
        <p:txBody>
          <a:bodyPr anchor="ctr"/>
          <a:lstStyle>
            <a:lvl1pPr>
              <a:defRPr sz="3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419" name="مستوى النص الأول…"/>
          <p:cNvSpPr txBox="1"/>
          <p:nvPr>
            <p:ph type="body" sz="quarter" idx="1"/>
          </p:nvPr>
        </p:nvSpPr>
        <p:spPr>
          <a:xfrm>
            <a:off x="1350222" y="2931849"/>
            <a:ext cx="2688001" cy="11259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4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4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4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4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420" name="Google Shape;367;p15" descr="Google Shape;367;p15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990299" y="4062849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421" name="Google Shape;368;p15" descr="Google Shape;368;p15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1597888" y="4375127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422" name="Google Shape;369;p15" descr="Google Shape;369;p15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7794749" y="415947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42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31" name="الصف ثالث متوسط"/>
          <p:cNvSpPr txBox="1"/>
          <p:nvPr/>
        </p:nvSpPr>
        <p:spPr>
          <a:xfrm>
            <a:off x="7586042" y="559091"/>
            <a:ext cx="1271588" cy="22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600">
                <a:solidFill>
                  <a:srgbClr val="0042A9"/>
                </a:solidFill>
              </a:defRPr>
            </a:lvl1pPr>
          </a:lstStyle>
          <a:p>
            <a:pPr rtl="0">
              <a:defRPr>
                <a:solidFill>
                  <a:srgbClr val="CCEAE9"/>
                </a:solidFill>
              </a:defRPr>
            </a:pPr>
            <a:r>
              <a:rPr>
                <a:solidFill>
                  <a:srgbClr val="0042A9"/>
                </a:solidFill>
              </a:rPr>
              <a:t>الصف ثالث متوسط</a:t>
            </a:r>
          </a:p>
        </p:txBody>
      </p:sp>
      <p:sp>
        <p:nvSpPr>
          <p:cNvPr id="432" name="الفصل ٢ العلاقات و الدوال الخطية"/>
          <p:cNvSpPr txBox="1"/>
          <p:nvPr/>
        </p:nvSpPr>
        <p:spPr>
          <a:xfrm>
            <a:off x="404877" y="304142"/>
            <a:ext cx="127441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9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الفصل ٢ العلاقات و الدوال الخطية</a:t>
            </a:r>
          </a:p>
        </p:txBody>
      </p:sp>
      <p:sp>
        <p:nvSpPr>
          <p:cNvPr id="433" name="تمثيل المعادلات الخطية بيانيًا"/>
          <p:cNvSpPr txBox="1"/>
          <p:nvPr/>
        </p:nvSpPr>
        <p:spPr>
          <a:xfrm>
            <a:off x="2453287" y="225747"/>
            <a:ext cx="3789179" cy="283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000">
                <a:solidFill>
                  <a:srgbClr val="008CB4"/>
                </a:solidFill>
              </a:defRPr>
            </a:lvl1pPr>
          </a:lstStyle>
          <a:p>
            <a:pPr rtl="0">
              <a:defRPr/>
            </a:pPr>
            <a:r>
              <a:t>تمثيل المعادلات الخطية بيانيًا </a:t>
            </a:r>
          </a:p>
        </p:txBody>
      </p:sp>
      <p:sp>
        <p:nvSpPr>
          <p:cNvPr id="434" name="▪️تميز المعادلة الخطية وتحديد مقطعها السيني والصادي ."/>
          <p:cNvSpPr txBox="1"/>
          <p:nvPr/>
        </p:nvSpPr>
        <p:spPr>
          <a:xfrm>
            <a:off x="6724435" y="1324520"/>
            <a:ext cx="156426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b="1" sz="13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▪️تميز المعادلة الخطية وتحديد مقطعها السيني والصادي . </a:t>
            </a:r>
          </a:p>
        </p:txBody>
      </p:sp>
      <p:sp>
        <p:nvSpPr>
          <p:cNvPr id="435" name="▪️تمثيل المعادلات الخطية بيانيا"/>
          <p:cNvSpPr txBox="1"/>
          <p:nvPr/>
        </p:nvSpPr>
        <p:spPr>
          <a:xfrm>
            <a:off x="7161888" y="1972220"/>
            <a:ext cx="1316214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3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▪️تمثيل المعادلات الخطية بيانيا </a:t>
            </a:r>
          </a:p>
        </p:txBody>
      </p:sp>
      <p:sp>
        <p:nvSpPr>
          <p:cNvPr id="436" name="المعادلة الخطية الصورة القياسية ،الحد الثابت ،المقطع السيني ، المقطع الصادي"/>
          <p:cNvSpPr txBox="1"/>
          <p:nvPr/>
        </p:nvSpPr>
        <p:spPr>
          <a:xfrm>
            <a:off x="6845543" y="2748884"/>
            <a:ext cx="1480998" cy="427646"/>
          </a:xfrm>
          <a:prstGeom prst="rect">
            <a:avLst/>
          </a:prstGeom>
          <a:ln w="12700">
            <a:solidFill>
              <a:schemeClr val="accent2">
                <a:satOff val="-63299"/>
                <a:lumOff val="-17333"/>
              </a:schemeClr>
            </a:solidFill>
            <a:custDash>
              <a:ds d="600000" sp="6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000">
                <a:solidFill>
                  <a:srgbClr val="11053B"/>
                </a:solidFill>
              </a:defRPr>
            </a:lvl1pPr>
          </a:lstStyle>
          <a:p>
            <a:pPr rtl="0">
              <a:defRPr/>
            </a:pPr>
            <a:r>
              <a:t>المعادلة الخطية الصورة القياسية ،الحد الثابت ،المقطع السيني ، المقطع الصادي </a:t>
            </a:r>
          </a:p>
        </p:txBody>
      </p:sp>
      <p:grpSp>
        <p:nvGrpSpPr>
          <p:cNvPr id="482" name="تجميع"/>
          <p:cNvGrpSpPr/>
          <p:nvPr/>
        </p:nvGrpSpPr>
        <p:grpSpPr>
          <a:xfrm>
            <a:off x="404877" y="962666"/>
            <a:ext cx="6406215" cy="4000082"/>
            <a:chOff x="0" y="0"/>
            <a:chExt cx="6406214" cy="4000081"/>
          </a:xfrm>
        </p:grpSpPr>
        <p:sp>
          <p:nvSpPr>
            <p:cNvPr id="437" name="مستطيل مستدير الزوايا"/>
            <p:cNvSpPr/>
            <p:nvPr/>
          </p:nvSpPr>
          <p:spPr>
            <a:xfrm>
              <a:off x="12700" y="12700"/>
              <a:ext cx="6380815" cy="3974682"/>
            </a:xfrm>
            <a:prstGeom prst="roundRect">
              <a:avLst>
                <a:gd name="adj" fmla="val 225"/>
              </a:avLst>
            </a:pr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448" name="تجميع"/>
            <p:cNvGrpSpPr/>
            <p:nvPr/>
          </p:nvGrpSpPr>
          <p:grpSpPr>
            <a:xfrm>
              <a:off x="-1" y="313"/>
              <a:ext cx="6406216" cy="33565"/>
              <a:chOff x="0" y="0"/>
              <a:chExt cx="6406214" cy="33564"/>
            </a:xfrm>
          </p:grpSpPr>
          <p:grpSp>
            <p:nvGrpSpPr>
              <p:cNvPr id="446" name="تجميع"/>
              <p:cNvGrpSpPr/>
              <p:nvPr/>
            </p:nvGrpSpPr>
            <p:grpSpPr>
              <a:xfrm>
                <a:off x="-1" y="0"/>
                <a:ext cx="6406216" cy="33565"/>
                <a:chOff x="0" y="0"/>
                <a:chExt cx="6406214" cy="33564"/>
              </a:xfrm>
            </p:grpSpPr>
            <p:sp>
              <p:nvSpPr>
                <p:cNvPr id="438" name="Google Shape;4671;p50"/>
                <p:cNvSpPr/>
                <p:nvPr/>
              </p:nvSpPr>
              <p:spPr>
                <a:xfrm>
                  <a:off x="0" y="0"/>
                  <a:ext cx="504736" cy="31642"/>
                </a:xfrm>
                <a:prstGeom prst="rect">
                  <a:avLst/>
                </a:prstGeom>
                <a:solidFill>
                  <a:srgbClr val="DD604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39" name="Google Shape;4672;p50"/>
                <p:cNvSpPr/>
                <p:nvPr/>
              </p:nvSpPr>
              <p:spPr>
                <a:xfrm>
                  <a:off x="643127" y="0"/>
                  <a:ext cx="504737" cy="31642"/>
                </a:xfrm>
                <a:prstGeom prst="rect">
                  <a:avLst/>
                </a:prstGeom>
                <a:solidFill>
                  <a:srgbClr val="438C7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40" name="Google Shape;4673;p50"/>
                <p:cNvSpPr/>
                <p:nvPr/>
              </p:nvSpPr>
              <p:spPr>
                <a:xfrm>
                  <a:off x="1286253" y="0"/>
                  <a:ext cx="504737" cy="31642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41" name="Google Shape;4674;p50"/>
                <p:cNvSpPr/>
                <p:nvPr/>
              </p:nvSpPr>
              <p:spPr>
                <a:xfrm>
                  <a:off x="1929380" y="0"/>
                  <a:ext cx="504737" cy="31642"/>
                </a:xfrm>
                <a:prstGeom prst="rect">
                  <a:avLst/>
                </a:prstGeom>
                <a:solidFill>
                  <a:srgbClr val="7EB39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42" name="Google Shape;4675;p50"/>
                <p:cNvSpPr/>
                <p:nvPr/>
              </p:nvSpPr>
              <p:spPr>
                <a:xfrm>
                  <a:off x="2488541" y="2824"/>
                  <a:ext cx="1315793" cy="29142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43" name="Google Shape;4677;p50"/>
                <p:cNvSpPr/>
                <p:nvPr/>
              </p:nvSpPr>
              <p:spPr>
                <a:xfrm>
                  <a:off x="3891136" y="1574"/>
                  <a:ext cx="504736" cy="31642"/>
                </a:xfrm>
                <a:prstGeom prst="rect">
                  <a:avLst/>
                </a:prstGeom>
                <a:solidFill>
                  <a:srgbClr val="42559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44" name="Google Shape;4678;p50"/>
                <p:cNvSpPr/>
                <p:nvPr/>
              </p:nvSpPr>
              <p:spPr>
                <a:xfrm>
                  <a:off x="4501886" y="0"/>
                  <a:ext cx="504737" cy="31642"/>
                </a:xfrm>
                <a:prstGeom prst="rect">
                  <a:avLst/>
                </a:prstGeom>
                <a:solidFill>
                  <a:srgbClr val="AAC37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45" name="Google Shape;4679;p50"/>
                <p:cNvSpPr/>
                <p:nvPr/>
              </p:nvSpPr>
              <p:spPr>
                <a:xfrm>
                  <a:off x="5145012" y="0"/>
                  <a:ext cx="1261203" cy="33565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447" name="Google Shape;4676;p50"/>
              <p:cNvSpPr/>
              <p:nvPr/>
            </p:nvSpPr>
            <p:spPr>
              <a:xfrm>
                <a:off x="5144061" y="163"/>
                <a:ext cx="577578" cy="33238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59" name="تجميع"/>
            <p:cNvGrpSpPr/>
            <p:nvPr/>
          </p:nvGrpSpPr>
          <p:grpSpPr>
            <a:xfrm rot="16200000">
              <a:off x="4413784" y="1973774"/>
              <a:ext cx="3932327" cy="52534"/>
              <a:chOff x="0" y="0"/>
              <a:chExt cx="3932326" cy="52532"/>
            </a:xfrm>
          </p:grpSpPr>
          <p:grpSp>
            <p:nvGrpSpPr>
              <p:cNvPr id="457" name="تجميع"/>
              <p:cNvGrpSpPr/>
              <p:nvPr/>
            </p:nvGrpSpPr>
            <p:grpSpPr>
              <a:xfrm>
                <a:off x="-1" y="0"/>
                <a:ext cx="3932328" cy="52533"/>
                <a:chOff x="0" y="0"/>
                <a:chExt cx="3932326" cy="52532"/>
              </a:xfrm>
            </p:grpSpPr>
            <p:sp>
              <p:nvSpPr>
                <p:cNvPr id="449" name="Google Shape;4671;p50"/>
                <p:cNvSpPr/>
                <p:nvPr/>
              </p:nvSpPr>
              <p:spPr>
                <a:xfrm>
                  <a:off x="0" y="0"/>
                  <a:ext cx="309822" cy="49524"/>
                </a:xfrm>
                <a:prstGeom prst="rect">
                  <a:avLst/>
                </a:prstGeom>
                <a:solidFill>
                  <a:srgbClr val="DD604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50" name="Google Shape;4672;p50"/>
                <p:cNvSpPr/>
                <p:nvPr/>
              </p:nvSpPr>
              <p:spPr>
                <a:xfrm>
                  <a:off x="394770" y="0"/>
                  <a:ext cx="309823" cy="49524"/>
                </a:xfrm>
                <a:prstGeom prst="rect">
                  <a:avLst/>
                </a:prstGeom>
                <a:solidFill>
                  <a:srgbClr val="438C7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51" name="Google Shape;4673;p50"/>
                <p:cNvSpPr/>
                <p:nvPr/>
              </p:nvSpPr>
              <p:spPr>
                <a:xfrm>
                  <a:off x="789541" y="0"/>
                  <a:ext cx="309822" cy="49524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52" name="Google Shape;4674;p50"/>
                <p:cNvSpPr/>
                <p:nvPr/>
              </p:nvSpPr>
              <p:spPr>
                <a:xfrm>
                  <a:off x="1184311" y="0"/>
                  <a:ext cx="309823" cy="49524"/>
                </a:xfrm>
                <a:prstGeom prst="rect">
                  <a:avLst/>
                </a:prstGeom>
                <a:solidFill>
                  <a:srgbClr val="7EB39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53" name="Google Shape;4675;p50"/>
                <p:cNvSpPr/>
                <p:nvPr/>
              </p:nvSpPr>
              <p:spPr>
                <a:xfrm>
                  <a:off x="1527541" y="4421"/>
                  <a:ext cx="807674" cy="45610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54" name="Google Shape;4677;p50"/>
                <p:cNvSpPr/>
                <p:nvPr/>
              </p:nvSpPr>
              <p:spPr>
                <a:xfrm>
                  <a:off x="2388496" y="2464"/>
                  <a:ext cx="309823" cy="49524"/>
                </a:xfrm>
                <a:prstGeom prst="rect">
                  <a:avLst/>
                </a:prstGeom>
                <a:solidFill>
                  <a:srgbClr val="42559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55" name="Google Shape;4678;p50"/>
                <p:cNvSpPr/>
                <p:nvPr/>
              </p:nvSpPr>
              <p:spPr>
                <a:xfrm>
                  <a:off x="2763393" y="0"/>
                  <a:ext cx="309823" cy="49524"/>
                </a:xfrm>
                <a:prstGeom prst="rect">
                  <a:avLst/>
                </a:prstGeom>
                <a:solidFill>
                  <a:srgbClr val="AAC37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56" name="Google Shape;4679;p50"/>
                <p:cNvSpPr/>
                <p:nvPr/>
              </p:nvSpPr>
              <p:spPr>
                <a:xfrm>
                  <a:off x="3158163" y="0"/>
                  <a:ext cx="774164" cy="52533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458" name="Google Shape;4676;p50"/>
              <p:cNvSpPr/>
              <p:nvPr/>
            </p:nvSpPr>
            <p:spPr>
              <a:xfrm>
                <a:off x="3157579" y="255"/>
                <a:ext cx="354535" cy="52023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70" name="تجميع"/>
            <p:cNvGrpSpPr/>
            <p:nvPr/>
          </p:nvGrpSpPr>
          <p:grpSpPr>
            <a:xfrm rot="16200000">
              <a:off x="-1987341" y="1987340"/>
              <a:ext cx="4000082" cy="25401"/>
              <a:chOff x="0" y="0"/>
              <a:chExt cx="4000081" cy="25399"/>
            </a:xfrm>
          </p:grpSpPr>
          <p:grpSp>
            <p:nvGrpSpPr>
              <p:cNvPr id="468" name="تجميع"/>
              <p:cNvGrpSpPr/>
              <p:nvPr/>
            </p:nvGrpSpPr>
            <p:grpSpPr>
              <a:xfrm>
                <a:off x="0" y="0"/>
                <a:ext cx="4000082" cy="25401"/>
                <a:chOff x="0" y="0"/>
                <a:chExt cx="4000081" cy="25400"/>
              </a:xfrm>
            </p:grpSpPr>
            <p:sp>
              <p:nvSpPr>
                <p:cNvPr id="460" name="Google Shape;4671;p50"/>
                <p:cNvSpPr/>
                <p:nvPr/>
              </p:nvSpPr>
              <p:spPr>
                <a:xfrm>
                  <a:off x="0" y="0"/>
                  <a:ext cx="315161" cy="23945"/>
                </a:xfrm>
                <a:prstGeom prst="rect">
                  <a:avLst/>
                </a:prstGeom>
                <a:solidFill>
                  <a:srgbClr val="DD604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61" name="Google Shape;4672;p50"/>
                <p:cNvSpPr/>
                <p:nvPr/>
              </p:nvSpPr>
              <p:spPr>
                <a:xfrm>
                  <a:off x="401572" y="0"/>
                  <a:ext cx="315162" cy="23945"/>
                </a:xfrm>
                <a:prstGeom prst="rect">
                  <a:avLst/>
                </a:prstGeom>
                <a:solidFill>
                  <a:srgbClr val="438C7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62" name="Google Shape;4673;p50"/>
                <p:cNvSpPr/>
                <p:nvPr/>
              </p:nvSpPr>
              <p:spPr>
                <a:xfrm>
                  <a:off x="803144" y="0"/>
                  <a:ext cx="315162" cy="23945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63" name="Google Shape;4674;p50"/>
                <p:cNvSpPr/>
                <p:nvPr/>
              </p:nvSpPr>
              <p:spPr>
                <a:xfrm>
                  <a:off x="1204717" y="0"/>
                  <a:ext cx="315161" cy="23945"/>
                </a:xfrm>
                <a:prstGeom prst="rect">
                  <a:avLst/>
                </a:prstGeom>
                <a:solidFill>
                  <a:srgbClr val="7EB39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64" name="Google Shape;4675;p50"/>
                <p:cNvSpPr/>
                <p:nvPr/>
              </p:nvSpPr>
              <p:spPr>
                <a:xfrm>
                  <a:off x="1553861" y="2137"/>
                  <a:ext cx="821590" cy="22053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65" name="Google Shape;4677;p50"/>
                <p:cNvSpPr/>
                <p:nvPr/>
              </p:nvSpPr>
              <p:spPr>
                <a:xfrm>
                  <a:off x="2429650" y="1191"/>
                  <a:ext cx="315161" cy="23946"/>
                </a:xfrm>
                <a:prstGeom prst="rect">
                  <a:avLst/>
                </a:prstGeom>
                <a:solidFill>
                  <a:srgbClr val="42559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66" name="Google Shape;4678;p50"/>
                <p:cNvSpPr/>
                <p:nvPr/>
              </p:nvSpPr>
              <p:spPr>
                <a:xfrm>
                  <a:off x="2811007" y="0"/>
                  <a:ext cx="315161" cy="23945"/>
                </a:xfrm>
                <a:prstGeom prst="rect">
                  <a:avLst/>
                </a:prstGeom>
                <a:solidFill>
                  <a:srgbClr val="AAC37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67" name="Google Shape;4679;p50"/>
                <p:cNvSpPr/>
                <p:nvPr/>
              </p:nvSpPr>
              <p:spPr>
                <a:xfrm>
                  <a:off x="3212579" y="0"/>
                  <a:ext cx="787503" cy="25401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469" name="Google Shape;4676;p50"/>
              <p:cNvSpPr/>
              <p:nvPr/>
            </p:nvSpPr>
            <p:spPr>
              <a:xfrm>
                <a:off x="3211985" y="86"/>
                <a:ext cx="360643" cy="25153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81" name="تجميع"/>
            <p:cNvGrpSpPr/>
            <p:nvPr/>
          </p:nvGrpSpPr>
          <p:grpSpPr>
            <a:xfrm>
              <a:off x="28101" y="3963184"/>
              <a:ext cx="6378113" cy="36438"/>
              <a:chOff x="0" y="0"/>
              <a:chExt cx="6378112" cy="36436"/>
            </a:xfrm>
          </p:grpSpPr>
          <p:grpSp>
            <p:nvGrpSpPr>
              <p:cNvPr id="479" name="تجميع"/>
              <p:cNvGrpSpPr/>
              <p:nvPr/>
            </p:nvGrpSpPr>
            <p:grpSpPr>
              <a:xfrm>
                <a:off x="-1" y="0"/>
                <a:ext cx="6378114" cy="36437"/>
                <a:chOff x="0" y="0"/>
                <a:chExt cx="6378112" cy="36436"/>
              </a:xfrm>
            </p:grpSpPr>
            <p:sp>
              <p:nvSpPr>
                <p:cNvPr id="471" name="Google Shape;4671;p50"/>
                <p:cNvSpPr/>
                <p:nvPr/>
              </p:nvSpPr>
              <p:spPr>
                <a:xfrm>
                  <a:off x="0" y="0"/>
                  <a:ext cx="502522" cy="34349"/>
                </a:xfrm>
                <a:prstGeom prst="rect">
                  <a:avLst/>
                </a:prstGeom>
                <a:solidFill>
                  <a:srgbClr val="DD604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72" name="Google Shape;4672;p50"/>
                <p:cNvSpPr/>
                <p:nvPr/>
              </p:nvSpPr>
              <p:spPr>
                <a:xfrm>
                  <a:off x="640306" y="0"/>
                  <a:ext cx="502522" cy="34349"/>
                </a:xfrm>
                <a:prstGeom prst="rect">
                  <a:avLst/>
                </a:prstGeom>
                <a:solidFill>
                  <a:srgbClr val="438C7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73" name="Google Shape;4673;p50"/>
                <p:cNvSpPr/>
                <p:nvPr/>
              </p:nvSpPr>
              <p:spPr>
                <a:xfrm>
                  <a:off x="1280611" y="0"/>
                  <a:ext cx="502522" cy="34349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74" name="Google Shape;4674;p50"/>
                <p:cNvSpPr/>
                <p:nvPr/>
              </p:nvSpPr>
              <p:spPr>
                <a:xfrm>
                  <a:off x="1920917" y="0"/>
                  <a:ext cx="502522" cy="34349"/>
                </a:xfrm>
                <a:prstGeom prst="rect">
                  <a:avLst/>
                </a:prstGeom>
                <a:solidFill>
                  <a:srgbClr val="7EB39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75" name="Google Shape;4675;p50"/>
                <p:cNvSpPr/>
                <p:nvPr/>
              </p:nvSpPr>
              <p:spPr>
                <a:xfrm>
                  <a:off x="2477625" y="3066"/>
                  <a:ext cx="1310021" cy="31635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76" name="Google Shape;4677;p50"/>
                <p:cNvSpPr/>
                <p:nvPr/>
              </p:nvSpPr>
              <p:spPr>
                <a:xfrm>
                  <a:off x="3874067" y="1709"/>
                  <a:ext cx="502522" cy="34349"/>
                </a:xfrm>
                <a:prstGeom prst="rect">
                  <a:avLst/>
                </a:prstGeom>
                <a:solidFill>
                  <a:srgbClr val="42559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77" name="Google Shape;4678;p50"/>
                <p:cNvSpPr/>
                <p:nvPr/>
              </p:nvSpPr>
              <p:spPr>
                <a:xfrm>
                  <a:off x="4482138" y="0"/>
                  <a:ext cx="502522" cy="34349"/>
                </a:xfrm>
                <a:prstGeom prst="rect">
                  <a:avLst/>
                </a:prstGeom>
                <a:solidFill>
                  <a:srgbClr val="AAC37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78" name="Google Shape;4679;p50"/>
                <p:cNvSpPr/>
                <p:nvPr/>
              </p:nvSpPr>
              <p:spPr>
                <a:xfrm>
                  <a:off x="5122443" y="0"/>
                  <a:ext cx="1255670" cy="36437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480" name="Google Shape;4676;p50"/>
              <p:cNvSpPr/>
              <p:nvPr/>
            </p:nvSpPr>
            <p:spPr>
              <a:xfrm>
                <a:off x="5121495" y="177"/>
                <a:ext cx="575045" cy="3608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485" name="تجميع"/>
          <p:cNvGrpSpPr/>
          <p:nvPr/>
        </p:nvGrpSpPr>
        <p:grpSpPr>
          <a:xfrm>
            <a:off x="6724435" y="2429420"/>
            <a:ext cx="1667010" cy="313115"/>
            <a:chOff x="0" y="0"/>
            <a:chExt cx="1667009" cy="313114"/>
          </a:xfrm>
        </p:grpSpPr>
        <p:pic>
          <p:nvPicPr>
            <p:cNvPr id="483" name="Google Shape;4111;p86" descr="Google Shape;4111;p86"/>
            <p:cNvPicPr>
              <a:picLocks noChangeAspect="1"/>
            </p:cNvPicPr>
            <p:nvPr/>
          </p:nvPicPr>
          <p:blipFill>
            <a:blip r:embed="rId3">
              <a:alphaModFix amt="46347"/>
              <a:extLst/>
            </a:blip>
            <a:stretch>
              <a:fillRect/>
            </a:stretch>
          </p:blipFill>
          <p:spPr>
            <a:xfrm>
              <a:off x="0" y="0"/>
              <a:ext cx="1667010" cy="313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84" name="المفردات"/>
            <p:cNvSpPr txBox="1"/>
            <p:nvPr/>
          </p:nvSpPr>
          <p:spPr>
            <a:xfrm>
              <a:off x="500411" y="11696"/>
              <a:ext cx="775719" cy="3014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2100">
                  <a:solidFill>
                    <a:srgbClr val="E22400"/>
                  </a:solidFill>
                </a:defRPr>
              </a:lvl1pPr>
            </a:lstStyle>
            <a:p>
              <a:pPr rtl="0">
                <a:defRPr/>
              </a:pPr>
              <a:r>
                <a:t>المفردات  </a:t>
              </a:r>
            </a:p>
          </p:txBody>
        </p:sp>
      </p:grpSp>
      <p:pic>
        <p:nvPicPr>
          <p:cNvPr id="486" name="IMG_6598.jpeg" descr="IMG_6598.jpeg"/>
          <p:cNvPicPr>
            <a:picLocks noChangeAspect="1"/>
          </p:cNvPicPr>
          <p:nvPr/>
        </p:nvPicPr>
        <p:blipFill>
          <a:blip r:embed="rId4">
            <a:extLst/>
          </a:blip>
          <a:srcRect l="65089" t="23574" r="5243" b="50315"/>
          <a:stretch>
            <a:fillRect/>
          </a:stretch>
        </p:blipFill>
        <p:spPr>
          <a:xfrm>
            <a:off x="553895" y="1095552"/>
            <a:ext cx="882064" cy="7641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7" h="21244" fill="norm" stroke="1" extrusionOk="0">
                <a:moveTo>
                  <a:pt x="4516" y="0"/>
                </a:moveTo>
                <a:cubicBezTo>
                  <a:pt x="3997" y="0"/>
                  <a:pt x="3989" y="38"/>
                  <a:pt x="4101" y="982"/>
                </a:cubicBezTo>
                <a:cubicBezTo>
                  <a:pt x="4166" y="1522"/>
                  <a:pt x="4325" y="3161"/>
                  <a:pt x="4458" y="4623"/>
                </a:cubicBezTo>
                <a:cubicBezTo>
                  <a:pt x="4591" y="6085"/>
                  <a:pt x="4774" y="7378"/>
                  <a:pt x="4864" y="7491"/>
                </a:cubicBezTo>
                <a:cubicBezTo>
                  <a:pt x="4953" y="7605"/>
                  <a:pt x="4979" y="7966"/>
                  <a:pt x="4921" y="8297"/>
                </a:cubicBezTo>
                <a:cubicBezTo>
                  <a:pt x="4736" y="9365"/>
                  <a:pt x="5384" y="13205"/>
                  <a:pt x="5838" y="13725"/>
                </a:cubicBezTo>
                <a:cubicBezTo>
                  <a:pt x="6611" y="14610"/>
                  <a:pt x="9868" y="14533"/>
                  <a:pt x="10847" y="13604"/>
                </a:cubicBezTo>
                <a:cubicBezTo>
                  <a:pt x="11045" y="13415"/>
                  <a:pt x="11180" y="13411"/>
                  <a:pt x="11339" y="13593"/>
                </a:cubicBezTo>
                <a:cubicBezTo>
                  <a:pt x="11740" y="14052"/>
                  <a:pt x="11366" y="14460"/>
                  <a:pt x="10065" y="14983"/>
                </a:cubicBezTo>
                <a:cubicBezTo>
                  <a:pt x="8381" y="15660"/>
                  <a:pt x="6635" y="15673"/>
                  <a:pt x="5829" y="15016"/>
                </a:cubicBezTo>
                <a:cubicBezTo>
                  <a:pt x="5174" y="14482"/>
                  <a:pt x="5113" y="14666"/>
                  <a:pt x="5539" y="15832"/>
                </a:cubicBezTo>
                <a:cubicBezTo>
                  <a:pt x="6005" y="17109"/>
                  <a:pt x="6866" y="17397"/>
                  <a:pt x="9891" y="17278"/>
                </a:cubicBezTo>
                <a:cubicBezTo>
                  <a:pt x="12530" y="17174"/>
                  <a:pt x="14094" y="16713"/>
                  <a:pt x="15411" y="15656"/>
                </a:cubicBezTo>
                <a:cubicBezTo>
                  <a:pt x="16288" y="14953"/>
                  <a:pt x="16540" y="15504"/>
                  <a:pt x="15710" y="16307"/>
                </a:cubicBezTo>
                <a:cubicBezTo>
                  <a:pt x="14340" y="17632"/>
                  <a:pt x="11765" y="18484"/>
                  <a:pt x="9129" y="18491"/>
                </a:cubicBezTo>
                <a:lnTo>
                  <a:pt x="7672" y="18491"/>
                </a:lnTo>
                <a:lnTo>
                  <a:pt x="8424" y="19882"/>
                </a:lnTo>
                <a:cubicBezTo>
                  <a:pt x="9287" y="21462"/>
                  <a:pt x="9665" y="21600"/>
                  <a:pt x="10538" y="20643"/>
                </a:cubicBezTo>
                <a:cubicBezTo>
                  <a:pt x="11039" y="20093"/>
                  <a:pt x="11296" y="20005"/>
                  <a:pt x="12574" y="19959"/>
                </a:cubicBezTo>
                <a:cubicBezTo>
                  <a:pt x="13726" y="19917"/>
                  <a:pt x="14045" y="19833"/>
                  <a:pt x="14099" y="19540"/>
                </a:cubicBezTo>
                <a:cubicBezTo>
                  <a:pt x="14136" y="19335"/>
                  <a:pt x="14055" y="19024"/>
                  <a:pt x="13925" y="18844"/>
                </a:cubicBezTo>
                <a:cubicBezTo>
                  <a:pt x="13602" y="18400"/>
                  <a:pt x="13875" y="17981"/>
                  <a:pt x="14369" y="18160"/>
                </a:cubicBezTo>
                <a:cubicBezTo>
                  <a:pt x="14634" y="18257"/>
                  <a:pt x="14925" y="18144"/>
                  <a:pt x="15218" y="17829"/>
                </a:cubicBezTo>
                <a:cubicBezTo>
                  <a:pt x="15464" y="17565"/>
                  <a:pt x="16188" y="17144"/>
                  <a:pt x="16830" y="16892"/>
                </a:cubicBezTo>
                <a:cubicBezTo>
                  <a:pt x="18691" y="16159"/>
                  <a:pt x="20979" y="14618"/>
                  <a:pt x="21075" y="14034"/>
                </a:cubicBezTo>
                <a:cubicBezTo>
                  <a:pt x="21121" y="13757"/>
                  <a:pt x="21251" y="13043"/>
                  <a:pt x="21355" y="12445"/>
                </a:cubicBezTo>
                <a:cubicBezTo>
                  <a:pt x="21600" y="11046"/>
                  <a:pt x="21436" y="10868"/>
                  <a:pt x="19869" y="10868"/>
                </a:cubicBezTo>
                <a:cubicBezTo>
                  <a:pt x="18893" y="10868"/>
                  <a:pt x="18589" y="10956"/>
                  <a:pt x="18489" y="11254"/>
                </a:cubicBezTo>
                <a:cubicBezTo>
                  <a:pt x="18374" y="11597"/>
                  <a:pt x="18314" y="11582"/>
                  <a:pt x="17910" y="11165"/>
                </a:cubicBezTo>
                <a:cubicBezTo>
                  <a:pt x="17663" y="10911"/>
                  <a:pt x="17304" y="10637"/>
                  <a:pt x="17109" y="10559"/>
                </a:cubicBezTo>
                <a:cubicBezTo>
                  <a:pt x="16915" y="10480"/>
                  <a:pt x="16752" y="10322"/>
                  <a:pt x="16752" y="10206"/>
                </a:cubicBezTo>
                <a:cubicBezTo>
                  <a:pt x="16752" y="10089"/>
                  <a:pt x="16574" y="9942"/>
                  <a:pt x="16347" y="9875"/>
                </a:cubicBezTo>
                <a:cubicBezTo>
                  <a:pt x="16019" y="9776"/>
                  <a:pt x="15964" y="9630"/>
                  <a:pt x="16067" y="9157"/>
                </a:cubicBezTo>
                <a:cubicBezTo>
                  <a:pt x="16159" y="8738"/>
                  <a:pt x="16043" y="8262"/>
                  <a:pt x="15672" y="7536"/>
                </a:cubicBezTo>
                <a:cubicBezTo>
                  <a:pt x="15382" y="6971"/>
                  <a:pt x="15142" y="6369"/>
                  <a:pt x="15141" y="6201"/>
                </a:cubicBezTo>
                <a:cubicBezTo>
                  <a:pt x="15137" y="5793"/>
                  <a:pt x="13159" y="3475"/>
                  <a:pt x="12815" y="3475"/>
                </a:cubicBezTo>
                <a:cubicBezTo>
                  <a:pt x="12667" y="3475"/>
                  <a:pt x="12513" y="3738"/>
                  <a:pt x="12477" y="4060"/>
                </a:cubicBezTo>
                <a:cubicBezTo>
                  <a:pt x="12383" y="4923"/>
                  <a:pt x="12019" y="4763"/>
                  <a:pt x="11947" y="3828"/>
                </a:cubicBezTo>
                <a:lnTo>
                  <a:pt x="11889" y="3023"/>
                </a:lnTo>
                <a:lnTo>
                  <a:pt x="10692" y="3166"/>
                </a:lnTo>
                <a:cubicBezTo>
                  <a:pt x="9751" y="3279"/>
                  <a:pt x="9385" y="3217"/>
                  <a:pt x="8965" y="2902"/>
                </a:cubicBezTo>
                <a:cubicBezTo>
                  <a:pt x="8050" y="2216"/>
                  <a:pt x="8663" y="3085"/>
                  <a:pt x="9843" y="4148"/>
                </a:cubicBezTo>
                <a:cubicBezTo>
                  <a:pt x="10846" y="5053"/>
                  <a:pt x="11121" y="5598"/>
                  <a:pt x="10721" y="5881"/>
                </a:cubicBezTo>
                <a:cubicBezTo>
                  <a:pt x="10624" y="5950"/>
                  <a:pt x="9942" y="5361"/>
                  <a:pt x="9206" y="4568"/>
                </a:cubicBezTo>
                <a:cubicBezTo>
                  <a:pt x="8190" y="3471"/>
                  <a:pt x="7874" y="2964"/>
                  <a:pt x="7874" y="2482"/>
                </a:cubicBezTo>
                <a:cubicBezTo>
                  <a:pt x="7874" y="1749"/>
                  <a:pt x="7526" y="1629"/>
                  <a:pt x="7430" y="2328"/>
                </a:cubicBezTo>
                <a:cubicBezTo>
                  <a:pt x="7345" y="2949"/>
                  <a:pt x="6987" y="3015"/>
                  <a:pt x="6909" y="2427"/>
                </a:cubicBezTo>
                <a:cubicBezTo>
                  <a:pt x="6739" y="1142"/>
                  <a:pt x="6611" y="914"/>
                  <a:pt x="5858" y="474"/>
                </a:cubicBezTo>
                <a:cubicBezTo>
                  <a:pt x="5419" y="219"/>
                  <a:pt x="4813" y="0"/>
                  <a:pt x="4516" y="0"/>
                </a:cubicBezTo>
                <a:close/>
                <a:moveTo>
                  <a:pt x="3368" y="11"/>
                </a:moveTo>
                <a:lnTo>
                  <a:pt x="2644" y="508"/>
                </a:lnTo>
                <a:cubicBezTo>
                  <a:pt x="2245" y="782"/>
                  <a:pt x="1884" y="1035"/>
                  <a:pt x="1843" y="1070"/>
                </a:cubicBezTo>
                <a:cubicBezTo>
                  <a:pt x="1803" y="1105"/>
                  <a:pt x="1956" y="1413"/>
                  <a:pt x="2191" y="1754"/>
                </a:cubicBezTo>
                <a:cubicBezTo>
                  <a:pt x="2425" y="2096"/>
                  <a:pt x="2625" y="2463"/>
                  <a:pt x="2625" y="2571"/>
                </a:cubicBezTo>
                <a:cubicBezTo>
                  <a:pt x="2625" y="2679"/>
                  <a:pt x="2195" y="3294"/>
                  <a:pt x="1669" y="3939"/>
                </a:cubicBezTo>
                <a:cubicBezTo>
                  <a:pt x="1029" y="4725"/>
                  <a:pt x="597" y="5081"/>
                  <a:pt x="357" y="5009"/>
                </a:cubicBezTo>
                <a:cubicBezTo>
                  <a:pt x="76" y="4925"/>
                  <a:pt x="0" y="5048"/>
                  <a:pt x="0" y="5572"/>
                </a:cubicBezTo>
                <a:cubicBezTo>
                  <a:pt x="0" y="6018"/>
                  <a:pt x="313" y="6695"/>
                  <a:pt x="955" y="7624"/>
                </a:cubicBezTo>
                <a:cubicBezTo>
                  <a:pt x="1483" y="8387"/>
                  <a:pt x="1995" y="9011"/>
                  <a:pt x="2094" y="9014"/>
                </a:cubicBezTo>
                <a:cubicBezTo>
                  <a:pt x="2193" y="9017"/>
                  <a:pt x="2686" y="8791"/>
                  <a:pt x="3184" y="8506"/>
                </a:cubicBezTo>
                <a:lnTo>
                  <a:pt x="4082" y="7988"/>
                </a:lnTo>
                <a:lnTo>
                  <a:pt x="3956" y="6245"/>
                </a:lnTo>
                <a:cubicBezTo>
                  <a:pt x="3888" y="5290"/>
                  <a:pt x="3729" y="3500"/>
                  <a:pt x="3599" y="2262"/>
                </a:cubicBezTo>
                <a:lnTo>
                  <a:pt x="3368" y="11"/>
                </a:lnTo>
                <a:close/>
                <a:moveTo>
                  <a:pt x="4188" y="8804"/>
                </a:moveTo>
                <a:lnTo>
                  <a:pt x="3619" y="9146"/>
                </a:lnTo>
                <a:cubicBezTo>
                  <a:pt x="3303" y="9333"/>
                  <a:pt x="2903" y="9477"/>
                  <a:pt x="2731" y="9477"/>
                </a:cubicBezTo>
                <a:cubicBezTo>
                  <a:pt x="2559" y="9477"/>
                  <a:pt x="2422" y="9540"/>
                  <a:pt x="2422" y="9610"/>
                </a:cubicBezTo>
                <a:cubicBezTo>
                  <a:pt x="2422" y="10046"/>
                  <a:pt x="3177" y="11329"/>
                  <a:pt x="3802" y="11949"/>
                </a:cubicBezTo>
                <a:cubicBezTo>
                  <a:pt x="4207" y="12350"/>
                  <a:pt x="4568" y="12639"/>
                  <a:pt x="4603" y="12600"/>
                </a:cubicBezTo>
                <a:cubicBezTo>
                  <a:pt x="4638" y="12560"/>
                  <a:pt x="4560" y="11694"/>
                  <a:pt x="4429" y="10669"/>
                </a:cubicBezTo>
                <a:lnTo>
                  <a:pt x="4188" y="8804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4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4" name="Google Shape;399;p17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496" name="Google Shape;400;p17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494" name="Google Shape;401;p17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95" name="Google Shape;402;p17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505" name="Google Shape;403;p17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497" name="Google Shape;404;p17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504" name="Google Shape;405;p17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498" name="Google Shape;406;p17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99" name="Google Shape;407;p17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00" name="Google Shape;408;p17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01" name="Google Shape;409;p17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02" name="Google Shape;410;p17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03" name="Google Shape;411;p17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506" name="Google Shape;412;p17" descr="Google Shape;412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7" name="Google Shape;413;p17" descr="Google Shape;413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8" name="Google Shape;414;p17" descr="Google Shape;414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9" name="Google Shape;415;p17" descr="Google Shape;415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0" name="Google Shape;416;p17" descr="Google Shape;416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1" name="Google Shape;417;p17" descr="Google Shape;417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2" name="Google Shape;418;p17" descr="Google Shape;418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3" name="Google Shape;419;p17" descr="Google Shape;419;p17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1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516" name="Google Shape;421;p17" descr="Google Shape;421;p1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5350" y="606958"/>
            <a:ext cx="902452" cy="867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7" name="Google Shape;422;p17" descr="Google Shape;422;p17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7467300" y="662174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518" name="Google Shape;423;p17" descr="Google Shape;423;p17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468264" y="828802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19" name="Google Shape;424;p17" descr="Google Shape;424;p17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914098" y="4383228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520" name="Google Shape;425;p17" descr="Google Shape;425;p17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442025" y="4365950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52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8" name="Google Shape;427;p18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530" name="Google Shape;428;p18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528" name="Google Shape;429;p18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29" name="Google Shape;430;p18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539" name="Google Shape;431;p18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531" name="Google Shape;432;p18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538" name="Google Shape;433;p18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532" name="Google Shape;434;p18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33" name="Google Shape;435;p18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34" name="Google Shape;436;p18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35" name="Google Shape;437;p18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36" name="Google Shape;438;p18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37" name="Google Shape;439;p18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540" name="Google Shape;440;p18" descr="Google Shape;440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41" name="Google Shape;441;p18" descr="Google Shape;441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42" name="Google Shape;442;p18" descr="Google Shape;442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43" name="Google Shape;443;p18" descr="Google Shape;443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44" name="Google Shape;444;p18" descr="Google Shape;444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45" name="Google Shape;445;p18" descr="Google Shape;445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46" name="Google Shape;446;p18" descr="Google Shape;446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47" name="Google Shape;447;p18" descr="Google Shape;447;p18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4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5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_1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7" name="Google Shape;455;p19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559" name="Google Shape;456;p19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557" name="Google Shape;457;p19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58" name="Google Shape;458;p19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568" name="Google Shape;459;p19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560" name="Google Shape;460;p19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567" name="Google Shape;461;p19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561" name="Google Shape;462;p19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62" name="Google Shape;463;p19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63" name="Google Shape;464;p19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64" name="Google Shape;465;p19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65" name="Google Shape;466;p19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66" name="Google Shape;467;p19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569" name="Google Shape;468;p19" descr="Google Shape;468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0" name="Google Shape;469;p19" descr="Google Shape;469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1" name="Google Shape;470;p19" descr="Google Shape;470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2" name="Google Shape;471;p19" descr="Google Shape;471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3" name="Google Shape;472;p19" descr="Google Shape;472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4" name="Google Shape;473;p19" descr="Google Shape;473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5" name="Google Shape;474;p19" descr="Google Shape;474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6" name="Google Shape;475;p19" descr="Google Shape;475;p19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7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579" name="Google Shape;477;p19" descr="Google Shape;477;p19"/>
          <p:cNvPicPr>
            <a:picLocks noChangeAspect="1"/>
          </p:cNvPicPr>
          <p:nvPr/>
        </p:nvPicPr>
        <p:blipFill>
          <a:blip r:embed="rId4">
            <a:alphaModFix amt="89000"/>
            <a:extLst/>
          </a:blip>
          <a:stretch>
            <a:fillRect/>
          </a:stretch>
        </p:blipFill>
        <p:spPr>
          <a:xfrm>
            <a:off x="7592600" y="606950"/>
            <a:ext cx="864283" cy="739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580" name="Google Shape;478;p19" descr="Google Shape;478;p19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515439" y="1085976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81" name="Google Shape;479;p19" descr="Google Shape;479;p19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856204" y="789589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582" name="Google Shape;480;p19" descr="Google Shape;480;p19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2699978">
            <a:off x="1193699" y="988679"/>
            <a:ext cx="281738" cy="302773"/>
          </a:xfrm>
          <a:prstGeom prst="rect">
            <a:avLst/>
          </a:prstGeom>
          <a:ln w="12700">
            <a:miter lim="400000"/>
          </a:ln>
        </p:spPr>
      </p:pic>
      <p:pic>
        <p:nvPicPr>
          <p:cNvPr id="583" name="Google Shape;481;p19" descr="Google Shape;481;p19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895602">
            <a:off x="3086206" y="4409080"/>
            <a:ext cx="227638" cy="276622"/>
          </a:xfrm>
          <a:prstGeom prst="rect">
            <a:avLst/>
          </a:prstGeom>
          <a:ln w="12700">
            <a:miter lim="400000"/>
          </a:ln>
        </p:spPr>
      </p:pic>
      <p:sp>
        <p:nvSpPr>
          <p:cNvPr id="58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_1_1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1" name="Google Shape;483;p20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593" name="Google Shape;484;p20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591" name="Google Shape;485;p20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92" name="Google Shape;486;p20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602" name="Google Shape;487;p20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594" name="Google Shape;488;p20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601" name="Google Shape;489;p20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595" name="Google Shape;490;p20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96" name="Google Shape;491;p20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97" name="Google Shape;492;p20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98" name="Google Shape;493;p20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99" name="Google Shape;494;p20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00" name="Google Shape;495;p20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603" name="Google Shape;496;p20" descr="Google Shape;496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4" name="Google Shape;497;p20" descr="Google Shape;497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5" name="Google Shape;498;p20" descr="Google Shape;498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6" name="Google Shape;499;p20" descr="Google Shape;499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7" name="Google Shape;500;p20" descr="Google Shape;500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8" name="Google Shape;501;p20" descr="Google Shape;501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9" name="Google Shape;502;p20" descr="Google Shape;502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10" name="Google Shape;503;p20" descr="Google Shape;503;p20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1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613" name="Google Shape;505;p20" descr="Google Shape;505;p20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20749352">
            <a:off x="8475799" y="1321900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614" name="Google Shape;506;p20" descr="Google Shape;506;p20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367989" y="814277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615" name="Google Shape;507;p20" descr="Google Shape;507;p20"/>
          <p:cNvPicPr>
            <a:picLocks noChangeAspect="1"/>
          </p:cNvPicPr>
          <p:nvPr/>
        </p:nvPicPr>
        <p:blipFill>
          <a:blip r:embed="rId6">
            <a:alphaModFix amt="85000"/>
            <a:extLst/>
          </a:blip>
          <a:stretch>
            <a:fillRect/>
          </a:stretch>
        </p:blipFill>
        <p:spPr>
          <a:xfrm>
            <a:off x="847725" y="885924"/>
            <a:ext cx="780274" cy="675124"/>
          </a:xfrm>
          <a:prstGeom prst="rect">
            <a:avLst/>
          </a:prstGeom>
          <a:ln w="12700">
            <a:miter lim="400000"/>
          </a:ln>
        </p:spPr>
      </p:pic>
      <p:pic>
        <p:nvPicPr>
          <p:cNvPr id="616" name="Google Shape;508;p20" descr="Google Shape;508;p20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7" b="20554"/>
          <a:stretch>
            <a:fillRect/>
          </a:stretch>
        </p:blipFill>
        <p:spPr>
          <a:xfrm rot="1593217">
            <a:off x="1496407" y="784368"/>
            <a:ext cx="174967" cy="212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617" name="Google Shape;509;p20" descr="Google Shape;509;p20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7" b="20554"/>
          <a:stretch>
            <a:fillRect/>
          </a:stretch>
        </p:blipFill>
        <p:spPr>
          <a:xfrm rot="154">
            <a:off x="1180005" y="586778"/>
            <a:ext cx="226772" cy="275564"/>
          </a:xfrm>
          <a:prstGeom prst="rect">
            <a:avLst/>
          </a:prstGeom>
          <a:ln w="12700">
            <a:miter lim="400000"/>
          </a:ln>
        </p:spPr>
      </p:pic>
      <p:sp>
        <p:nvSpPr>
          <p:cNvPr id="61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oogle Shape;40;p3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87" name="Google Shape;41;p3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85" name="Google Shape;42;p3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6" name="Google Shape;43;p3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96" name="Google Shape;44;p3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88" name="Google Shape;45;p3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95" name="Google Shape;46;p3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89" name="Google Shape;47;p3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0" name="Google Shape;48;p3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1" name="Google Shape;49;p3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2" name="Google Shape;50;p3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3" name="Google Shape;51;p3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4" name="Google Shape;52;p3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97" name="Google Shape;53;p3" descr="Google Shape;53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8" name="Google Shape;54;p3" descr="Google Shape;54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9" name="Google Shape;55;p3" descr="Google Shape;55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0" name="Google Shape;56;p3" descr="Google Shape;56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1" name="Google Shape;57;p3" descr="Google Shape;57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2" name="Google Shape;58;p3" descr="Google Shape;58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3" name="Google Shape;59;p3" descr="Google Shape;59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4" name="Google Shape;60;p3" descr="Google Shape;60;p3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6" name="نص العنوان"/>
          <p:cNvSpPr txBox="1"/>
          <p:nvPr>
            <p:ph type="title"/>
          </p:nvPr>
        </p:nvSpPr>
        <p:spPr>
          <a:xfrm>
            <a:off x="2205900" y="2331824"/>
            <a:ext cx="5067601" cy="841801"/>
          </a:xfrm>
          <a:prstGeom prst="rect">
            <a:avLst/>
          </a:prstGeom>
        </p:spPr>
        <p:txBody>
          <a:bodyPr anchor="ctr"/>
          <a:lstStyle>
            <a:lvl1pPr>
              <a:defRPr sz="5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07" name="مستوى النص الأول…"/>
          <p:cNvSpPr txBox="1"/>
          <p:nvPr>
            <p:ph type="body" sz="quarter" idx="1"/>
          </p:nvPr>
        </p:nvSpPr>
        <p:spPr>
          <a:xfrm>
            <a:off x="2205900" y="3084550"/>
            <a:ext cx="5067601" cy="7134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8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8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8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8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108" name="Google Shape;64;p3" descr="Google Shape;64;p3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flipH="1" rot="1220647">
            <a:off x="8392315" y="847138"/>
            <a:ext cx="343595" cy="398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" name="Google Shape;65;p3" descr="Google Shape;65;p3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flipH="1">
            <a:off x="2477463" y="757424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" name="Google Shape;66;p3" descr="Google Shape;66;p3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flipH="1" rot="20006807">
            <a:off x="957284" y="828802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Google Shape;67;p3" descr="Google Shape;67;p3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flipH="1" rot="1850224">
            <a:off x="8192476" y="4046604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Google Shape;68;p3" descr="Google Shape;68;p3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404" t="19815" r="13488" b="20554"/>
          <a:stretch>
            <a:fillRect/>
          </a:stretch>
        </p:blipFill>
        <p:spPr>
          <a:xfrm flipH="1" rot="20704398">
            <a:off x="7847620" y="3927330"/>
            <a:ext cx="227638" cy="276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Google Shape;69;p3" descr="Google Shape;69;p3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flipH="1" rot="20094033">
            <a:off x="1216562" y="436902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_1_1_1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" name="Google Shape;511;p21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627" name="Google Shape;512;p21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625" name="Google Shape;513;p21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26" name="Google Shape;514;p21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636" name="Google Shape;515;p21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628" name="Google Shape;516;p21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635" name="Google Shape;517;p21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629" name="Google Shape;518;p21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30" name="Google Shape;519;p21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31" name="Google Shape;520;p21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32" name="Google Shape;521;p21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33" name="Google Shape;522;p21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34" name="Google Shape;523;p21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637" name="Google Shape;524;p21" descr="Google Shape;524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8" name="Google Shape;525;p21" descr="Google Shape;525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9" name="Google Shape;526;p21" descr="Google Shape;526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0" name="Google Shape;527;p21" descr="Google Shape;527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1" name="Google Shape;528;p21" descr="Google Shape;528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2" name="Google Shape;529;p21" descr="Google Shape;529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3" name="Google Shape;530;p21" descr="Google Shape;530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4" name="Google Shape;531;p21" descr="Google Shape;531;p21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4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651" name="Google Shape;533;p21"/>
          <p:cNvGrpSpPr/>
          <p:nvPr/>
        </p:nvGrpSpPr>
        <p:grpSpPr>
          <a:xfrm>
            <a:off x="7785644" y="606936"/>
            <a:ext cx="707829" cy="707829"/>
            <a:chOff x="0" y="0"/>
            <a:chExt cx="707828" cy="707828"/>
          </a:xfrm>
        </p:grpSpPr>
        <p:grpSp>
          <p:nvGrpSpPr>
            <p:cNvPr id="649" name="Google Shape;534;p21"/>
            <p:cNvGrpSpPr/>
            <p:nvPr/>
          </p:nvGrpSpPr>
          <p:grpSpPr>
            <a:xfrm>
              <a:off x="-1" y="-1"/>
              <a:ext cx="707830" cy="707830"/>
              <a:chOff x="0" y="0"/>
              <a:chExt cx="707828" cy="707828"/>
            </a:xfrm>
          </p:grpSpPr>
          <p:sp>
            <p:nvSpPr>
              <p:cNvPr id="647" name="Google Shape;535;p21"/>
              <p:cNvSpPr/>
              <p:nvPr/>
            </p:nvSpPr>
            <p:spPr>
              <a:xfrm>
                <a:off x="-1" y="-1"/>
                <a:ext cx="707830" cy="70783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648" name="Google Shape;536;p21" descr="Google Shape;536;p21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44554" y="47489"/>
                <a:ext cx="615778" cy="61046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650" name="Google Shape;537;p21" descr="Google Shape;537;p21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29829" y="111567"/>
              <a:ext cx="469422" cy="4846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652" name="Google Shape;538;p21" descr="Google Shape;538;p21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957204" y="847138"/>
            <a:ext cx="343595" cy="398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653" name="Google Shape;539;p21" descr="Google Shape;539;p21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7866" t="19810" r="12095" b="21432"/>
          <a:stretch>
            <a:fillRect/>
          </a:stretch>
        </p:blipFill>
        <p:spPr>
          <a:xfrm rot="1800004">
            <a:off x="8569676" y="988852"/>
            <a:ext cx="272234" cy="325927"/>
          </a:xfrm>
          <a:prstGeom prst="rect">
            <a:avLst/>
          </a:prstGeom>
          <a:ln w="12700">
            <a:miter lim="400000"/>
          </a:ln>
        </p:spPr>
      </p:pic>
      <p:pic>
        <p:nvPicPr>
          <p:cNvPr id="654" name="Google Shape;540;p21" descr="Google Shape;540;p21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743399" y="4432866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655" name="Google Shape;541;p21" descr="Google Shape;541;p21"/>
          <p:cNvPicPr>
            <a:picLocks noChangeAspect="1"/>
          </p:cNvPicPr>
          <p:nvPr/>
        </p:nvPicPr>
        <p:blipFill>
          <a:blip r:embed="rId9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20365898">
            <a:off x="8547757" y="3804542"/>
            <a:ext cx="227639" cy="276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656" name="Google Shape;542;p21" descr="Google Shape;542;p21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194799" y="436902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65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_1_1_1_1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4" name="Google Shape;544;p22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666" name="Google Shape;545;p22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664" name="Google Shape;546;p22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65" name="Google Shape;547;p22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675" name="Google Shape;548;p22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667" name="Google Shape;549;p22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674" name="Google Shape;550;p22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668" name="Google Shape;551;p22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69" name="Google Shape;552;p22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70" name="Google Shape;553;p22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71" name="Google Shape;554;p22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72" name="Google Shape;555;p22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73" name="Google Shape;556;p22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676" name="Google Shape;557;p22" descr="Google Shape;557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7" name="Google Shape;558;p22" descr="Google Shape;558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8" name="Google Shape;559;p22" descr="Google Shape;559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9" name="Google Shape;560;p22" descr="Google Shape;560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80" name="Google Shape;561;p22" descr="Google Shape;561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81" name="Google Shape;562;p22" descr="Google Shape;562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82" name="Google Shape;563;p22" descr="Google Shape;563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83" name="Google Shape;564;p22" descr="Google Shape;564;p22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8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686" name="Google Shape;566;p22" descr="Google Shape;566;p22"/>
          <p:cNvPicPr>
            <a:picLocks noChangeAspect="1"/>
          </p:cNvPicPr>
          <p:nvPr/>
        </p:nvPicPr>
        <p:blipFill>
          <a:blip r:embed="rId4">
            <a:alphaModFix amt="89000"/>
            <a:extLst/>
          </a:blip>
          <a:stretch>
            <a:fillRect/>
          </a:stretch>
        </p:blipFill>
        <p:spPr>
          <a:xfrm flipH="1">
            <a:off x="880207" y="699324"/>
            <a:ext cx="672343" cy="675974"/>
          </a:xfrm>
          <a:prstGeom prst="rect">
            <a:avLst/>
          </a:prstGeom>
          <a:ln w="12700">
            <a:miter lim="400000"/>
          </a:ln>
        </p:spPr>
      </p:pic>
      <p:pic>
        <p:nvPicPr>
          <p:cNvPr id="687" name="Google Shape;567;p22" descr="Google Shape;567;p22"/>
          <p:cNvPicPr>
            <a:picLocks noChangeAspect="1"/>
          </p:cNvPicPr>
          <p:nvPr/>
        </p:nvPicPr>
        <p:blipFill>
          <a:blip r:embed="rId5">
            <a:alphaModFix amt="85000"/>
            <a:extLst/>
          </a:blip>
          <a:stretch>
            <a:fillRect/>
          </a:stretch>
        </p:blipFill>
        <p:spPr>
          <a:xfrm>
            <a:off x="8022074" y="4080250"/>
            <a:ext cx="724645" cy="630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688" name="Google Shape;568;p22" descr="Google Shape;568;p22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2"/>
          <a:stretch>
            <a:fillRect/>
          </a:stretch>
        </p:blipFill>
        <p:spPr>
          <a:xfrm>
            <a:off x="1602224" y="606951"/>
            <a:ext cx="225415" cy="269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689" name="Google Shape;569;p22" descr="Google Shape;569;p22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19707991">
            <a:off x="736475" y="1432152"/>
            <a:ext cx="210025" cy="255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690" name="Google Shape;570;p22" descr="Google Shape;570;p22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902873" y="4280153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691" name="Google Shape;571;p22" descr="Google Shape;571;p22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461175" y="3614650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692" name="Google Shape;572;p22" descr="Google Shape;572;p22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477678">
            <a:off x="8461172" y="657753"/>
            <a:ext cx="281739" cy="302776"/>
          </a:xfrm>
          <a:prstGeom prst="rect">
            <a:avLst/>
          </a:prstGeom>
          <a:ln w="12700">
            <a:miter lim="400000"/>
          </a:ln>
        </p:spPr>
      </p:pic>
      <p:sp>
        <p:nvSpPr>
          <p:cNvPr id="69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0" name="Google Shape;574;p23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702" name="Google Shape;575;p23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700" name="Google Shape;576;p23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01" name="Google Shape;577;p23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711" name="Google Shape;578;p23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703" name="Google Shape;579;p23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710" name="Google Shape;580;p23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704" name="Google Shape;581;p23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05" name="Google Shape;582;p23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06" name="Google Shape;583;p23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07" name="Google Shape;584;p23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08" name="Google Shape;585;p23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09" name="Google Shape;586;p23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712" name="Google Shape;587;p23" descr="Google Shape;587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13" name="Google Shape;588;p23" descr="Google Shape;588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14" name="Google Shape;589;p23" descr="Google Shape;589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15" name="Google Shape;590;p23" descr="Google Shape;590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16" name="Google Shape;591;p23" descr="Google Shape;591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17" name="Google Shape;592;p23" descr="Google Shape;592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18" name="Google Shape;593;p23" descr="Google Shape;593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19" name="Google Shape;594;p23" descr="Google Shape;594;p23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2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722" name="مستوى النص الأول…"/>
          <p:cNvSpPr txBox="1"/>
          <p:nvPr>
            <p:ph type="body" sz="quarter" idx="1"/>
          </p:nvPr>
        </p:nvSpPr>
        <p:spPr>
          <a:xfrm>
            <a:off x="1231793" y="3062553"/>
            <a:ext cx="2077801" cy="342901"/>
          </a:xfrm>
          <a:prstGeom prst="rect">
            <a:avLst/>
          </a:prstGeom>
          <a:noFill/>
        </p:spPr>
        <p:txBody>
          <a:bodyPr anchor="ctr"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723" name="Google Shape;602;p23" descr="Google Shape;602;p23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8362904" y="654251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724" name="Google Shape;603;p23" descr="Google Shape;603;p23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8304424" y="4034274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725" name="Google Shape;604;p23" descr="Google Shape;604;p23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576814" y="4355739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726" name="Google Shape;605;p23" descr="Google Shape;605;p23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1050874" y="657767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727" name="Google Shape;606;p23" descr="Google Shape;606;p23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2461708">
            <a:off x="1541431" y="580242"/>
            <a:ext cx="227638" cy="276623"/>
          </a:xfrm>
          <a:prstGeom prst="rect">
            <a:avLst/>
          </a:prstGeom>
          <a:ln w="12700">
            <a:miter lim="400000"/>
          </a:ln>
        </p:spPr>
      </p:pic>
      <p:pic>
        <p:nvPicPr>
          <p:cNvPr id="728" name="Google Shape;607;p23" descr="Google Shape;607;p23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5" b="12471"/>
          <a:stretch>
            <a:fillRect/>
          </a:stretch>
        </p:blipFill>
        <p:spPr>
          <a:xfrm rot="1097948">
            <a:off x="901332" y="4382046"/>
            <a:ext cx="235213" cy="272502"/>
          </a:xfrm>
          <a:prstGeom prst="rect">
            <a:avLst/>
          </a:prstGeom>
          <a:ln w="12700">
            <a:miter lim="400000"/>
          </a:ln>
        </p:spPr>
      </p:pic>
      <p:sp>
        <p:nvSpPr>
          <p:cNvPr id="72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6" name="Google Shape;609;p24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738" name="Google Shape;610;p24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736" name="Google Shape;611;p24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37" name="Google Shape;612;p24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747" name="Google Shape;613;p24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739" name="Google Shape;614;p24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746" name="Google Shape;615;p24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740" name="Google Shape;616;p24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41" name="Google Shape;617;p24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42" name="Google Shape;618;p24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43" name="Google Shape;619;p24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44" name="Google Shape;620;p24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45" name="Google Shape;621;p24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748" name="Google Shape;622;p24" descr="Google Shape;622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9" name="Google Shape;623;p24" descr="Google Shape;623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0" name="Google Shape;624;p24" descr="Google Shape;624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1" name="Google Shape;625;p24" descr="Google Shape;625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2" name="Google Shape;626;p24" descr="Google Shape;626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3" name="Google Shape;627;p24" descr="Google Shape;627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4" name="Google Shape;628;p24" descr="Google Shape;628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5" name="Google Shape;629;p24" descr="Google Shape;629;p24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5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758" name="مستوى النص الأول…"/>
          <p:cNvSpPr txBox="1"/>
          <p:nvPr>
            <p:ph type="body" sz="quarter" idx="1"/>
          </p:nvPr>
        </p:nvSpPr>
        <p:spPr>
          <a:xfrm>
            <a:off x="2528337" y="2357174"/>
            <a:ext cx="1978201" cy="665401"/>
          </a:xfrm>
          <a:prstGeom prst="rect">
            <a:avLst/>
          </a:prstGeom>
          <a:noFill/>
        </p:spPr>
        <p:txBody>
          <a:bodyPr anchor="ctr"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4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4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4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4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759" name="Google Shape;639;p24" descr="Google Shape;639;p24"/>
          <p:cNvPicPr>
            <a:picLocks noChangeAspect="1"/>
          </p:cNvPicPr>
          <p:nvPr/>
        </p:nvPicPr>
        <p:blipFill>
          <a:blip r:embed="rId4">
            <a:alphaModFix amt="89000"/>
            <a:extLst/>
          </a:blip>
          <a:stretch>
            <a:fillRect/>
          </a:stretch>
        </p:blipFill>
        <p:spPr>
          <a:xfrm flipH="1">
            <a:off x="8099321" y="4005826"/>
            <a:ext cx="663162" cy="666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760" name="Google Shape;640;p24" descr="Google Shape;640;p24"/>
          <p:cNvPicPr>
            <a:picLocks noChangeAspect="1"/>
          </p:cNvPicPr>
          <p:nvPr/>
        </p:nvPicPr>
        <p:blipFill>
          <a:blip r:embed="rId5">
            <a:alphaModFix amt="85000"/>
            <a:extLst/>
          </a:blip>
          <a:stretch>
            <a:fillRect/>
          </a:stretch>
        </p:blipFill>
        <p:spPr>
          <a:xfrm flipH="1">
            <a:off x="847725" y="661588"/>
            <a:ext cx="724644" cy="630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761" name="Google Shape;641;p24" descr="Google Shape;641;p24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2"/>
          <a:stretch>
            <a:fillRect/>
          </a:stretch>
        </p:blipFill>
        <p:spPr>
          <a:xfrm flipH="1">
            <a:off x="7718405" y="606951"/>
            <a:ext cx="225414" cy="269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762" name="Google Shape;642;p24" descr="Google Shape;642;p24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4"/>
          <a:stretch>
            <a:fillRect/>
          </a:stretch>
        </p:blipFill>
        <p:spPr>
          <a:xfrm flipH="1" rot="1892009">
            <a:off x="8599544" y="1432152"/>
            <a:ext cx="210025" cy="255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763" name="Google Shape;643;p24" descr="Google Shape;643;p24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flipH="1" rot="20122322">
            <a:off x="783132" y="4324879"/>
            <a:ext cx="281739" cy="302776"/>
          </a:xfrm>
          <a:prstGeom prst="rect">
            <a:avLst/>
          </a:prstGeom>
          <a:ln w="12700">
            <a:miter lim="400000"/>
          </a:ln>
        </p:spPr>
      </p:pic>
      <p:sp>
        <p:nvSpPr>
          <p:cNvPr id="7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1" name="Google Shape;645;p25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773" name="Google Shape;646;p25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771" name="Google Shape;647;p25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72" name="Google Shape;648;p25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782" name="Google Shape;649;p25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774" name="Google Shape;650;p25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781" name="Google Shape;651;p25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775" name="Google Shape;652;p25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76" name="Google Shape;653;p25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77" name="Google Shape;654;p25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78" name="Google Shape;655;p25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79" name="Google Shape;656;p25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80" name="Google Shape;657;p25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783" name="Google Shape;658;p25" descr="Google Shape;658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4" name="Google Shape;659;p25" descr="Google Shape;659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5" name="Google Shape;660;p25" descr="Google Shape;660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6" name="Google Shape;661;p25" descr="Google Shape;661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7" name="Google Shape;662;p25" descr="Google Shape;662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8" name="Google Shape;663;p25" descr="Google Shape;663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9" name="Google Shape;664;p25" descr="Google Shape;664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0" name="Google Shape;665;p25" descr="Google Shape;665;p25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9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793" name="مستوى النص الأول…"/>
          <p:cNvSpPr txBox="1"/>
          <p:nvPr>
            <p:ph type="body" sz="quarter" idx="1"/>
          </p:nvPr>
        </p:nvSpPr>
        <p:spPr>
          <a:xfrm>
            <a:off x="1291850" y="1857499"/>
            <a:ext cx="2024101" cy="419401"/>
          </a:xfrm>
          <a:prstGeom prst="rect">
            <a:avLst/>
          </a:prstGeom>
          <a:noFill/>
        </p:spPr>
        <p:txBody>
          <a:bodyPr anchor="ctr"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794" name="Google Shape;679;p25" descr="Google Shape;679;p25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1559879" y="792326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795" name="Google Shape;680;p25" descr="Google Shape;680;p25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1149939" y="999851"/>
            <a:ext cx="267565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796" name="Google Shape;681;p25" descr="Google Shape;681;p25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7648274" y="590317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797" name="Google Shape;682;p25" descr="Google Shape;682;p25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2461708">
            <a:off x="8317082" y="984642"/>
            <a:ext cx="227638" cy="276622"/>
          </a:xfrm>
          <a:prstGeom prst="rect">
            <a:avLst/>
          </a:prstGeom>
          <a:ln w="12700">
            <a:miter lim="400000"/>
          </a:ln>
        </p:spPr>
      </p:pic>
      <p:sp>
        <p:nvSpPr>
          <p:cNvPr id="79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5" name="Google Shape;684;p26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807" name="Google Shape;685;p26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805" name="Google Shape;686;p26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06" name="Google Shape;687;p26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816" name="Google Shape;688;p26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808" name="Google Shape;689;p26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815" name="Google Shape;690;p26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809" name="Google Shape;691;p26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10" name="Google Shape;692;p26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11" name="Google Shape;693;p26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12" name="Google Shape;694;p26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13" name="Google Shape;695;p26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14" name="Google Shape;696;p26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817" name="Google Shape;697;p26" descr="Google Shape;697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18" name="Google Shape;698;p26" descr="Google Shape;698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19" name="Google Shape;699;p26" descr="Google Shape;699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20" name="Google Shape;700;p26" descr="Google Shape;700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21" name="Google Shape;701;p26" descr="Google Shape;701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22" name="Google Shape;702;p26" descr="Google Shape;702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23" name="Google Shape;703;p26" descr="Google Shape;703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24" name="Google Shape;704;p26" descr="Google Shape;704;p26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26" name="Google Shape;705;p26"/>
          <p:cNvSpPr txBox="1"/>
          <p:nvPr/>
        </p:nvSpPr>
        <p:spPr>
          <a:xfrm>
            <a:off x="2083949" y="3260749"/>
            <a:ext cx="5280902" cy="589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/>
          <a:p>
            <a:pPr algn="ctr" rtl="0">
              <a:spcBef>
                <a:spcPts val="300"/>
              </a:spcBef>
              <a:defRPr sz="1300">
                <a:solidFill>
                  <a:srgbClr val="A17A74"/>
                </a:solidFill>
                <a:latin typeface="Mulish"/>
                <a:ea typeface="Mulish"/>
                <a:cs typeface="Mulish"/>
                <a:sym typeface="Mulish"/>
              </a:defRPr>
            </a:pPr>
            <a:r>
              <a:t>CREDITS: This presentation template was created by </a:t>
            </a:r>
            <a:r>
              <a:rPr u="sng">
                <a:uFill>
                  <a:solidFill>
                    <a:srgbClr val="A17A74"/>
                  </a:solidFill>
                </a:uFill>
                <a:hlinkClick r:id="rId4" invalidUrl="" action="" tgtFrame="" tooltip="" history="1" highlightClick="0" endSnd="0"/>
              </a:rPr>
              <a:t>Slidesgo</a:t>
            </a:r>
            <a:r>
              <a:t>, including icons by </a:t>
            </a:r>
            <a:r>
              <a:rPr u="sng">
                <a:uFill>
                  <a:solidFill>
                    <a:srgbClr val="A17A74"/>
                  </a:solidFill>
                </a:uFill>
                <a:hlinkClick r:id="rId5" invalidUrl="" action="" tgtFrame="" tooltip="" history="1" highlightClick="0" endSnd="0"/>
              </a:rPr>
              <a:t>Flaticon</a:t>
            </a:r>
            <a:r>
              <a:t> and infographics &amp; images by </a:t>
            </a:r>
            <a:r>
              <a:rPr u="sng">
                <a:uFill>
                  <a:solidFill>
                    <a:srgbClr val="A17A74"/>
                  </a:solidFill>
                </a:uFill>
                <a:hlinkClick r:id="rId6" invalidUrl="" action="" tgtFrame="" tooltip="" history="1" highlightClick="0" endSnd="0"/>
              </a:rPr>
              <a:t>Freepik</a:t>
            </a:r>
          </a:p>
        </p:txBody>
      </p:sp>
      <p:pic>
        <p:nvPicPr>
          <p:cNvPr id="827" name="Google Shape;706;p26" descr="Google Shape;706;p26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957204" y="754146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828" name="Google Shape;707;p26" descr="Google Shape;707;p26"/>
          <p:cNvPicPr>
            <a:picLocks noChangeAspect="1"/>
          </p:cNvPicPr>
          <p:nvPr/>
        </p:nvPicPr>
        <p:blipFill>
          <a:blip r:embed="rId8">
            <a:extLst/>
          </a:blip>
          <a:srcRect l="17866" t="19811" r="12095" b="21433"/>
          <a:stretch>
            <a:fillRect/>
          </a:stretch>
        </p:blipFill>
        <p:spPr>
          <a:xfrm rot="1505967">
            <a:off x="8194799" y="4276032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829" name="نص العنوان"/>
          <p:cNvSpPr txBox="1"/>
          <p:nvPr>
            <p:ph type="title"/>
          </p:nvPr>
        </p:nvSpPr>
        <p:spPr>
          <a:xfrm>
            <a:off x="3076500" y="888074"/>
            <a:ext cx="3295800" cy="942001"/>
          </a:xfrm>
          <a:prstGeom prst="rect">
            <a:avLst/>
          </a:prstGeom>
        </p:spPr>
        <p:txBody>
          <a:bodyPr anchor="ctr"/>
          <a:lstStyle>
            <a:lvl1pPr>
              <a:defRPr sz="60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830" name="مستوى النص الأول…"/>
          <p:cNvSpPr txBox="1"/>
          <p:nvPr>
            <p:ph type="body" sz="quarter" idx="1"/>
          </p:nvPr>
        </p:nvSpPr>
        <p:spPr>
          <a:xfrm>
            <a:off x="2535149" y="2059600"/>
            <a:ext cx="4378502" cy="11379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6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6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6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6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3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8" name="Google Shape;711;p27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840" name="Google Shape;712;p27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838" name="Google Shape;713;p27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39" name="Google Shape;714;p27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849" name="Google Shape;715;p27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841" name="Google Shape;716;p27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848" name="Google Shape;717;p27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842" name="Google Shape;718;p27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43" name="Google Shape;719;p27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44" name="Google Shape;720;p27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45" name="Google Shape;721;p27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46" name="Google Shape;722;p27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47" name="Google Shape;723;p27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850" name="Google Shape;724;p27" descr="Google Shape;724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51" name="Google Shape;725;p27" descr="Google Shape;725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52" name="Google Shape;726;p27" descr="Google Shape;726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53" name="Google Shape;727;p27" descr="Google Shape;727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54" name="Google Shape;728;p27" descr="Google Shape;728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55" name="Google Shape;729;p27" descr="Google Shape;729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56" name="Google Shape;730;p27" descr="Google Shape;730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57" name="Google Shape;731;p27" descr="Google Shape;731;p27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59" name="Google Shape;732;p27" descr="Google Shape;732;p27"/>
          <p:cNvPicPr>
            <a:picLocks noChangeAspect="1"/>
          </p:cNvPicPr>
          <p:nvPr/>
        </p:nvPicPr>
        <p:blipFill>
          <a:blip r:embed="rId4">
            <a:alphaModFix amt="89000"/>
            <a:extLst/>
          </a:blip>
          <a:stretch>
            <a:fillRect/>
          </a:stretch>
        </p:blipFill>
        <p:spPr>
          <a:xfrm>
            <a:off x="831170" y="4005826"/>
            <a:ext cx="663162" cy="666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860" name="Google Shape;733;p27" descr="Google Shape;733;p27"/>
          <p:cNvPicPr>
            <a:picLocks noChangeAspect="1"/>
          </p:cNvPicPr>
          <p:nvPr/>
        </p:nvPicPr>
        <p:blipFill>
          <a:blip r:embed="rId5">
            <a:alphaModFix amt="85000"/>
            <a:extLst/>
          </a:blip>
          <a:stretch>
            <a:fillRect/>
          </a:stretch>
        </p:blipFill>
        <p:spPr>
          <a:xfrm>
            <a:off x="8021284" y="661588"/>
            <a:ext cx="724645" cy="630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861" name="Google Shape;734;p27" descr="Google Shape;734;p27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2"/>
          <a:stretch>
            <a:fillRect/>
          </a:stretch>
        </p:blipFill>
        <p:spPr>
          <a:xfrm>
            <a:off x="1649834" y="606951"/>
            <a:ext cx="225414" cy="269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862" name="Google Shape;735;p27" descr="Google Shape;735;p27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19707991">
            <a:off x="784084" y="1432152"/>
            <a:ext cx="210025" cy="255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863" name="Google Shape;736;p27" descr="Google Shape;736;p27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477678">
            <a:off x="8528783" y="4324879"/>
            <a:ext cx="281739" cy="302776"/>
          </a:xfrm>
          <a:prstGeom prst="rect">
            <a:avLst/>
          </a:prstGeom>
          <a:ln w="12700">
            <a:miter lim="400000"/>
          </a:ln>
        </p:spPr>
      </p:pic>
      <p:sp>
        <p:nvSpPr>
          <p:cNvPr id="8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9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1" name="Google Shape;738;p28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873" name="Google Shape;739;p28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871" name="Google Shape;740;p28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72" name="Google Shape;741;p28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882" name="Google Shape;742;p28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874" name="Google Shape;743;p28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881" name="Google Shape;744;p28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875" name="Google Shape;745;p28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76" name="Google Shape;746;p28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77" name="Google Shape;747;p28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78" name="Google Shape;748;p28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79" name="Google Shape;749;p28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80" name="Google Shape;750;p28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883" name="Google Shape;751;p28" descr="Google Shape;751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84" name="Google Shape;752;p28" descr="Google Shape;752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85" name="Google Shape;753;p28" descr="Google Shape;753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86" name="Google Shape;754;p28" descr="Google Shape;754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87" name="Google Shape;755;p28" descr="Google Shape;755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88" name="Google Shape;756;p28" descr="Google Shape;756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89" name="Google Shape;757;p28" descr="Google Shape;757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90" name="Google Shape;758;p28" descr="Google Shape;758;p28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92" name="Google Shape;759;p28" descr="Google Shape;759;p28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20749352">
            <a:off x="8494849" y="4398476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893" name="Google Shape;760;p28" descr="Google Shape;760;p28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387039" y="3890852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894" name="Google Shape;761;p28" descr="Google Shape;761;p28"/>
          <p:cNvPicPr>
            <a:picLocks noChangeAspect="1"/>
          </p:cNvPicPr>
          <p:nvPr/>
        </p:nvPicPr>
        <p:blipFill>
          <a:blip r:embed="rId6">
            <a:alphaModFix amt="85000"/>
            <a:extLst/>
          </a:blip>
          <a:stretch>
            <a:fillRect/>
          </a:stretch>
        </p:blipFill>
        <p:spPr>
          <a:xfrm>
            <a:off x="866775" y="3962499"/>
            <a:ext cx="780274" cy="675124"/>
          </a:xfrm>
          <a:prstGeom prst="rect">
            <a:avLst/>
          </a:prstGeom>
          <a:ln w="12700">
            <a:miter lim="400000"/>
          </a:ln>
        </p:spPr>
      </p:pic>
      <p:pic>
        <p:nvPicPr>
          <p:cNvPr id="895" name="Google Shape;762;p28" descr="Google Shape;762;p28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7" b="20554"/>
          <a:stretch>
            <a:fillRect/>
          </a:stretch>
        </p:blipFill>
        <p:spPr>
          <a:xfrm rot="1593217">
            <a:off x="1515457" y="3860943"/>
            <a:ext cx="174967" cy="212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896" name="Google Shape;763;p28" descr="Google Shape;763;p28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7" b="20554"/>
          <a:stretch>
            <a:fillRect/>
          </a:stretch>
        </p:blipFill>
        <p:spPr>
          <a:xfrm rot="154">
            <a:off x="1199055" y="3663353"/>
            <a:ext cx="226772" cy="275563"/>
          </a:xfrm>
          <a:prstGeom prst="rect">
            <a:avLst/>
          </a:prstGeom>
          <a:ln w="12700">
            <a:miter lim="400000"/>
          </a:ln>
        </p:spPr>
      </p:pic>
      <p:sp>
        <p:nvSpPr>
          <p:cNvPr id="89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4" name="Google Shape;765;p29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906" name="Google Shape;766;p29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904" name="Google Shape;767;p29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05" name="Google Shape;768;p29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915" name="Google Shape;769;p29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907" name="Google Shape;770;p29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914" name="Google Shape;771;p29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908" name="Google Shape;772;p29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09" name="Google Shape;773;p29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10" name="Google Shape;774;p29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11" name="Google Shape;775;p29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12" name="Google Shape;776;p29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13" name="Google Shape;777;p29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916" name="Google Shape;778;p29" descr="Google Shape;778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17" name="Google Shape;779;p29" descr="Google Shape;779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18" name="Google Shape;780;p29" descr="Google Shape;780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19" name="Google Shape;781;p29" descr="Google Shape;781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20" name="Google Shape;782;p29" descr="Google Shape;782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21" name="Google Shape;783;p29" descr="Google Shape;783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22" name="Google Shape;784;p29" descr="Google Shape;784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23" name="Google Shape;785;p29" descr="Google Shape;785;p29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925" name="Google Shape;786;p29" descr="Google Shape;786;p29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957204" y="847138"/>
            <a:ext cx="343595" cy="398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926" name="Google Shape;787;p29" descr="Google Shape;787;p29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1498313" y="883613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927" name="Google Shape;788;p29" descr="Google Shape;788;p29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385299" y="780011"/>
            <a:ext cx="281752" cy="3373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32" name="Google Shape;789;p29"/>
          <p:cNvGrpSpPr/>
          <p:nvPr/>
        </p:nvGrpSpPr>
        <p:grpSpPr>
          <a:xfrm>
            <a:off x="8076996" y="3947007"/>
            <a:ext cx="707795" cy="707795"/>
            <a:chOff x="0" y="0"/>
            <a:chExt cx="707794" cy="707794"/>
          </a:xfrm>
        </p:grpSpPr>
        <p:grpSp>
          <p:nvGrpSpPr>
            <p:cNvPr id="930" name="Google Shape;790;p29"/>
            <p:cNvGrpSpPr/>
            <p:nvPr/>
          </p:nvGrpSpPr>
          <p:grpSpPr>
            <a:xfrm>
              <a:off x="-1" y="-1"/>
              <a:ext cx="707796" cy="707796"/>
              <a:chOff x="0" y="0"/>
              <a:chExt cx="707794" cy="707794"/>
            </a:xfrm>
          </p:grpSpPr>
          <p:sp>
            <p:nvSpPr>
              <p:cNvPr id="928" name="Google Shape;791;p29"/>
              <p:cNvSpPr/>
              <p:nvPr/>
            </p:nvSpPr>
            <p:spPr>
              <a:xfrm>
                <a:off x="-1" y="-1"/>
                <a:ext cx="707796" cy="707796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929" name="Google Shape;792;p29" descr="Google Shape;792;p29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44552" y="47487"/>
                <a:ext cx="615748" cy="61043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931" name="Google Shape;793;p29" descr="Google Shape;793;p29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9593" t="18457" r="10661" b="7298"/>
            <a:stretch>
              <a:fillRect/>
            </a:stretch>
          </p:blipFill>
          <p:spPr>
            <a:xfrm>
              <a:off x="128177" y="133692"/>
              <a:ext cx="426251" cy="4104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3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نص العنوان"/>
          <p:cNvSpPr txBox="1"/>
          <p:nvPr>
            <p:ph type="title"/>
          </p:nvPr>
        </p:nvSpPr>
        <p:spPr>
          <a:xfrm>
            <a:off x="119083" y="2950368"/>
            <a:ext cx="7810501" cy="1743076"/>
          </a:xfrm>
          <a:prstGeom prst="rect">
            <a:avLst/>
          </a:prstGeom>
        </p:spPr>
        <p:txBody>
          <a:bodyPr lIns="19050" tIns="19050" rIns="19050" bIns="19050" anchor="b"/>
          <a:lstStyle>
            <a:lvl1pPr defTabSz="309562">
              <a:defRPr b="0" sz="4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948" name="مستوى النص الأول…"/>
          <p:cNvSpPr txBox="1"/>
          <p:nvPr>
            <p:ph type="body" sz="quarter" idx="1"/>
          </p:nvPr>
        </p:nvSpPr>
        <p:spPr>
          <a:xfrm>
            <a:off x="666750" y="2652712"/>
            <a:ext cx="7810500" cy="595313"/>
          </a:xfrm>
          <a:prstGeom prst="rect">
            <a:avLst/>
          </a:prstGeom>
          <a:noFill/>
        </p:spPr>
        <p:txBody>
          <a:bodyPr lIns="19050" tIns="19050" rIns="19050" bIns="19050"/>
          <a:lstStyle>
            <a:lvl1pPr marL="0" indent="0" algn="ctr" defTabSz="309562">
              <a:lnSpc>
                <a:spcPct val="100000"/>
              </a:lnSpc>
              <a:buClrTx/>
              <a:buSzTx/>
              <a:buNone/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algn="ctr" defTabSz="309562">
              <a:lnSpc>
                <a:spcPct val="100000"/>
              </a:lnSpc>
              <a:buClrTx/>
              <a:buSzTx/>
              <a:buNone/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algn="ctr" defTabSz="309562">
              <a:lnSpc>
                <a:spcPct val="100000"/>
              </a:lnSpc>
              <a:buClrTx/>
              <a:buSzTx/>
              <a:buNone/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algn="ctr" defTabSz="309562">
              <a:lnSpc>
                <a:spcPct val="100000"/>
              </a:lnSpc>
              <a:buClrTx/>
              <a:buSzTx/>
              <a:buNone/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algn="ctr" defTabSz="309562">
              <a:lnSpc>
                <a:spcPct val="100000"/>
              </a:lnSpc>
              <a:buClrTx/>
              <a:buSzTx/>
              <a:buNone/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949" name="رقم الشريحة"/>
          <p:cNvSpPr txBox="1"/>
          <p:nvPr>
            <p:ph type="sldNum" sz="quarter" idx="2"/>
          </p:nvPr>
        </p:nvSpPr>
        <p:spPr>
          <a:xfrm>
            <a:off x="4484175" y="4905375"/>
            <a:ext cx="170888" cy="174999"/>
          </a:xfrm>
          <a:prstGeom prst="rect">
            <a:avLst/>
          </a:prstGeom>
        </p:spPr>
        <p:txBody>
          <a:bodyPr lIns="19050" tIns="19050" rIns="19050" bIns="19050" anchor="t">
            <a:spAutoFit/>
          </a:bodyPr>
          <a:lstStyle>
            <a:lvl1pPr algn="ctr" defTabSz="309562">
              <a:defRPr sz="9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6" name="Google Shape;71;p4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958" name="Google Shape;72;p4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956" name="Google Shape;73;p4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57" name="Google Shape;74;p4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967" name="Google Shape;75;p4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959" name="Google Shape;76;p4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966" name="Google Shape;77;p4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960" name="Google Shape;78;p4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61" name="Google Shape;79;p4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62" name="Google Shape;80;p4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63" name="Google Shape;81;p4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64" name="Google Shape;82;p4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65" name="Google Shape;83;p4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968" name="Google Shape;84;p4" descr="Google Shape;84;p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69" name="Google Shape;85;p4" descr="Google Shape;85;p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70" name="Google Shape;86;p4" descr="Google Shape;86;p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71" name="Google Shape;87;p4" descr="Google Shape;87;p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72" name="Google Shape;88;p4" descr="Google Shape;88;p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73" name="Google Shape;89;p4" descr="Google Shape;89;p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74" name="Google Shape;90;p4" descr="Google Shape;90;p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75" name="Google Shape;91;p4" descr="Google Shape;91;p4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77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7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97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Google Shape;98;p5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130" name="Google Shape;99;p5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128" name="Google Shape;100;p5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9" name="Google Shape;101;p5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39" name="Google Shape;102;p5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131" name="Google Shape;103;p5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138" name="Google Shape;104;p5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132" name="Google Shape;105;p5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3" name="Google Shape;106;p5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4" name="Google Shape;107;p5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5" name="Google Shape;108;p5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6" name="Google Shape;109;p5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7" name="Google Shape;110;p5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140" name="Google Shape;111;p5" descr="Google Shape;111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1" name="Google Shape;112;p5" descr="Google Shape;112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2" name="Google Shape;113;p5" descr="Google Shape;113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3" name="Google Shape;114;p5" descr="Google Shape;114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4" name="Google Shape;115;p5" descr="Google Shape;115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5" name="Google Shape;116;p5" descr="Google Shape;116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6" name="Google Shape;117;p5" descr="Google Shape;117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7" name="Google Shape;118;p5" descr="Google Shape;118;p5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9" name="مستوى النص الأول…"/>
          <p:cNvSpPr txBox="1"/>
          <p:nvPr>
            <p:ph type="body" sz="quarter" idx="1"/>
          </p:nvPr>
        </p:nvSpPr>
        <p:spPr>
          <a:xfrm>
            <a:off x="1411486" y="2202600"/>
            <a:ext cx="2595300" cy="2433600"/>
          </a:xfrm>
          <a:prstGeom prst="rect">
            <a:avLst/>
          </a:prstGeom>
          <a:solidFill>
            <a:srgbClr val="FEFEFE">
              <a:alpha val="77650"/>
            </a:srgbClr>
          </a:solidFill>
        </p:spPr>
        <p:txBody>
          <a:bodyPr anchor="ctr"/>
          <a:lstStyle>
            <a:lvl1pPr indent="-330200">
              <a:lnSpc>
                <a:spcPct val="100000"/>
              </a:lnSpc>
              <a:buSzPts val="1400"/>
              <a:buFont typeface="Helvetica"/>
              <a:buChar char="●"/>
              <a:defRPr sz="1400"/>
            </a:lvl1pPr>
            <a:lvl2pPr marL="873125" indent="-288925">
              <a:lnSpc>
                <a:spcPct val="100000"/>
              </a:lnSpc>
              <a:buSzPts val="1400"/>
              <a:buFont typeface="Helvetica"/>
              <a:buChar char="○"/>
              <a:defRPr sz="1400"/>
            </a:lvl2pPr>
            <a:lvl3pPr marL="1330325" indent="-288925">
              <a:lnSpc>
                <a:spcPct val="100000"/>
              </a:lnSpc>
              <a:buSzPts val="1400"/>
              <a:buFont typeface="Helvetica"/>
              <a:buChar char="■"/>
              <a:defRPr sz="1400"/>
            </a:lvl3pPr>
            <a:lvl4pPr marL="1787525" indent="-288925">
              <a:lnSpc>
                <a:spcPct val="100000"/>
              </a:lnSpc>
              <a:buSzPts val="1400"/>
              <a:buFont typeface="Helvetica"/>
              <a:buChar char="●"/>
              <a:defRPr sz="1400"/>
            </a:lvl4pPr>
            <a:lvl5pPr marL="2244725" indent="-288925">
              <a:lnSpc>
                <a:spcPct val="100000"/>
              </a:lnSpc>
              <a:buSzPts val="1400"/>
              <a:buFont typeface="Helvetica"/>
              <a:buChar char="○"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50" name="Google Shape;120;p5"/>
          <p:cNvSpPr txBox="1"/>
          <p:nvPr>
            <p:ph type="body" sz="quarter" idx="21"/>
          </p:nvPr>
        </p:nvSpPr>
        <p:spPr>
          <a:xfrm>
            <a:off x="5464650" y="2202650"/>
            <a:ext cx="2596801" cy="2433600"/>
          </a:xfrm>
          <a:prstGeom prst="rect">
            <a:avLst/>
          </a:prstGeom>
          <a:solidFill>
            <a:srgbClr val="FEFEFE">
              <a:alpha val="77650"/>
            </a:srgbClr>
          </a:solidFill>
        </p:spPr>
        <p:txBody>
          <a:bodyPr anchor="ctr"/>
          <a:lstStyle/>
          <a:p>
            <a:pPr indent="-330200" rtl="0">
              <a:lnSpc>
                <a:spcPct val="100000"/>
              </a:lnSpc>
              <a:buSzPts val="1400"/>
              <a:buFont typeface="Helvetica"/>
              <a:buChar char="●"/>
              <a:defRPr sz="1400"/>
            </a:pPr>
          </a:p>
        </p:txBody>
      </p:sp>
      <p:sp>
        <p:nvSpPr>
          <p:cNvPr id="15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152" name="Google Shape;122;p5" descr="Google Shape;122;p5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8448975" y="4170499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123;p5" descr="Google Shape;123;p5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400414" y="898427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124;p5" descr="Google Shape;124;p5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20368491">
            <a:off x="8075504" y="823132"/>
            <a:ext cx="185915" cy="2259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125;p5" descr="Google Shape;125;p5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1043749" y="755525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Google Shape;126;p5" descr="Google Shape;126;p5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4" r="13487" b="20554"/>
          <a:stretch>
            <a:fillRect/>
          </a:stretch>
        </p:blipFill>
        <p:spPr>
          <a:xfrm rot="19742523">
            <a:off x="909964" y="4353602"/>
            <a:ext cx="267565" cy="325127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تمثيل المعادلات الخطية بيانيًا"/>
          <p:cNvSpPr txBox="1"/>
          <p:nvPr/>
        </p:nvSpPr>
        <p:spPr>
          <a:xfrm>
            <a:off x="2256519" y="182970"/>
            <a:ext cx="3789179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100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تمثيل المعادلات الخطية بيانيًا </a:t>
            </a:r>
          </a:p>
        </p:txBody>
      </p:sp>
      <p:sp>
        <p:nvSpPr>
          <p:cNvPr id="165" name="الصف ثالث متوسط"/>
          <p:cNvSpPr txBox="1"/>
          <p:nvPr/>
        </p:nvSpPr>
        <p:spPr>
          <a:xfrm>
            <a:off x="7697604" y="683226"/>
            <a:ext cx="895810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500">
                <a:solidFill>
                  <a:srgbClr val="0042A9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solidFill>
                  <a:srgbClr val="CCEAE9"/>
                </a:solidFill>
              </a:defRPr>
            </a:pPr>
            <a:r>
              <a:rPr>
                <a:solidFill>
                  <a:srgbClr val="0042A9"/>
                </a:solidFill>
              </a:rPr>
              <a:t>الصف ثالث متوسط</a:t>
            </a:r>
          </a:p>
        </p:txBody>
      </p:sp>
      <p:sp>
        <p:nvSpPr>
          <p:cNvPr id="166" name="٦٣"/>
          <p:cNvSpPr txBox="1"/>
          <p:nvPr/>
        </p:nvSpPr>
        <p:spPr>
          <a:xfrm>
            <a:off x="670107" y="182970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٦٣</a:t>
            </a:r>
          </a:p>
        </p:txBody>
      </p:sp>
      <p:sp>
        <p:nvSpPr>
          <p:cNvPr id="167" name="تميز المعادلة الخطية وتحديد مقطعها السيني والصادي ."/>
          <p:cNvSpPr txBox="1"/>
          <p:nvPr/>
        </p:nvSpPr>
        <p:spPr>
          <a:xfrm>
            <a:off x="7096338" y="1889800"/>
            <a:ext cx="1401997" cy="566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b="1" sz="13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تميز المعادلة الخطية وتحديد مقطعها السيني والصادي . </a:t>
            </a:r>
          </a:p>
        </p:txBody>
      </p:sp>
      <p:sp>
        <p:nvSpPr>
          <p:cNvPr id="168" name="تمثيل المعادلات الخطية بيانيا"/>
          <p:cNvSpPr txBox="1"/>
          <p:nvPr/>
        </p:nvSpPr>
        <p:spPr>
          <a:xfrm>
            <a:off x="7562870" y="2725075"/>
            <a:ext cx="935466" cy="37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3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تمثيل المعادلات الخطية بيانيا </a:t>
            </a:r>
          </a:p>
        </p:txBody>
      </p:sp>
      <p:sp>
        <p:nvSpPr>
          <p:cNvPr id="1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" name="Google Shape;161;p7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178" name="Google Shape;162;p7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176" name="Google Shape;163;p7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7" name="Google Shape;164;p7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87" name="Google Shape;165;p7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179" name="Google Shape;166;p7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186" name="Google Shape;167;p7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180" name="Google Shape;168;p7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1" name="Google Shape;169;p7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2" name="Google Shape;170;p7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3" name="Google Shape;171;p7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4" name="Google Shape;172;p7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5" name="Google Shape;173;p7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188" name="Google Shape;174;p7" descr="Google Shape;174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9" name="Google Shape;175;p7" descr="Google Shape;175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0" name="Google Shape;176;p7" descr="Google Shape;176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1" name="Google Shape;177;p7" descr="Google Shape;177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2" name="Google Shape;178;p7" descr="Google Shape;178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3" name="Google Shape;179;p7" descr="Google Shape;179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4" name="Google Shape;180;p7" descr="Google Shape;180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5" name="Google Shape;181;p7" descr="Google Shape;181;p7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97" name="مستوى النص الأول…"/>
          <p:cNvSpPr txBox="1"/>
          <p:nvPr>
            <p:ph type="body" sz="half" idx="1"/>
          </p:nvPr>
        </p:nvSpPr>
        <p:spPr>
          <a:xfrm>
            <a:off x="1181100" y="1748000"/>
            <a:ext cx="3656701" cy="2616601"/>
          </a:xfrm>
          <a:prstGeom prst="rect">
            <a:avLst/>
          </a:prstGeom>
          <a:noFill/>
        </p:spPr>
        <p:txBody>
          <a:bodyPr anchor="ctr"/>
          <a:lstStyle>
            <a:lvl1pPr indent="-330200">
              <a:lnSpc>
                <a:spcPct val="100000"/>
              </a:lnSpc>
              <a:buSzPts val="1600"/>
              <a:buFont typeface="Helvetica"/>
              <a:buChar char="♥"/>
              <a:defRPr sz="1600"/>
            </a:lvl1pPr>
            <a:lvl2pPr marL="959757" indent="-362857">
              <a:lnSpc>
                <a:spcPct val="100000"/>
              </a:lnSpc>
              <a:buSzPts val="1600"/>
              <a:buFont typeface="Helvetica"/>
              <a:buChar char="○"/>
              <a:defRPr sz="1600"/>
            </a:lvl2pPr>
            <a:lvl3pPr marL="1416957" indent="-362857">
              <a:lnSpc>
                <a:spcPct val="100000"/>
              </a:lnSpc>
              <a:buSzPts val="1600"/>
              <a:buFont typeface="Helvetica"/>
              <a:buChar char="■"/>
              <a:defRPr sz="1600"/>
            </a:lvl3pPr>
            <a:lvl4pPr marL="1874157" indent="-362857">
              <a:lnSpc>
                <a:spcPct val="100000"/>
              </a:lnSpc>
              <a:buSzPts val="1600"/>
              <a:buFont typeface="Helvetica"/>
              <a:buChar char="●"/>
              <a:defRPr sz="1600"/>
            </a:lvl4pPr>
            <a:lvl5pPr marL="2331357" indent="-362857">
              <a:lnSpc>
                <a:spcPct val="100000"/>
              </a:lnSpc>
              <a:buSzPts val="1600"/>
              <a:buFont typeface="Helvetica"/>
              <a:buChar char="○"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199" name="Google Shape;184;p7" descr="Google Shape;184;p7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297114" y="814263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Google Shape;185;p7" descr="Google Shape;185;p7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424974" y="4264250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" name="Google Shape;187;p8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210" name="Google Shape;188;p8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208" name="Google Shape;189;p8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9" name="Google Shape;190;p8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219" name="Google Shape;191;p8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211" name="Google Shape;192;p8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218" name="Google Shape;193;p8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212" name="Google Shape;194;p8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13" name="Google Shape;195;p8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14" name="Google Shape;196;p8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15" name="Google Shape;197;p8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16" name="Google Shape;198;p8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17" name="Google Shape;199;p8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220" name="Google Shape;200;p8" descr="Google Shape;200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1" name="Google Shape;201;p8" descr="Google Shape;201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2" name="Google Shape;202;p8" descr="Google Shape;202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3" name="Google Shape;203;p8" descr="Google Shape;203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4" name="Google Shape;204;p8" descr="Google Shape;204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5" name="Google Shape;205;p8" descr="Google Shape;205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6" name="Google Shape;206;p8" descr="Google Shape;206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7" name="Google Shape;207;p8" descr="Google Shape;207;p8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29" name="Google Shape;208;p8" descr="Google Shape;208;p8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1559879" y="792326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Google Shape;209;p8" descr="Google Shape;209;p8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990299" y="4062849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Google Shape;210;p8" descr="Google Shape;210;p8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1597888" y="4375127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Google Shape;211;p8" descr="Google Shape;211;p8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6943424" y="649691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Google Shape;212;p8" descr="Google Shape;212;p8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2461708">
            <a:off x="8462681" y="1416641"/>
            <a:ext cx="227638" cy="2766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Google Shape;213;p8" descr="Google Shape;213;p8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194799" y="436902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نص العنوان"/>
          <p:cNvSpPr txBox="1"/>
          <p:nvPr>
            <p:ph type="title"/>
          </p:nvPr>
        </p:nvSpPr>
        <p:spPr>
          <a:xfrm>
            <a:off x="1843850" y="1032337"/>
            <a:ext cx="5814301" cy="321960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90000"/>
              </a:lnSpc>
              <a:defRPr sz="10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3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" name="Google Shape;216;p9"/>
          <p:cNvGrpSpPr/>
          <p:nvPr/>
        </p:nvGrpSpPr>
        <p:grpSpPr>
          <a:xfrm>
            <a:off x="99926" y="320691"/>
            <a:ext cx="8887898" cy="4502118"/>
            <a:chOff x="0" y="0"/>
            <a:chExt cx="8887896" cy="4502116"/>
          </a:xfrm>
        </p:grpSpPr>
        <p:grpSp>
          <p:nvGrpSpPr>
            <p:cNvPr id="245" name="Google Shape;217;p9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243" name="Google Shape;218;p9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4" name="Google Shape;219;p9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254" name="Google Shape;220;p9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246" name="Google Shape;221;p9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253" name="Google Shape;222;p9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247" name="Google Shape;223;p9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48" name="Google Shape;224;p9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49" name="Google Shape;225;p9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50" name="Google Shape;226;p9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51" name="Google Shape;227;p9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52" name="Google Shape;228;p9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255" name="Google Shape;229;p9" descr="Google Shape;229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6" name="Google Shape;230;p9" descr="Google Shape;230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7" name="Google Shape;231;p9" descr="Google Shape;231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8" name="Google Shape;232;p9" descr="Google Shape;232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9" name="Google Shape;233;p9" descr="Google Shape;233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0" name="Google Shape;234;p9" descr="Google Shape;234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1" name="Google Shape;235;p9" descr="Google Shape;235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2" name="Google Shape;236;p9" descr="Google Shape;236;p9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64" name="نص العنوان"/>
          <p:cNvSpPr txBox="1"/>
          <p:nvPr>
            <p:ph type="title"/>
          </p:nvPr>
        </p:nvSpPr>
        <p:spPr>
          <a:xfrm>
            <a:off x="1542074" y="1107731"/>
            <a:ext cx="3315601" cy="1272300"/>
          </a:xfrm>
          <a:prstGeom prst="rect">
            <a:avLst/>
          </a:prstGeom>
        </p:spPr>
        <p:txBody>
          <a:bodyPr anchor="b"/>
          <a:lstStyle>
            <a:lvl1pPr>
              <a:defRPr sz="3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65" name="مستوى النص الأول…"/>
          <p:cNvSpPr txBox="1"/>
          <p:nvPr>
            <p:ph type="body" sz="quarter" idx="1"/>
          </p:nvPr>
        </p:nvSpPr>
        <p:spPr>
          <a:xfrm>
            <a:off x="1855875" y="2522519"/>
            <a:ext cx="2688001" cy="5739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6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6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6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6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66" name="تجميع"/>
          <p:cNvSpPr/>
          <p:nvPr/>
        </p:nvSpPr>
        <p:spPr>
          <a:xfrm>
            <a:off x="-46844" y="4705217"/>
            <a:ext cx="9270146" cy="569094"/>
          </a:xfrm>
          <a:prstGeom prst="rect">
            <a:avLst/>
          </a:prstGeom>
          <a:solidFill>
            <a:srgbClr val="42559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67" name="تجميع"/>
          <p:cNvSpPr/>
          <p:nvPr/>
        </p:nvSpPr>
        <p:spPr>
          <a:xfrm>
            <a:off x="-63073" y="-284547"/>
            <a:ext cx="9270146" cy="666858"/>
          </a:xfrm>
          <a:prstGeom prst="rect">
            <a:avLst/>
          </a:prstGeom>
          <a:solidFill>
            <a:srgbClr val="42559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6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نص العنوان"/>
          <p:cNvSpPr txBox="1"/>
          <p:nvPr>
            <p:ph type="title"/>
          </p:nvPr>
        </p:nvSpPr>
        <p:spPr>
          <a:xfrm>
            <a:off x="1043749" y="2819400"/>
            <a:ext cx="3819301" cy="1866900"/>
          </a:xfrm>
          <a:prstGeom prst="rect">
            <a:avLst/>
          </a:prstGeom>
        </p:spPr>
        <p:txBody>
          <a:bodyPr anchor="ctr"/>
          <a:lstStyle>
            <a:lvl1pPr algn="l">
              <a:defRPr sz="4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26.xml"/><Relationship Id="rId30" Type="http://schemas.openxmlformats.org/officeDocument/2006/relationships/slideLayout" Target="../slideLayouts/slideLayout27.xml"/><Relationship Id="rId31" Type="http://schemas.openxmlformats.org/officeDocument/2006/relationships/slideLayout" Target="../slideLayouts/slideLayout28.xml"/><Relationship Id="rId32" Type="http://schemas.openxmlformats.org/officeDocument/2006/relationships/slideLayout" Target="../slideLayouts/slideLayout29.xml"/><Relationship Id="rId33" Type="http://schemas.openxmlformats.org/officeDocument/2006/relationships/slideLayout" Target="../slideLayouts/slideLayout30.xml"/><Relationship Id="rId34" Type="http://schemas.openxmlformats.org/officeDocument/2006/relationships/slideLayout" Target="../slideLayouts/slideLayout3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367.png" descr="IMG_236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492674"/>
            <a:ext cx="587003" cy="46960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الصف ثالث متوسط"/>
          <p:cNvSpPr txBox="1"/>
          <p:nvPr/>
        </p:nvSpPr>
        <p:spPr>
          <a:xfrm>
            <a:off x="7646894" y="505522"/>
            <a:ext cx="954684" cy="20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>
                <a:solidFill>
                  <a:srgbClr val="0042A9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solidFill>
                  <a:srgbClr val="CCEAE9"/>
                </a:solidFill>
              </a:defRPr>
            </a:pPr>
            <a:r>
              <a:rPr>
                <a:solidFill>
                  <a:srgbClr val="0042A9"/>
                </a:solidFill>
              </a:rPr>
              <a:t>الصف ثالث متوسط</a:t>
            </a:r>
          </a:p>
        </p:txBody>
      </p:sp>
      <p:sp>
        <p:nvSpPr>
          <p:cNvPr id="4" name="مستطيل"/>
          <p:cNvSpPr/>
          <p:nvPr/>
        </p:nvSpPr>
        <p:spPr>
          <a:xfrm>
            <a:off x="12700" y="4749742"/>
            <a:ext cx="9222143" cy="619528"/>
          </a:xfrm>
          <a:prstGeom prst="rect">
            <a:avLst/>
          </a:prstGeom>
          <a:solidFill>
            <a:srgbClr val="FDE9B6"/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5" name="تجميع"/>
          <p:cNvSpPr/>
          <p:nvPr/>
        </p:nvSpPr>
        <p:spPr>
          <a:xfrm>
            <a:off x="-46844" y="4705217"/>
            <a:ext cx="9270146" cy="569094"/>
          </a:xfrm>
          <a:prstGeom prst="rect">
            <a:avLst/>
          </a:prstGeom>
          <a:solidFill>
            <a:srgbClr val="42559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" name="تجميع"/>
          <p:cNvSpPr/>
          <p:nvPr/>
        </p:nvSpPr>
        <p:spPr>
          <a:xfrm>
            <a:off x="-63073" y="-284547"/>
            <a:ext cx="9270146" cy="569094"/>
          </a:xfrm>
          <a:prstGeom prst="rect">
            <a:avLst/>
          </a:prstGeom>
          <a:solidFill>
            <a:srgbClr val="42559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" name="نص العنوان"/>
          <p:cNvSpPr txBox="1"/>
          <p:nvPr>
            <p:ph type="title"/>
          </p:nvPr>
        </p:nvSpPr>
        <p:spPr>
          <a:xfrm>
            <a:off x="713225" y="756474"/>
            <a:ext cx="8068800" cy="44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8" name="مستوى النص الأول…"/>
          <p:cNvSpPr txBox="1"/>
          <p:nvPr>
            <p:ph type="body" idx="1"/>
          </p:nvPr>
        </p:nvSpPr>
        <p:spPr>
          <a:xfrm>
            <a:off x="1043749" y="1371874"/>
            <a:ext cx="7387802" cy="3386101"/>
          </a:xfrm>
          <a:prstGeom prst="rect">
            <a:avLst/>
          </a:prstGeom>
          <a:solidFill>
            <a:srgbClr val="FEFEFE">
              <a:alpha val="7933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" name="رقم الشريحة"/>
          <p:cNvSpPr txBox="1"/>
          <p:nvPr>
            <p:ph type="sldNum" sz="quarter" idx="2"/>
          </p:nvPr>
        </p:nvSpPr>
        <p:spPr>
          <a:xfrm>
            <a:off x="4419600" y="4608064"/>
            <a:ext cx="2133600" cy="318397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normAutofit fontScale="100000" lnSpcReduction="0"/>
          </a:bodyPr>
          <a:lstStyle>
            <a:lvl1pPr algn="r">
              <a:defRPr sz="1000">
                <a:solidFill>
                  <a:srgbClr val="A17A74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69" r:id="rId24"/>
    <p:sldLayoutId id="2147483670" r:id="rId25"/>
    <p:sldLayoutId id="2147483671" r:id="rId26"/>
    <p:sldLayoutId id="2147483672" r:id="rId27"/>
    <p:sldLayoutId id="2147483673" r:id="rId28"/>
    <p:sldLayoutId id="2147483674" r:id="rId29"/>
    <p:sldLayoutId id="2147483675" r:id="rId30"/>
    <p:sldLayoutId id="2147483676" r:id="rId31"/>
    <p:sldLayoutId id="2147483677" r:id="rId32"/>
    <p:sldLayoutId id="2147483678" r:id="rId33"/>
    <p:sldLayoutId id="2147483679" r:id="rId34"/>
  </p:sldLayoutIdLst>
  <p:transition xmlns:p14="http://schemas.microsoft.com/office/powerpoint/2010/main" spd="med" advClick="1"/>
  <p:txStyles>
    <p:titleStyle>
      <a:lvl1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1pPr>
      <a:lvl2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2pPr>
      <a:lvl3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3pPr>
      <a:lvl4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4pPr>
      <a:lvl5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5pPr>
      <a:lvl6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6pPr>
      <a:lvl7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7pPr>
      <a:lvl8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8pPr>
      <a:lvl9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9pPr>
    </p:titleStyle>
    <p:bodyStyle>
      <a:lvl1pPr marL="457200" marR="0" indent="-29845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rabi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1pPr>
      <a:lvl2pPr marL="8463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lpha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2pPr>
      <a:lvl3pPr marL="13035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roman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3pPr>
      <a:lvl4pPr marL="17607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rabi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4pPr>
      <a:lvl5pPr marL="22179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lpha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5pPr>
      <a:lvl6pPr marL="26751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roman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6pPr>
      <a:lvl7pPr marL="31323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rabi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7pPr>
      <a:lvl8pPr marL="35895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lpha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8pPr>
      <a:lvl9pPr marL="40467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roman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2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png"/><Relationship Id="rId3" Type="http://schemas.openxmlformats.org/officeDocument/2006/relationships/image" Target="../media/image38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1.gif"/><Relationship Id="rId5" Type="http://schemas.openxmlformats.org/officeDocument/2006/relationships/image" Target="../media/image49.png"/><Relationship Id="rId6" Type="http://schemas.openxmlformats.org/officeDocument/2006/relationships/image" Target="../media/image2.gif"/><Relationship Id="rId7" Type="http://schemas.openxmlformats.org/officeDocument/2006/relationships/image" Target="../media/image34.png"/><Relationship Id="rId8" Type="http://schemas.openxmlformats.org/officeDocument/2006/relationships/image" Target="../media/image38.png"/><Relationship Id="rId9" Type="http://schemas.openxmlformats.org/officeDocument/2006/relationships/image" Target="../media/image50.png"/><Relationship Id="rId10" Type="http://schemas.openxmlformats.org/officeDocument/2006/relationships/image" Target="../media/image51.png"/><Relationship Id="rId11" Type="http://schemas.openxmlformats.org/officeDocument/2006/relationships/image" Target="../media/image4.png"/><Relationship Id="rId12" Type="http://schemas.openxmlformats.org/officeDocument/2006/relationships/image" Target="../media/image52.png"/><Relationship Id="rId13" Type="http://schemas.openxmlformats.org/officeDocument/2006/relationships/image" Target="../media/image53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54.png"/><Relationship Id="rId4" Type="http://schemas.openxmlformats.org/officeDocument/2006/relationships/image" Target="../media/image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47.png"/><Relationship Id="rId8" Type="http://schemas.openxmlformats.org/officeDocument/2006/relationships/image" Target="../media/image5.png"/><Relationship Id="rId9" Type="http://schemas.openxmlformats.org/officeDocument/2006/relationships/image" Target="../media/image36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57.png"/><Relationship Id="rId13" Type="http://schemas.openxmlformats.org/officeDocument/2006/relationships/image" Target="../media/image53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32.png"/><Relationship Id="rId4" Type="http://schemas.openxmlformats.org/officeDocument/2006/relationships/image" Target="../media/image10.jpeg"/><Relationship Id="rId5" Type="http://schemas.openxmlformats.org/officeDocument/2006/relationships/image" Target="../media/image47.png"/><Relationship Id="rId6" Type="http://schemas.openxmlformats.org/officeDocument/2006/relationships/image" Target="../media/image11.jpeg"/><Relationship Id="rId7" Type="http://schemas.openxmlformats.org/officeDocument/2006/relationships/image" Target="../media/image58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59.png"/><Relationship Id="rId4" Type="http://schemas.openxmlformats.org/officeDocument/2006/relationships/image" Target="../media/image48.png"/><Relationship Id="rId5" Type="http://schemas.openxmlformats.org/officeDocument/2006/relationships/image" Target="../media/image60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5" Type="http://schemas.openxmlformats.org/officeDocument/2006/relationships/image" Target="../media/image43.png"/><Relationship Id="rId6" Type="http://schemas.openxmlformats.org/officeDocument/2006/relationships/image" Target="../media/image61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3.jpeg"/><Relationship Id="rId5" Type="http://schemas.openxmlformats.org/officeDocument/2006/relationships/image" Target="../media/image2.png"/><Relationship Id="rId6" Type="http://schemas.openxmlformats.org/officeDocument/2006/relationships/image" Target="../media/image62.png"/><Relationship Id="rId7" Type="http://schemas.openxmlformats.org/officeDocument/2006/relationships/image" Target="../media/image63.png"/><Relationship Id="rId8" Type="http://schemas.openxmlformats.org/officeDocument/2006/relationships/image" Target="../media/image64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7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.png"/><Relationship Id="rId6" Type="http://schemas.openxmlformats.org/officeDocument/2006/relationships/video" Target="../media/media1.mp4"/><Relationship Id="rId7" Type="http://schemas.microsoft.com/office/2007/relationships/media" Target="../media/media1.mp4"/><Relationship Id="rId8" Type="http://schemas.openxmlformats.org/officeDocument/2006/relationships/image" Target="../media/image28.png"/><Relationship Id="rId9" Type="http://schemas.openxmlformats.org/officeDocument/2006/relationships/image" Target="../media/image3.jpeg"/><Relationship Id="rId10" Type="http://schemas.openxmlformats.org/officeDocument/2006/relationships/image" Target="../media/image29.png"/><Relationship Id="rId11" Type="http://schemas.openxmlformats.org/officeDocument/2006/relationships/image" Target="../media/image4.jpeg"/><Relationship Id="rId12" Type="http://schemas.openxmlformats.org/officeDocument/2006/relationships/image" Target="../media/image25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png"/><Relationship Id="rId3" Type="http://schemas.openxmlformats.org/officeDocument/2006/relationships/image" Target="../media/image62.png"/><Relationship Id="rId4" Type="http://schemas.openxmlformats.org/officeDocument/2006/relationships/image" Target="../media/image65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1.gif"/><Relationship Id="rId5" Type="http://schemas.openxmlformats.org/officeDocument/2006/relationships/image" Target="../media/image49.png"/><Relationship Id="rId6" Type="http://schemas.openxmlformats.org/officeDocument/2006/relationships/image" Target="../media/image2.gif"/><Relationship Id="rId7" Type="http://schemas.openxmlformats.org/officeDocument/2006/relationships/image" Target="../media/image62.png"/><Relationship Id="rId8" Type="http://schemas.openxmlformats.org/officeDocument/2006/relationships/image" Target="../media/image34.png"/><Relationship Id="rId9" Type="http://schemas.openxmlformats.org/officeDocument/2006/relationships/image" Target="../media/image66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png"/><Relationship Id="rId3" Type="http://schemas.openxmlformats.org/officeDocument/2006/relationships/image" Target="../media/image67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1.gif"/><Relationship Id="rId5" Type="http://schemas.openxmlformats.org/officeDocument/2006/relationships/image" Target="../media/image49.png"/><Relationship Id="rId6" Type="http://schemas.openxmlformats.org/officeDocument/2006/relationships/image" Target="../media/image2.gif"/><Relationship Id="rId7" Type="http://schemas.openxmlformats.org/officeDocument/2006/relationships/image" Target="../media/image67.png"/><Relationship Id="rId8" Type="http://schemas.openxmlformats.org/officeDocument/2006/relationships/image" Target="../media/image34.png"/><Relationship Id="rId9" Type="http://schemas.openxmlformats.org/officeDocument/2006/relationships/image" Target="../media/image68.png"/><Relationship Id="rId10" Type="http://schemas.openxmlformats.org/officeDocument/2006/relationships/image" Target="../media/image69.png"/><Relationship Id="rId11" Type="http://schemas.openxmlformats.org/officeDocument/2006/relationships/image" Target="../media/image70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47.png"/><Relationship Id="rId6" Type="http://schemas.openxmlformats.org/officeDocument/2006/relationships/image" Target="../media/image5.png"/><Relationship Id="rId7" Type="http://schemas.openxmlformats.org/officeDocument/2006/relationships/image" Target="../media/image36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71.png"/><Relationship Id="rId11" Type="http://schemas.openxmlformats.org/officeDocument/2006/relationships/image" Target="../media/image72.png"/><Relationship Id="rId12" Type="http://schemas.openxmlformats.org/officeDocument/2006/relationships/image" Target="../media/image4.png"/><Relationship Id="rId13" Type="http://schemas.openxmlformats.org/officeDocument/2006/relationships/image" Target="../media/image73.png"/><Relationship Id="rId14" Type="http://schemas.openxmlformats.org/officeDocument/2006/relationships/image" Target="../media/image68.png"/><Relationship Id="rId15" Type="http://schemas.openxmlformats.org/officeDocument/2006/relationships/image" Target="../media/image74.png"/><Relationship Id="rId16" Type="http://schemas.openxmlformats.org/officeDocument/2006/relationships/image" Target="../media/image75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29.png"/><Relationship Id="rId4" Type="http://schemas.openxmlformats.org/officeDocument/2006/relationships/image" Target="../media/image34.png"/><Relationship Id="rId5" Type="http://schemas.openxmlformats.org/officeDocument/2006/relationships/image" Target="../media/image76.png"/><Relationship Id="rId6" Type="http://schemas.openxmlformats.org/officeDocument/2006/relationships/image" Target="../media/image57.png"/><Relationship Id="rId7" Type="http://schemas.openxmlformats.org/officeDocument/2006/relationships/image" Target="../media/image71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3.jpeg"/><Relationship Id="rId5" Type="http://schemas.openxmlformats.org/officeDocument/2006/relationships/image" Target="../media/image2.png"/><Relationship Id="rId6" Type="http://schemas.openxmlformats.org/officeDocument/2006/relationships/image" Target="../media/image67.png"/><Relationship Id="rId7" Type="http://schemas.openxmlformats.org/officeDocument/2006/relationships/image" Target="../media/image77.png"/><Relationship Id="rId8" Type="http://schemas.openxmlformats.org/officeDocument/2006/relationships/image" Target="../media/image78.png"/><Relationship Id="rId9" Type="http://schemas.openxmlformats.org/officeDocument/2006/relationships/image" Target="../media/image79.png"/><Relationship Id="rId10" Type="http://schemas.openxmlformats.org/officeDocument/2006/relationships/image" Target="../media/image80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3.jpeg"/><Relationship Id="rId5" Type="http://schemas.openxmlformats.org/officeDocument/2006/relationships/image" Target="../media/image2.png"/><Relationship Id="rId6" Type="http://schemas.openxmlformats.org/officeDocument/2006/relationships/image" Target="../media/image43.png"/><Relationship Id="rId7" Type="http://schemas.openxmlformats.org/officeDocument/2006/relationships/image" Target="../media/image81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3.jpeg"/><Relationship Id="rId5" Type="http://schemas.openxmlformats.org/officeDocument/2006/relationships/image" Target="../media/image2.png"/><Relationship Id="rId6" Type="http://schemas.openxmlformats.org/officeDocument/2006/relationships/image" Target="../media/image82.png"/><Relationship Id="rId7" Type="http://schemas.openxmlformats.org/officeDocument/2006/relationships/image" Target="../media/image16.png"/><Relationship Id="rId8" Type="http://schemas.openxmlformats.org/officeDocument/2006/relationships/image" Target="../media/image67.png"/><Relationship Id="rId9" Type="http://schemas.openxmlformats.org/officeDocument/2006/relationships/image" Target="../media/image83.png"/><Relationship Id="rId10" Type="http://schemas.openxmlformats.org/officeDocument/2006/relationships/image" Target="../media/image84.png"/><Relationship Id="rId11" Type="http://schemas.openxmlformats.org/officeDocument/2006/relationships/image" Target="../media/image85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1.gif"/><Relationship Id="rId5" Type="http://schemas.openxmlformats.org/officeDocument/2006/relationships/image" Target="../media/image49.png"/><Relationship Id="rId6" Type="http://schemas.openxmlformats.org/officeDocument/2006/relationships/image" Target="../media/image2.gif"/><Relationship Id="rId7" Type="http://schemas.openxmlformats.org/officeDocument/2006/relationships/image" Target="../media/image34.png"/><Relationship Id="rId8" Type="http://schemas.openxmlformats.org/officeDocument/2006/relationships/image" Target="../media/image86.png"/><Relationship Id="rId9" Type="http://schemas.openxmlformats.org/officeDocument/2006/relationships/image" Target="../media/image87.png"/><Relationship Id="rId10" Type="http://schemas.openxmlformats.org/officeDocument/2006/relationships/image" Target="../media/image88.png"/><Relationship Id="rId11" Type="http://schemas.openxmlformats.org/officeDocument/2006/relationships/image" Target="../media/image12.jpeg"/><Relationship Id="rId12" Type="http://schemas.openxmlformats.org/officeDocument/2006/relationships/image" Target="../media/image89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Relationship Id="rId3" Type="http://schemas.openxmlformats.org/officeDocument/2006/relationships/image" Target="../media/image25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47.png"/><Relationship Id="rId6" Type="http://schemas.openxmlformats.org/officeDocument/2006/relationships/image" Target="../media/image5.png"/><Relationship Id="rId7" Type="http://schemas.openxmlformats.org/officeDocument/2006/relationships/image" Target="../media/image87.png"/><Relationship Id="rId8" Type="http://schemas.openxmlformats.org/officeDocument/2006/relationships/image" Target="../media/image88.png"/><Relationship Id="rId9" Type="http://schemas.openxmlformats.org/officeDocument/2006/relationships/image" Target="../media/image13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3.jpeg"/><Relationship Id="rId5" Type="http://schemas.openxmlformats.org/officeDocument/2006/relationships/image" Target="../media/image2.png"/><Relationship Id="rId6" Type="http://schemas.openxmlformats.org/officeDocument/2006/relationships/image" Target="../media/image43.png"/><Relationship Id="rId7" Type="http://schemas.openxmlformats.org/officeDocument/2006/relationships/image" Target="../media/image90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png"/><Relationship Id="rId3" Type="http://schemas.openxmlformats.org/officeDocument/2006/relationships/image" Target="../media/image86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2.gif"/><Relationship Id="rId5" Type="http://schemas.openxmlformats.org/officeDocument/2006/relationships/image" Target="../media/image34.png"/><Relationship Id="rId6" Type="http://schemas.openxmlformats.org/officeDocument/2006/relationships/image" Target="../media/image91.png"/><Relationship Id="rId7" Type="http://schemas.openxmlformats.org/officeDocument/2006/relationships/image" Target="../media/image4.png"/><Relationship Id="rId8" Type="http://schemas.openxmlformats.org/officeDocument/2006/relationships/image" Target="../media/image1.gif"/><Relationship Id="rId9" Type="http://schemas.openxmlformats.org/officeDocument/2006/relationships/image" Target="../media/image49.png"/><Relationship Id="rId10" Type="http://schemas.openxmlformats.org/officeDocument/2006/relationships/image" Target="../media/image86.png"/><Relationship Id="rId11" Type="http://schemas.openxmlformats.org/officeDocument/2006/relationships/image" Target="../media/image88.png"/><Relationship Id="rId12" Type="http://schemas.openxmlformats.org/officeDocument/2006/relationships/image" Target="../media/image13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47.png"/><Relationship Id="rId6" Type="http://schemas.openxmlformats.org/officeDocument/2006/relationships/image" Target="../media/image5.png"/><Relationship Id="rId7" Type="http://schemas.openxmlformats.org/officeDocument/2006/relationships/image" Target="../media/image92.png"/><Relationship Id="rId8" Type="http://schemas.openxmlformats.org/officeDocument/2006/relationships/image" Target="../media/image88.png"/><Relationship Id="rId9" Type="http://schemas.openxmlformats.org/officeDocument/2006/relationships/image" Target="../media/image13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59.png"/><Relationship Id="rId4" Type="http://schemas.openxmlformats.org/officeDocument/2006/relationships/image" Target="../media/image48.png"/><Relationship Id="rId5" Type="http://schemas.openxmlformats.org/officeDocument/2006/relationships/image" Target="../media/image60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29.png"/><Relationship Id="rId4" Type="http://schemas.openxmlformats.org/officeDocument/2006/relationships/image" Target="../media/image34.png"/><Relationship Id="rId5" Type="http://schemas.openxmlformats.org/officeDocument/2006/relationships/image" Target="../media/image93.png"/><Relationship Id="rId6" Type="http://schemas.openxmlformats.org/officeDocument/2006/relationships/image" Target="../media/image94.png"/><Relationship Id="rId7" Type="http://schemas.openxmlformats.org/officeDocument/2006/relationships/image" Target="../media/image13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29.png"/><Relationship Id="rId4" Type="http://schemas.openxmlformats.org/officeDocument/2006/relationships/image" Target="../media/image34.png"/><Relationship Id="rId5" Type="http://schemas.openxmlformats.org/officeDocument/2006/relationships/image" Target="../media/image93.png"/><Relationship Id="rId6" Type="http://schemas.openxmlformats.org/officeDocument/2006/relationships/image" Target="../media/image94.png"/><Relationship Id="rId7" Type="http://schemas.openxmlformats.org/officeDocument/2006/relationships/image" Target="../media/image13.jpeg"/><Relationship Id="rId8" Type="http://schemas.openxmlformats.org/officeDocument/2006/relationships/hyperlink" Target="https://wordwall.net/ar/resource/35880516" TargetMode="External"/><Relationship Id="rId9" Type="http://schemas.openxmlformats.org/officeDocument/2006/relationships/image" Target="../media/image14.jpeg"/><Relationship Id="rId10" Type="http://schemas.openxmlformats.org/officeDocument/2006/relationships/image" Target="../media/image95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6.png"/><Relationship Id="rId3" Type="http://schemas.openxmlformats.org/officeDocument/2006/relationships/image" Target="../media/image29.png"/><Relationship Id="rId4" Type="http://schemas.openxmlformats.org/officeDocument/2006/relationships/image" Target="../media/image55.png"/><Relationship Id="rId5" Type="http://schemas.openxmlformats.org/officeDocument/2006/relationships/image" Target="../media/image16.png"/><Relationship Id="rId6" Type="http://schemas.openxmlformats.org/officeDocument/2006/relationships/image" Target="../media/image97.png"/><Relationship Id="rId7" Type="http://schemas.openxmlformats.org/officeDocument/2006/relationships/image" Target="../media/image98.png"/><Relationship Id="rId8" Type="http://schemas.openxmlformats.org/officeDocument/2006/relationships/image" Target="../media/image99.png"/><Relationship Id="rId9" Type="http://schemas.openxmlformats.org/officeDocument/2006/relationships/image" Target="../media/image100.png"/><Relationship Id="rId10" Type="http://schemas.openxmlformats.org/officeDocument/2006/relationships/image" Target="../media/image15.jpeg"/><Relationship Id="rId11" Type="http://schemas.openxmlformats.org/officeDocument/2006/relationships/image" Target="../media/image101.png"/><Relationship Id="rId12" Type="http://schemas.openxmlformats.org/officeDocument/2006/relationships/image" Target="../media/image36.png"/><Relationship Id="rId13" Type="http://schemas.openxmlformats.org/officeDocument/2006/relationships/image" Target="../media/image102.png"/><Relationship Id="rId14" Type="http://schemas.openxmlformats.org/officeDocument/2006/relationships/image" Target="../media/image5.png"/><Relationship Id="rId15" Type="http://schemas.openxmlformats.org/officeDocument/2006/relationships/image" Target="../media/image103.png"/><Relationship Id="rId16" Type="http://schemas.openxmlformats.org/officeDocument/2006/relationships/image" Target="../media/image104.png"/><Relationship Id="rId17" Type="http://schemas.openxmlformats.org/officeDocument/2006/relationships/image" Target="../media/image16.jpeg"/><Relationship Id="rId18" Type="http://schemas.openxmlformats.org/officeDocument/2006/relationships/image" Target="../media/image4.png"/><Relationship Id="rId19" Type="http://schemas.openxmlformats.org/officeDocument/2006/relationships/image" Target="../media/image80.png"/><Relationship Id="rId20" Type="http://schemas.openxmlformats.org/officeDocument/2006/relationships/image" Target="../media/image3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.png"/><Relationship Id="rId3" Type="http://schemas.openxmlformats.org/officeDocument/2006/relationships/image" Target="../media/image6.jpeg"/><Relationship Id="rId4" Type="http://schemas.openxmlformats.org/officeDocument/2006/relationships/hyperlink" Target="https://linktr.ee/Refa2" TargetMode="External"/><Relationship Id="rId5" Type="http://schemas.openxmlformats.org/officeDocument/2006/relationships/hyperlink" Target="https://t.me/hasna_math" TargetMode="External"/><Relationship Id="rId6" Type="http://schemas.openxmlformats.org/officeDocument/2006/relationships/image" Target="../media/image17.jpeg"/><Relationship Id="rId7" Type="http://schemas.openxmlformats.org/officeDocument/2006/relationships/image" Target="../media/image105.png"/><Relationship Id="rId8" Type="http://schemas.openxmlformats.org/officeDocument/2006/relationships/image" Target="../media/image16.png"/><Relationship Id="rId9" Type="http://schemas.openxmlformats.org/officeDocument/2006/relationships/image" Target="../media/image106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Relationship Id="rId3" Type="http://schemas.openxmlformats.org/officeDocument/2006/relationships/image" Target="../media/image30.png"/><Relationship Id="rId4" Type="http://schemas.openxmlformats.org/officeDocument/2006/relationships/image" Target="../media/image25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0.png"/><Relationship Id="rId5" Type="http://schemas.openxmlformats.org/officeDocument/2006/relationships/image" Target="../media/image2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Relationship Id="rId3" Type="http://schemas.openxmlformats.org/officeDocument/2006/relationships/image" Target="../media/image1.gif"/><Relationship Id="rId4" Type="http://schemas.openxmlformats.org/officeDocument/2006/relationships/image" Target="../media/image5.jpeg"/><Relationship Id="rId5" Type="http://schemas.openxmlformats.org/officeDocument/2006/relationships/image" Target="../media/image34.png"/><Relationship Id="rId6" Type="http://schemas.openxmlformats.org/officeDocument/2006/relationships/image" Target="../media/image2.gif"/><Relationship Id="rId7" Type="http://schemas.openxmlformats.org/officeDocument/2006/relationships/image" Target="../media/image4.png"/><Relationship Id="rId8" Type="http://schemas.openxmlformats.org/officeDocument/2006/relationships/image" Target="../media/image2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png"/><Relationship Id="rId3" Type="http://schemas.openxmlformats.org/officeDocument/2006/relationships/image" Target="../media/image35.pn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30.png"/><Relationship Id="rId7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Relationship Id="rId3" Type="http://schemas.openxmlformats.org/officeDocument/2006/relationships/image" Target="../media/image36.png"/><Relationship Id="rId4" Type="http://schemas.openxmlformats.org/officeDocument/2006/relationships/image" Target="../media/image34.png"/><Relationship Id="rId5" Type="http://schemas.openxmlformats.org/officeDocument/2006/relationships/image" Target="../media/image37.png"/><Relationship Id="rId6" Type="http://schemas.openxmlformats.org/officeDocument/2006/relationships/image" Target="../media/image16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5" Type="http://schemas.openxmlformats.org/officeDocument/2006/relationships/image" Target="../media/image38.png"/><Relationship Id="rId6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3" name="Google Shape;231;p2"/>
          <p:cNvGrpSpPr/>
          <p:nvPr/>
        </p:nvGrpSpPr>
        <p:grpSpPr>
          <a:xfrm>
            <a:off x="7486058" y="799793"/>
            <a:ext cx="446131" cy="588871"/>
            <a:chOff x="0" y="0"/>
            <a:chExt cx="446129" cy="588870"/>
          </a:xfrm>
        </p:grpSpPr>
        <p:grpSp>
          <p:nvGrpSpPr>
            <p:cNvPr id="990" name="Google Shape;232;p2"/>
            <p:cNvGrpSpPr/>
            <p:nvPr/>
          </p:nvGrpSpPr>
          <p:grpSpPr>
            <a:xfrm>
              <a:off x="29" y="278340"/>
              <a:ext cx="446101" cy="310531"/>
              <a:chOff x="0" y="0"/>
              <a:chExt cx="446100" cy="310529"/>
            </a:xfrm>
          </p:grpSpPr>
          <p:sp>
            <p:nvSpPr>
              <p:cNvPr id="988" name="Google Shape;233;p2"/>
              <p:cNvSpPr/>
              <p:nvPr/>
            </p:nvSpPr>
            <p:spPr>
              <a:xfrm rot="392637">
                <a:off x="23384" y="32673"/>
                <a:ext cx="399324" cy="245247"/>
              </a:xfrm>
              <a:prstGeom prst="rect">
                <a:avLst/>
              </a:prstGeom>
              <a:solidFill>
                <a:srgbClr val="E1707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89" name="Google Shape;234;p2"/>
              <p:cNvSpPr/>
              <p:nvPr/>
            </p:nvSpPr>
            <p:spPr>
              <a:xfrm rot="392637">
                <a:off x="13710" y="22995"/>
                <a:ext cx="418681" cy="2645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7" h="21600" fill="norm" stroke="1" extrusionOk="0">
                    <a:moveTo>
                      <a:pt x="21101" y="21600"/>
                    </a:moveTo>
                    <a:lnTo>
                      <a:pt x="499" y="21600"/>
                    </a:lnTo>
                    <a:cubicBezTo>
                      <a:pt x="223" y="21600"/>
                      <a:pt x="0" y="21247"/>
                      <a:pt x="0" y="20810"/>
                    </a:cubicBezTo>
                    <a:lnTo>
                      <a:pt x="0" y="790"/>
                    </a:lnTo>
                    <a:cubicBezTo>
                      <a:pt x="0" y="353"/>
                      <a:pt x="223" y="0"/>
                      <a:pt x="499" y="0"/>
                    </a:cubicBezTo>
                    <a:lnTo>
                      <a:pt x="21097" y="0"/>
                    </a:lnTo>
                    <a:cubicBezTo>
                      <a:pt x="21374" y="0"/>
                      <a:pt x="21597" y="353"/>
                      <a:pt x="21597" y="790"/>
                    </a:cubicBezTo>
                    <a:lnTo>
                      <a:pt x="21597" y="20815"/>
                    </a:lnTo>
                    <a:cubicBezTo>
                      <a:pt x="21600" y="21247"/>
                      <a:pt x="21374" y="21600"/>
                      <a:pt x="21101" y="21600"/>
                    </a:cubicBezTo>
                    <a:close/>
                    <a:moveTo>
                      <a:pt x="998" y="20020"/>
                    </a:moveTo>
                    <a:lnTo>
                      <a:pt x="20598" y="20020"/>
                    </a:lnTo>
                    <a:lnTo>
                      <a:pt x="20598" y="1580"/>
                    </a:lnTo>
                    <a:lnTo>
                      <a:pt x="998" y="1580"/>
                    </a:lnTo>
                    <a:lnTo>
                      <a:pt x="998" y="2002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991" name="Google Shape;235;p2"/>
            <p:cNvSpPr/>
            <p:nvPr/>
          </p:nvSpPr>
          <p:spPr>
            <a:xfrm rot="392637">
              <a:off x="95043" y="14588"/>
              <a:ext cx="285572" cy="516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36" fill="norm" stroke="1" extrusionOk="0">
                  <a:moveTo>
                    <a:pt x="20883" y="21536"/>
                  </a:moveTo>
                  <a:lnTo>
                    <a:pt x="16642" y="21536"/>
                  </a:lnTo>
                  <a:cubicBezTo>
                    <a:pt x="16271" y="21536"/>
                    <a:pt x="15958" y="21383"/>
                    <a:pt x="15915" y="21181"/>
                  </a:cubicBezTo>
                  <a:cubicBezTo>
                    <a:pt x="15383" y="18748"/>
                    <a:pt x="14856" y="16240"/>
                    <a:pt x="14324" y="13732"/>
                  </a:cubicBezTo>
                  <a:cubicBezTo>
                    <a:pt x="13792" y="11229"/>
                    <a:pt x="13265" y="8724"/>
                    <a:pt x="12733" y="6294"/>
                  </a:cubicBezTo>
                  <a:cubicBezTo>
                    <a:pt x="12694" y="6105"/>
                    <a:pt x="12894" y="5925"/>
                    <a:pt x="13221" y="5864"/>
                  </a:cubicBezTo>
                  <a:cubicBezTo>
                    <a:pt x="15602" y="5415"/>
                    <a:pt x="17179" y="4240"/>
                    <a:pt x="16969" y="3073"/>
                  </a:cubicBezTo>
                  <a:cubicBezTo>
                    <a:pt x="16700" y="1581"/>
                    <a:pt x="13499" y="850"/>
                    <a:pt x="11312" y="810"/>
                  </a:cubicBezTo>
                  <a:cubicBezTo>
                    <a:pt x="8946" y="761"/>
                    <a:pt x="5495" y="1527"/>
                    <a:pt x="5178" y="3079"/>
                  </a:cubicBezTo>
                  <a:cubicBezTo>
                    <a:pt x="4958" y="4154"/>
                    <a:pt x="6315" y="5307"/>
                    <a:pt x="8477" y="5880"/>
                  </a:cubicBezTo>
                  <a:cubicBezTo>
                    <a:pt x="8750" y="5952"/>
                    <a:pt x="8911" y="6108"/>
                    <a:pt x="8887" y="6275"/>
                  </a:cubicBezTo>
                  <a:cubicBezTo>
                    <a:pt x="8531" y="8767"/>
                    <a:pt x="7901" y="11296"/>
                    <a:pt x="7291" y="13743"/>
                  </a:cubicBezTo>
                  <a:cubicBezTo>
                    <a:pt x="6686" y="16176"/>
                    <a:pt x="6056" y="18695"/>
                    <a:pt x="5705" y="21162"/>
                  </a:cubicBezTo>
                  <a:cubicBezTo>
                    <a:pt x="5676" y="21372"/>
                    <a:pt x="5358" y="21533"/>
                    <a:pt x="4973" y="21533"/>
                  </a:cubicBezTo>
                  <a:lnTo>
                    <a:pt x="732" y="21533"/>
                  </a:lnTo>
                  <a:cubicBezTo>
                    <a:pt x="327" y="21533"/>
                    <a:pt x="0" y="21353"/>
                    <a:pt x="0" y="21130"/>
                  </a:cubicBezTo>
                  <a:cubicBezTo>
                    <a:pt x="0" y="20907"/>
                    <a:pt x="327" y="20727"/>
                    <a:pt x="732" y="20727"/>
                  </a:cubicBezTo>
                  <a:lnTo>
                    <a:pt x="4295" y="20727"/>
                  </a:lnTo>
                  <a:cubicBezTo>
                    <a:pt x="4656" y="18356"/>
                    <a:pt x="5256" y="15955"/>
                    <a:pt x="5832" y="13633"/>
                  </a:cubicBezTo>
                  <a:cubicBezTo>
                    <a:pt x="6418" y="11286"/>
                    <a:pt x="7023" y="8861"/>
                    <a:pt x="7379" y="6476"/>
                  </a:cubicBezTo>
                  <a:cubicBezTo>
                    <a:pt x="4895" y="5710"/>
                    <a:pt x="3436" y="4339"/>
                    <a:pt x="3709" y="2987"/>
                  </a:cubicBezTo>
                  <a:cubicBezTo>
                    <a:pt x="4104" y="1062"/>
                    <a:pt x="7979" y="-64"/>
                    <a:pt x="11351" y="3"/>
                  </a:cubicBezTo>
                  <a:cubicBezTo>
                    <a:pt x="14070" y="54"/>
                    <a:pt x="18062" y="1017"/>
                    <a:pt x="18413" y="2993"/>
                  </a:cubicBezTo>
                  <a:cubicBezTo>
                    <a:pt x="18672" y="4431"/>
                    <a:pt x="16939" y="5861"/>
                    <a:pt x="14241" y="6506"/>
                  </a:cubicBezTo>
                  <a:cubicBezTo>
                    <a:pt x="14748" y="8839"/>
                    <a:pt x="15256" y="11240"/>
                    <a:pt x="15763" y="13638"/>
                  </a:cubicBezTo>
                  <a:cubicBezTo>
                    <a:pt x="16266" y="16022"/>
                    <a:pt x="16773" y="18407"/>
                    <a:pt x="17276" y="20730"/>
                  </a:cubicBezTo>
                  <a:lnTo>
                    <a:pt x="20868" y="20730"/>
                  </a:lnTo>
                  <a:cubicBezTo>
                    <a:pt x="21273" y="20730"/>
                    <a:pt x="21600" y="20910"/>
                    <a:pt x="21600" y="21133"/>
                  </a:cubicBezTo>
                  <a:cubicBezTo>
                    <a:pt x="21600" y="21356"/>
                    <a:pt x="21288" y="21536"/>
                    <a:pt x="20883" y="21536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1001" name="Google Shape;236;p2"/>
            <p:cNvGrpSpPr/>
            <p:nvPr/>
          </p:nvGrpSpPr>
          <p:grpSpPr>
            <a:xfrm>
              <a:off x="0" y="467759"/>
              <a:ext cx="420940" cy="120970"/>
              <a:chOff x="0" y="0"/>
              <a:chExt cx="420939" cy="120969"/>
            </a:xfrm>
          </p:grpSpPr>
          <p:grpSp>
            <p:nvGrpSpPr>
              <p:cNvPr id="994" name="Google Shape;237;p2"/>
              <p:cNvGrpSpPr/>
              <p:nvPr/>
            </p:nvGrpSpPr>
            <p:grpSpPr>
              <a:xfrm>
                <a:off x="-1" y="-1"/>
                <a:ext cx="113512" cy="85705"/>
                <a:chOff x="0" y="0"/>
                <a:chExt cx="113510" cy="85703"/>
              </a:xfrm>
            </p:grpSpPr>
            <p:sp>
              <p:nvSpPr>
                <p:cNvPr id="992" name="Google Shape;238;p2"/>
                <p:cNvSpPr/>
                <p:nvPr/>
              </p:nvSpPr>
              <p:spPr>
                <a:xfrm rot="392637">
                  <a:off x="13557" y="15462"/>
                  <a:ext cx="86396" cy="54780"/>
                </a:xfrm>
                <a:prstGeom prst="rect">
                  <a:avLst/>
                </a:prstGeom>
                <a:solidFill>
                  <a:srgbClr val="E1707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993" name="Google Shape;239;p2"/>
                <p:cNvSpPr/>
                <p:nvPr/>
              </p:nvSpPr>
              <p:spPr>
                <a:xfrm rot="392637">
                  <a:off x="3879" y="5784"/>
                  <a:ext cx="105752" cy="74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9623" y="21600"/>
                      </a:moveTo>
                      <a:lnTo>
                        <a:pt x="1977" y="21600"/>
                      </a:lnTo>
                      <a:cubicBezTo>
                        <a:pt x="883" y="21600"/>
                        <a:pt x="0" y="20340"/>
                        <a:pt x="0" y="18780"/>
                      </a:cubicBezTo>
                      <a:lnTo>
                        <a:pt x="0" y="2820"/>
                      </a:lnTo>
                      <a:cubicBezTo>
                        <a:pt x="0" y="1260"/>
                        <a:pt x="883" y="0"/>
                        <a:pt x="1977" y="0"/>
                      </a:cubicBezTo>
                      <a:lnTo>
                        <a:pt x="19623" y="0"/>
                      </a:lnTo>
                      <a:cubicBezTo>
                        <a:pt x="20717" y="0"/>
                        <a:pt x="21600" y="1260"/>
                        <a:pt x="21600" y="2820"/>
                      </a:cubicBezTo>
                      <a:lnTo>
                        <a:pt x="21600" y="18780"/>
                      </a:lnTo>
                      <a:cubicBezTo>
                        <a:pt x="21600" y="20322"/>
                        <a:pt x="20717" y="21600"/>
                        <a:pt x="19623" y="21600"/>
                      </a:cubicBezTo>
                      <a:close/>
                      <a:moveTo>
                        <a:pt x="3954" y="15960"/>
                      </a:moveTo>
                      <a:lnTo>
                        <a:pt x="17646" y="15960"/>
                      </a:lnTo>
                      <a:lnTo>
                        <a:pt x="17646" y="5640"/>
                      </a:lnTo>
                      <a:lnTo>
                        <a:pt x="3954" y="5640"/>
                      </a:lnTo>
                      <a:lnTo>
                        <a:pt x="3954" y="1596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997" name="Google Shape;240;p2"/>
              <p:cNvGrpSpPr/>
              <p:nvPr/>
            </p:nvGrpSpPr>
            <p:grpSpPr>
              <a:xfrm>
                <a:off x="153714" y="17632"/>
                <a:ext cx="113511" cy="85705"/>
                <a:chOff x="0" y="0"/>
                <a:chExt cx="113510" cy="85703"/>
              </a:xfrm>
            </p:grpSpPr>
            <p:sp>
              <p:nvSpPr>
                <p:cNvPr id="995" name="Google Shape;241;p2"/>
                <p:cNvSpPr/>
                <p:nvPr/>
              </p:nvSpPr>
              <p:spPr>
                <a:xfrm rot="392637">
                  <a:off x="13558" y="15463"/>
                  <a:ext cx="86395" cy="54779"/>
                </a:xfrm>
                <a:prstGeom prst="rect">
                  <a:avLst/>
                </a:prstGeom>
                <a:solidFill>
                  <a:srgbClr val="E1707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996" name="Google Shape;242;p2"/>
                <p:cNvSpPr/>
                <p:nvPr/>
              </p:nvSpPr>
              <p:spPr>
                <a:xfrm rot="392637">
                  <a:off x="3879" y="5784"/>
                  <a:ext cx="105752" cy="74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9623" y="21600"/>
                      </a:moveTo>
                      <a:lnTo>
                        <a:pt x="1977" y="21600"/>
                      </a:lnTo>
                      <a:cubicBezTo>
                        <a:pt x="883" y="21600"/>
                        <a:pt x="0" y="20340"/>
                        <a:pt x="0" y="18780"/>
                      </a:cubicBezTo>
                      <a:lnTo>
                        <a:pt x="0" y="2820"/>
                      </a:lnTo>
                      <a:cubicBezTo>
                        <a:pt x="0" y="1260"/>
                        <a:pt x="883" y="0"/>
                        <a:pt x="1977" y="0"/>
                      </a:cubicBezTo>
                      <a:lnTo>
                        <a:pt x="19623" y="0"/>
                      </a:lnTo>
                      <a:cubicBezTo>
                        <a:pt x="20717" y="0"/>
                        <a:pt x="21600" y="1260"/>
                        <a:pt x="21600" y="2820"/>
                      </a:cubicBezTo>
                      <a:lnTo>
                        <a:pt x="21600" y="18780"/>
                      </a:lnTo>
                      <a:cubicBezTo>
                        <a:pt x="21600" y="20322"/>
                        <a:pt x="20717" y="21600"/>
                        <a:pt x="19623" y="21600"/>
                      </a:cubicBezTo>
                      <a:close/>
                      <a:moveTo>
                        <a:pt x="3954" y="15960"/>
                      </a:moveTo>
                      <a:lnTo>
                        <a:pt x="17646" y="15960"/>
                      </a:lnTo>
                      <a:lnTo>
                        <a:pt x="17646" y="5640"/>
                      </a:lnTo>
                      <a:lnTo>
                        <a:pt x="3954" y="5640"/>
                      </a:lnTo>
                      <a:lnTo>
                        <a:pt x="3954" y="1596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1000" name="Google Shape;243;p2"/>
              <p:cNvGrpSpPr/>
              <p:nvPr/>
            </p:nvGrpSpPr>
            <p:grpSpPr>
              <a:xfrm>
                <a:off x="307428" y="35265"/>
                <a:ext cx="113512" cy="85705"/>
                <a:chOff x="0" y="0"/>
                <a:chExt cx="113510" cy="85703"/>
              </a:xfrm>
            </p:grpSpPr>
            <p:sp>
              <p:nvSpPr>
                <p:cNvPr id="998" name="Google Shape;244;p2"/>
                <p:cNvSpPr/>
                <p:nvPr/>
              </p:nvSpPr>
              <p:spPr>
                <a:xfrm rot="392637">
                  <a:off x="13621" y="15470"/>
                  <a:ext cx="86396" cy="54779"/>
                </a:xfrm>
                <a:prstGeom prst="rect">
                  <a:avLst/>
                </a:prstGeom>
                <a:solidFill>
                  <a:srgbClr val="E1707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999" name="Google Shape;245;p2"/>
                <p:cNvSpPr/>
                <p:nvPr/>
              </p:nvSpPr>
              <p:spPr>
                <a:xfrm rot="392637">
                  <a:off x="3879" y="5784"/>
                  <a:ext cx="105752" cy="74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9623" y="21600"/>
                      </a:moveTo>
                      <a:lnTo>
                        <a:pt x="1977" y="21600"/>
                      </a:lnTo>
                      <a:cubicBezTo>
                        <a:pt x="883" y="21600"/>
                        <a:pt x="0" y="20340"/>
                        <a:pt x="0" y="18780"/>
                      </a:cubicBezTo>
                      <a:lnTo>
                        <a:pt x="0" y="2820"/>
                      </a:lnTo>
                      <a:cubicBezTo>
                        <a:pt x="0" y="1260"/>
                        <a:pt x="883" y="0"/>
                        <a:pt x="1977" y="0"/>
                      </a:cubicBezTo>
                      <a:lnTo>
                        <a:pt x="19623" y="0"/>
                      </a:lnTo>
                      <a:cubicBezTo>
                        <a:pt x="20717" y="0"/>
                        <a:pt x="21600" y="1260"/>
                        <a:pt x="21600" y="2820"/>
                      </a:cubicBezTo>
                      <a:lnTo>
                        <a:pt x="21600" y="18780"/>
                      </a:lnTo>
                      <a:cubicBezTo>
                        <a:pt x="21600" y="20322"/>
                        <a:pt x="20717" y="21600"/>
                        <a:pt x="19623" y="21600"/>
                      </a:cubicBezTo>
                      <a:close/>
                      <a:moveTo>
                        <a:pt x="3967" y="15960"/>
                      </a:moveTo>
                      <a:lnTo>
                        <a:pt x="17660" y="15960"/>
                      </a:lnTo>
                      <a:lnTo>
                        <a:pt x="17660" y="5640"/>
                      </a:lnTo>
                      <a:lnTo>
                        <a:pt x="3967" y="5640"/>
                      </a:lnTo>
                      <a:lnTo>
                        <a:pt x="3967" y="1596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1002" name="Google Shape;246;p2"/>
            <p:cNvSpPr/>
            <p:nvPr/>
          </p:nvSpPr>
          <p:spPr>
            <a:xfrm rot="392637">
              <a:off x="24035" y="296980"/>
              <a:ext cx="96783" cy="245182"/>
            </a:xfrm>
            <a:prstGeom prst="rect">
              <a:avLst/>
            </a:prstGeom>
            <a:solidFill>
              <a:srgbClr val="000000">
                <a:alpha val="941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028" name="Google Shape;337;p2"/>
          <p:cNvGrpSpPr/>
          <p:nvPr/>
        </p:nvGrpSpPr>
        <p:grpSpPr>
          <a:xfrm>
            <a:off x="1117608" y="2619687"/>
            <a:ext cx="1191130" cy="1188460"/>
            <a:chOff x="0" y="0"/>
            <a:chExt cx="1191129" cy="1188459"/>
          </a:xfrm>
        </p:grpSpPr>
        <p:grpSp>
          <p:nvGrpSpPr>
            <p:cNvPr id="1014" name="Google Shape;338;p2"/>
            <p:cNvGrpSpPr/>
            <p:nvPr/>
          </p:nvGrpSpPr>
          <p:grpSpPr>
            <a:xfrm>
              <a:off x="208336" y="-1"/>
              <a:ext cx="982794" cy="1026876"/>
              <a:chOff x="0" y="0"/>
              <a:chExt cx="982792" cy="1026875"/>
            </a:xfrm>
          </p:grpSpPr>
          <p:grpSp>
            <p:nvGrpSpPr>
              <p:cNvPr id="1006" name="Google Shape;339;p2"/>
              <p:cNvGrpSpPr/>
              <p:nvPr/>
            </p:nvGrpSpPr>
            <p:grpSpPr>
              <a:xfrm>
                <a:off x="-1" y="-1"/>
                <a:ext cx="982794" cy="1026876"/>
                <a:chOff x="0" y="0"/>
                <a:chExt cx="982792" cy="1026875"/>
              </a:xfrm>
            </p:grpSpPr>
            <p:sp>
              <p:nvSpPr>
                <p:cNvPr id="1004" name="Google Shape;340;p2"/>
                <p:cNvSpPr/>
                <p:nvPr/>
              </p:nvSpPr>
              <p:spPr>
                <a:xfrm rot="8502245">
                  <a:off x="212375" y="100746"/>
                  <a:ext cx="558305" cy="825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6315" y="6314"/>
                      </a:moveTo>
                      <a:lnTo>
                        <a:pt x="216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lnTo>
                        <a:pt x="2917" y="2917"/>
                      </a:lnTo>
                      <a:moveTo>
                        <a:pt x="4288" y="4285"/>
                      </a:moveTo>
                      <a:lnTo>
                        <a:pt x="6318" y="6314"/>
                      </a:lnTo>
                      <a:moveTo>
                        <a:pt x="16267" y="9657"/>
                      </a:moveTo>
                      <a:lnTo>
                        <a:pt x="10402" y="3789"/>
                      </a:lnTo>
                      <a:lnTo>
                        <a:pt x="16267" y="3789"/>
                      </a:lnTo>
                      <a:lnTo>
                        <a:pt x="16267" y="9657"/>
                      </a:lnTo>
                      <a:close/>
                    </a:path>
                  </a:pathLst>
                </a:custGeom>
                <a:solidFill>
                  <a:srgbClr val="ECB23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005" name="Google Shape;341;p2"/>
                <p:cNvSpPr/>
                <p:nvPr/>
              </p:nvSpPr>
              <p:spPr>
                <a:xfrm rot="8502245">
                  <a:off x="200439" y="88977"/>
                  <a:ext cx="581915" cy="8489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75" h="21600" fill="norm" stroke="1" extrusionOk="0">
                      <a:moveTo>
                        <a:pt x="21132" y="21600"/>
                      </a:moveTo>
                      <a:cubicBezTo>
                        <a:pt x="20990" y="21600"/>
                        <a:pt x="20853" y="21552"/>
                        <a:pt x="20771" y="21468"/>
                      </a:cubicBezTo>
                      <a:lnTo>
                        <a:pt x="6123" y="6608"/>
                      </a:lnTo>
                      <a:cubicBezTo>
                        <a:pt x="6123" y="6608"/>
                        <a:pt x="6123" y="6608"/>
                        <a:pt x="6123" y="6608"/>
                      </a:cubicBezTo>
                      <a:lnTo>
                        <a:pt x="4180" y="4635"/>
                      </a:lnTo>
                      <a:cubicBezTo>
                        <a:pt x="4046" y="4497"/>
                        <a:pt x="4099" y="4311"/>
                        <a:pt x="4297" y="4219"/>
                      </a:cubicBezTo>
                      <a:cubicBezTo>
                        <a:pt x="4495" y="4127"/>
                        <a:pt x="4769" y="4161"/>
                        <a:pt x="4902" y="4299"/>
                      </a:cubicBezTo>
                      <a:lnTo>
                        <a:pt x="6845" y="6272"/>
                      </a:lnTo>
                      <a:lnTo>
                        <a:pt x="20695" y="20323"/>
                      </a:lnTo>
                      <a:lnTo>
                        <a:pt x="20695" y="600"/>
                      </a:lnTo>
                      <a:lnTo>
                        <a:pt x="1256" y="600"/>
                      </a:lnTo>
                      <a:lnTo>
                        <a:pt x="3592" y="2968"/>
                      </a:lnTo>
                      <a:cubicBezTo>
                        <a:pt x="3726" y="3106"/>
                        <a:pt x="3674" y="3292"/>
                        <a:pt x="3475" y="3384"/>
                      </a:cubicBezTo>
                      <a:cubicBezTo>
                        <a:pt x="3277" y="3476"/>
                        <a:pt x="3004" y="3442"/>
                        <a:pt x="2870" y="3304"/>
                      </a:cubicBezTo>
                      <a:lnTo>
                        <a:pt x="74" y="468"/>
                      </a:lnTo>
                      <a:cubicBezTo>
                        <a:pt x="-16" y="376"/>
                        <a:pt x="-25" y="258"/>
                        <a:pt x="51" y="160"/>
                      </a:cubicBezTo>
                      <a:cubicBezTo>
                        <a:pt x="126" y="62"/>
                        <a:pt x="275" y="0"/>
                        <a:pt x="438" y="0"/>
                      </a:cubicBezTo>
                      <a:lnTo>
                        <a:pt x="21138" y="0"/>
                      </a:lnTo>
                      <a:cubicBezTo>
                        <a:pt x="21380" y="0"/>
                        <a:pt x="21575" y="134"/>
                        <a:pt x="21575" y="300"/>
                      </a:cubicBezTo>
                      <a:lnTo>
                        <a:pt x="21575" y="21298"/>
                      </a:lnTo>
                      <a:cubicBezTo>
                        <a:pt x="21575" y="21430"/>
                        <a:pt x="21450" y="21546"/>
                        <a:pt x="21266" y="21584"/>
                      </a:cubicBezTo>
                      <a:cubicBezTo>
                        <a:pt x="21220" y="21594"/>
                        <a:pt x="21176" y="21600"/>
                        <a:pt x="21132" y="21600"/>
                      </a:cubicBezTo>
                      <a:close/>
                      <a:moveTo>
                        <a:pt x="16021" y="9988"/>
                      </a:moveTo>
                      <a:cubicBezTo>
                        <a:pt x="15879" y="9988"/>
                        <a:pt x="15742" y="9940"/>
                        <a:pt x="15660" y="9856"/>
                      </a:cubicBezTo>
                      <a:lnTo>
                        <a:pt x="10040" y="4151"/>
                      </a:lnTo>
                      <a:cubicBezTo>
                        <a:pt x="9949" y="4059"/>
                        <a:pt x="9941" y="3941"/>
                        <a:pt x="10016" y="3844"/>
                      </a:cubicBezTo>
                      <a:cubicBezTo>
                        <a:pt x="10092" y="3746"/>
                        <a:pt x="10241" y="3684"/>
                        <a:pt x="10404" y="3684"/>
                      </a:cubicBezTo>
                      <a:lnTo>
                        <a:pt x="16024" y="3684"/>
                      </a:lnTo>
                      <a:cubicBezTo>
                        <a:pt x="16266" y="3684"/>
                        <a:pt x="16461" y="3818"/>
                        <a:pt x="16461" y="3983"/>
                      </a:cubicBezTo>
                      <a:lnTo>
                        <a:pt x="16461" y="9688"/>
                      </a:lnTo>
                      <a:cubicBezTo>
                        <a:pt x="16461" y="9820"/>
                        <a:pt x="16336" y="9936"/>
                        <a:pt x="16152" y="9974"/>
                      </a:cubicBezTo>
                      <a:cubicBezTo>
                        <a:pt x="16109" y="9984"/>
                        <a:pt x="16065" y="9988"/>
                        <a:pt x="16021" y="9988"/>
                      </a:cubicBezTo>
                      <a:close/>
                      <a:moveTo>
                        <a:pt x="11225" y="4283"/>
                      </a:moveTo>
                      <a:lnTo>
                        <a:pt x="15587" y="8708"/>
                      </a:lnTo>
                      <a:lnTo>
                        <a:pt x="15587" y="4283"/>
                      </a:lnTo>
                      <a:lnTo>
                        <a:pt x="11225" y="428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1007" name="Google Shape;344;p2"/>
              <p:cNvSpPr/>
              <p:nvPr/>
            </p:nvSpPr>
            <p:spPr>
              <a:xfrm rot="8502245">
                <a:off x="126499" y="485734"/>
                <a:ext cx="99204" cy="2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08" name="Google Shape;347;p2"/>
              <p:cNvSpPr/>
              <p:nvPr/>
            </p:nvSpPr>
            <p:spPr>
              <a:xfrm rot="8502245">
                <a:off x="181996" y="556016"/>
                <a:ext cx="99204" cy="2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09" name="Google Shape;350;p2"/>
              <p:cNvSpPr/>
              <p:nvPr/>
            </p:nvSpPr>
            <p:spPr>
              <a:xfrm rot="8502245">
                <a:off x="237541" y="626358"/>
                <a:ext cx="99204" cy="2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10" name="Google Shape;353;p2"/>
              <p:cNvSpPr/>
              <p:nvPr/>
            </p:nvSpPr>
            <p:spPr>
              <a:xfrm rot="8502245">
                <a:off x="293086" y="696700"/>
                <a:ext cx="99204" cy="2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11" name="Google Shape;356;p2"/>
              <p:cNvSpPr/>
              <p:nvPr/>
            </p:nvSpPr>
            <p:spPr>
              <a:xfrm rot="8502245">
                <a:off x="348631" y="767043"/>
                <a:ext cx="99204" cy="23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12" name="Google Shape;359;p2"/>
              <p:cNvSpPr/>
              <p:nvPr/>
            </p:nvSpPr>
            <p:spPr>
              <a:xfrm rot="8502245">
                <a:off x="404127" y="837323"/>
                <a:ext cx="99204" cy="2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13" name="Google Shape;362;p2"/>
              <p:cNvSpPr/>
              <p:nvPr/>
            </p:nvSpPr>
            <p:spPr>
              <a:xfrm rot="8502245">
                <a:off x="459672" y="907666"/>
                <a:ext cx="99204" cy="23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1017" name="Google Shape;363;p2"/>
            <p:cNvGrpSpPr/>
            <p:nvPr/>
          </p:nvGrpSpPr>
          <p:grpSpPr>
            <a:xfrm>
              <a:off x="-1" y="388922"/>
              <a:ext cx="699390" cy="799538"/>
              <a:chOff x="0" y="0"/>
              <a:chExt cx="699388" cy="799537"/>
            </a:xfrm>
          </p:grpSpPr>
          <p:sp>
            <p:nvSpPr>
              <p:cNvPr id="1015" name="Google Shape;364;p2"/>
              <p:cNvSpPr/>
              <p:nvPr/>
            </p:nvSpPr>
            <p:spPr>
              <a:xfrm rot="8502245">
                <a:off x="246327" y="-6899"/>
                <a:ext cx="206734" cy="8133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3435"/>
                    </a:move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15661"/>
                    </a:lnTo>
                  </a:path>
                </a:pathLst>
              </a:custGeom>
              <a:solidFill>
                <a:srgbClr val="B0CD4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16" name="Google Shape;365;p2"/>
              <p:cNvSpPr/>
              <p:nvPr/>
            </p:nvSpPr>
            <p:spPr>
              <a:xfrm rot="8502245">
                <a:off x="234545" y="-18682"/>
                <a:ext cx="230298" cy="836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95" y="21600"/>
                    </a:moveTo>
                    <a:lnTo>
                      <a:pt x="1105" y="21600"/>
                    </a:lnTo>
                    <a:cubicBezTo>
                      <a:pt x="494" y="21600"/>
                      <a:pt x="0" y="21464"/>
                      <a:pt x="0" y="21296"/>
                    </a:cubicBezTo>
                    <a:lnTo>
                      <a:pt x="0" y="15524"/>
                    </a:lnTo>
                    <a:cubicBezTo>
                      <a:pt x="0" y="15356"/>
                      <a:pt x="494" y="15220"/>
                      <a:pt x="1105" y="15220"/>
                    </a:cubicBezTo>
                    <a:cubicBezTo>
                      <a:pt x="1716" y="15220"/>
                      <a:pt x="2210" y="15356"/>
                      <a:pt x="2210" y="15524"/>
                    </a:cubicBezTo>
                    <a:lnTo>
                      <a:pt x="2210" y="20992"/>
                    </a:lnTo>
                    <a:lnTo>
                      <a:pt x="19390" y="20992"/>
                    </a:lnTo>
                    <a:lnTo>
                      <a:pt x="19390" y="608"/>
                    </a:lnTo>
                    <a:lnTo>
                      <a:pt x="2210" y="608"/>
                    </a:lnTo>
                    <a:lnTo>
                      <a:pt x="2210" y="13359"/>
                    </a:lnTo>
                    <a:cubicBezTo>
                      <a:pt x="2210" y="13527"/>
                      <a:pt x="1716" y="13663"/>
                      <a:pt x="1105" y="13663"/>
                    </a:cubicBezTo>
                    <a:cubicBezTo>
                      <a:pt x="494" y="13663"/>
                      <a:pt x="0" y="13527"/>
                      <a:pt x="0" y="13359"/>
                    </a:cubicBezTo>
                    <a:lnTo>
                      <a:pt x="0" y="304"/>
                    </a:lnTo>
                    <a:cubicBezTo>
                      <a:pt x="0" y="136"/>
                      <a:pt x="494" y="0"/>
                      <a:pt x="1105" y="0"/>
                    </a:cubicBezTo>
                    <a:lnTo>
                      <a:pt x="20495" y="0"/>
                    </a:lnTo>
                    <a:cubicBezTo>
                      <a:pt x="21106" y="0"/>
                      <a:pt x="21600" y="136"/>
                      <a:pt x="21600" y="304"/>
                    </a:cubicBezTo>
                    <a:lnTo>
                      <a:pt x="21600" y="21296"/>
                    </a:lnTo>
                    <a:cubicBezTo>
                      <a:pt x="21600" y="21464"/>
                      <a:pt x="21106" y="21600"/>
                      <a:pt x="2049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1018" name="Google Shape;368;p2"/>
            <p:cNvSpPr/>
            <p:nvPr/>
          </p:nvSpPr>
          <p:spPr>
            <a:xfrm rot="8502245">
              <a:off x="53430" y="570602"/>
              <a:ext cx="97477" cy="23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989" y="21600"/>
                  </a:moveTo>
                  <a:lnTo>
                    <a:pt x="2611" y="21600"/>
                  </a:lnTo>
                  <a:cubicBezTo>
                    <a:pt x="1166" y="21600"/>
                    <a:pt x="0" y="16776"/>
                    <a:pt x="0" y="10800"/>
                  </a:cubicBezTo>
                  <a:cubicBezTo>
                    <a:pt x="0" y="4824"/>
                    <a:pt x="1166" y="0"/>
                    <a:pt x="2611" y="0"/>
                  </a:cubicBezTo>
                  <a:lnTo>
                    <a:pt x="18989" y="0"/>
                  </a:lnTo>
                  <a:cubicBezTo>
                    <a:pt x="20434" y="0"/>
                    <a:pt x="21600" y="4824"/>
                    <a:pt x="21600" y="10800"/>
                  </a:cubicBezTo>
                  <a:cubicBezTo>
                    <a:pt x="21600" y="16776"/>
                    <a:pt x="20434" y="21600"/>
                    <a:pt x="18989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19" name="Google Shape;371;p2"/>
            <p:cNvSpPr/>
            <p:nvPr/>
          </p:nvSpPr>
          <p:spPr>
            <a:xfrm rot="8502245">
              <a:off x="103813" y="626157"/>
              <a:ext cx="144998" cy="23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45" y="21600"/>
                  </a:moveTo>
                  <a:lnTo>
                    <a:pt x="1755" y="21600"/>
                  </a:lnTo>
                  <a:cubicBezTo>
                    <a:pt x="784" y="21600"/>
                    <a:pt x="0" y="16776"/>
                    <a:pt x="0" y="10800"/>
                  </a:cubicBezTo>
                  <a:cubicBezTo>
                    <a:pt x="0" y="4824"/>
                    <a:pt x="784" y="0"/>
                    <a:pt x="1755" y="0"/>
                  </a:cubicBezTo>
                  <a:lnTo>
                    <a:pt x="19845" y="0"/>
                  </a:lnTo>
                  <a:cubicBezTo>
                    <a:pt x="20816" y="0"/>
                    <a:pt x="21600" y="4824"/>
                    <a:pt x="21600" y="10800"/>
                  </a:cubicBezTo>
                  <a:cubicBezTo>
                    <a:pt x="21600" y="16776"/>
                    <a:pt x="20816" y="21600"/>
                    <a:pt x="19845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20" name="Google Shape;374;p2"/>
            <p:cNvSpPr/>
            <p:nvPr/>
          </p:nvSpPr>
          <p:spPr>
            <a:xfrm rot="8502245">
              <a:off x="164471" y="711225"/>
              <a:ext cx="97477" cy="23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989" y="21600"/>
                  </a:moveTo>
                  <a:lnTo>
                    <a:pt x="2611" y="21600"/>
                  </a:lnTo>
                  <a:cubicBezTo>
                    <a:pt x="1166" y="21600"/>
                    <a:pt x="0" y="16776"/>
                    <a:pt x="0" y="10800"/>
                  </a:cubicBezTo>
                  <a:cubicBezTo>
                    <a:pt x="0" y="4824"/>
                    <a:pt x="1166" y="0"/>
                    <a:pt x="2611" y="0"/>
                  </a:cubicBezTo>
                  <a:lnTo>
                    <a:pt x="18989" y="0"/>
                  </a:lnTo>
                  <a:cubicBezTo>
                    <a:pt x="20434" y="0"/>
                    <a:pt x="21600" y="4824"/>
                    <a:pt x="21600" y="10800"/>
                  </a:cubicBezTo>
                  <a:cubicBezTo>
                    <a:pt x="21600" y="16776"/>
                    <a:pt x="20434" y="21600"/>
                    <a:pt x="18989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21" name="Google Shape;377;p2"/>
            <p:cNvSpPr/>
            <p:nvPr/>
          </p:nvSpPr>
          <p:spPr>
            <a:xfrm rot="8502245">
              <a:off x="214904" y="766842"/>
              <a:ext cx="144997" cy="2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45" y="21600"/>
                  </a:moveTo>
                  <a:lnTo>
                    <a:pt x="1755" y="21600"/>
                  </a:lnTo>
                  <a:cubicBezTo>
                    <a:pt x="784" y="21600"/>
                    <a:pt x="0" y="16776"/>
                    <a:pt x="0" y="10800"/>
                  </a:cubicBezTo>
                  <a:cubicBezTo>
                    <a:pt x="0" y="4824"/>
                    <a:pt x="784" y="0"/>
                    <a:pt x="1755" y="0"/>
                  </a:cubicBezTo>
                  <a:lnTo>
                    <a:pt x="19845" y="0"/>
                  </a:lnTo>
                  <a:cubicBezTo>
                    <a:pt x="20816" y="0"/>
                    <a:pt x="21600" y="4824"/>
                    <a:pt x="21600" y="10800"/>
                  </a:cubicBezTo>
                  <a:cubicBezTo>
                    <a:pt x="21600" y="16776"/>
                    <a:pt x="20816" y="21600"/>
                    <a:pt x="19845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22" name="Google Shape;380;p2"/>
            <p:cNvSpPr/>
            <p:nvPr/>
          </p:nvSpPr>
          <p:spPr>
            <a:xfrm rot="8502245">
              <a:off x="275561" y="851910"/>
              <a:ext cx="97477" cy="2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989" y="21600"/>
                  </a:moveTo>
                  <a:lnTo>
                    <a:pt x="2611" y="21600"/>
                  </a:lnTo>
                  <a:cubicBezTo>
                    <a:pt x="1166" y="21600"/>
                    <a:pt x="0" y="16776"/>
                    <a:pt x="0" y="10800"/>
                  </a:cubicBezTo>
                  <a:cubicBezTo>
                    <a:pt x="0" y="4824"/>
                    <a:pt x="1166" y="0"/>
                    <a:pt x="2611" y="0"/>
                  </a:cubicBezTo>
                  <a:lnTo>
                    <a:pt x="18989" y="0"/>
                  </a:lnTo>
                  <a:cubicBezTo>
                    <a:pt x="20434" y="0"/>
                    <a:pt x="21600" y="4824"/>
                    <a:pt x="21600" y="10800"/>
                  </a:cubicBezTo>
                  <a:cubicBezTo>
                    <a:pt x="21600" y="16776"/>
                    <a:pt x="20434" y="21600"/>
                    <a:pt x="18989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23" name="Google Shape;383;p2"/>
            <p:cNvSpPr/>
            <p:nvPr/>
          </p:nvSpPr>
          <p:spPr>
            <a:xfrm rot="8502245">
              <a:off x="325945" y="907465"/>
              <a:ext cx="144997" cy="2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45" y="21600"/>
                  </a:moveTo>
                  <a:lnTo>
                    <a:pt x="1755" y="21600"/>
                  </a:lnTo>
                  <a:cubicBezTo>
                    <a:pt x="784" y="21600"/>
                    <a:pt x="0" y="16776"/>
                    <a:pt x="0" y="10800"/>
                  </a:cubicBezTo>
                  <a:cubicBezTo>
                    <a:pt x="0" y="4824"/>
                    <a:pt x="784" y="0"/>
                    <a:pt x="1755" y="0"/>
                  </a:cubicBezTo>
                  <a:lnTo>
                    <a:pt x="19845" y="0"/>
                  </a:lnTo>
                  <a:cubicBezTo>
                    <a:pt x="20816" y="0"/>
                    <a:pt x="21600" y="4824"/>
                    <a:pt x="21600" y="10800"/>
                  </a:cubicBezTo>
                  <a:cubicBezTo>
                    <a:pt x="21600" y="16776"/>
                    <a:pt x="20816" y="21600"/>
                    <a:pt x="19845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24" name="Google Shape;386;p2"/>
            <p:cNvSpPr/>
            <p:nvPr/>
          </p:nvSpPr>
          <p:spPr>
            <a:xfrm rot="8502245">
              <a:off x="386602" y="992533"/>
              <a:ext cx="97477" cy="2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989" y="21600"/>
                  </a:moveTo>
                  <a:lnTo>
                    <a:pt x="2611" y="21600"/>
                  </a:lnTo>
                  <a:cubicBezTo>
                    <a:pt x="1166" y="21600"/>
                    <a:pt x="0" y="16776"/>
                    <a:pt x="0" y="10800"/>
                  </a:cubicBezTo>
                  <a:cubicBezTo>
                    <a:pt x="0" y="4824"/>
                    <a:pt x="1166" y="0"/>
                    <a:pt x="2611" y="0"/>
                  </a:cubicBezTo>
                  <a:lnTo>
                    <a:pt x="18989" y="0"/>
                  </a:lnTo>
                  <a:cubicBezTo>
                    <a:pt x="20434" y="0"/>
                    <a:pt x="21600" y="4824"/>
                    <a:pt x="21600" y="10800"/>
                  </a:cubicBezTo>
                  <a:cubicBezTo>
                    <a:pt x="21600" y="16776"/>
                    <a:pt x="20434" y="21600"/>
                    <a:pt x="18989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25" name="Google Shape;389;p2"/>
            <p:cNvSpPr/>
            <p:nvPr/>
          </p:nvSpPr>
          <p:spPr>
            <a:xfrm rot="8502245">
              <a:off x="437035" y="1048150"/>
              <a:ext cx="144997" cy="2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45" y="21600"/>
                  </a:moveTo>
                  <a:lnTo>
                    <a:pt x="1755" y="21600"/>
                  </a:lnTo>
                  <a:cubicBezTo>
                    <a:pt x="784" y="21600"/>
                    <a:pt x="0" y="16776"/>
                    <a:pt x="0" y="10800"/>
                  </a:cubicBezTo>
                  <a:cubicBezTo>
                    <a:pt x="0" y="4824"/>
                    <a:pt x="784" y="0"/>
                    <a:pt x="1755" y="0"/>
                  </a:cubicBezTo>
                  <a:lnTo>
                    <a:pt x="19845" y="0"/>
                  </a:lnTo>
                  <a:cubicBezTo>
                    <a:pt x="20816" y="0"/>
                    <a:pt x="21600" y="4824"/>
                    <a:pt x="21600" y="10800"/>
                  </a:cubicBezTo>
                  <a:cubicBezTo>
                    <a:pt x="21600" y="16776"/>
                    <a:pt x="20816" y="21600"/>
                    <a:pt x="19845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26" name="Google Shape;390;p2"/>
            <p:cNvSpPr/>
            <p:nvPr/>
          </p:nvSpPr>
          <p:spPr>
            <a:xfrm rot="8502245">
              <a:off x="415866" y="100200"/>
              <a:ext cx="558227" cy="825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21600" y="18933"/>
                  </a:lnTo>
                  <a:lnTo>
                    <a:pt x="18910" y="16242"/>
                  </a:lnTo>
                  <a:lnTo>
                    <a:pt x="2665" y="0"/>
                  </a:lnTo>
                  <a:lnTo>
                    <a:pt x="0" y="0"/>
                  </a:lnTo>
                  <a:lnTo>
                    <a:pt x="5243" y="5241"/>
                  </a:lnTo>
                  <a:moveTo>
                    <a:pt x="5240" y="5243"/>
                  </a:moveTo>
                  <a:lnTo>
                    <a:pt x="7598" y="7601"/>
                  </a:lnTo>
                </a:path>
              </a:pathLst>
            </a:custGeom>
            <a:solidFill>
              <a:srgbClr val="000000">
                <a:alpha val="98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27" name="Google Shape;391;p2"/>
            <p:cNvSpPr/>
            <p:nvPr/>
          </p:nvSpPr>
          <p:spPr>
            <a:xfrm rot="8502245">
              <a:off x="371266" y="336085"/>
              <a:ext cx="62052" cy="813337"/>
            </a:xfrm>
            <a:prstGeom prst="rect">
              <a:avLst/>
            </a:prstGeom>
            <a:solidFill>
              <a:srgbClr val="000000">
                <a:alpha val="98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029" name="IMG_5931.jpeg" descr="IMG_5931.jpeg"/>
          <p:cNvPicPr>
            <a:picLocks noChangeAspect="1"/>
          </p:cNvPicPr>
          <p:nvPr/>
        </p:nvPicPr>
        <p:blipFill>
          <a:blip r:embed="rId2">
            <a:extLst/>
          </a:blip>
          <a:srcRect l="5175" t="7100" r="6984" b="12817"/>
          <a:stretch>
            <a:fillRect/>
          </a:stretch>
        </p:blipFill>
        <p:spPr>
          <a:xfrm>
            <a:off x="0" y="4195611"/>
            <a:ext cx="437357" cy="4366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72" fill="norm" stroke="1" extrusionOk="0">
                <a:moveTo>
                  <a:pt x="10858" y="0"/>
                </a:moveTo>
                <a:cubicBezTo>
                  <a:pt x="9547" y="-2"/>
                  <a:pt x="9325" y="24"/>
                  <a:pt x="8683" y="157"/>
                </a:cubicBezTo>
                <a:cubicBezTo>
                  <a:pt x="6018" y="710"/>
                  <a:pt x="3672" y="2196"/>
                  <a:pt x="2097" y="4353"/>
                </a:cubicBezTo>
                <a:cubicBezTo>
                  <a:pt x="699" y="6267"/>
                  <a:pt x="0" y="8511"/>
                  <a:pt x="0" y="10764"/>
                </a:cubicBezTo>
                <a:cubicBezTo>
                  <a:pt x="0" y="13018"/>
                  <a:pt x="699" y="15281"/>
                  <a:pt x="2097" y="17196"/>
                </a:cubicBezTo>
                <a:cubicBezTo>
                  <a:pt x="3781" y="19501"/>
                  <a:pt x="6322" y="21045"/>
                  <a:pt x="9173" y="21490"/>
                </a:cubicBezTo>
                <a:cubicBezTo>
                  <a:pt x="9832" y="21592"/>
                  <a:pt x="11528" y="21598"/>
                  <a:pt x="12250" y="21509"/>
                </a:cubicBezTo>
                <a:cubicBezTo>
                  <a:pt x="13864" y="21310"/>
                  <a:pt x="15473" y="20687"/>
                  <a:pt x="16973" y="19686"/>
                </a:cubicBezTo>
                <a:cubicBezTo>
                  <a:pt x="17849" y="19101"/>
                  <a:pt x="19052" y="17916"/>
                  <a:pt x="19658" y="17039"/>
                </a:cubicBezTo>
                <a:cubicBezTo>
                  <a:pt x="20533" y="15773"/>
                  <a:pt x="21133" y="14336"/>
                  <a:pt x="21442" y="12804"/>
                </a:cubicBezTo>
                <a:cubicBezTo>
                  <a:pt x="21568" y="12180"/>
                  <a:pt x="21600" y="11910"/>
                  <a:pt x="21599" y="10745"/>
                </a:cubicBezTo>
                <a:cubicBezTo>
                  <a:pt x="21598" y="9577"/>
                  <a:pt x="21568" y="9303"/>
                  <a:pt x="21442" y="8706"/>
                </a:cubicBezTo>
                <a:cubicBezTo>
                  <a:pt x="21217" y="7641"/>
                  <a:pt x="20973" y="6896"/>
                  <a:pt x="20501" y="5941"/>
                </a:cubicBezTo>
                <a:cubicBezTo>
                  <a:pt x="19410" y="3728"/>
                  <a:pt x="17716" y="2066"/>
                  <a:pt x="15484" y="1000"/>
                </a:cubicBezTo>
                <a:cubicBezTo>
                  <a:pt x="14655" y="604"/>
                  <a:pt x="13863" y="331"/>
                  <a:pt x="12975" y="137"/>
                </a:cubicBezTo>
                <a:cubicBezTo>
                  <a:pt x="12416" y="15"/>
                  <a:pt x="12141" y="2"/>
                  <a:pt x="10858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30" name="IMG_2367.png" descr="IMG_236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544052"/>
            <a:ext cx="548971" cy="4391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33" name="تجميع"/>
          <p:cNvGrpSpPr/>
          <p:nvPr/>
        </p:nvGrpSpPr>
        <p:grpSpPr>
          <a:xfrm>
            <a:off x="2308737" y="1239410"/>
            <a:ext cx="369026" cy="369011"/>
            <a:chOff x="0" y="0"/>
            <a:chExt cx="369024" cy="369009"/>
          </a:xfrm>
        </p:grpSpPr>
        <p:sp>
          <p:nvSpPr>
            <p:cNvPr id="1031" name="Google Shape;9396;p101"/>
            <p:cNvSpPr/>
            <p:nvPr/>
          </p:nvSpPr>
          <p:spPr>
            <a:xfrm>
              <a:off x="0" y="138718"/>
              <a:ext cx="229379" cy="230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0" h="21600" fill="norm" stroke="1" extrusionOk="0">
                  <a:moveTo>
                    <a:pt x="8473" y="0"/>
                  </a:moveTo>
                  <a:lnTo>
                    <a:pt x="962" y="7682"/>
                  </a:lnTo>
                  <a:cubicBezTo>
                    <a:pt x="-320" y="8978"/>
                    <a:pt x="-320" y="11134"/>
                    <a:pt x="962" y="12515"/>
                  </a:cubicBezTo>
                  <a:lnTo>
                    <a:pt x="8902" y="20630"/>
                  </a:lnTo>
                  <a:cubicBezTo>
                    <a:pt x="9541" y="21277"/>
                    <a:pt x="10395" y="21600"/>
                    <a:pt x="11270" y="21600"/>
                  </a:cubicBezTo>
                  <a:cubicBezTo>
                    <a:pt x="12145" y="21600"/>
                    <a:pt x="13042" y="21277"/>
                    <a:pt x="13768" y="20630"/>
                  </a:cubicBezTo>
                  <a:lnTo>
                    <a:pt x="21280" y="12948"/>
                  </a:lnTo>
                  <a:lnTo>
                    <a:pt x="8473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12700" cap="flat">
              <a:solidFill>
                <a:srgbClr val="A7A7A7"/>
              </a:solidFill>
              <a:prstDash val="solid"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032" name="Google Shape;9397;p101"/>
            <p:cNvSpPr/>
            <p:nvPr/>
          </p:nvSpPr>
          <p:spPr>
            <a:xfrm>
              <a:off x="107923" y="0"/>
              <a:ext cx="261102" cy="259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6" h="21600" fill="norm" stroke="1" extrusionOk="0">
                  <a:moveTo>
                    <a:pt x="10571" y="0"/>
                  </a:moveTo>
                  <a:cubicBezTo>
                    <a:pt x="10307" y="0"/>
                    <a:pt x="10042" y="95"/>
                    <a:pt x="9852" y="287"/>
                  </a:cubicBezTo>
                  <a:lnTo>
                    <a:pt x="0" y="10102"/>
                  </a:lnTo>
                  <a:lnTo>
                    <a:pt x="11368" y="21600"/>
                  </a:lnTo>
                  <a:lnTo>
                    <a:pt x="21222" y="11788"/>
                  </a:lnTo>
                  <a:cubicBezTo>
                    <a:pt x="21600" y="11404"/>
                    <a:pt x="21600" y="10715"/>
                    <a:pt x="21222" y="10330"/>
                  </a:cubicBezTo>
                  <a:lnTo>
                    <a:pt x="11293" y="287"/>
                  </a:lnTo>
                  <a:cubicBezTo>
                    <a:pt x="11103" y="95"/>
                    <a:pt x="10838" y="0"/>
                    <a:pt x="1057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12700" cap="flat">
              <a:solidFill>
                <a:srgbClr val="A7A7A7"/>
              </a:solidFill>
              <a:prstDash val="solid"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</p:grpSp>
      <p:sp>
        <p:nvSpPr>
          <p:cNvPr id="1034" name="Google Shape;803;p32"/>
          <p:cNvSpPr txBox="1"/>
          <p:nvPr>
            <p:ph type="ctrTitle"/>
          </p:nvPr>
        </p:nvSpPr>
        <p:spPr>
          <a:xfrm>
            <a:off x="2194730" y="1239410"/>
            <a:ext cx="4889819" cy="1617592"/>
          </a:xfrm>
          <a:prstGeom prst="rect">
            <a:avLst/>
          </a:prstGeom>
        </p:spPr>
        <p:txBody>
          <a:bodyPr/>
          <a:lstStyle/>
          <a:p>
            <a:pPr defTabSz="484631" rtl="0">
              <a:defRPr sz="3180">
                <a:solidFill>
                  <a:srgbClr val="566262"/>
                </a:solidFill>
              </a:defRPr>
            </a:pPr>
            <a:r>
              <a:t>٢-٣</a:t>
            </a:r>
          </a:p>
          <a:p>
            <a:pPr defTabSz="484631" rtl="0">
              <a:defRPr sz="3180">
                <a:solidFill>
                  <a:srgbClr val="566262"/>
                </a:solidFill>
              </a:defRPr>
            </a:pPr>
            <a:r>
              <a:t>تمثيل المعادلات الخطية بيانًا </a:t>
            </a:r>
          </a:p>
        </p:txBody>
      </p:sp>
      <p:pic>
        <p:nvPicPr>
          <p:cNvPr id="1035" name="IMG_6599.png" descr="IMG_659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36714" y="1858420"/>
            <a:ext cx="2295670" cy="2295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6" name="IMG_6602.png" descr="IMG_6602.png"/>
          <p:cNvPicPr>
            <a:picLocks noChangeAspect="1"/>
          </p:cNvPicPr>
          <p:nvPr/>
        </p:nvPicPr>
        <p:blipFill>
          <a:blip r:embed="rId5">
            <a:extLst/>
          </a:blip>
          <a:srcRect l="50155" t="30474" r="18652" b="27985"/>
          <a:stretch>
            <a:fillRect/>
          </a:stretch>
        </p:blipFill>
        <p:spPr>
          <a:xfrm>
            <a:off x="707067" y="966832"/>
            <a:ext cx="423443" cy="422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2" h="21529" fill="norm" stroke="1" extrusionOk="0">
                <a:moveTo>
                  <a:pt x="10360" y="8"/>
                </a:moveTo>
                <a:cubicBezTo>
                  <a:pt x="9121" y="52"/>
                  <a:pt x="8401" y="194"/>
                  <a:pt x="7258" y="573"/>
                </a:cubicBezTo>
                <a:cubicBezTo>
                  <a:pt x="3590" y="1790"/>
                  <a:pt x="807" y="5030"/>
                  <a:pt x="127" y="8897"/>
                </a:cubicBezTo>
                <a:cubicBezTo>
                  <a:pt x="-42" y="9856"/>
                  <a:pt x="-42" y="11675"/>
                  <a:pt x="127" y="12634"/>
                </a:cubicBezTo>
                <a:cubicBezTo>
                  <a:pt x="818" y="16561"/>
                  <a:pt x="3566" y="19752"/>
                  <a:pt x="7338" y="21018"/>
                </a:cubicBezTo>
                <a:cubicBezTo>
                  <a:pt x="7805" y="21174"/>
                  <a:pt x="8494" y="21356"/>
                  <a:pt x="8869" y="21422"/>
                </a:cubicBezTo>
                <a:cubicBezTo>
                  <a:pt x="9352" y="21506"/>
                  <a:pt x="9970" y="21543"/>
                  <a:pt x="11004" y="21523"/>
                </a:cubicBezTo>
                <a:cubicBezTo>
                  <a:pt x="12249" y="21499"/>
                  <a:pt x="12589" y="21461"/>
                  <a:pt x="13301" y="21280"/>
                </a:cubicBezTo>
                <a:cubicBezTo>
                  <a:pt x="17402" y="20241"/>
                  <a:pt x="20377" y="17164"/>
                  <a:pt x="21298" y="12998"/>
                </a:cubicBezTo>
                <a:cubicBezTo>
                  <a:pt x="21542" y="11895"/>
                  <a:pt x="21558" y="9848"/>
                  <a:pt x="21338" y="8755"/>
                </a:cubicBezTo>
                <a:cubicBezTo>
                  <a:pt x="20643" y="5296"/>
                  <a:pt x="18478" y="2498"/>
                  <a:pt x="15356" y="1018"/>
                </a:cubicBezTo>
                <a:cubicBezTo>
                  <a:pt x="13792" y="277"/>
                  <a:pt x="12176" y="-57"/>
                  <a:pt x="10360" y="8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1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2" name="IMG_5931.jpeg" descr="IMG_5931.jpeg"/>
          <p:cNvPicPr>
            <a:picLocks noChangeAspect="1"/>
          </p:cNvPicPr>
          <p:nvPr/>
        </p:nvPicPr>
        <p:blipFill>
          <a:blip r:embed="rId3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13" name="IMG_2367.png" descr="IMG_236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314" name="٦٣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٦٣</a:t>
            </a:r>
          </a:p>
        </p:txBody>
      </p:sp>
      <p:sp>
        <p:nvSpPr>
          <p:cNvPr id="1315" name="المعادلة الخطية"/>
          <p:cNvSpPr txBox="1"/>
          <p:nvPr/>
        </p:nvSpPr>
        <p:spPr>
          <a:xfrm>
            <a:off x="2879656" y="976824"/>
            <a:ext cx="2241098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4300">
                <a:solidFill>
                  <a:srgbClr val="016E8F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المعادلة الخطية </a:t>
            </a:r>
          </a:p>
        </p:txBody>
      </p:sp>
      <p:pic>
        <p:nvPicPr>
          <p:cNvPr id="1316" name="هي … المعادلة التي تمثل بيانيًا بخط مستقيم… هي … المعادلة التي تمثل بيانيًا بخط مستقيم صورتها القياسية… أ س+ ب ص = ج.    ،ويسمى ج بالحد الثابت " descr="هي … المعادلة التي تمثل بيانيًا بخط مستقيم… هي … المعادلة التي تمثل بيانيًا بخط مستقيم صورتها القياسية… أ س+ ب ص = ج.    ،ويسمى ج بالحد الثابت 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8582" y="1959520"/>
            <a:ext cx="6178806" cy="1135939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/>
            </a:outerShdw>
          </a:effectLst>
        </p:spPr>
      </p:pic>
      <p:pic>
        <p:nvPicPr>
          <p:cNvPr id="1317" name="TextBox 36" descr="TextBox 36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18903" y="3305811"/>
            <a:ext cx="4414841" cy="1258561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1329" name="Google Shape;300;p37"/>
          <p:cNvGrpSpPr/>
          <p:nvPr/>
        </p:nvGrpSpPr>
        <p:grpSpPr>
          <a:xfrm>
            <a:off x="5120753" y="976824"/>
            <a:ext cx="541482" cy="581961"/>
            <a:chOff x="0" y="0"/>
            <a:chExt cx="541481" cy="581959"/>
          </a:xfrm>
        </p:grpSpPr>
        <p:sp>
          <p:nvSpPr>
            <p:cNvPr id="1318" name="Google Shape;301;p37"/>
            <p:cNvSpPr/>
            <p:nvPr/>
          </p:nvSpPr>
          <p:spPr>
            <a:xfrm>
              <a:off x="118293" y="116418"/>
              <a:ext cx="423189" cy="465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8" h="21600" fill="norm" stroke="1" extrusionOk="0">
                  <a:moveTo>
                    <a:pt x="3943" y="1974"/>
                  </a:moveTo>
                  <a:cubicBezTo>
                    <a:pt x="2991" y="2730"/>
                    <a:pt x="2182" y="3684"/>
                    <a:pt x="1662" y="4629"/>
                  </a:cubicBezTo>
                  <a:cubicBezTo>
                    <a:pt x="472" y="6790"/>
                    <a:pt x="1226" y="9710"/>
                    <a:pt x="2912" y="11713"/>
                  </a:cubicBezTo>
                  <a:cubicBezTo>
                    <a:pt x="2879" y="11682"/>
                    <a:pt x="2844" y="11651"/>
                    <a:pt x="2811" y="11619"/>
                  </a:cubicBezTo>
                  <a:cubicBezTo>
                    <a:pt x="1708" y="10531"/>
                    <a:pt x="1117" y="9024"/>
                    <a:pt x="1049" y="7524"/>
                  </a:cubicBezTo>
                  <a:cubicBezTo>
                    <a:pt x="946" y="5222"/>
                    <a:pt x="2049" y="3147"/>
                    <a:pt x="3943" y="1974"/>
                  </a:cubicBezTo>
                  <a:close/>
                  <a:moveTo>
                    <a:pt x="7639" y="965"/>
                  </a:moveTo>
                  <a:cubicBezTo>
                    <a:pt x="10489" y="965"/>
                    <a:pt x="12982" y="2615"/>
                    <a:pt x="14204" y="5181"/>
                  </a:cubicBezTo>
                  <a:cubicBezTo>
                    <a:pt x="15040" y="6932"/>
                    <a:pt x="15281" y="8821"/>
                    <a:pt x="15535" y="10708"/>
                  </a:cubicBezTo>
                  <a:cubicBezTo>
                    <a:pt x="15738" y="12222"/>
                    <a:pt x="16052" y="13695"/>
                    <a:pt x="17011" y="14917"/>
                  </a:cubicBezTo>
                  <a:cubicBezTo>
                    <a:pt x="16740" y="15171"/>
                    <a:pt x="16488" y="15505"/>
                    <a:pt x="16251" y="15794"/>
                  </a:cubicBezTo>
                  <a:cubicBezTo>
                    <a:pt x="15275" y="14448"/>
                    <a:pt x="14117" y="13204"/>
                    <a:pt x="13060" y="11915"/>
                  </a:cubicBezTo>
                  <a:cubicBezTo>
                    <a:pt x="11972" y="10587"/>
                    <a:pt x="10963" y="8885"/>
                    <a:pt x="9577" y="7826"/>
                  </a:cubicBezTo>
                  <a:cubicBezTo>
                    <a:pt x="9534" y="7794"/>
                    <a:pt x="9487" y="7779"/>
                    <a:pt x="9443" y="7779"/>
                  </a:cubicBezTo>
                  <a:cubicBezTo>
                    <a:pt x="9311" y="7779"/>
                    <a:pt x="9200" y="7904"/>
                    <a:pt x="9274" y="8049"/>
                  </a:cubicBezTo>
                  <a:cubicBezTo>
                    <a:pt x="10015" y="9496"/>
                    <a:pt x="11419" y="10701"/>
                    <a:pt x="12484" y="11935"/>
                  </a:cubicBezTo>
                  <a:cubicBezTo>
                    <a:pt x="13648" y="13284"/>
                    <a:pt x="14737" y="14728"/>
                    <a:pt x="15980" y="16010"/>
                  </a:cubicBezTo>
                  <a:cubicBezTo>
                    <a:pt x="15996" y="16025"/>
                    <a:pt x="16013" y="16037"/>
                    <a:pt x="16034" y="16047"/>
                  </a:cubicBezTo>
                  <a:lnTo>
                    <a:pt x="16033" y="16047"/>
                  </a:lnTo>
                  <a:cubicBezTo>
                    <a:pt x="15804" y="16296"/>
                    <a:pt x="15523" y="16558"/>
                    <a:pt x="15245" y="16833"/>
                  </a:cubicBezTo>
                  <a:cubicBezTo>
                    <a:pt x="15236" y="16792"/>
                    <a:pt x="15212" y="16756"/>
                    <a:pt x="15177" y="16730"/>
                  </a:cubicBezTo>
                  <a:cubicBezTo>
                    <a:pt x="14469" y="16192"/>
                    <a:pt x="13733" y="15717"/>
                    <a:pt x="13106" y="15085"/>
                  </a:cubicBezTo>
                  <a:cubicBezTo>
                    <a:pt x="12517" y="14491"/>
                    <a:pt x="12009" y="13829"/>
                    <a:pt x="11473" y="13193"/>
                  </a:cubicBezTo>
                  <a:cubicBezTo>
                    <a:pt x="10394" y="11914"/>
                    <a:pt x="9284" y="10452"/>
                    <a:pt x="7846" y="9519"/>
                  </a:cubicBezTo>
                  <a:cubicBezTo>
                    <a:pt x="7814" y="9498"/>
                    <a:pt x="7778" y="9489"/>
                    <a:pt x="7743" y="9489"/>
                  </a:cubicBezTo>
                  <a:cubicBezTo>
                    <a:pt x="7585" y="9489"/>
                    <a:pt x="7430" y="9673"/>
                    <a:pt x="7540" y="9812"/>
                  </a:cubicBezTo>
                  <a:cubicBezTo>
                    <a:pt x="8635" y="11192"/>
                    <a:pt x="10078" y="12322"/>
                    <a:pt x="11225" y="13672"/>
                  </a:cubicBezTo>
                  <a:cubicBezTo>
                    <a:pt x="12287" y="14922"/>
                    <a:pt x="13371" y="16312"/>
                    <a:pt x="14906" y="17066"/>
                  </a:cubicBezTo>
                  <a:cubicBezTo>
                    <a:pt x="14934" y="17079"/>
                    <a:pt x="14964" y="17087"/>
                    <a:pt x="14995" y="17087"/>
                  </a:cubicBezTo>
                  <a:cubicBezTo>
                    <a:pt x="14744" y="17351"/>
                    <a:pt x="14509" y="17626"/>
                    <a:pt x="14339" y="17914"/>
                  </a:cubicBezTo>
                  <a:cubicBezTo>
                    <a:pt x="13047" y="15756"/>
                    <a:pt x="9830" y="14852"/>
                    <a:pt x="7566" y="14094"/>
                  </a:cubicBezTo>
                  <a:cubicBezTo>
                    <a:pt x="6631" y="13780"/>
                    <a:pt x="5674" y="13444"/>
                    <a:pt x="4787" y="12994"/>
                  </a:cubicBezTo>
                  <a:cubicBezTo>
                    <a:pt x="2055" y="11225"/>
                    <a:pt x="278" y="7275"/>
                    <a:pt x="2072" y="4481"/>
                  </a:cubicBezTo>
                  <a:cubicBezTo>
                    <a:pt x="2883" y="3217"/>
                    <a:pt x="4195" y="1918"/>
                    <a:pt x="5663" y="1229"/>
                  </a:cubicBezTo>
                  <a:cubicBezTo>
                    <a:pt x="5827" y="1184"/>
                    <a:pt x="5994" y="1144"/>
                    <a:pt x="6165" y="1110"/>
                  </a:cubicBezTo>
                  <a:cubicBezTo>
                    <a:pt x="6664" y="1012"/>
                    <a:pt x="7156" y="965"/>
                    <a:pt x="7639" y="965"/>
                  </a:cubicBezTo>
                  <a:close/>
                  <a:moveTo>
                    <a:pt x="17961" y="15766"/>
                  </a:moveTo>
                  <a:cubicBezTo>
                    <a:pt x="18234" y="15938"/>
                    <a:pt x="18486" y="16138"/>
                    <a:pt x="18713" y="16363"/>
                  </a:cubicBezTo>
                  <a:cubicBezTo>
                    <a:pt x="18056" y="16654"/>
                    <a:pt x="17449" y="17106"/>
                    <a:pt x="16852" y="17479"/>
                  </a:cubicBezTo>
                  <a:cubicBezTo>
                    <a:pt x="16517" y="17690"/>
                    <a:pt x="16157" y="17894"/>
                    <a:pt x="15812" y="18118"/>
                  </a:cubicBezTo>
                  <a:cubicBezTo>
                    <a:pt x="16079" y="17821"/>
                    <a:pt x="16339" y="17517"/>
                    <a:pt x="16602" y="17233"/>
                  </a:cubicBezTo>
                  <a:cubicBezTo>
                    <a:pt x="17057" y="16746"/>
                    <a:pt x="17510" y="16256"/>
                    <a:pt x="17961" y="15766"/>
                  </a:cubicBezTo>
                  <a:close/>
                  <a:moveTo>
                    <a:pt x="17395" y="15339"/>
                  </a:moveTo>
                  <a:cubicBezTo>
                    <a:pt x="17442" y="15368"/>
                    <a:pt x="17496" y="15387"/>
                    <a:pt x="17553" y="15390"/>
                  </a:cubicBezTo>
                  <a:cubicBezTo>
                    <a:pt x="17536" y="15440"/>
                    <a:pt x="17540" y="15495"/>
                    <a:pt x="17576" y="15539"/>
                  </a:cubicBezTo>
                  <a:cubicBezTo>
                    <a:pt x="17108" y="16045"/>
                    <a:pt x="16643" y="16553"/>
                    <a:pt x="16178" y="17062"/>
                  </a:cubicBezTo>
                  <a:cubicBezTo>
                    <a:pt x="15733" y="17551"/>
                    <a:pt x="15228" y="18027"/>
                    <a:pt x="14816" y="18553"/>
                  </a:cubicBezTo>
                  <a:cubicBezTo>
                    <a:pt x="14737" y="18492"/>
                    <a:pt x="14656" y="18435"/>
                    <a:pt x="14574" y="18377"/>
                  </a:cubicBezTo>
                  <a:lnTo>
                    <a:pt x="14574" y="18377"/>
                  </a:lnTo>
                  <a:cubicBezTo>
                    <a:pt x="14562" y="18349"/>
                    <a:pt x="14551" y="18320"/>
                    <a:pt x="14537" y="18292"/>
                  </a:cubicBezTo>
                  <a:cubicBezTo>
                    <a:pt x="15118" y="17930"/>
                    <a:pt x="15570" y="17277"/>
                    <a:pt x="16016" y="16803"/>
                  </a:cubicBezTo>
                  <a:lnTo>
                    <a:pt x="16879" y="15888"/>
                  </a:lnTo>
                  <a:cubicBezTo>
                    <a:pt x="17007" y="15752"/>
                    <a:pt x="17134" y="15617"/>
                    <a:pt x="17262" y="15481"/>
                  </a:cubicBezTo>
                  <a:cubicBezTo>
                    <a:pt x="17306" y="15434"/>
                    <a:pt x="17351" y="15387"/>
                    <a:pt x="17395" y="15339"/>
                  </a:cubicBezTo>
                  <a:close/>
                  <a:moveTo>
                    <a:pt x="19035" y="16742"/>
                  </a:moveTo>
                  <a:cubicBezTo>
                    <a:pt x="19121" y="16867"/>
                    <a:pt x="19206" y="16994"/>
                    <a:pt x="19289" y="17122"/>
                  </a:cubicBezTo>
                  <a:cubicBezTo>
                    <a:pt x="18624" y="17535"/>
                    <a:pt x="17973" y="17968"/>
                    <a:pt x="17316" y="18393"/>
                  </a:cubicBezTo>
                  <a:cubicBezTo>
                    <a:pt x="16824" y="18712"/>
                    <a:pt x="16304" y="19015"/>
                    <a:pt x="15844" y="19381"/>
                  </a:cubicBezTo>
                  <a:cubicBezTo>
                    <a:pt x="15663" y="19232"/>
                    <a:pt x="15481" y="19081"/>
                    <a:pt x="15297" y="18930"/>
                  </a:cubicBezTo>
                  <a:cubicBezTo>
                    <a:pt x="15942" y="18678"/>
                    <a:pt x="16542" y="18270"/>
                    <a:pt x="17126" y="17927"/>
                  </a:cubicBezTo>
                  <a:cubicBezTo>
                    <a:pt x="17755" y="17557"/>
                    <a:pt x="18472" y="17211"/>
                    <a:pt x="19035" y="16742"/>
                  </a:cubicBezTo>
                  <a:close/>
                  <a:moveTo>
                    <a:pt x="19538" y="17584"/>
                  </a:moveTo>
                  <a:cubicBezTo>
                    <a:pt x="19551" y="17590"/>
                    <a:pt x="19560" y="17598"/>
                    <a:pt x="19574" y="17603"/>
                  </a:cubicBezTo>
                  <a:lnTo>
                    <a:pt x="19588" y="17606"/>
                  </a:lnTo>
                  <a:cubicBezTo>
                    <a:pt x="19770" y="18009"/>
                    <a:pt x="19868" y="18432"/>
                    <a:pt x="19851" y="18842"/>
                  </a:cubicBezTo>
                  <a:cubicBezTo>
                    <a:pt x="19230" y="19033"/>
                    <a:pt x="18653" y="19366"/>
                    <a:pt x="18072" y="19646"/>
                  </a:cubicBezTo>
                  <a:cubicBezTo>
                    <a:pt x="17679" y="19835"/>
                    <a:pt x="17266" y="20009"/>
                    <a:pt x="16888" y="20230"/>
                  </a:cubicBezTo>
                  <a:cubicBezTo>
                    <a:pt x="16658" y="20052"/>
                    <a:pt x="16436" y="19862"/>
                    <a:pt x="16215" y="19681"/>
                  </a:cubicBezTo>
                  <a:lnTo>
                    <a:pt x="16214" y="19681"/>
                  </a:lnTo>
                  <a:cubicBezTo>
                    <a:pt x="16693" y="19434"/>
                    <a:pt x="17143" y="19134"/>
                    <a:pt x="17599" y="18854"/>
                  </a:cubicBezTo>
                  <a:lnTo>
                    <a:pt x="18695" y="18181"/>
                  </a:lnTo>
                  <a:lnTo>
                    <a:pt x="19244" y="17844"/>
                  </a:lnTo>
                  <a:cubicBezTo>
                    <a:pt x="19438" y="17798"/>
                    <a:pt x="19534" y="17711"/>
                    <a:pt x="19538" y="17584"/>
                  </a:cubicBezTo>
                  <a:close/>
                  <a:moveTo>
                    <a:pt x="19764" y="19355"/>
                  </a:moveTo>
                  <a:cubicBezTo>
                    <a:pt x="19624" y="19813"/>
                    <a:pt x="19310" y="20238"/>
                    <a:pt x="18770" y="20582"/>
                  </a:cubicBezTo>
                  <a:lnTo>
                    <a:pt x="18769" y="20582"/>
                  </a:lnTo>
                  <a:cubicBezTo>
                    <a:pt x="18642" y="20664"/>
                    <a:pt x="18594" y="20781"/>
                    <a:pt x="18599" y="20895"/>
                  </a:cubicBezTo>
                  <a:cubicBezTo>
                    <a:pt x="18591" y="20900"/>
                    <a:pt x="18583" y="20903"/>
                    <a:pt x="18575" y="20907"/>
                  </a:cubicBezTo>
                  <a:cubicBezTo>
                    <a:pt x="18528" y="20912"/>
                    <a:pt x="18480" y="20914"/>
                    <a:pt x="18432" y="20914"/>
                  </a:cubicBezTo>
                  <a:cubicBezTo>
                    <a:pt x="18133" y="20914"/>
                    <a:pt x="17818" y="20828"/>
                    <a:pt x="17546" y="20677"/>
                  </a:cubicBezTo>
                  <a:cubicBezTo>
                    <a:pt x="17450" y="20623"/>
                    <a:pt x="17357" y="20564"/>
                    <a:pt x="17265" y="20503"/>
                  </a:cubicBezTo>
                  <a:cubicBezTo>
                    <a:pt x="17577" y="20375"/>
                    <a:pt x="17880" y="20222"/>
                    <a:pt x="18182" y="20084"/>
                  </a:cubicBezTo>
                  <a:cubicBezTo>
                    <a:pt x="18703" y="19850"/>
                    <a:pt x="19264" y="19639"/>
                    <a:pt x="19764" y="19355"/>
                  </a:cubicBezTo>
                  <a:close/>
                  <a:moveTo>
                    <a:pt x="7653" y="0"/>
                  </a:moveTo>
                  <a:cubicBezTo>
                    <a:pt x="7378" y="0"/>
                    <a:pt x="7099" y="13"/>
                    <a:pt x="6817" y="41"/>
                  </a:cubicBezTo>
                  <a:cubicBezTo>
                    <a:pt x="3688" y="343"/>
                    <a:pt x="1050" y="2315"/>
                    <a:pt x="257" y="5259"/>
                  </a:cubicBezTo>
                  <a:cubicBezTo>
                    <a:pt x="-532" y="8188"/>
                    <a:pt x="514" y="11377"/>
                    <a:pt x="3103" y="13169"/>
                  </a:cubicBezTo>
                  <a:cubicBezTo>
                    <a:pt x="4887" y="14406"/>
                    <a:pt x="7059" y="14945"/>
                    <a:pt x="9101" y="15663"/>
                  </a:cubicBezTo>
                  <a:cubicBezTo>
                    <a:pt x="11251" y="16419"/>
                    <a:pt x="12901" y="17464"/>
                    <a:pt x="14411" y="19103"/>
                  </a:cubicBezTo>
                  <a:cubicBezTo>
                    <a:pt x="14444" y="19140"/>
                    <a:pt x="14492" y="19162"/>
                    <a:pt x="14543" y="19164"/>
                  </a:cubicBezTo>
                  <a:cubicBezTo>
                    <a:pt x="14558" y="19173"/>
                    <a:pt x="14576" y="19179"/>
                    <a:pt x="14594" y="19183"/>
                  </a:cubicBezTo>
                  <a:cubicBezTo>
                    <a:pt x="15344" y="20246"/>
                    <a:pt x="16802" y="21600"/>
                    <a:pt x="18104" y="21600"/>
                  </a:cubicBezTo>
                  <a:cubicBezTo>
                    <a:pt x="18472" y="21600"/>
                    <a:pt x="18828" y="21492"/>
                    <a:pt x="19151" y="21238"/>
                  </a:cubicBezTo>
                  <a:cubicBezTo>
                    <a:pt x="19190" y="21223"/>
                    <a:pt x="19225" y="21207"/>
                    <a:pt x="19261" y="21191"/>
                  </a:cubicBezTo>
                  <a:cubicBezTo>
                    <a:pt x="19359" y="21225"/>
                    <a:pt x="19463" y="21243"/>
                    <a:pt x="19567" y="21243"/>
                  </a:cubicBezTo>
                  <a:cubicBezTo>
                    <a:pt x="19734" y="21243"/>
                    <a:pt x="19901" y="21198"/>
                    <a:pt x="20038" y="21104"/>
                  </a:cubicBezTo>
                  <a:cubicBezTo>
                    <a:pt x="20250" y="20958"/>
                    <a:pt x="20358" y="20706"/>
                    <a:pt x="20358" y="20461"/>
                  </a:cubicBezTo>
                  <a:cubicBezTo>
                    <a:pt x="20360" y="20339"/>
                    <a:pt x="20330" y="20192"/>
                    <a:pt x="20262" y="20074"/>
                  </a:cubicBezTo>
                  <a:cubicBezTo>
                    <a:pt x="21068" y="18587"/>
                    <a:pt x="20307" y="16570"/>
                    <a:pt x="18758" y="15654"/>
                  </a:cubicBezTo>
                  <a:cubicBezTo>
                    <a:pt x="18644" y="15529"/>
                    <a:pt x="18523" y="15405"/>
                    <a:pt x="18394" y="15298"/>
                  </a:cubicBezTo>
                  <a:lnTo>
                    <a:pt x="18426" y="15264"/>
                  </a:lnTo>
                  <a:cubicBezTo>
                    <a:pt x="18533" y="15147"/>
                    <a:pt x="18500" y="14946"/>
                    <a:pt x="18326" y="14905"/>
                  </a:cubicBezTo>
                  <a:cubicBezTo>
                    <a:pt x="18198" y="14884"/>
                    <a:pt x="18072" y="14845"/>
                    <a:pt x="17956" y="14787"/>
                  </a:cubicBezTo>
                  <a:cubicBezTo>
                    <a:pt x="17940" y="14757"/>
                    <a:pt x="17920" y="14730"/>
                    <a:pt x="17897" y="14705"/>
                  </a:cubicBezTo>
                  <a:cubicBezTo>
                    <a:pt x="16476" y="13183"/>
                    <a:pt x="16438" y="11057"/>
                    <a:pt x="16157" y="9142"/>
                  </a:cubicBezTo>
                  <a:cubicBezTo>
                    <a:pt x="15910" y="7459"/>
                    <a:pt x="15493" y="5767"/>
                    <a:pt x="14678" y="4246"/>
                  </a:cubicBezTo>
                  <a:cubicBezTo>
                    <a:pt x="13273" y="1628"/>
                    <a:pt x="10688" y="0"/>
                    <a:pt x="7653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9" name="Google Shape;302;p37"/>
            <p:cNvSpPr/>
            <p:nvPr/>
          </p:nvSpPr>
          <p:spPr>
            <a:xfrm>
              <a:off x="461682" y="171827"/>
              <a:ext cx="52900" cy="36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7197" y="0"/>
                  </a:moveTo>
                  <a:cubicBezTo>
                    <a:pt x="14411" y="0"/>
                    <a:pt x="11626" y="3803"/>
                    <a:pt x="9359" y="5891"/>
                  </a:cubicBezTo>
                  <a:cubicBezTo>
                    <a:pt x="6153" y="8840"/>
                    <a:pt x="2901" y="11991"/>
                    <a:pt x="536" y="16470"/>
                  </a:cubicBezTo>
                  <a:cubicBezTo>
                    <a:pt x="-664" y="18721"/>
                    <a:pt x="285" y="21600"/>
                    <a:pt x="2065" y="21600"/>
                  </a:cubicBezTo>
                  <a:cubicBezTo>
                    <a:pt x="2203" y="21600"/>
                    <a:pt x="2342" y="21584"/>
                    <a:pt x="2491" y="21546"/>
                  </a:cubicBezTo>
                  <a:cubicBezTo>
                    <a:pt x="6445" y="20583"/>
                    <a:pt x="10026" y="17611"/>
                    <a:pt x="13473" y="14669"/>
                  </a:cubicBezTo>
                  <a:cubicBezTo>
                    <a:pt x="16673" y="11945"/>
                    <a:pt x="20290" y="10338"/>
                    <a:pt x="20782" y="4315"/>
                  </a:cubicBezTo>
                  <a:cubicBezTo>
                    <a:pt x="20936" y="2460"/>
                    <a:pt x="19843" y="1110"/>
                    <a:pt x="18869" y="504"/>
                  </a:cubicBezTo>
                  <a:cubicBezTo>
                    <a:pt x="18315" y="155"/>
                    <a:pt x="17756" y="0"/>
                    <a:pt x="1719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0" name="Google Shape;303;p37"/>
            <p:cNvSpPr/>
            <p:nvPr/>
          </p:nvSpPr>
          <p:spPr>
            <a:xfrm>
              <a:off x="388311" y="80439"/>
              <a:ext cx="42814" cy="44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5992" y="0"/>
                  </a:moveTo>
                  <a:cubicBezTo>
                    <a:pt x="11924" y="0"/>
                    <a:pt x="9534" y="3769"/>
                    <a:pt x="6994" y="6813"/>
                  </a:cubicBezTo>
                  <a:cubicBezTo>
                    <a:pt x="4378" y="9933"/>
                    <a:pt x="987" y="13324"/>
                    <a:pt x="73" y="17409"/>
                  </a:cubicBezTo>
                  <a:cubicBezTo>
                    <a:pt x="-346" y="19262"/>
                    <a:pt x="1081" y="21600"/>
                    <a:pt x="3033" y="21600"/>
                  </a:cubicBezTo>
                  <a:cubicBezTo>
                    <a:pt x="3352" y="21600"/>
                    <a:pt x="3690" y="21537"/>
                    <a:pt x="4034" y="21392"/>
                  </a:cubicBezTo>
                  <a:cubicBezTo>
                    <a:pt x="7957" y="19816"/>
                    <a:pt x="10717" y="16488"/>
                    <a:pt x="13783" y="13658"/>
                  </a:cubicBezTo>
                  <a:cubicBezTo>
                    <a:pt x="17181" y="10532"/>
                    <a:pt x="21254" y="8301"/>
                    <a:pt x="20422" y="3038"/>
                  </a:cubicBezTo>
                  <a:cubicBezTo>
                    <a:pt x="20209" y="1733"/>
                    <a:pt x="18826" y="454"/>
                    <a:pt x="17568" y="176"/>
                  </a:cubicBezTo>
                  <a:cubicBezTo>
                    <a:pt x="17018" y="57"/>
                    <a:pt x="16492" y="0"/>
                    <a:pt x="15992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1" name="Google Shape;304;p37"/>
            <p:cNvSpPr/>
            <p:nvPr/>
          </p:nvSpPr>
          <p:spPr>
            <a:xfrm>
              <a:off x="267907" y="0"/>
              <a:ext cx="27017" cy="58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fill="norm" stroke="1" extrusionOk="0">
                  <a:moveTo>
                    <a:pt x="9778" y="0"/>
                  </a:moveTo>
                  <a:cubicBezTo>
                    <a:pt x="5578" y="0"/>
                    <a:pt x="1618" y="1070"/>
                    <a:pt x="948" y="3461"/>
                  </a:cubicBezTo>
                  <a:cubicBezTo>
                    <a:pt x="-432" y="8314"/>
                    <a:pt x="-662" y="13963"/>
                    <a:pt x="2718" y="18648"/>
                  </a:cubicBezTo>
                  <a:cubicBezTo>
                    <a:pt x="4168" y="20669"/>
                    <a:pt x="7498" y="21600"/>
                    <a:pt x="10838" y="21600"/>
                  </a:cubicBezTo>
                  <a:cubicBezTo>
                    <a:pt x="15028" y="21600"/>
                    <a:pt x="19218" y="20141"/>
                    <a:pt x="19728" y="17544"/>
                  </a:cubicBezTo>
                  <a:cubicBezTo>
                    <a:pt x="20548" y="13349"/>
                    <a:pt x="20338" y="8966"/>
                    <a:pt x="20698" y="4738"/>
                  </a:cubicBezTo>
                  <a:cubicBezTo>
                    <a:pt x="20938" y="1757"/>
                    <a:pt x="15168" y="0"/>
                    <a:pt x="9778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2" name="Google Shape;305;p37"/>
            <p:cNvSpPr/>
            <p:nvPr/>
          </p:nvSpPr>
          <p:spPr>
            <a:xfrm>
              <a:off x="115941" y="41576"/>
              <a:ext cx="47147" cy="57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5" h="21600" fill="norm" stroke="1" extrusionOk="0">
                  <a:moveTo>
                    <a:pt x="5622" y="0"/>
                  </a:moveTo>
                  <a:cubicBezTo>
                    <a:pt x="2235" y="0"/>
                    <a:pt x="-1085" y="2253"/>
                    <a:pt x="339" y="5811"/>
                  </a:cubicBezTo>
                  <a:cubicBezTo>
                    <a:pt x="1762" y="9344"/>
                    <a:pt x="5032" y="12124"/>
                    <a:pt x="7657" y="15031"/>
                  </a:cubicBezTo>
                  <a:cubicBezTo>
                    <a:pt x="9921" y="17551"/>
                    <a:pt x="12557" y="20813"/>
                    <a:pt x="16316" y="21526"/>
                  </a:cubicBezTo>
                  <a:cubicBezTo>
                    <a:pt x="16578" y="21575"/>
                    <a:pt x="16833" y="21600"/>
                    <a:pt x="17078" y="21600"/>
                  </a:cubicBezTo>
                  <a:cubicBezTo>
                    <a:pt x="18719" y="21600"/>
                    <a:pt x="19820" y="20518"/>
                    <a:pt x="20037" y="19012"/>
                  </a:cubicBezTo>
                  <a:cubicBezTo>
                    <a:pt x="20515" y="15789"/>
                    <a:pt x="17973" y="12552"/>
                    <a:pt x="16161" y="9914"/>
                  </a:cubicBezTo>
                  <a:cubicBezTo>
                    <a:pt x="14209" y="7066"/>
                    <a:pt x="12334" y="3262"/>
                    <a:pt x="9409" y="1142"/>
                  </a:cubicBezTo>
                  <a:cubicBezTo>
                    <a:pt x="8336" y="359"/>
                    <a:pt x="6973" y="0"/>
                    <a:pt x="5622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3" name="Google Shape;306;p37"/>
            <p:cNvSpPr/>
            <p:nvPr/>
          </p:nvSpPr>
          <p:spPr>
            <a:xfrm>
              <a:off x="46217" y="126871"/>
              <a:ext cx="53668" cy="40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fill="norm" stroke="1" extrusionOk="0">
                  <a:moveTo>
                    <a:pt x="6271" y="0"/>
                  </a:moveTo>
                  <a:cubicBezTo>
                    <a:pt x="3176" y="0"/>
                    <a:pt x="113" y="2799"/>
                    <a:pt x="3" y="7271"/>
                  </a:cubicBezTo>
                  <a:cubicBezTo>
                    <a:pt x="-80" y="10700"/>
                    <a:pt x="1415" y="13548"/>
                    <a:pt x="3827" y="14660"/>
                  </a:cubicBezTo>
                  <a:cubicBezTo>
                    <a:pt x="4161" y="14819"/>
                    <a:pt x="4510" y="14895"/>
                    <a:pt x="4854" y="14895"/>
                  </a:cubicBezTo>
                  <a:cubicBezTo>
                    <a:pt x="5343" y="14895"/>
                    <a:pt x="5828" y="14743"/>
                    <a:pt x="6271" y="14432"/>
                  </a:cubicBezTo>
                  <a:cubicBezTo>
                    <a:pt x="8094" y="15656"/>
                    <a:pt x="9834" y="17536"/>
                    <a:pt x="11590" y="18676"/>
                  </a:cubicBezTo>
                  <a:cubicBezTo>
                    <a:pt x="13773" y="20093"/>
                    <a:pt x="15909" y="21600"/>
                    <a:pt x="18269" y="21600"/>
                  </a:cubicBezTo>
                  <a:cubicBezTo>
                    <a:pt x="18785" y="21600"/>
                    <a:pt x="19311" y="21524"/>
                    <a:pt x="19848" y="21365"/>
                  </a:cubicBezTo>
                  <a:cubicBezTo>
                    <a:pt x="20681" y="21116"/>
                    <a:pt x="21520" y="19803"/>
                    <a:pt x="21421" y="18621"/>
                  </a:cubicBezTo>
                  <a:cubicBezTo>
                    <a:pt x="21067" y="14232"/>
                    <a:pt x="18701" y="11087"/>
                    <a:pt x="16347" y="8142"/>
                  </a:cubicBezTo>
                  <a:cubicBezTo>
                    <a:pt x="14018" y="5232"/>
                    <a:pt x="11074" y="1369"/>
                    <a:pt x="7912" y="270"/>
                  </a:cubicBezTo>
                  <a:cubicBezTo>
                    <a:pt x="7375" y="90"/>
                    <a:pt x="6823" y="0"/>
                    <a:pt x="627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4" name="Google Shape;307;p37"/>
            <p:cNvSpPr/>
            <p:nvPr/>
          </p:nvSpPr>
          <p:spPr>
            <a:xfrm>
              <a:off x="-1" y="270237"/>
              <a:ext cx="58985" cy="27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7831" y="0"/>
                  </a:moveTo>
                  <a:cubicBezTo>
                    <a:pt x="5425" y="0"/>
                    <a:pt x="3087" y="965"/>
                    <a:pt x="1239" y="4813"/>
                  </a:cubicBezTo>
                  <a:cubicBezTo>
                    <a:pt x="-754" y="8979"/>
                    <a:pt x="-255" y="17147"/>
                    <a:pt x="2111" y="20040"/>
                  </a:cubicBezTo>
                  <a:cubicBezTo>
                    <a:pt x="2601" y="20656"/>
                    <a:pt x="3127" y="21118"/>
                    <a:pt x="3672" y="21415"/>
                  </a:cubicBezTo>
                  <a:cubicBezTo>
                    <a:pt x="3917" y="21538"/>
                    <a:pt x="4176" y="21600"/>
                    <a:pt x="4435" y="21600"/>
                  </a:cubicBezTo>
                  <a:cubicBezTo>
                    <a:pt x="5302" y="21600"/>
                    <a:pt x="6210" y="20912"/>
                    <a:pt x="6914" y="19691"/>
                  </a:cubicBezTo>
                  <a:cubicBezTo>
                    <a:pt x="7799" y="19107"/>
                    <a:pt x="8893" y="18963"/>
                    <a:pt x="9960" y="18963"/>
                  </a:cubicBezTo>
                  <a:cubicBezTo>
                    <a:pt x="10909" y="18963"/>
                    <a:pt x="11835" y="19076"/>
                    <a:pt x="12566" y="19086"/>
                  </a:cubicBezTo>
                  <a:cubicBezTo>
                    <a:pt x="12747" y="19086"/>
                    <a:pt x="12924" y="19086"/>
                    <a:pt x="13101" y="19086"/>
                  </a:cubicBezTo>
                  <a:cubicBezTo>
                    <a:pt x="15353" y="19086"/>
                    <a:pt x="17291" y="18799"/>
                    <a:pt x="19398" y="16367"/>
                  </a:cubicBezTo>
                  <a:cubicBezTo>
                    <a:pt x="20846" y="14715"/>
                    <a:pt x="20773" y="10518"/>
                    <a:pt x="19875" y="8076"/>
                  </a:cubicBezTo>
                  <a:cubicBezTo>
                    <a:pt x="17586" y="1919"/>
                    <a:pt x="14218" y="1026"/>
                    <a:pt x="10854" y="369"/>
                  </a:cubicBezTo>
                  <a:cubicBezTo>
                    <a:pt x="9855" y="174"/>
                    <a:pt x="8834" y="0"/>
                    <a:pt x="783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5" name="Google Shape;308;p37"/>
            <p:cNvSpPr/>
            <p:nvPr/>
          </p:nvSpPr>
          <p:spPr>
            <a:xfrm>
              <a:off x="68787" y="371713"/>
              <a:ext cx="46115" cy="33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7" h="21600" fill="norm" stroke="1" extrusionOk="0">
                  <a:moveTo>
                    <a:pt x="14217" y="0"/>
                  </a:moveTo>
                  <a:cubicBezTo>
                    <a:pt x="9197" y="0"/>
                    <a:pt x="2433" y="6689"/>
                    <a:pt x="595" y="11131"/>
                  </a:cubicBezTo>
                  <a:cubicBezTo>
                    <a:pt x="-1160" y="15364"/>
                    <a:pt x="1230" y="21600"/>
                    <a:pt x="4347" y="21600"/>
                  </a:cubicBezTo>
                  <a:cubicBezTo>
                    <a:pt x="4779" y="21600"/>
                    <a:pt x="5216" y="21483"/>
                    <a:pt x="5665" y="21231"/>
                  </a:cubicBezTo>
                  <a:cubicBezTo>
                    <a:pt x="8929" y="19362"/>
                    <a:pt x="11838" y="15582"/>
                    <a:pt x="14933" y="13009"/>
                  </a:cubicBezTo>
                  <a:cubicBezTo>
                    <a:pt x="16694" y="11550"/>
                    <a:pt x="20440" y="7787"/>
                    <a:pt x="19007" y="3864"/>
                  </a:cubicBezTo>
                  <a:cubicBezTo>
                    <a:pt x="17990" y="1090"/>
                    <a:pt x="16246" y="0"/>
                    <a:pt x="1421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6" name="Google Shape;309;p37"/>
            <p:cNvSpPr/>
            <p:nvPr/>
          </p:nvSpPr>
          <p:spPr>
            <a:xfrm>
              <a:off x="164730" y="465815"/>
              <a:ext cx="27713" cy="375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6504" y="0"/>
                  </a:moveTo>
                  <a:cubicBezTo>
                    <a:pt x="16416" y="0"/>
                    <a:pt x="16337" y="0"/>
                    <a:pt x="16257" y="8"/>
                  </a:cubicBezTo>
                  <a:cubicBezTo>
                    <a:pt x="11598" y="555"/>
                    <a:pt x="9878" y="2296"/>
                    <a:pt x="7142" y="5379"/>
                  </a:cubicBezTo>
                  <a:cubicBezTo>
                    <a:pt x="4954" y="7825"/>
                    <a:pt x="2925" y="10376"/>
                    <a:pt x="1010" y="12972"/>
                  </a:cubicBezTo>
                  <a:cubicBezTo>
                    <a:pt x="-2184" y="17354"/>
                    <a:pt x="2810" y="21600"/>
                    <a:pt x="7442" y="21600"/>
                  </a:cubicBezTo>
                  <a:cubicBezTo>
                    <a:pt x="9490" y="21600"/>
                    <a:pt x="11466" y="20767"/>
                    <a:pt x="12631" y="18749"/>
                  </a:cubicBezTo>
                  <a:cubicBezTo>
                    <a:pt x="14351" y="15793"/>
                    <a:pt x="15869" y="12769"/>
                    <a:pt x="17272" y="9701"/>
                  </a:cubicBezTo>
                  <a:cubicBezTo>
                    <a:pt x="18913" y="6145"/>
                    <a:pt x="19416" y="3976"/>
                    <a:pt x="17537" y="458"/>
                  </a:cubicBezTo>
                  <a:cubicBezTo>
                    <a:pt x="17342" y="105"/>
                    <a:pt x="16910" y="0"/>
                    <a:pt x="16504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7" name="Google Shape;310;p37"/>
            <p:cNvSpPr/>
            <p:nvPr/>
          </p:nvSpPr>
          <p:spPr>
            <a:xfrm>
              <a:off x="257442" y="479270"/>
              <a:ext cx="21598" cy="56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4" h="21600" fill="norm" stroke="1" extrusionOk="0">
                  <a:moveTo>
                    <a:pt x="16469" y="0"/>
                  </a:moveTo>
                  <a:cubicBezTo>
                    <a:pt x="16011" y="0"/>
                    <a:pt x="15552" y="45"/>
                    <a:pt x="15164" y="135"/>
                  </a:cubicBezTo>
                  <a:cubicBezTo>
                    <a:pt x="1811" y="3411"/>
                    <a:pt x="-1460" y="12899"/>
                    <a:pt x="540" y="18795"/>
                  </a:cubicBezTo>
                  <a:cubicBezTo>
                    <a:pt x="1199" y="20733"/>
                    <a:pt x="4752" y="21600"/>
                    <a:pt x="8528" y="21600"/>
                  </a:cubicBezTo>
                  <a:cubicBezTo>
                    <a:pt x="13364" y="21600"/>
                    <a:pt x="18587" y="20177"/>
                    <a:pt x="18540" y="17763"/>
                  </a:cubicBezTo>
                  <a:cubicBezTo>
                    <a:pt x="18493" y="14687"/>
                    <a:pt x="17622" y="11722"/>
                    <a:pt x="18293" y="8631"/>
                  </a:cubicBezTo>
                  <a:cubicBezTo>
                    <a:pt x="18858" y="5976"/>
                    <a:pt x="20140" y="3461"/>
                    <a:pt x="19046" y="812"/>
                  </a:cubicBezTo>
                  <a:cubicBezTo>
                    <a:pt x="18846" y="286"/>
                    <a:pt x="17634" y="0"/>
                    <a:pt x="16469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8" name="Google Shape;311;p37"/>
            <p:cNvSpPr/>
            <p:nvPr/>
          </p:nvSpPr>
          <p:spPr>
            <a:xfrm>
              <a:off x="472271" y="282517"/>
              <a:ext cx="49057" cy="22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4" h="21600" fill="norm" stroke="1" extrusionOk="0">
                  <a:moveTo>
                    <a:pt x="10105" y="0"/>
                  </a:moveTo>
                  <a:cubicBezTo>
                    <a:pt x="6265" y="0"/>
                    <a:pt x="2296" y="1902"/>
                    <a:pt x="329" y="8505"/>
                  </a:cubicBezTo>
                  <a:cubicBezTo>
                    <a:pt x="-376" y="10849"/>
                    <a:pt x="123" y="14776"/>
                    <a:pt x="1163" y="16065"/>
                  </a:cubicBezTo>
                  <a:cubicBezTo>
                    <a:pt x="2538" y="17771"/>
                    <a:pt x="3984" y="17869"/>
                    <a:pt x="5467" y="17869"/>
                  </a:cubicBezTo>
                  <a:cubicBezTo>
                    <a:pt x="5642" y="17869"/>
                    <a:pt x="5822" y="17869"/>
                    <a:pt x="5997" y="17869"/>
                  </a:cubicBezTo>
                  <a:cubicBezTo>
                    <a:pt x="6450" y="17869"/>
                    <a:pt x="6898" y="17869"/>
                    <a:pt x="7356" y="17930"/>
                  </a:cubicBezTo>
                  <a:cubicBezTo>
                    <a:pt x="9626" y="18237"/>
                    <a:pt x="11834" y="19575"/>
                    <a:pt x="14012" y="21134"/>
                  </a:cubicBezTo>
                  <a:cubicBezTo>
                    <a:pt x="14455" y="21453"/>
                    <a:pt x="14877" y="21600"/>
                    <a:pt x="15278" y="21600"/>
                  </a:cubicBezTo>
                  <a:cubicBezTo>
                    <a:pt x="19695" y="21600"/>
                    <a:pt x="21224" y="3535"/>
                    <a:pt x="16292" y="1411"/>
                  </a:cubicBezTo>
                  <a:cubicBezTo>
                    <a:pt x="14563" y="663"/>
                    <a:pt x="12360" y="0"/>
                    <a:pt x="10105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750" fill="hold"/>
                                        <p:tgtEl>
                                          <p:spTgt spid="1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750" fill="hold"/>
                                        <p:tgtEl>
                                          <p:spTgt spid="1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16" grpId="2"/>
      <p:bldP build="whole" bldLvl="1" animBg="1" rev="0" advAuto="0" spid="1317" grpId="3"/>
      <p:bldP build="whole" bldLvl="1" animBg="1" rev="0" advAuto="0" spid="131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2" name="IMG_5931.jpeg" descr="IMG_5931.jpeg"/>
          <p:cNvPicPr>
            <a:picLocks noChangeAspect="1"/>
          </p:cNvPicPr>
          <p:nvPr/>
        </p:nvPicPr>
        <p:blipFill>
          <a:blip r:embed="rId3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33" name="IMG_2367.png" descr="IMG_236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334" name="٦٣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٦٣</a:t>
            </a:r>
          </a:p>
        </p:txBody>
      </p:sp>
      <p:pic>
        <p:nvPicPr>
          <p:cNvPr id="1335" name="IMG_6622.png" descr="IMG_6622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28842" y="2087491"/>
            <a:ext cx="5958285" cy="2048273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336" name="IMG_6622.png" descr="IMG_6622.pn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897504" y="3870040"/>
            <a:ext cx="2689623" cy="73818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8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9" name="IMG_5931.jpeg" descr="IMG_5931.jpeg"/>
          <p:cNvPicPr>
            <a:picLocks noChangeAspect="1"/>
          </p:cNvPicPr>
          <p:nvPr/>
        </p:nvPicPr>
        <p:blipFill>
          <a:blip r:embed="rId3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40" name="IMG_2367.png" descr="IMG_236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341" name="٦٣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٦٣</a:t>
            </a:r>
          </a:p>
        </p:txBody>
      </p:sp>
      <p:pic>
        <p:nvPicPr>
          <p:cNvPr id="1342" name="Google Shape;4071;p84" descr="Google Shape;4071;p84"/>
          <p:cNvPicPr>
            <a:picLocks noChangeAspect="1"/>
          </p:cNvPicPr>
          <p:nvPr/>
        </p:nvPicPr>
        <p:blipFill>
          <a:blip r:embed="rId5">
            <a:alphaModFix amt="52968"/>
            <a:extLst/>
          </a:blip>
          <a:srcRect l="851" t="3631" r="0" b="4876"/>
          <a:stretch>
            <a:fillRect/>
          </a:stretch>
        </p:blipFill>
        <p:spPr>
          <a:xfrm>
            <a:off x="789454" y="1446049"/>
            <a:ext cx="5896887" cy="30333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3" name="IMG_6622.png" descr="IMG_6622.pn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14205" y="2357377"/>
            <a:ext cx="6132037" cy="1565244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7" name="تجميع"/>
          <p:cNvGrpSpPr/>
          <p:nvPr/>
        </p:nvGrpSpPr>
        <p:grpSpPr>
          <a:xfrm>
            <a:off x="5065679" y="1028701"/>
            <a:ext cx="1678539" cy="381001"/>
            <a:chOff x="0" y="0"/>
            <a:chExt cx="1678537" cy="381000"/>
          </a:xfrm>
        </p:grpSpPr>
        <p:pic>
          <p:nvPicPr>
            <p:cNvPr id="1345" name="Google Shape;4111;p86" descr="Google Shape;4111;p86"/>
            <p:cNvPicPr>
              <a:picLocks noChangeAspect="1"/>
            </p:cNvPicPr>
            <p:nvPr/>
          </p:nvPicPr>
          <p:blipFill>
            <a:blip r:embed="rId2">
              <a:alphaModFix amt="89000"/>
              <a:extLst/>
            </a:blip>
            <a:stretch>
              <a:fillRect/>
            </a:stretch>
          </p:blipFill>
          <p:spPr>
            <a:xfrm>
              <a:off x="0" y="12581"/>
              <a:ext cx="1678538" cy="315281"/>
            </a:xfrm>
            <a:prstGeom prst="rect">
              <a:avLst/>
            </a:prstGeom>
            <a:ln w="12700" cap="flat">
              <a:solidFill>
                <a:srgbClr val="095C74"/>
              </a:solidFill>
              <a:prstDash val="solid"/>
              <a:miter lim="400000"/>
            </a:ln>
            <a:effectLst/>
          </p:spPr>
        </p:pic>
        <p:sp>
          <p:nvSpPr>
            <p:cNvPr id="1346" name="مثال"/>
            <p:cNvSpPr txBox="1"/>
            <p:nvPr/>
          </p:nvSpPr>
          <p:spPr>
            <a:xfrm>
              <a:off x="744237" y="0"/>
              <a:ext cx="434070" cy="381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30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sp>
        <p:nvSpPr>
          <p:cNvPr id="1348" name="٦٣"/>
          <p:cNvSpPr txBox="1"/>
          <p:nvPr/>
        </p:nvSpPr>
        <p:spPr>
          <a:xfrm>
            <a:off x="385243" y="491629"/>
            <a:ext cx="837248" cy="34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٦٣</a:t>
            </a:r>
          </a:p>
        </p:txBody>
      </p:sp>
      <p:pic>
        <p:nvPicPr>
          <p:cNvPr id="1349" name="IMG_6622.png" descr="IMG_6622.png"/>
          <p:cNvPicPr>
            <a:picLocks noChangeAspect="1"/>
          </p:cNvPicPr>
          <p:nvPr/>
        </p:nvPicPr>
        <p:blipFill>
          <a:blip r:embed="rId3">
            <a:extLst/>
          </a:blip>
          <a:srcRect l="30315" t="61859" r="40614" b="36054"/>
          <a:stretch>
            <a:fillRect/>
          </a:stretch>
        </p:blipFill>
        <p:spPr>
          <a:xfrm>
            <a:off x="2563594" y="1494183"/>
            <a:ext cx="4137609" cy="2226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0" name="IMG_6622.png" descr="IMG_6622.png"/>
          <p:cNvPicPr>
            <a:picLocks noChangeAspect="1"/>
          </p:cNvPicPr>
          <p:nvPr/>
        </p:nvPicPr>
        <p:blipFill>
          <a:blip r:embed="rId3">
            <a:extLst/>
          </a:blip>
          <a:srcRect l="52356" t="64069" r="39995" b="33580"/>
          <a:stretch>
            <a:fillRect/>
          </a:stretch>
        </p:blipFill>
        <p:spPr>
          <a:xfrm>
            <a:off x="5137666" y="1691474"/>
            <a:ext cx="1606362" cy="370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1" name="IMG_6622.png" descr="IMG_6622.png"/>
          <p:cNvPicPr>
            <a:picLocks noChangeAspect="1"/>
          </p:cNvPicPr>
          <p:nvPr/>
        </p:nvPicPr>
        <p:blipFill>
          <a:blip r:embed="rId3">
            <a:extLst/>
          </a:blip>
          <a:srcRect l="51772" t="78893" r="40579" b="18756"/>
          <a:stretch>
            <a:fillRect/>
          </a:stretch>
        </p:blipFill>
        <p:spPr>
          <a:xfrm>
            <a:off x="5252760" y="3411548"/>
            <a:ext cx="1491509" cy="3437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2" name="IMG_6622.png" descr="IMG_6622.png"/>
          <p:cNvPicPr>
            <a:picLocks noChangeAspect="1"/>
          </p:cNvPicPr>
          <p:nvPr/>
        </p:nvPicPr>
        <p:blipFill>
          <a:blip r:embed="rId3">
            <a:extLst/>
          </a:blip>
          <a:srcRect l="28856" t="81265" r="40689" b="14910"/>
          <a:stretch>
            <a:fillRect/>
          </a:stretch>
        </p:blipFill>
        <p:spPr>
          <a:xfrm>
            <a:off x="2168248" y="3967598"/>
            <a:ext cx="4575808" cy="43087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353" name="TextBox 36" descr="TextBox 36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20854246">
            <a:off x="607175" y="1804012"/>
            <a:ext cx="1796206" cy="1824984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pic>
        <p:nvPicPr>
          <p:cNvPr id="1354" name="مستطيل مستطيل" descr="مستطيل مستطيل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523502" y="3485749"/>
            <a:ext cx="474987" cy="300027"/>
          </a:xfrm>
          <a:prstGeom prst="rect">
            <a:avLst/>
          </a:prstGeom>
        </p:spPr>
      </p:pic>
      <p:pic>
        <p:nvPicPr>
          <p:cNvPr id="1356" name="IMG_6622.png" descr="IMG_6622.png"/>
          <p:cNvPicPr>
            <a:picLocks noChangeAspect="1"/>
          </p:cNvPicPr>
          <p:nvPr/>
        </p:nvPicPr>
        <p:blipFill>
          <a:blip r:embed="rId3">
            <a:extLst/>
          </a:blip>
          <a:srcRect l="32533" t="66098" r="41408" b="20614"/>
          <a:stretch>
            <a:fillRect/>
          </a:stretch>
        </p:blipFill>
        <p:spPr>
          <a:xfrm>
            <a:off x="3136133" y="2090282"/>
            <a:ext cx="3588395" cy="137228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750" fill="hold"/>
                                        <p:tgtEl>
                                          <p:spTgt spid="1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750" fill="hold"/>
                                        <p:tgtEl>
                                          <p:spTgt spid="1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Class="entr" nodeType="after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8" dur="5000"/>
                                        <p:tgtEl>
                                          <p:spTgt spid="1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8" dur="2000"/>
                                        <p:tgtEl>
                                          <p:spTgt spid="1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mph" nodeType="afterEffect" presetSubtype="0" presetID="26" grpId="6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31" dur="1000" fill="hold" tmFilter="0, 0; .2, .5; .8, .5; 1, 0"/>
                                        <p:tgtEl>
                                          <p:spTgt spid="13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fill="hold"/>
                                        <p:tgtEl>
                                          <p:spTgt spid="13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Class="entr" nodeType="afterEffect" presetSubtype="1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36" dur="5000"/>
                                        <p:tgtEl>
                                          <p:spTgt spid="1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56" grpId="3"/>
      <p:bldP build="whole" bldLvl="1" animBg="1" rev="0" advAuto="0" spid="1351" grpId="4"/>
      <p:bldP build="whole" bldLvl="1" animBg="1" rev="0" advAuto="0" spid="1354" grpId="5"/>
      <p:bldP build="whole" bldLvl="1" animBg="1" rev="0" advAuto="0" spid="1354" grpId="6"/>
      <p:bldP build="whole" bldLvl="1" animBg="1" rev="0" advAuto="0" spid="1352" grpId="7"/>
      <p:bldP build="whole" bldLvl="1" animBg="1" rev="0" advAuto="0" spid="1353" grpId="1"/>
      <p:bldP build="whole" bldLvl="1" animBg="1" rev="0" advAuto="0" spid="1350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8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7176193" y="3388612"/>
            <a:ext cx="1150896" cy="36878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368" name="تجميع"/>
          <p:cNvGrpSpPr/>
          <p:nvPr/>
        </p:nvGrpSpPr>
        <p:grpSpPr>
          <a:xfrm>
            <a:off x="6987182" y="3763659"/>
            <a:ext cx="1384617" cy="903111"/>
            <a:chOff x="0" y="0"/>
            <a:chExt cx="1384615" cy="903110"/>
          </a:xfrm>
        </p:grpSpPr>
        <p:sp>
          <p:nvSpPr>
            <p:cNvPr id="1359" name="مستطيل مستدير الزوايا"/>
            <p:cNvSpPr/>
            <p:nvPr/>
          </p:nvSpPr>
          <p:spPr>
            <a:xfrm>
              <a:off x="190493" y="0"/>
              <a:ext cx="1194123" cy="760497"/>
            </a:xfrm>
            <a:prstGeom prst="roundRect">
              <a:avLst>
                <a:gd name="adj" fmla="val 24520"/>
              </a:avLst>
            </a:prstGeom>
            <a:solidFill>
              <a:schemeClr val="accent3">
                <a:lumOff val="44000"/>
              </a:schemeClr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0" name="فكر…"/>
            <p:cNvSpPr txBox="1"/>
            <p:nvPr/>
          </p:nvSpPr>
          <p:spPr>
            <a:xfrm>
              <a:off x="967903" y="66287"/>
              <a:ext cx="410371" cy="627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فكر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زاوج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شارك</a:t>
              </a:r>
            </a:p>
          </p:txBody>
        </p:sp>
        <p:pic>
          <p:nvPicPr>
            <p:cNvPr id="1361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83867" y="312677"/>
              <a:ext cx="513126" cy="5041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367" name="تجميع"/>
            <p:cNvGrpSpPr/>
            <p:nvPr/>
          </p:nvGrpSpPr>
          <p:grpSpPr>
            <a:xfrm>
              <a:off x="579399" y="113497"/>
              <a:ext cx="388505" cy="390287"/>
              <a:chOff x="0" y="0"/>
              <a:chExt cx="388503" cy="390286"/>
            </a:xfrm>
          </p:grpSpPr>
          <p:sp>
            <p:nvSpPr>
              <p:cNvPr id="1362" name="Google Shape;9829;p102"/>
              <p:cNvSpPr/>
              <p:nvPr/>
            </p:nvSpPr>
            <p:spPr>
              <a:xfrm>
                <a:off x="34672" y="57883"/>
                <a:ext cx="67204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63" name="Google Shape;9830;p102"/>
              <p:cNvSpPr/>
              <p:nvPr/>
            </p:nvSpPr>
            <p:spPr>
              <a:xfrm>
                <a:off x="113229" y="0"/>
                <a:ext cx="161280" cy="137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64" name="Google Shape;9831;p102"/>
              <p:cNvSpPr/>
              <p:nvPr/>
            </p:nvSpPr>
            <p:spPr>
              <a:xfrm>
                <a:off x="0" y="136472"/>
                <a:ext cx="181832" cy="25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65" name="Google Shape;9832;p102"/>
              <p:cNvSpPr/>
              <p:nvPr/>
            </p:nvSpPr>
            <p:spPr>
              <a:xfrm>
                <a:off x="285895" y="57883"/>
                <a:ext cx="67170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66" name="Google Shape;9833;p102"/>
              <p:cNvSpPr/>
              <p:nvPr/>
            </p:nvSpPr>
            <p:spPr>
              <a:xfrm>
                <a:off x="206527" y="137489"/>
                <a:ext cx="181977" cy="252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369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33652" y="1006214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372" name="تجميع"/>
          <p:cNvGrpSpPr/>
          <p:nvPr/>
        </p:nvGrpSpPr>
        <p:grpSpPr>
          <a:xfrm>
            <a:off x="2742456" y="999864"/>
            <a:ext cx="1962692" cy="517501"/>
            <a:chOff x="0" y="0"/>
            <a:chExt cx="1962691" cy="517500"/>
          </a:xfrm>
        </p:grpSpPr>
        <p:pic>
          <p:nvPicPr>
            <p:cNvPr id="1370" name="Google Shape;2483;p58" descr="Google Shape;2483;p58"/>
            <p:cNvPicPr>
              <a:picLocks noChangeAspect="1"/>
            </p:cNvPicPr>
            <p:nvPr/>
          </p:nvPicPr>
          <p:blipFill>
            <a:blip r:embed="rId5">
              <a:alphaModFix amt="83789"/>
              <a:extLst/>
            </a:blip>
            <a:stretch>
              <a:fillRect/>
            </a:stretch>
          </p:blipFill>
          <p:spPr>
            <a:xfrm>
              <a:off x="0" y="0"/>
              <a:ext cx="1962692" cy="517501"/>
            </a:xfrm>
            <a:prstGeom prst="rect">
              <a:avLst/>
            </a:prstGeom>
            <a:ln w="12700" cap="flat">
              <a:solidFill>
                <a:srgbClr val="CF7384"/>
              </a:solidFill>
              <a:prstDash val="solid"/>
              <a:miter lim="400000"/>
            </a:ln>
            <a:effectLst/>
          </p:spPr>
        </p:pic>
        <p:sp>
          <p:nvSpPr>
            <p:cNvPr id="1371" name="تحقق من فهمك"/>
            <p:cNvSpPr txBox="1"/>
            <p:nvPr/>
          </p:nvSpPr>
          <p:spPr>
            <a:xfrm>
              <a:off x="353372" y="86539"/>
              <a:ext cx="135449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27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375" name="تجميع"/>
          <p:cNvGrpSpPr/>
          <p:nvPr/>
        </p:nvGrpSpPr>
        <p:grpSpPr>
          <a:xfrm>
            <a:off x="7059802" y="4466492"/>
            <a:ext cx="1661270" cy="400556"/>
            <a:chOff x="0" y="0"/>
            <a:chExt cx="1661269" cy="400555"/>
          </a:xfrm>
        </p:grpSpPr>
        <p:pic>
          <p:nvPicPr>
            <p:cNvPr id="1373" name="Picture 8" descr="Picture 8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55796" y="0"/>
              <a:ext cx="405474" cy="395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74" name="مربع نص 118"/>
            <p:cNvSpPr txBox="1"/>
            <p:nvPr/>
          </p:nvSpPr>
          <p:spPr>
            <a:xfrm>
              <a:off x="0" y="82878"/>
              <a:ext cx="1267383" cy="317678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sp>
        <p:nvSpPr>
          <p:cNvPr id="1376" name="٦٣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٦٣</a:t>
            </a:r>
          </a:p>
        </p:txBody>
      </p:sp>
      <p:grpSp>
        <p:nvGrpSpPr>
          <p:cNvPr id="1386" name="Google Shape;4466;p94"/>
          <p:cNvGrpSpPr/>
          <p:nvPr/>
        </p:nvGrpSpPr>
        <p:grpSpPr>
          <a:xfrm>
            <a:off x="6495606" y="1430449"/>
            <a:ext cx="266132" cy="450817"/>
            <a:chOff x="0" y="0"/>
            <a:chExt cx="266131" cy="450815"/>
          </a:xfrm>
        </p:grpSpPr>
        <p:sp>
          <p:nvSpPr>
            <p:cNvPr id="1377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8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9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0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1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2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3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4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5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387" name="Google Shape;4451;p94"/>
          <p:cNvSpPr/>
          <p:nvPr/>
        </p:nvSpPr>
        <p:spPr>
          <a:xfrm>
            <a:off x="4438851" y="1016078"/>
            <a:ext cx="266297" cy="485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392" name="تجميع"/>
          <p:cNvGrpSpPr/>
          <p:nvPr/>
        </p:nvGrpSpPr>
        <p:grpSpPr>
          <a:xfrm>
            <a:off x="6246273" y="1953987"/>
            <a:ext cx="382400" cy="382400"/>
            <a:chOff x="0" y="0"/>
            <a:chExt cx="382398" cy="382398"/>
          </a:xfrm>
        </p:grpSpPr>
        <p:grpSp>
          <p:nvGrpSpPr>
            <p:cNvPr id="1390" name="Google Shape;1604;p45"/>
            <p:cNvGrpSpPr/>
            <p:nvPr/>
          </p:nvGrpSpPr>
          <p:grpSpPr>
            <a:xfrm>
              <a:off x="-1" y="-1"/>
              <a:ext cx="382400" cy="382400"/>
              <a:chOff x="0" y="0"/>
              <a:chExt cx="382398" cy="382398"/>
            </a:xfrm>
          </p:grpSpPr>
          <p:sp>
            <p:nvSpPr>
              <p:cNvPr id="1388" name="Google Shape;1606;p45"/>
              <p:cNvSpPr/>
              <p:nvPr/>
            </p:nvSpPr>
            <p:spPr>
              <a:xfrm>
                <a:off x="-1" y="-1"/>
                <a:ext cx="382400" cy="38240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389" name="Google Shape;1607;p45" descr="Google Shape;1607;p45"/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9555" y="4548"/>
                <a:ext cx="360912" cy="3609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391" name="١أ"/>
            <p:cNvSpPr txBox="1"/>
            <p:nvPr/>
          </p:nvSpPr>
          <p:spPr>
            <a:xfrm>
              <a:off x="44831" y="55113"/>
              <a:ext cx="292737" cy="2969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13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١أ </a:t>
              </a:r>
            </a:p>
          </p:txBody>
        </p:sp>
      </p:grpSp>
      <p:pic>
        <p:nvPicPr>
          <p:cNvPr id="1393" name="IMG_6622.png" descr="IMG_6622.png"/>
          <p:cNvPicPr>
            <a:picLocks noChangeAspect="1"/>
          </p:cNvPicPr>
          <p:nvPr/>
        </p:nvPicPr>
        <p:blipFill>
          <a:blip r:embed="rId8">
            <a:extLst/>
          </a:blip>
          <a:srcRect l="52862" t="89207" r="42796" b="7974"/>
          <a:stretch>
            <a:fillRect/>
          </a:stretch>
        </p:blipFill>
        <p:spPr>
          <a:xfrm>
            <a:off x="4955797" y="1881265"/>
            <a:ext cx="1084042" cy="527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4" name="IMG_6622.png" descr="IMG_6622.png"/>
          <p:cNvPicPr>
            <a:picLocks noChangeAspect="1"/>
          </p:cNvPicPr>
          <p:nvPr/>
        </p:nvPicPr>
        <p:blipFill>
          <a:blip r:embed="rId8">
            <a:extLst/>
          </a:blip>
          <a:srcRect l="36791" t="88993" r="58009" b="8117"/>
          <a:stretch>
            <a:fillRect/>
          </a:stretch>
        </p:blipFill>
        <p:spPr>
          <a:xfrm>
            <a:off x="4848640" y="3382261"/>
            <a:ext cx="1298057" cy="54111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99" name="تجميع"/>
          <p:cNvGrpSpPr/>
          <p:nvPr/>
        </p:nvGrpSpPr>
        <p:grpSpPr>
          <a:xfrm>
            <a:off x="6288606" y="3381259"/>
            <a:ext cx="382400" cy="382400"/>
            <a:chOff x="0" y="0"/>
            <a:chExt cx="382398" cy="382398"/>
          </a:xfrm>
        </p:grpSpPr>
        <p:grpSp>
          <p:nvGrpSpPr>
            <p:cNvPr id="1397" name="Google Shape;1604;p45"/>
            <p:cNvGrpSpPr/>
            <p:nvPr/>
          </p:nvGrpSpPr>
          <p:grpSpPr>
            <a:xfrm>
              <a:off x="-1" y="-1"/>
              <a:ext cx="382400" cy="382400"/>
              <a:chOff x="0" y="0"/>
              <a:chExt cx="382398" cy="382398"/>
            </a:xfrm>
          </p:grpSpPr>
          <p:sp>
            <p:nvSpPr>
              <p:cNvPr id="1395" name="Google Shape;1606;p45"/>
              <p:cNvSpPr/>
              <p:nvPr/>
            </p:nvSpPr>
            <p:spPr>
              <a:xfrm>
                <a:off x="-1" y="-1"/>
                <a:ext cx="382400" cy="38240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396" name="Google Shape;1607;p45" descr="Google Shape;1607;p45"/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9555" y="4548"/>
                <a:ext cx="360912" cy="3609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398" name="٢أ"/>
            <p:cNvSpPr txBox="1"/>
            <p:nvPr/>
          </p:nvSpPr>
          <p:spPr>
            <a:xfrm>
              <a:off x="44831" y="55113"/>
              <a:ext cx="292737" cy="2969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13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٢أ </a:t>
              </a:r>
            </a:p>
          </p:txBody>
        </p:sp>
      </p:grpSp>
      <p:pic>
        <p:nvPicPr>
          <p:cNvPr id="1400" name="TextBox 36" descr="TextBox 36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20854246">
            <a:off x="646846" y="2367483"/>
            <a:ext cx="1796206" cy="1824983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1409" name="تجميع"/>
          <p:cNvGrpSpPr/>
          <p:nvPr/>
        </p:nvGrpSpPr>
        <p:grpSpPr>
          <a:xfrm>
            <a:off x="2804055" y="3693036"/>
            <a:ext cx="3802186" cy="964482"/>
            <a:chOff x="-25400" y="0"/>
            <a:chExt cx="3802184" cy="964481"/>
          </a:xfrm>
        </p:grpSpPr>
        <p:pic>
          <p:nvPicPr>
            <p:cNvPr id="1401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-25400" y="137533"/>
              <a:ext cx="3802185" cy="826949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408" name="Google Shape;1657;p46"/>
            <p:cNvGrpSpPr/>
            <p:nvPr/>
          </p:nvGrpSpPr>
          <p:grpSpPr>
            <a:xfrm rot="5400000">
              <a:off x="3243572" y="-1"/>
              <a:ext cx="300469" cy="300469"/>
              <a:chOff x="0" y="0"/>
              <a:chExt cx="300467" cy="300467"/>
            </a:xfrm>
          </p:grpSpPr>
          <p:grpSp>
            <p:nvGrpSpPr>
              <p:cNvPr id="1404" name="Google Shape;1658;p46"/>
              <p:cNvGrpSpPr/>
              <p:nvPr/>
            </p:nvGrpSpPr>
            <p:grpSpPr>
              <a:xfrm>
                <a:off x="-1" y="-1"/>
                <a:ext cx="300469" cy="300469"/>
                <a:chOff x="0" y="0"/>
                <a:chExt cx="300467" cy="300467"/>
              </a:xfrm>
            </p:grpSpPr>
            <p:sp>
              <p:nvSpPr>
                <p:cNvPr id="1402" name="Google Shape;1659;p46"/>
                <p:cNvSpPr/>
                <p:nvPr/>
              </p:nvSpPr>
              <p:spPr>
                <a:xfrm>
                  <a:off x="-1" y="-1"/>
                  <a:ext cx="300469" cy="300469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403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11">
                  <a:extLst/>
                </a:blip>
                <a:stretch>
                  <a:fillRect/>
                </a:stretch>
              </p:blipFill>
              <p:spPr>
                <a:xfrm>
                  <a:off x="7508" y="3573"/>
                  <a:ext cx="283584" cy="283584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407" name="Google Shape;1661;p46"/>
              <p:cNvGrpSpPr/>
              <p:nvPr/>
            </p:nvGrpSpPr>
            <p:grpSpPr>
              <a:xfrm>
                <a:off x="79319" y="68321"/>
                <a:ext cx="147106" cy="163825"/>
                <a:chOff x="0" y="0"/>
                <a:chExt cx="147104" cy="163823"/>
              </a:xfrm>
            </p:grpSpPr>
            <p:sp>
              <p:nvSpPr>
                <p:cNvPr id="1405" name="Google Shape;1662;p46"/>
                <p:cNvSpPr/>
                <p:nvPr/>
              </p:nvSpPr>
              <p:spPr>
                <a:xfrm>
                  <a:off x="49765" y="0"/>
                  <a:ext cx="97340" cy="1638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406" name="Google Shape;1663;p46"/>
                <p:cNvSpPr/>
                <p:nvPr/>
              </p:nvSpPr>
              <p:spPr>
                <a:xfrm>
                  <a:off x="0" y="31861"/>
                  <a:ext cx="65500" cy="995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grpSp>
        <p:nvGrpSpPr>
          <p:cNvPr id="1418" name="تجميع"/>
          <p:cNvGrpSpPr/>
          <p:nvPr/>
        </p:nvGrpSpPr>
        <p:grpSpPr>
          <a:xfrm>
            <a:off x="2788386" y="2294326"/>
            <a:ext cx="3865687" cy="1011049"/>
            <a:chOff x="-25400" y="0"/>
            <a:chExt cx="3865685" cy="1011047"/>
          </a:xfrm>
        </p:grpSpPr>
        <p:pic>
          <p:nvPicPr>
            <p:cNvPr id="1410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-25400" y="137533"/>
              <a:ext cx="3865686" cy="87351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417" name="Google Shape;1657;p46"/>
            <p:cNvGrpSpPr/>
            <p:nvPr/>
          </p:nvGrpSpPr>
          <p:grpSpPr>
            <a:xfrm rot="5400000">
              <a:off x="3349406" y="-1"/>
              <a:ext cx="300468" cy="300469"/>
              <a:chOff x="0" y="0"/>
              <a:chExt cx="300467" cy="300467"/>
            </a:xfrm>
          </p:grpSpPr>
          <p:grpSp>
            <p:nvGrpSpPr>
              <p:cNvPr id="1413" name="Google Shape;1658;p46"/>
              <p:cNvGrpSpPr/>
              <p:nvPr/>
            </p:nvGrpSpPr>
            <p:grpSpPr>
              <a:xfrm>
                <a:off x="-1" y="-1"/>
                <a:ext cx="300469" cy="300469"/>
                <a:chOff x="0" y="0"/>
                <a:chExt cx="300467" cy="300467"/>
              </a:xfrm>
            </p:grpSpPr>
            <p:sp>
              <p:nvSpPr>
                <p:cNvPr id="1411" name="Google Shape;1659;p46"/>
                <p:cNvSpPr/>
                <p:nvPr/>
              </p:nvSpPr>
              <p:spPr>
                <a:xfrm>
                  <a:off x="-1" y="-1"/>
                  <a:ext cx="300469" cy="300469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412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11">
                  <a:extLst/>
                </a:blip>
                <a:stretch>
                  <a:fillRect/>
                </a:stretch>
              </p:blipFill>
              <p:spPr>
                <a:xfrm>
                  <a:off x="7508" y="3573"/>
                  <a:ext cx="283584" cy="283584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416" name="Google Shape;1661;p46"/>
              <p:cNvGrpSpPr/>
              <p:nvPr/>
            </p:nvGrpSpPr>
            <p:grpSpPr>
              <a:xfrm>
                <a:off x="79319" y="68321"/>
                <a:ext cx="147106" cy="163825"/>
                <a:chOff x="0" y="0"/>
                <a:chExt cx="147104" cy="163823"/>
              </a:xfrm>
            </p:grpSpPr>
            <p:sp>
              <p:nvSpPr>
                <p:cNvPr id="1414" name="Google Shape;1662;p46"/>
                <p:cNvSpPr/>
                <p:nvPr/>
              </p:nvSpPr>
              <p:spPr>
                <a:xfrm>
                  <a:off x="49765" y="0"/>
                  <a:ext cx="97340" cy="1638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415" name="Google Shape;1663;p46"/>
                <p:cNvSpPr/>
                <p:nvPr/>
              </p:nvSpPr>
              <p:spPr>
                <a:xfrm>
                  <a:off x="0" y="31861"/>
                  <a:ext cx="65500" cy="995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pic>
        <p:nvPicPr>
          <p:cNvPr id="1419" name="IMG_6622.png" descr="IMG_6622.png"/>
          <p:cNvPicPr>
            <a:picLocks noChangeAspect="1"/>
          </p:cNvPicPr>
          <p:nvPr/>
        </p:nvPicPr>
        <p:blipFill>
          <a:blip r:embed="rId8">
            <a:extLst/>
          </a:blip>
          <a:srcRect l="30315" t="61859" r="40614" b="36054"/>
          <a:stretch>
            <a:fillRect/>
          </a:stretch>
        </p:blipFill>
        <p:spPr>
          <a:xfrm>
            <a:off x="1469713" y="1517363"/>
            <a:ext cx="4967698" cy="26736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420" name="IMG_6622.png" descr="IMG_6622.png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4808565" y="1016079"/>
            <a:ext cx="1433910" cy="402035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2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6754" y="931962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1423" name="٦٧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٦٧</a:t>
            </a:r>
          </a:p>
        </p:txBody>
      </p:sp>
      <p:grpSp>
        <p:nvGrpSpPr>
          <p:cNvPr id="1433" name="Google Shape;4466;p94"/>
          <p:cNvGrpSpPr/>
          <p:nvPr/>
        </p:nvGrpSpPr>
        <p:grpSpPr>
          <a:xfrm>
            <a:off x="6495606" y="1430449"/>
            <a:ext cx="266132" cy="450817"/>
            <a:chOff x="0" y="0"/>
            <a:chExt cx="266131" cy="450815"/>
          </a:xfrm>
        </p:grpSpPr>
        <p:sp>
          <p:nvSpPr>
            <p:cNvPr id="1424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5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6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7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8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9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0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1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2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442" name="تجميع"/>
          <p:cNvGrpSpPr/>
          <p:nvPr/>
        </p:nvGrpSpPr>
        <p:grpSpPr>
          <a:xfrm>
            <a:off x="3912693" y="2669846"/>
            <a:ext cx="2741380" cy="1813103"/>
            <a:chOff x="-25400" y="0"/>
            <a:chExt cx="2741378" cy="1813102"/>
          </a:xfrm>
        </p:grpSpPr>
        <p:pic>
          <p:nvPicPr>
            <p:cNvPr id="1434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25400" y="161872"/>
              <a:ext cx="2741379" cy="1651231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441" name="Google Shape;1657;p46"/>
            <p:cNvGrpSpPr/>
            <p:nvPr/>
          </p:nvGrpSpPr>
          <p:grpSpPr>
            <a:xfrm rot="5400000">
              <a:off x="2299066" y="-1"/>
              <a:ext cx="316552" cy="316552"/>
              <a:chOff x="0" y="0"/>
              <a:chExt cx="316550" cy="316550"/>
            </a:xfrm>
          </p:grpSpPr>
          <p:grpSp>
            <p:nvGrpSpPr>
              <p:cNvPr id="1437" name="Google Shape;1658;p46"/>
              <p:cNvGrpSpPr/>
              <p:nvPr/>
            </p:nvGrpSpPr>
            <p:grpSpPr>
              <a:xfrm>
                <a:off x="-1" y="-1"/>
                <a:ext cx="316552" cy="316552"/>
                <a:chOff x="0" y="0"/>
                <a:chExt cx="316550" cy="316550"/>
              </a:xfrm>
            </p:grpSpPr>
            <p:sp>
              <p:nvSpPr>
                <p:cNvPr id="1435" name="Google Shape;1659;p46"/>
                <p:cNvSpPr/>
                <p:nvPr/>
              </p:nvSpPr>
              <p:spPr>
                <a:xfrm>
                  <a:off x="-1" y="-1"/>
                  <a:ext cx="316552" cy="316552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436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7910" y="3764"/>
                  <a:ext cx="298763" cy="298764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440" name="Google Shape;1661;p46"/>
              <p:cNvGrpSpPr/>
              <p:nvPr/>
            </p:nvGrpSpPr>
            <p:grpSpPr>
              <a:xfrm>
                <a:off x="83565" y="71978"/>
                <a:ext cx="154980" cy="172594"/>
                <a:chOff x="0" y="0"/>
                <a:chExt cx="154978" cy="172592"/>
              </a:xfrm>
            </p:grpSpPr>
            <p:sp>
              <p:nvSpPr>
                <p:cNvPr id="1438" name="Google Shape;1662;p46"/>
                <p:cNvSpPr/>
                <p:nvPr/>
              </p:nvSpPr>
              <p:spPr>
                <a:xfrm>
                  <a:off x="52429" y="0"/>
                  <a:ext cx="102550" cy="1725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439" name="Google Shape;1663;p46"/>
                <p:cNvSpPr/>
                <p:nvPr/>
              </p:nvSpPr>
              <p:spPr>
                <a:xfrm>
                  <a:off x="0" y="33567"/>
                  <a:ext cx="69006" cy="104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grpSp>
        <p:nvGrpSpPr>
          <p:cNvPr id="1447" name="تجميع"/>
          <p:cNvGrpSpPr/>
          <p:nvPr/>
        </p:nvGrpSpPr>
        <p:grpSpPr>
          <a:xfrm>
            <a:off x="4923080" y="925612"/>
            <a:ext cx="1768727" cy="482601"/>
            <a:chOff x="-6350" y="0"/>
            <a:chExt cx="1768726" cy="482600"/>
          </a:xfrm>
        </p:grpSpPr>
        <p:grpSp>
          <p:nvGrpSpPr>
            <p:cNvPr id="1445" name="Google Shape;1920;p50"/>
            <p:cNvGrpSpPr/>
            <p:nvPr/>
          </p:nvGrpSpPr>
          <p:grpSpPr>
            <a:xfrm>
              <a:off x="-6350" y="0"/>
              <a:ext cx="1768727" cy="475708"/>
              <a:chOff x="0" y="0"/>
              <a:chExt cx="1768726" cy="475707"/>
            </a:xfrm>
          </p:grpSpPr>
          <p:pic>
            <p:nvPicPr>
              <p:cNvPr id="1444" name="Google Shape;1920;p50" descr="Google Shape;1920;p50"/>
              <p:cNvPicPr>
                <a:picLocks noChangeAspect="1"/>
              </p:cNvPicPr>
              <p:nvPr/>
            </p:nvPicPr>
            <p:blipFill>
              <a:blip r:embed="rId5">
                <a:alphaModFix amt="82648"/>
                <a:extLst/>
              </a:blip>
              <a:stretch>
                <a:fillRect/>
              </a:stretch>
            </p:blipFill>
            <p:spPr>
              <a:xfrm>
                <a:off x="6350" y="6350"/>
                <a:ext cx="1756027" cy="463008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443" name="Google Shape;1920;p50" descr="Google Shape;1920;p50"/>
              <p:cNvPicPr>
                <a:picLocks noChangeAspect="0"/>
              </p:cNvPicPr>
              <p:nvPr/>
            </p:nvPicPr>
            <p:blipFill>
              <a:blip r:embed="rId6">
                <a:alphaModFix amt="82648"/>
                <a:extLst/>
              </a:blip>
              <a:stretch>
                <a:fillRect/>
              </a:stretch>
            </p:blipFill>
            <p:spPr>
              <a:xfrm>
                <a:off x="0" y="0"/>
                <a:ext cx="1768727" cy="475708"/>
              </a:xfrm>
              <a:prstGeom prst="rect">
                <a:avLst/>
              </a:prstGeom>
              <a:effectLst/>
            </p:spPr>
          </p:pic>
        </p:grpSp>
        <p:sp>
          <p:nvSpPr>
            <p:cNvPr id="1446" name="تأكد"/>
            <p:cNvSpPr txBox="1"/>
            <p:nvPr/>
          </p:nvSpPr>
          <p:spPr>
            <a:xfrm>
              <a:off x="131845" y="0"/>
              <a:ext cx="1492336" cy="482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algn="ctr">
                <a:defRPr sz="38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</p:grpSp>
      <p:sp>
        <p:nvSpPr>
          <p:cNvPr id="1448" name="Google Shape;4451;p94"/>
          <p:cNvSpPr/>
          <p:nvPr/>
        </p:nvSpPr>
        <p:spPr>
          <a:xfrm>
            <a:off x="6386545" y="923142"/>
            <a:ext cx="266296" cy="485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449" name="IMG_4622.png" descr="IMG_4622.png"/>
          <p:cNvPicPr>
            <a:picLocks noChangeAspect="1"/>
          </p:cNvPicPr>
          <p:nvPr/>
        </p:nvPicPr>
        <p:blipFill>
          <a:blip r:embed="rId7">
            <a:extLst/>
          </a:blip>
          <a:srcRect l="91197" t="22791" r="1545" b="74020"/>
          <a:stretch>
            <a:fillRect/>
          </a:stretch>
        </p:blipFill>
        <p:spPr>
          <a:xfrm>
            <a:off x="7329628" y="3346924"/>
            <a:ext cx="997428" cy="328643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454" name="تجميع"/>
          <p:cNvGrpSpPr/>
          <p:nvPr/>
        </p:nvGrpSpPr>
        <p:grpSpPr>
          <a:xfrm>
            <a:off x="6367788" y="1972220"/>
            <a:ext cx="329969" cy="329969"/>
            <a:chOff x="0" y="0"/>
            <a:chExt cx="329968" cy="329968"/>
          </a:xfrm>
        </p:grpSpPr>
        <p:grpSp>
          <p:nvGrpSpPr>
            <p:cNvPr id="1452" name="Google Shape;1167;p39"/>
            <p:cNvGrpSpPr/>
            <p:nvPr/>
          </p:nvGrpSpPr>
          <p:grpSpPr>
            <a:xfrm>
              <a:off x="0" y="0"/>
              <a:ext cx="329969" cy="329969"/>
              <a:chOff x="0" y="0"/>
              <a:chExt cx="329968" cy="329968"/>
            </a:xfrm>
          </p:grpSpPr>
          <p:sp>
            <p:nvSpPr>
              <p:cNvPr id="1450" name="Google Shape;1168;p39"/>
              <p:cNvSpPr/>
              <p:nvPr/>
            </p:nvSpPr>
            <p:spPr>
              <a:xfrm flipH="1">
                <a:off x="0" y="0"/>
                <a:ext cx="329969" cy="32996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451" name="Google Shape;1169;p39" descr="Google Shape;1169;p39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 flipH="1">
                <a:off x="10296" y="3924"/>
                <a:ext cx="311427" cy="31142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453" name="١"/>
            <p:cNvSpPr txBox="1"/>
            <p:nvPr/>
          </p:nvSpPr>
          <p:spPr>
            <a:xfrm>
              <a:off x="68796" y="-1"/>
              <a:ext cx="192376" cy="2885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20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1459" name="تجميع"/>
          <p:cNvGrpSpPr/>
          <p:nvPr/>
        </p:nvGrpSpPr>
        <p:grpSpPr>
          <a:xfrm>
            <a:off x="2958665" y="1934762"/>
            <a:ext cx="367426" cy="367427"/>
            <a:chOff x="0" y="0"/>
            <a:chExt cx="367425" cy="367425"/>
          </a:xfrm>
        </p:grpSpPr>
        <p:grpSp>
          <p:nvGrpSpPr>
            <p:cNvPr id="1457" name="Google Shape;1176;p39"/>
            <p:cNvGrpSpPr/>
            <p:nvPr/>
          </p:nvGrpSpPr>
          <p:grpSpPr>
            <a:xfrm>
              <a:off x="0" y="0"/>
              <a:ext cx="367426" cy="367426"/>
              <a:chOff x="0" y="0"/>
              <a:chExt cx="367425" cy="367425"/>
            </a:xfrm>
          </p:grpSpPr>
          <p:sp>
            <p:nvSpPr>
              <p:cNvPr id="1455" name="Google Shape;1177;p39"/>
              <p:cNvSpPr/>
              <p:nvPr/>
            </p:nvSpPr>
            <p:spPr>
              <a:xfrm flipH="1">
                <a:off x="0" y="0"/>
                <a:ext cx="367426" cy="367426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456" name="Google Shape;1178;p39" descr="Google Shape;1178;p39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 flipH="1">
                <a:off x="11465" y="4370"/>
                <a:ext cx="346780" cy="34677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458" name="٢"/>
            <p:cNvSpPr txBox="1"/>
            <p:nvPr/>
          </p:nvSpPr>
          <p:spPr>
            <a:xfrm>
              <a:off x="79578" y="37950"/>
              <a:ext cx="208269" cy="3110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1900">
                  <a:solidFill>
                    <a:srgbClr val="333333"/>
                  </a:solidFill>
                </a:defRPr>
              </a:lvl1pPr>
            </a:lstStyle>
            <a:p>
              <a:pPr rtl="0">
                <a:defRPr sz="1400"/>
              </a:pPr>
              <a:r>
                <a:rPr sz="1900"/>
                <a:t>٢</a:t>
              </a:r>
            </a:p>
          </p:txBody>
        </p:sp>
      </p:grpSp>
      <p:grpSp>
        <p:nvGrpSpPr>
          <p:cNvPr id="1462" name="تجميع"/>
          <p:cNvGrpSpPr/>
          <p:nvPr/>
        </p:nvGrpSpPr>
        <p:grpSpPr>
          <a:xfrm rot="10800000">
            <a:off x="3607984" y="2079310"/>
            <a:ext cx="256201" cy="2863841"/>
            <a:chOff x="0" y="0"/>
            <a:chExt cx="256200" cy="2863840"/>
          </a:xfrm>
        </p:grpSpPr>
        <p:pic>
          <p:nvPicPr>
            <p:cNvPr id="1460" name="Google Shape;444;p18" descr="Google Shape;444;p18"/>
            <p:cNvPicPr>
              <a:picLocks noChangeAspect="1"/>
            </p:cNvPicPr>
            <p:nvPr/>
          </p:nvPicPr>
          <p:blipFill>
            <a:blip r:embed="rId10">
              <a:alphaModFix amt="86000"/>
              <a:extLst/>
            </a:blip>
            <a:srcRect l="0" t="0" r="40856" b="0"/>
            <a:stretch>
              <a:fillRect/>
            </a:stretch>
          </p:blipFill>
          <p:spPr>
            <a:xfrm rot="16200000">
              <a:off x="-1254965" y="1281304"/>
              <a:ext cx="2662580" cy="15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61" name="Google Shape;447;p18" descr="Google Shape;447;p18"/>
            <p:cNvPicPr>
              <a:picLocks noChangeAspect="1"/>
            </p:cNvPicPr>
            <p:nvPr/>
          </p:nvPicPr>
          <p:blipFill>
            <a:blip r:embed="rId11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279248" y="1328392"/>
              <a:ext cx="2863842" cy="2070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463" name="IMG_6637.png" descr="IMG_6637.png"/>
          <p:cNvPicPr>
            <a:picLocks noChangeAspect="1"/>
          </p:cNvPicPr>
          <p:nvPr/>
        </p:nvPicPr>
        <p:blipFill>
          <a:blip r:embed="rId12">
            <a:extLst/>
          </a:blip>
          <a:srcRect l="31198" t="16365" r="39506" b="80523"/>
          <a:stretch>
            <a:fillRect/>
          </a:stretch>
        </p:blipFill>
        <p:spPr>
          <a:xfrm>
            <a:off x="1503880" y="1453306"/>
            <a:ext cx="4898624" cy="3900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4" name="IMG_6637.png" descr="IMG_6637.png"/>
          <p:cNvPicPr>
            <a:picLocks noChangeAspect="1"/>
          </p:cNvPicPr>
          <p:nvPr/>
        </p:nvPicPr>
        <p:blipFill>
          <a:blip r:embed="rId12">
            <a:extLst/>
          </a:blip>
          <a:srcRect l="52991" t="20012" r="41098" b="78090"/>
          <a:stretch>
            <a:fillRect/>
          </a:stretch>
        </p:blipFill>
        <p:spPr>
          <a:xfrm>
            <a:off x="4850467" y="2355369"/>
            <a:ext cx="1515754" cy="3648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5" name="IMG_6637.png" descr="IMG_6637.png"/>
          <p:cNvPicPr>
            <a:picLocks noChangeAspect="1"/>
          </p:cNvPicPr>
          <p:nvPr/>
        </p:nvPicPr>
        <p:blipFill>
          <a:blip r:embed="rId12">
            <a:extLst/>
          </a:blip>
          <a:srcRect l="44700" t="19703" r="49467" b="78180"/>
          <a:stretch>
            <a:fillRect/>
          </a:stretch>
        </p:blipFill>
        <p:spPr>
          <a:xfrm>
            <a:off x="1679286" y="2393516"/>
            <a:ext cx="1535923" cy="41806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74" name="تجميع"/>
          <p:cNvGrpSpPr/>
          <p:nvPr/>
        </p:nvGrpSpPr>
        <p:grpSpPr>
          <a:xfrm>
            <a:off x="610111" y="2720097"/>
            <a:ext cx="2741380" cy="1813104"/>
            <a:chOff x="-25400" y="0"/>
            <a:chExt cx="2741378" cy="1813102"/>
          </a:xfrm>
        </p:grpSpPr>
        <p:pic>
          <p:nvPicPr>
            <p:cNvPr id="1466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25400" y="161872"/>
              <a:ext cx="2741379" cy="1651231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473" name="Google Shape;1657;p46"/>
            <p:cNvGrpSpPr/>
            <p:nvPr/>
          </p:nvGrpSpPr>
          <p:grpSpPr>
            <a:xfrm rot="5400000">
              <a:off x="2299066" y="-1"/>
              <a:ext cx="316552" cy="316552"/>
              <a:chOff x="0" y="0"/>
              <a:chExt cx="316550" cy="316550"/>
            </a:xfrm>
          </p:grpSpPr>
          <p:grpSp>
            <p:nvGrpSpPr>
              <p:cNvPr id="1469" name="Google Shape;1658;p46"/>
              <p:cNvGrpSpPr/>
              <p:nvPr/>
            </p:nvGrpSpPr>
            <p:grpSpPr>
              <a:xfrm>
                <a:off x="-1" y="-1"/>
                <a:ext cx="316552" cy="316552"/>
                <a:chOff x="0" y="0"/>
                <a:chExt cx="316550" cy="316550"/>
              </a:xfrm>
            </p:grpSpPr>
            <p:sp>
              <p:nvSpPr>
                <p:cNvPr id="1467" name="Google Shape;1659;p46"/>
                <p:cNvSpPr/>
                <p:nvPr/>
              </p:nvSpPr>
              <p:spPr>
                <a:xfrm>
                  <a:off x="-1" y="-1"/>
                  <a:ext cx="316552" cy="316552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468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7910" y="3764"/>
                  <a:ext cx="298763" cy="298764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472" name="Google Shape;1661;p46"/>
              <p:cNvGrpSpPr/>
              <p:nvPr/>
            </p:nvGrpSpPr>
            <p:grpSpPr>
              <a:xfrm>
                <a:off x="83565" y="71978"/>
                <a:ext cx="154980" cy="172594"/>
                <a:chOff x="0" y="0"/>
                <a:chExt cx="154978" cy="172592"/>
              </a:xfrm>
            </p:grpSpPr>
            <p:sp>
              <p:nvSpPr>
                <p:cNvPr id="1470" name="Google Shape;1662;p46"/>
                <p:cNvSpPr/>
                <p:nvPr/>
              </p:nvSpPr>
              <p:spPr>
                <a:xfrm>
                  <a:off x="52429" y="0"/>
                  <a:ext cx="102550" cy="1725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471" name="Google Shape;1663;p46"/>
                <p:cNvSpPr/>
                <p:nvPr/>
              </p:nvSpPr>
              <p:spPr>
                <a:xfrm>
                  <a:off x="0" y="33567"/>
                  <a:ext cx="69006" cy="104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pic>
        <p:nvPicPr>
          <p:cNvPr id="1475" name="IMG_6622.png" descr="IMG_6622.png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3221139" y="1041077"/>
            <a:ext cx="1433910" cy="402036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7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43226" y="1364029"/>
            <a:ext cx="802455" cy="601842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478" name="Google Shape;2373;p56" descr="Google Shape;2373;p56"/>
          <p:cNvPicPr>
            <a:picLocks noChangeAspect="1"/>
          </p:cNvPicPr>
          <p:nvPr/>
        </p:nvPicPr>
        <p:blipFill>
          <a:blip r:embed="rId3">
            <a:alphaModFix amt="56392"/>
            <a:extLst/>
          </a:blip>
          <a:srcRect l="0" t="0" r="2656" b="0"/>
          <a:stretch>
            <a:fillRect/>
          </a:stretch>
        </p:blipFill>
        <p:spPr>
          <a:xfrm>
            <a:off x="1513805" y="874629"/>
            <a:ext cx="4661249" cy="739775"/>
          </a:xfrm>
          <a:prstGeom prst="rect">
            <a:avLst/>
          </a:prstGeom>
          <a:ln w="12700">
            <a:miter lim="400000"/>
          </a:ln>
        </p:spPr>
      </p:pic>
      <p:sp>
        <p:nvSpPr>
          <p:cNvPr id="1479" name="تدريب على الاختبارات الدولية"/>
          <p:cNvSpPr txBox="1"/>
          <p:nvPr/>
        </p:nvSpPr>
        <p:spPr>
          <a:xfrm>
            <a:off x="1922104" y="1057470"/>
            <a:ext cx="3844699" cy="413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rtl="0">
              <a:lnSpc>
                <a:spcPct val="80000"/>
              </a:lnSpc>
              <a:defRPr b="1" sz="2500">
                <a:solidFill>
                  <a:srgbClr val="B51A0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تدريب على الاختبارات الدولية </a:t>
            </a:r>
          </a:p>
        </p:txBody>
      </p:sp>
      <p:sp>
        <p:nvSpPr>
          <p:cNvPr id="1480" name="٦٩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٦٩</a:t>
            </a:r>
          </a:p>
        </p:txBody>
      </p:sp>
      <p:grpSp>
        <p:nvGrpSpPr>
          <p:cNvPr id="1491" name="تجميع"/>
          <p:cNvGrpSpPr/>
          <p:nvPr/>
        </p:nvGrpSpPr>
        <p:grpSpPr>
          <a:xfrm>
            <a:off x="6836150" y="3299971"/>
            <a:ext cx="1499784" cy="1378846"/>
            <a:chOff x="0" y="0"/>
            <a:chExt cx="1499782" cy="1378845"/>
          </a:xfrm>
        </p:grpSpPr>
        <p:grpSp>
          <p:nvGrpSpPr>
            <p:cNvPr id="1488" name="Google Shape;9834;p102"/>
            <p:cNvGrpSpPr/>
            <p:nvPr/>
          </p:nvGrpSpPr>
          <p:grpSpPr>
            <a:xfrm>
              <a:off x="0" y="927267"/>
              <a:ext cx="390389" cy="390356"/>
              <a:chOff x="0" y="32"/>
              <a:chExt cx="390387" cy="390355"/>
            </a:xfrm>
          </p:grpSpPr>
          <p:sp>
            <p:nvSpPr>
              <p:cNvPr id="1481" name="Google Shape;9835;p102"/>
              <p:cNvSpPr/>
              <p:nvPr/>
            </p:nvSpPr>
            <p:spPr>
              <a:xfrm>
                <a:off x="147441" y="32"/>
                <a:ext cx="93429" cy="903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4" y="0"/>
                    </a:moveTo>
                    <a:cubicBezTo>
                      <a:pt x="4800" y="0"/>
                      <a:pt x="0" y="4712"/>
                      <a:pt x="0" y="10670"/>
                    </a:cubicBezTo>
                    <a:cubicBezTo>
                      <a:pt x="0" y="16880"/>
                      <a:pt x="4800" y="21600"/>
                      <a:pt x="10804" y="21600"/>
                    </a:cubicBezTo>
                    <a:cubicBezTo>
                      <a:pt x="16800" y="21600"/>
                      <a:pt x="21600" y="16880"/>
                      <a:pt x="21600" y="10670"/>
                    </a:cubicBezTo>
                    <a:cubicBezTo>
                      <a:pt x="21600" y="4712"/>
                      <a:pt x="16800" y="0"/>
                      <a:pt x="10804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82" name="Google Shape;9836;p102"/>
              <p:cNvSpPr/>
              <p:nvPr/>
            </p:nvSpPr>
            <p:spPr>
              <a:xfrm>
                <a:off x="34273" y="206629"/>
                <a:ext cx="91353" cy="903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909" y="0"/>
                      <a:pt x="0" y="4965"/>
                      <a:pt x="0" y="10678"/>
                    </a:cubicBezTo>
                    <a:cubicBezTo>
                      <a:pt x="0" y="16635"/>
                      <a:pt x="4909" y="21600"/>
                      <a:pt x="10800" y="21600"/>
                    </a:cubicBezTo>
                    <a:cubicBezTo>
                      <a:pt x="16691" y="21600"/>
                      <a:pt x="21600" y="16635"/>
                      <a:pt x="21600" y="10678"/>
                    </a:cubicBezTo>
                    <a:cubicBezTo>
                      <a:pt x="21600" y="4965"/>
                      <a:pt x="16691" y="0"/>
                      <a:pt x="10800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83" name="Google Shape;9837;p102"/>
              <p:cNvSpPr/>
              <p:nvPr/>
            </p:nvSpPr>
            <p:spPr>
              <a:xfrm>
                <a:off x="264762" y="207684"/>
                <a:ext cx="90331" cy="902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78" y="0"/>
                    </a:moveTo>
                    <a:cubicBezTo>
                      <a:pt x="4965" y="0"/>
                      <a:pt x="0" y="4966"/>
                      <a:pt x="0" y="10926"/>
                    </a:cubicBezTo>
                    <a:cubicBezTo>
                      <a:pt x="0" y="16634"/>
                      <a:pt x="4965" y="21600"/>
                      <a:pt x="10678" y="21600"/>
                    </a:cubicBezTo>
                    <a:cubicBezTo>
                      <a:pt x="16635" y="21600"/>
                      <a:pt x="21600" y="16634"/>
                      <a:pt x="21600" y="10926"/>
                    </a:cubicBezTo>
                    <a:cubicBezTo>
                      <a:pt x="21600" y="4966"/>
                      <a:pt x="16635" y="0"/>
                      <a:pt x="10678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84" name="Google Shape;9838;p102"/>
              <p:cNvSpPr/>
              <p:nvPr/>
            </p:nvSpPr>
            <p:spPr>
              <a:xfrm>
                <a:off x="0" y="295905"/>
                <a:ext cx="160921" cy="944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23" y="0"/>
                    </a:moveTo>
                    <a:cubicBezTo>
                      <a:pt x="1535" y="3330"/>
                      <a:pt x="0" y="8076"/>
                      <a:pt x="0" y="13531"/>
                    </a:cubicBezTo>
                    <a:lnTo>
                      <a:pt x="0" y="18993"/>
                    </a:lnTo>
                    <a:cubicBezTo>
                      <a:pt x="0" y="20417"/>
                      <a:pt x="699" y="21600"/>
                      <a:pt x="1535" y="21600"/>
                    </a:cubicBezTo>
                    <a:lnTo>
                      <a:pt x="19928" y="21600"/>
                    </a:lnTo>
                    <a:cubicBezTo>
                      <a:pt x="20906" y="21600"/>
                      <a:pt x="21600" y="20417"/>
                      <a:pt x="21600" y="18993"/>
                    </a:cubicBezTo>
                    <a:lnTo>
                      <a:pt x="21600" y="13531"/>
                    </a:lnTo>
                    <a:cubicBezTo>
                      <a:pt x="21600" y="8310"/>
                      <a:pt x="20207" y="3330"/>
                      <a:pt x="17840" y="0"/>
                    </a:cubicBezTo>
                    <a:cubicBezTo>
                      <a:pt x="16168" y="3564"/>
                      <a:pt x="13660" y="5937"/>
                      <a:pt x="10731" y="5937"/>
                    </a:cubicBezTo>
                    <a:cubicBezTo>
                      <a:pt x="7945" y="5937"/>
                      <a:pt x="5295" y="3564"/>
                      <a:pt x="3623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85" name="Google Shape;9839;p102"/>
              <p:cNvSpPr/>
              <p:nvPr/>
            </p:nvSpPr>
            <p:spPr>
              <a:xfrm>
                <a:off x="114222" y="88287"/>
                <a:ext cx="161944" cy="95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36" y="0"/>
                    </a:moveTo>
                    <a:cubicBezTo>
                      <a:pt x="1521" y="3287"/>
                      <a:pt x="0" y="8214"/>
                      <a:pt x="0" y="13379"/>
                    </a:cubicBezTo>
                    <a:lnTo>
                      <a:pt x="0" y="19014"/>
                    </a:lnTo>
                    <a:cubicBezTo>
                      <a:pt x="0" y="20422"/>
                      <a:pt x="690" y="21600"/>
                      <a:pt x="1521" y="21600"/>
                    </a:cubicBezTo>
                    <a:lnTo>
                      <a:pt x="19938" y="21600"/>
                    </a:lnTo>
                    <a:cubicBezTo>
                      <a:pt x="20910" y="21600"/>
                      <a:pt x="21600" y="20422"/>
                      <a:pt x="21600" y="19014"/>
                    </a:cubicBezTo>
                    <a:lnTo>
                      <a:pt x="21600" y="13379"/>
                    </a:lnTo>
                    <a:cubicBezTo>
                      <a:pt x="21600" y="8214"/>
                      <a:pt x="20215" y="3287"/>
                      <a:pt x="17864" y="0"/>
                    </a:cubicBezTo>
                    <a:cubicBezTo>
                      <a:pt x="16202" y="3518"/>
                      <a:pt x="13569" y="5866"/>
                      <a:pt x="10800" y="5866"/>
                    </a:cubicBezTo>
                    <a:cubicBezTo>
                      <a:pt x="8031" y="5866"/>
                      <a:pt x="5262" y="3518"/>
                      <a:pt x="373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86" name="Google Shape;9840;p102"/>
              <p:cNvSpPr/>
              <p:nvPr/>
            </p:nvSpPr>
            <p:spPr>
              <a:xfrm>
                <a:off x="229467" y="295905"/>
                <a:ext cx="160921" cy="944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23" y="0"/>
                    </a:moveTo>
                    <a:cubicBezTo>
                      <a:pt x="1393" y="3330"/>
                      <a:pt x="0" y="8310"/>
                      <a:pt x="0" y="13531"/>
                    </a:cubicBezTo>
                    <a:lnTo>
                      <a:pt x="0" y="18993"/>
                    </a:lnTo>
                    <a:cubicBezTo>
                      <a:pt x="0" y="20417"/>
                      <a:pt x="694" y="21600"/>
                      <a:pt x="1531" y="21600"/>
                    </a:cubicBezTo>
                    <a:lnTo>
                      <a:pt x="19928" y="21600"/>
                    </a:lnTo>
                    <a:cubicBezTo>
                      <a:pt x="20906" y="21600"/>
                      <a:pt x="21600" y="20417"/>
                      <a:pt x="21600" y="18993"/>
                    </a:cubicBezTo>
                    <a:lnTo>
                      <a:pt x="21600" y="13531"/>
                    </a:lnTo>
                    <a:cubicBezTo>
                      <a:pt x="21600" y="8310"/>
                      <a:pt x="20207" y="3330"/>
                      <a:pt x="17836" y="0"/>
                    </a:cubicBezTo>
                    <a:cubicBezTo>
                      <a:pt x="16164" y="3564"/>
                      <a:pt x="13655" y="5937"/>
                      <a:pt x="10731" y="5937"/>
                    </a:cubicBezTo>
                    <a:cubicBezTo>
                      <a:pt x="7945" y="5937"/>
                      <a:pt x="5295" y="3564"/>
                      <a:pt x="3623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87" name="Google Shape;9841;p102"/>
              <p:cNvSpPr/>
              <p:nvPr/>
            </p:nvSpPr>
            <p:spPr>
              <a:xfrm>
                <a:off x="143289" y="206629"/>
                <a:ext cx="101734" cy="851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76" y="0"/>
                    </a:moveTo>
                    <a:lnTo>
                      <a:pt x="8376" y="7376"/>
                    </a:lnTo>
                    <a:lnTo>
                      <a:pt x="0" y="17385"/>
                    </a:lnTo>
                    <a:cubicBezTo>
                      <a:pt x="1539" y="18707"/>
                      <a:pt x="1980" y="19233"/>
                      <a:pt x="3303" y="21600"/>
                    </a:cubicBezTo>
                    <a:lnTo>
                      <a:pt x="10803" y="13171"/>
                    </a:lnTo>
                    <a:lnTo>
                      <a:pt x="18297" y="21600"/>
                    </a:lnTo>
                    <a:cubicBezTo>
                      <a:pt x="19396" y="20020"/>
                      <a:pt x="20501" y="18707"/>
                      <a:pt x="21600" y="17653"/>
                    </a:cubicBezTo>
                    <a:lnTo>
                      <a:pt x="13224" y="7376"/>
                    </a:lnTo>
                    <a:lnTo>
                      <a:pt x="13224" y="0"/>
                    </a:ln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pic>
          <p:nvPicPr>
            <p:cNvPr id="1489" name="IMG_1793.jpeg" descr="IMG_1793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0233" t="0" r="0" b="0"/>
            <a:stretch>
              <a:fillRect/>
            </a:stretch>
          </p:blipFill>
          <p:spPr>
            <a:xfrm>
              <a:off x="0" y="0"/>
              <a:ext cx="1295223" cy="92705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blurRad="0" stA="50000" stPos="0" endA="0" endPos="40000" dist="0" dir="5400000" fadeDir="5400000" sx="100000" sy="-100000" kx="0" ky="0" algn="bl" rotWithShape="0"/>
            </a:effectLst>
          </p:spPr>
        </p:pic>
        <p:pic>
          <p:nvPicPr>
            <p:cNvPr id="1490" name="IMG_4622.png" descr="IMG_4622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91328" t="36812" r="1414" b="60086"/>
            <a:stretch>
              <a:fillRect/>
            </a:stretch>
          </p:blipFill>
          <p:spPr>
            <a:xfrm>
              <a:off x="475801" y="1050728"/>
              <a:ext cx="1023982" cy="328118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</p:grpSp>
      <p:pic>
        <p:nvPicPr>
          <p:cNvPr id="1492" name="IMG_6638.jpeg" descr="IMG_6638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13805" y="1972220"/>
            <a:ext cx="4545964" cy="208439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493" name="مستطيل مستطيل" descr="مستطيل مستطيل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158441" y="3630274"/>
            <a:ext cx="1608362" cy="4744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1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9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6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99259" y="1671299"/>
            <a:ext cx="802455" cy="601842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497" name="Google Shape;2486;p58" descr="Google Shape;2486;p5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30847" y="781044"/>
            <a:ext cx="3179729" cy="83839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00" name="تجميع"/>
          <p:cNvGrpSpPr/>
          <p:nvPr/>
        </p:nvGrpSpPr>
        <p:grpSpPr>
          <a:xfrm>
            <a:off x="1892543" y="720115"/>
            <a:ext cx="4310337" cy="1214253"/>
            <a:chOff x="0" y="0"/>
            <a:chExt cx="4310336" cy="1214252"/>
          </a:xfrm>
        </p:grpSpPr>
        <p:sp>
          <p:nvSpPr>
            <p:cNvPr id="1498" name="مربع نص 7"/>
            <p:cNvSpPr txBox="1"/>
            <p:nvPr/>
          </p:nvSpPr>
          <p:spPr>
            <a:xfrm>
              <a:off x="0" y="260281"/>
              <a:ext cx="4310337" cy="6936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b="1" spc="38" sz="2800" u="sng">
                  <a:solidFill>
                    <a:srgbClr val="44546A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مهارة تفكير عليا</a:t>
              </a:r>
            </a:p>
          </p:txBody>
        </p:sp>
        <p:pic>
          <p:nvPicPr>
            <p:cNvPr id="1499" name="صورة 7" descr="صورة 7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539754">
              <a:off x="292033" y="154757"/>
              <a:ext cx="920771" cy="9047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01" name="٦٨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٦٨</a:t>
            </a:r>
          </a:p>
        </p:txBody>
      </p:sp>
      <p:pic>
        <p:nvPicPr>
          <p:cNvPr id="1502" name="IMG_6639.png" descr="IMG_6639.png"/>
          <p:cNvPicPr>
            <a:picLocks noChangeAspect="1"/>
          </p:cNvPicPr>
          <p:nvPr/>
        </p:nvPicPr>
        <p:blipFill>
          <a:blip r:embed="rId5">
            <a:extLst/>
          </a:blip>
          <a:srcRect l="39710" t="61912" r="26588" b="26111"/>
          <a:stretch>
            <a:fillRect/>
          </a:stretch>
        </p:blipFill>
        <p:spPr>
          <a:xfrm>
            <a:off x="681219" y="2377619"/>
            <a:ext cx="6043397" cy="161062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4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5" name="IMG_5931.jpeg" descr="IMG_5931.jpeg"/>
          <p:cNvPicPr>
            <a:picLocks noChangeAspect="1"/>
          </p:cNvPicPr>
          <p:nvPr/>
        </p:nvPicPr>
        <p:blipFill>
          <a:blip r:embed="rId3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06" name="IMG_2367.png" descr="IMG_236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507" name="٦٤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٦٤</a:t>
            </a:r>
          </a:p>
        </p:txBody>
      </p:sp>
      <p:pic>
        <p:nvPicPr>
          <p:cNvPr id="1508" name="Google Shape;4071;p84" descr="Google Shape;4071;p84"/>
          <p:cNvPicPr>
            <a:picLocks noChangeAspect="1"/>
          </p:cNvPicPr>
          <p:nvPr/>
        </p:nvPicPr>
        <p:blipFill>
          <a:blip r:embed="rId5">
            <a:alphaModFix amt="52968"/>
            <a:extLst/>
          </a:blip>
          <a:srcRect l="851" t="3631" r="0" b="4876"/>
          <a:stretch>
            <a:fillRect/>
          </a:stretch>
        </p:blipFill>
        <p:spPr>
          <a:xfrm>
            <a:off x="529501" y="1477638"/>
            <a:ext cx="6156668" cy="31669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9" name="IMG_6641.png" descr="IMG_6641.pn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57125" y="2372322"/>
            <a:ext cx="6130288" cy="13776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1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7" b="0"/>
          <a:stretch>
            <a:fillRect/>
          </a:stretch>
        </p:blipFill>
        <p:spPr>
          <a:xfrm rot="5400000">
            <a:off x="6156091" y="2724299"/>
            <a:ext cx="4373419" cy="316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2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3" name="Google Shape;390;p16" descr="Google Shape;390;p16"/>
          <p:cNvPicPr>
            <a:picLocks noChangeAspect="1"/>
          </p:cNvPicPr>
          <p:nvPr/>
        </p:nvPicPr>
        <p:blipFill>
          <a:blip r:embed="rId3">
            <a:alphaModFix amt="86000"/>
            <a:extLst/>
          </a:blip>
          <a:srcRect l="0" t="0" r="9370" b="0"/>
          <a:stretch>
            <a:fillRect/>
          </a:stretch>
        </p:blipFill>
        <p:spPr>
          <a:xfrm rot="16200000">
            <a:off x="6204991" y="2877154"/>
            <a:ext cx="4327735" cy="161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4" name="IMG_5931.jpeg" descr="IMG_5931.jpeg"/>
          <p:cNvPicPr>
            <a:picLocks noChangeAspect="1"/>
          </p:cNvPicPr>
          <p:nvPr/>
        </p:nvPicPr>
        <p:blipFill>
          <a:blip r:embed="rId4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15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516" name="٦٤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٦٤</a:t>
            </a:r>
          </a:p>
        </p:txBody>
      </p:sp>
      <p:grpSp>
        <p:nvGrpSpPr>
          <p:cNvPr id="1524" name="تجميع"/>
          <p:cNvGrpSpPr/>
          <p:nvPr/>
        </p:nvGrpSpPr>
        <p:grpSpPr>
          <a:xfrm>
            <a:off x="457125" y="1933321"/>
            <a:ext cx="6048471" cy="2087089"/>
            <a:chOff x="0" y="0"/>
            <a:chExt cx="6048469" cy="2087088"/>
          </a:xfrm>
        </p:grpSpPr>
        <p:pic>
          <p:nvPicPr>
            <p:cNvPr id="1517" name="IMG_6640.png" descr="IMG_6640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28431" t="13035" r="36706" b="70925"/>
            <a:stretch>
              <a:fillRect/>
            </a:stretch>
          </p:blipFill>
          <p:spPr>
            <a:xfrm>
              <a:off x="0" y="0"/>
              <a:ext cx="6048470" cy="20870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18" name="❌"/>
            <p:cNvSpPr txBox="1"/>
            <p:nvPr/>
          </p:nvSpPr>
          <p:spPr>
            <a:xfrm>
              <a:off x="1222161" y="516979"/>
              <a:ext cx="254001" cy="292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/>
            </a:lstStyle>
            <a:p>
              <a:pPr rtl="0">
                <a:defRPr/>
              </a:pPr>
              <a:r>
                <a:t>❌</a:t>
              </a:r>
            </a:p>
          </p:txBody>
        </p:sp>
        <p:sp>
          <p:nvSpPr>
            <p:cNvPr id="1519" name="❌"/>
            <p:cNvSpPr txBox="1"/>
            <p:nvPr/>
          </p:nvSpPr>
          <p:spPr>
            <a:xfrm>
              <a:off x="664658" y="761886"/>
              <a:ext cx="254001" cy="292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/>
            </a:lstStyle>
            <a:p>
              <a:pPr rtl="0">
                <a:defRPr/>
              </a:pPr>
              <a:r>
                <a:t>❌</a:t>
              </a:r>
            </a:p>
          </p:txBody>
        </p:sp>
        <p:pic>
          <p:nvPicPr>
            <p:cNvPr id="1520" name="مستطيل مستطيل" descr="مستطيل مستطيل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76364" y="293593"/>
              <a:ext cx="945797" cy="286452"/>
            </a:xfrm>
            <a:prstGeom prst="rect">
              <a:avLst/>
            </a:prstGeom>
            <a:effectLst/>
          </p:spPr>
        </p:pic>
        <p:pic>
          <p:nvPicPr>
            <p:cNvPr id="1522" name="مستطيل مستطيل" descr="مستطيل مستطيل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332329" y="1191501"/>
              <a:ext cx="1016833" cy="3066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Google Shape;850;p34" descr="Google Shape;850;p34"/>
          <p:cNvPicPr>
            <a:picLocks noChangeAspect="1"/>
          </p:cNvPicPr>
          <p:nvPr/>
        </p:nvPicPr>
        <p:blipFill>
          <a:blip r:embed="rId2">
            <a:alphaModFix amt="90000"/>
            <a:extLst/>
          </a:blip>
          <a:srcRect l="851" t="3632" r="0" b="4875"/>
          <a:stretch>
            <a:fillRect/>
          </a:stretch>
        </p:blipFill>
        <p:spPr>
          <a:xfrm>
            <a:off x="2787759" y="2571749"/>
            <a:ext cx="2499479" cy="9145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41" name="Google Shape;856;p34"/>
          <p:cNvGrpSpPr/>
          <p:nvPr/>
        </p:nvGrpSpPr>
        <p:grpSpPr>
          <a:xfrm>
            <a:off x="4908792" y="3962319"/>
            <a:ext cx="440689" cy="440689"/>
            <a:chOff x="0" y="0"/>
            <a:chExt cx="440688" cy="440688"/>
          </a:xfrm>
        </p:grpSpPr>
        <p:sp>
          <p:nvSpPr>
            <p:cNvPr id="1039" name="Google Shape;857;p34"/>
            <p:cNvSpPr/>
            <p:nvPr/>
          </p:nvSpPr>
          <p:spPr>
            <a:xfrm>
              <a:off x="-1" y="-1"/>
              <a:ext cx="440690" cy="440690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040" name="Google Shape;858;p34" descr="Google Shape;858;p3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011" y="5241"/>
              <a:ext cx="415926" cy="415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44" name="Google Shape;859;p34"/>
          <p:cNvGrpSpPr/>
          <p:nvPr/>
        </p:nvGrpSpPr>
        <p:grpSpPr>
          <a:xfrm>
            <a:off x="4883454" y="3423753"/>
            <a:ext cx="440689" cy="440689"/>
            <a:chOff x="0" y="0"/>
            <a:chExt cx="440688" cy="440688"/>
          </a:xfrm>
        </p:grpSpPr>
        <p:sp>
          <p:nvSpPr>
            <p:cNvPr id="1042" name="Google Shape;860;p34"/>
            <p:cNvSpPr/>
            <p:nvPr/>
          </p:nvSpPr>
          <p:spPr>
            <a:xfrm>
              <a:off x="-1" y="-1"/>
              <a:ext cx="440690" cy="440690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043" name="Google Shape;861;p34" descr="Google Shape;861;p34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011" y="5241"/>
              <a:ext cx="415926" cy="415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45" name="Google Shape;1730;p23"/>
          <p:cNvSpPr txBox="1"/>
          <p:nvPr/>
        </p:nvSpPr>
        <p:spPr>
          <a:xfrm>
            <a:off x="2958579" y="2739011"/>
            <a:ext cx="1855875" cy="482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normAutofit fontScale="100000" lnSpcReduction="0"/>
          </a:bodyPr>
          <a:lstStyle>
            <a:lvl1pPr algn="ctr" defTabSz="649223" rtl="0">
              <a:lnSpc>
                <a:spcPct val="80000"/>
              </a:lnSpc>
              <a:defRPr b="1" sz="1775">
                <a:solidFill>
                  <a:srgbClr val="668A8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الحضور والغياب</a:t>
            </a:r>
          </a:p>
        </p:txBody>
      </p:sp>
      <p:pic>
        <p:nvPicPr>
          <p:cNvPr id="1046" name="IMG_2367.png" descr="IMG_2367.png"/>
          <p:cNvPicPr>
            <a:picLocks noChangeAspect="1"/>
          </p:cNvPicPr>
          <p:nvPr/>
        </p:nvPicPr>
        <p:blipFill>
          <a:blip r:embed="rId5">
            <a:alphaModFix amt="14840"/>
            <a:extLst/>
          </a:blip>
          <a:stretch>
            <a:fillRect/>
          </a:stretch>
        </p:blipFill>
        <p:spPr>
          <a:xfrm>
            <a:off x="86225" y="2097181"/>
            <a:ext cx="3316432" cy="265314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56" name="Google Shape;1046;p38"/>
          <p:cNvGrpSpPr/>
          <p:nvPr/>
        </p:nvGrpSpPr>
        <p:grpSpPr>
          <a:xfrm>
            <a:off x="6839384" y="836752"/>
            <a:ext cx="2074961" cy="1734999"/>
            <a:chOff x="0" y="0"/>
            <a:chExt cx="2074959" cy="1734997"/>
          </a:xfrm>
        </p:grpSpPr>
        <p:grpSp>
          <p:nvGrpSpPr>
            <p:cNvPr id="1054" name="Google Shape;1047;p38"/>
            <p:cNvGrpSpPr/>
            <p:nvPr/>
          </p:nvGrpSpPr>
          <p:grpSpPr>
            <a:xfrm>
              <a:off x="0" y="-1"/>
              <a:ext cx="2074961" cy="1734999"/>
              <a:chOff x="0" y="0"/>
              <a:chExt cx="2074959" cy="1734998"/>
            </a:xfrm>
          </p:grpSpPr>
          <p:grpSp>
            <p:nvGrpSpPr>
              <p:cNvPr id="1050" name="Google Shape;1048;p38"/>
              <p:cNvGrpSpPr/>
              <p:nvPr/>
            </p:nvGrpSpPr>
            <p:grpSpPr>
              <a:xfrm>
                <a:off x="690801" y="1449326"/>
                <a:ext cx="696960" cy="285672"/>
                <a:chOff x="0" y="0"/>
                <a:chExt cx="696958" cy="285671"/>
              </a:xfrm>
            </p:grpSpPr>
            <p:sp>
              <p:nvSpPr>
                <p:cNvPr id="1047" name="Google Shape;1049;p38"/>
                <p:cNvSpPr/>
                <p:nvPr/>
              </p:nvSpPr>
              <p:spPr>
                <a:xfrm rot="10800000">
                  <a:off x="0" y="270018"/>
                  <a:ext cx="693383" cy="156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694" y="0"/>
                      </a:lnTo>
                      <a:lnTo>
                        <a:pt x="20906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07887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048" name="Google Shape;1050;p38"/>
                <p:cNvSpPr/>
                <p:nvPr/>
              </p:nvSpPr>
              <p:spPr>
                <a:xfrm>
                  <a:off x="66886" y="-1"/>
                  <a:ext cx="559647" cy="2235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301" y="0"/>
                      </a:lnTo>
                      <a:lnTo>
                        <a:pt x="20299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049" name="Google Shape;1051;p38"/>
                <p:cNvSpPr/>
                <p:nvPr/>
              </p:nvSpPr>
              <p:spPr>
                <a:xfrm>
                  <a:off x="3576" y="222959"/>
                  <a:ext cx="693383" cy="488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5" y="0"/>
                      </a:lnTo>
                      <a:lnTo>
                        <a:pt x="19435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chemeClr val="accent3">
                    <a:lumOff val="44000"/>
                  </a:schemeClr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1053" name="Google Shape;1052;p38"/>
              <p:cNvGrpSpPr/>
              <p:nvPr/>
            </p:nvGrpSpPr>
            <p:grpSpPr>
              <a:xfrm>
                <a:off x="0" y="-1"/>
                <a:ext cx="2074961" cy="1449327"/>
                <a:chOff x="0" y="0"/>
                <a:chExt cx="2074960" cy="1449325"/>
              </a:xfrm>
            </p:grpSpPr>
            <p:sp>
              <p:nvSpPr>
                <p:cNvPr id="1051" name="Google Shape;1053;p38"/>
                <p:cNvSpPr/>
                <p:nvPr/>
              </p:nvSpPr>
              <p:spPr>
                <a:xfrm>
                  <a:off x="5" y="-1"/>
                  <a:ext cx="2074956" cy="1449282"/>
                </a:xfrm>
                <a:prstGeom prst="roundRect">
                  <a:avLst>
                    <a:gd name="adj" fmla="val 3377"/>
                  </a:avLst>
                </a:prstGeom>
                <a:solidFill>
                  <a:srgbClr val="262626"/>
                </a:solidFill>
                <a:ln w="12700" cap="flat">
                  <a:solidFill>
                    <a:srgbClr val="393536"/>
                  </a:solidFill>
                  <a:prstDash val="solid"/>
                  <a:miter lim="8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052" name="Google Shape;1054;p38"/>
                <p:cNvSpPr/>
                <p:nvPr/>
              </p:nvSpPr>
              <p:spPr>
                <a:xfrm rot="10800000">
                  <a:off x="0" y="1288416"/>
                  <a:ext cx="2074955" cy="1609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328" y="0"/>
                      </a:moveTo>
                      <a:lnTo>
                        <a:pt x="21272" y="0"/>
                      </a:lnTo>
                      <a:cubicBezTo>
                        <a:pt x="21453" y="0"/>
                        <a:pt x="21600" y="1893"/>
                        <a:pt x="21600" y="422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4227"/>
                      </a:lnTo>
                      <a:cubicBezTo>
                        <a:pt x="0" y="1893"/>
                        <a:pt x="147" y="0"/>
                        <a:pt x="328" y="0"/>
                      </a:cubicBezTo>
                      <a:close/>
                    </a:path>
                  </a:pathLst>
                </a:custGeom>
                <a:solidFill>
                  <a:schemeClr val="accent3">
                    <a:lumOff val="44000"/>
                  </a:schemeClr>
                </a:solidFill>
                <a:ln w="12700" cap="flat">
                  <a:solidFill>
                    <a:srgbClr val="C6CFD6"/>
                  </a:solidFill>
                  <a:prstDash val="solid"/>
                  <a:miter lim="8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1055" name="Google Shape;1055;p38"/>
            <p:cNvSpPr/>
            <p:nvPr/>
          </p:nvSpPr>
          <p:spPr>
            <a:xfrm>
              <a:off x="986116" y="29180"/>
              <a:ext cx="51335" cy="5137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chemeClr val="accent3">
                      <a:lumOff val="44000"/>
                    </a:schemeClr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057" name="النشيد الوطني بدون موسيقى.mp4" descr="النشيد الوطني بدون موسيقى.mp4"/>
          <p:cNvPicPr>
            <a:picLocks noChangeAspect="0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 rot="33250">
            <a:off x="6844810" y="846457"/>
            <a:ext cx="2012371" cy="1131958"/>
          </a:xfrm>
          <a:prstGeom prst="rect">
            <a:avLst/>
          </a:prstGeom>
          <a:ln w="12700">
            <a:miter lim="400000"/>
          </a:ln>
        </p:spPr>
      </p:pic>
      <p:sp>
        <p:nvSpPr>
          <p:cNvPr id="1058" name="Google Shape;1736;p24"/>
          <p:cNvSpPr txBox="1"/>
          <p:nvPr/>
        </p:nvSpPr>
        <p:spPr>
          <a:xfrm>
            <a:off x="3762733" y="754143"/>
            <a:ext cx="2682131" cy="1579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 algn="r" defTabSz="731520" rtl="0">
              <a:defRPr sz="36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defTabSz="731520" rtl="0">
              <a:defRPr sz="36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grpSp>
        <p:nvGrpSpPr>
          <p:cNvPr id="1086" name="Google Shape;1820;p53"/>
          <p:cNvGrpSpPr/>
          <p:nvPr/>
        </p:nvGrpSpPr>
        <p:grpSpPr>
          <a:xfrm>
            <a:off x="4713785" y="2751951"/>
            <a:ext cx="390014" cy="456674"/>
            <a:chOff x="27" y="27"/>
            <a:chExt cx="390012" cy="456672"/>
          </a:xfrm>
        </p:grpSpPr>
        <p:sp>
          <p:nvSpPr>
            <p:cNvPr id="1059" name="Google Shape;1821;p53"/>
            <p:cNvSpPr/>
            <p:nvPr/>
          </p:nvSpPr>
          <p:spPr>
            <a:xfrm>
              <a:off x="7196" y="48043"/>
              <a:ext cx="316157" cy="402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4" y="0"/>
                  </a:moveTo>
                  <a:lnTo>
                    <a:pt x="784" y="78"/>
                  </a:lnTo>
                  <a:lnTo>
                    <a:pt x="539" y="192"/>
                  </a:lnTo>
                  <a:lnTo>
                    <a:pt x="391" y="309"/>
                  </a:lnTo>
                  <a:lnTo>
                    <a:pt x="245" y="463"/>
                  </a:lnTo>
                  <a:lnTo>
                    <a:pt x="97" y="616"/>
                  </a:lnTo>
                  <a:lnTo>
                    <a:pt x="49" y="809"/>
                  </a:lnTo>
                  <a:lnTo>
                    <a:pt x="0" y="1001"/>
                  </a:lnTo>
                  <a:lnTo>
                    <a:pt x="0" y="20599"/>
                  </a:lnTo>
                  <a:lnTo>
                    <a:pt x="49" y="20830"/>
                  </a:lnTo>
                  <a:lnTo>
                    <a:pt x="97" y="20984"/>
                  </a:lnTo>
                  <a:lnTo>
                    <a:pt x="245" y="21176"/>
                  </a:lnTo>
                  <a:lnTo>
                    <a:pt x="391" y="21291"/>
                  </a:lnTo>
                  <a:lnTo>
                    <a:pt x="539" y="21446"/>
                  </a:lnTo>
                  <a:lnTo>
                    <a:pt x="784" y="21522"/>
                  </a:lnTo>
                  <a:lnTo>
                    <a:pt x="1274" y="21600"/>
                  </a:lnTo>
                  <a:lnTo>
                    <a:pt x="20376" y="21600"/>
                  </a:lnTo>
                  <a:lnTo>
                    <a:pt x="20865" y="21522"/>
                  </a:lnTo>
                  <a:lnTo>
                    <a:pt x="21061" y="21446"/>
                  </a:lnTo>
                  <a:lnTo>
                    <a:pt x="21404" y="21176"/>
                  </a:lnTo>
                  <a:lnTo>
                    <a:pt x="21503" y="20984"/>
                  </a:lnTo>
                  <a:lnTo>
                    <a:pt x="21600" y="20830"/>
                  </a:lnTo>
                  <a:lnTo>
                    <a:pt x="21600" y="809"/>
                  </a:lnTo>
                  <a:lnTo>
                    <a:pt x="21503" y="616"/>
                  </a:lnTo>
                  <a:lnTo>
                    <a:pt x="21404" y="463"/>
                  </a:lnTo>
                  <a:lnTo>
                    <a:pt x="21258" y="309"/>
                  </a:lnTo>
                  <a:lnTo>
                    <a:pt x="21061" y="192"/>
                  </a:lnTo>
                  <a:lnTo>
                    <a:pt x="20865" y="78"/>
                  </a:lnTo>
                  <a:lnTo>
                    <a:pt x="20376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0" name="Google Shape;1822;p53"/>
            <p:cNvSpPr/>
            <p:nvPr/>
          </p:nvSpPr>
          <p:spPr>
            <a:xfrm>
              <a:off x="35150" y="48043"/>
              <a:ext cx="260250" cy="359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0995"/>
                  </a:lnTo>
                  <a:lnTo>
                    <a:pt x="60" y="21254"/>
                  </a:lnTo>
                  <a:lnTo>
                    <a:pt x="238" y="21426"/>
                  </a:lnTo>
                  <a:lnTo>
                    <a:pt x="535" y="21557"/>
                  </a:lnTo>
                  <a:lnTo>
                    <a:pt x="833" y="21600"/>
                  </a:lnTo>
                  <a:lnTo>
                    <a:pt x="20767" y="21600"/>
                  </a:lnTo>
                  <a:lnTo>
                    <a:pt x="21125" y="21557"/>
                  </a:lnTo>
                  <a:lnTo>
                    <a:pt x="21362" y="21426"/>
                  </a:lnTo>
                  <a:lnTo>
                    <a:pt x="21540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1" name="Google Shape;1823;p53"/>
            <p:cNvSpPr/>
            <p:nvPr/>
          </p:nvSpPr>
          <p:spPr>
            <a:xfrm>
              <a:off x="238770" y="48043"/>
              <a:ext cx="56630" cy="359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7774" y="21600"/>
                  </a:lnTo>
                  <a:lnTo>
                    <a:pt x="19417" y="21557"/>
                  </a:lnTo>
                  <a:lnTo>
                    <a:pt x="20508" y="21426"/>
                  </a:lnTo>
                  <a:lnTo>
                    <a:pt x="21324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2" name="Google Shape;1824;p53"/>
            <p:cNvSpPr/>
            <p:nvPr/>
          </p:nvSpPr>
          <p:spPr>
            <a:xfrm>
              <a:off x="145573" y="6474"/>
              <a:ext cx="39431" cy="45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90" y="0"/>
                  </a:moveTo>
                  <a:lnTo>
                    <a:pt x="8631" y="340"/>
                  </a:lnTo>
                  <a:lnTo>
                    <a:pt x="6667" y="667"/>
                  </a:lnTo>
                  <a:lnTo>
                    <a:pt x="4704" y="1688"/>
                  </a:lnTo>
                  <a:lnTo>
                    <a:pt x="3136" y="2695"/>
                  </a:lnTo>
                  <a:lnTo>
                    <a:pt x="1964" y="4043"/>
                  </a:lnTo>
                  <a:lnTo>
                    <a:pt x="381" y="7418"/>
                  </a:lnTo>
                  <a:lnTo>
                    <a:pt x="0" y="9106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9106"/>
                  </a:lnTo>
                  <a:lnTo>
                    <a:pt x="20808" y="5730"/>
                  </a:lnTo>
                  <a:lnTo>
                    <a:pt x="19636" y="4043"/>
                  </a:lnTo>
                  <a:lnTo>
                    <a:pt x="18449" y="2695"/>
                  </a:lnTo>
                  <a:lnTo>
                    <a:pt x="16881" y="1688"/>
                  </a:lnTo>
                  <a:lnTo>
                    <a:pt x="14918" y="667"/>
                  </a:lnTo>
                  <a:lnTo>
                    <a:pt x="12954" y="340"/>
                  </a:lnTo>
                  <a:lnTo>
                    <a:pt x="10990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3" name="Google Shape;1825;p53"/>
            <p:cNvSpPr/>
            <p:nvPr/>
          </p:nvSpPr>
          <p:spPr>
            <a:xfrm>
              <a:off x="97530" y="40179"/>
              <a:ext cx="135489" cy="3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9" y="0"/>
                  </a:moveTo>
                  <a:lnTo>
                    <a:pt x="913" y="403"/>
                  </a:lnTo>
                  <a:lnTo>
                    <a:pt x="456" y="1240"/>
                  </a:lnTo>
                  <a:lnTo>
                    <a:pt x="115" y="3318"/>
                  </a:lnTo>
                  <a:lnTo>
                    <a:pt x="0" y="5396"/>
                  </a:lnTo>
                  <a:lnTo>
                    <a:pt x="115" y="8714"/>
                  </a:lnTo>
                  <a:lnTo>
                    <a:pt x="341" y="11630"/>
                  </a:lnTo>
                  <a:lnTo>
                    <a:pt x="797" y="14545"/>
                  </a:lnTo>
                  <a:lnTo>
                    <a:pt x="1369" y="17026"/>
                  </a:lnTo>
                  <a:lnTo>
                    <a:pt x="1940" y="19103"/>
                  </a:lnTo>
                  <a:lnTo>
                    <a:pt x="2742" y="20360"/>
                  </a:lnTo>
                  <a:lnTo>
                    <a:pt x="3655" y="21600"/>
                  </a:lnTo>
                  <a:lnTo>
                    <a:pt x="18056" y="21600"/>
                  </a:lnTo>
                  <a:lnTo>
                    <a:pt x="18858" y="20360"/>
                  </a:lnTo>
                  <a:lnTo>
                    <a:pt x="19660" y="19103"/>
                  </a:lnTo>
                  <a:lnTo>
                    <a:pt x="20342" y="17026"/>
                  </a:lnTo>
                  <a:lnTo>
                    <a:pt x="20913" y="14545"/>
                  </a:lnTo>
                  <a:lnTo>
                    <a:pt x="21259" y="11630"/>
                  </a:lnTo>
                  <a:lnTo>
                    <a:pt x="21600" y="8714"/>
                  </a:lnTo>
                  <a:lnTo>
                    <a:pt x="21600" y="5396"/>
                  </a:lnTo>
                  <a:lnTo>
                    <a:pt x="21489" y="3318"/>
                  </a:lnTo>
                  <a:lnTo>
                    <a:pt x="21144" y="1240"/>
                  </a:lnTo>
                  <a:lnTo>
                    <a:pt x="20687" y="403"/>
                  </a:lnTo>
                  <a:lnTo>
                    <a:pt x="20116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4" name="Google Shape;1826;p53"/>
            <p:cNvSpPr/>
            <p:nvPr/>
          </p:nvSpPr>
          <p:spPr>
            <a:xfrm>
              <a:off x="347749" y="118315"/>
              <a:ext cx="35123" cy="39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8" y="0"/>
                  </a:moveTo>
                  <a:lnTo>
                    <a:pt x="9245" y="776"/>
                  </a:lnTo>
                  <a:lnTo>
                    <a:pt x="8373" y="1568"/>
                  </a:lnTo>
                  <a:lnTo>
                    <a:pt x="0" y="16105"/>
                  </a:lnTo>
                  <a:lnTo>
                    <a:pt x="13227" y="21600"/>
                  </a:lnTo>
                  <a:lnTo>
                    <a:pt x="21156" y="7459"/>
                  </a:lnTo>
                  <a:lnTo>
                    <a:pt x="21600" y="6287"/>
                  </a:lnTo>
                  <a:lnTo>
                    <a:pt x="21600" y="5099"/>
                  </a:lnTo>
                  <a:lnTo>
                    <a:pt x="20711" y="3927"/>
                  </a:lnTo>
                  <a:lnTo>
                    <a:pt x="19396" y="2740"/>
                  </a:lnTo>
                  <a:lnTo>
                    <a:pt x="13654" y="396"/>
                  </a:lnTo>
                  <a:lnTo>
                    <a:pt x="11894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5" name="Google Shape;1827;p53"/>
            <p:cNvSpPr/>
            <p:nvPr/>
          </p:nvSpPr>
          <p:spPr>
            <a:xfrm>
              <a:off x="334105" y="138377"/>
              <a:ext cx="43015" cy="40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563" y="0"/>
                  </a:moveTo>
                  <a:lnTo>
                    <a:pt x="6126" y="389"/>
                  </a:lnTo>
                  <a:lnTo>
                    <a:pt x="5051" y="1166"/>
                  </a:lnTo>
                  <a:lnTo>
                    <a:pt x="3963" y="2317"/>
                  </a:lnTo>
                  <a:lnTo>
                    <a:pt x="0" y="11196"/>
                  </a:lnTo>
                  <a:lnTo>
                    <a:pt x="363" y="13498"/>
                  </a:lnTo>
                  <a:lnTo>
                    <a:pt x="15488" y="21600"/>
                  </a:lnTo>
                  <a:lnTo>
                    <a:pt x="17288" y="20449"/>
                  </a:lnTo>
                  <a:lnTo>
                    <a:pt x="21251" y="11570"/>
                  </a:lnTo>
                  <a:lnTo>
                    <a:pt x="21600" y="10030"/>
                  </a:lnTo>
                  <a:lnTo>
                    <a:pt x="21600" y="8491"/>
                  </a:lnTo>
                  <a:lnTo>
                    <a:pt x="20888" y="6951"/>
                  </a:lnTo>
                  <a:lnTo>
                    <a:pt x="19451" y="6174"/>
                  </a:lnTo>
                  <a:lnTo>
                    <a:pt x="9000" y="389"/>
                  </a:lnTo>
                  <a:lnTo>
                    <a:pt x="7563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6" name="Google Shape;1828;p53"/>
            <p:cNvSpPr/>
            <p:nvPr/>
          </p:nvSpPr>
          <p:spPr>
            <a:xfrm>
              <a:off x="217263" y="181390"/>
              <a:ext cx="138350" cy="226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89" y="0"/>
                  </a:moveTo>
                  <a:lnTo>
                    <a:pt x="16229" y="275"/>
                  </a:lnTo>
                  <a:lnTo>
                    <a:pt x="0" y="19958"/>
                  </a:lnTo>
                  <a:lnTo>
                    <a:pt x="221" y="20230"/>
                  </a:lnTo>
                  <a:lnTo>
                    <a:pt x="4590" y="21600"/>
                  </a:lnTo>
                  <a:lnTo>
                    <a:pt x="5258" y="21600"/>
                  </a:lnTo>
                  <a:lnTo>
                    <a:pt x="21600" y="1915"/>
                  </a:lnTo>
                  <a:lnTo>
                    <a:pt x="21492" y="1505"/>
                  </a:lnTo>
                  <a:lnTo>
                    <a:pt x="16789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7" name="Google Shape;1829;p53"/>
            <p:cNvSpPr/>
            <p:nvPr/>
          </p:nvSpPr>
          <p:spPr>
            <a:xfrm>
              <a:off x="206509" y="390735"/>
              <a:ext cx="44432" cy="59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228" y="0"/>
                  </a:moveTo>
                  <a:lnTo>
                    <a:pt x="4174" y="1301"/>
                  </a:lnTo>
                  <a:lnTo>
                    <a:pt x="3823" y="2602"/>
                  </a:lnTo>
                  <a:lnTo>
                    <a:pt x="0" y="20299"/>
                  </a:lnTo>
                  <a:lnTo>
                    <a:pt x="338" y="21076"/>
                  </a:lnTo>
                  <a:lnTo>
                    <a:pt x="1743" y="21600"/>
                  </a:lnTo>
                  <a:lnTo>
                    <a:pt x="2783" y="21338"/>
                  </a:lnTo>
                  <a:lnTo>
                    <a:pt x="19520" y="8592"/>
                  </a:lnTo>
                  <a:lnTo>
                    <a:pt x="20560" y="7291"/>
                  </a:lnTo>
                  <a:lnTo>
                    <a:pt x="21600" y="6252"/>
                  </a:lnTo>
                  <a:lnTo>
                    <a:pt x="5228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8" name="Google Shape;1830;p53"/>
            <p:cNvSpPr/>
            <p:nvPr/>
          </p:nvSpPr>
          <p:spPr>
            <a:xfrm>
              <a:off x="321213" y="159189"/>
              <a:ext cx="47321" cy="42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85" y="0"/>
                  </a:moveTo>
                  <a:lnTo>
                    <a:pt x="0" y="12815"/>
                  </a:lnTo>
                  <a:lnTo>
                    <a:pt x="15702" y="21600"/>
                  </a:lnTo>
                  <a:lnTo>
                    <a:pt x="21600" y="8785"/>
                  </a:lnTo>
                  <a:lnTo>
                    <a:pt x="5885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9" name="Google Shape;1831;p53"/>
            <p:cNvSpPr/>
            <p:nvPr/>
          </p:nvSpPr>
          <p:spPr>
            <a:xfrm>
              <a:off x="63825" y="106839"/>
              <a:ext cx="68829" cy="68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1796"/>
                  </a:lnTo>
                  <a:lnTo>
                    <a:pt x="0" y="3148"/>
                  </a:lnTo>
                  <a:lnTo>
                    <a:pt x="0" y="18452"/>
                  </a:lnTo>
                  <a:lnTo>
                    <a:pt x="227" y="19577"/>
                  </a:lnTo>
                  <a:lnTo>
                    <a:pt x="898" y="20702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702"/>
                  </a:lnTo>
                  <a:lnTo>
                    <a:pt x="21373" y="19577"/>
                  </a:lnTo>
                  <a:lnTo>
                    <a:pt x="21600" y="18452"/>
                  </a:lnTo>
                  <a:lnTo>
                    <a:pt x="21600" y="3148"/>
                  </a:lnTo>
                  <a:lnTo>
                    <a:pt x="21373" y="1796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0" name="Google Shape;1832;p53"/>
            <p:cNvSpPr/>
            <p:nvPr/>
          </p:nvSpPr>
          <p:spPr>
            <a:xfrm>
              <a:off x="63825" y="208649"/>
              <a:ext cx="68829" cy="68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2023"/>
                  </a:lnTo>
                  <a:lnTo>
                    <a:pt x="0" y="3148"/>
                  </a:lnTo>
                  <a:lnTo>
                    <a:pt x="0" y="18443"/>
                  </a:lnTo>
                  <a:lnTo>
                    <a:pt x="227" y="19795"/>
                  </a:lnTo>
                  <a:lnTo>
                    <a:pt x="898" y="20693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693"/>
                  </a:lnTo>
                  <a:lnTo>
                    <a:pt x="21373" y="19795"/>
                  </a:lnTo>
                  <a:lnTo>
                    <a:pt x="21600" y="18443"/>
                  </a:lnTo>
                  <a:lnTo>
                    <a:pt x="21600" y="3148"/>
                  </a:lnTo>
                  <a:lnTo>
                    <a:pt x="21373" y="2023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1" name="Google Shape;1833;p53"/>
            <p:cNvSpPr/>
            <p:nvPr/>
          </p:nvSpPr>
          <p:spPr>
            <a:xfrm>
              <a:off x="63825" y="310459"/>
              <a:ext cx="68829" cy="6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18"/>
                  </a:lnTo>
                  <a:lnTo>
                    <a:pt x="898" y="899"/>
                  </a:lnTo>
                  <a:lnTo>
                    <a:pt x="227" y="2024"/>
                  </a:lnTo>
                  <a:lnTo>
                    <a:pt x="0" y="3149"/>
                  </a:lnTo>
                  <a:lnTo>
                    <a:pt x="0" y="18451"/>
                  </a:lnTo>
                  <a:lnTo>
                    <a:pt x="227" y="19803"/>
                  </a:lnTo>
                  <a:lnTo>
                    <a:pt x="898" y="20701"/>
                  </a:lnTo>
                  <a:lnTo>
                    <a:pt x="2023" y="21382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82"/>
                  </a:lnTo>
                  <a:lnTo>
                    <a:pt x="20702" y="20701"/>
                  </a:lnTo>
                  <a:lnTo>
                    <a:pt x="21373" y="19803"/>
                  </a:lnTo>
                  <a:lnTo>
                    <a:pt x="21600" y="18451"/>
                  </a:lnTo>
                  <a:lnTo>
                    <a:pt x="21600" y="3149"/>
                  </a:lnTo>
                  <a:lnTo>
                    <a:pt x="21373" y="2024"/>
                  </a:lnTo>
                  <a:lnTo>
                    <a:pt x="20702" y="899"/>
                  </a:lnTo>
                  <a:lnTo>
                    <a:pt x="19804" y="218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2" name="Google Shape;1834;p53"/>
            <p:cNvSpPr/>
            <p:nvPr/>
          </p:nvSpPr>
          <p:spPr>
            <a:xfrm>
              <a:off x="27" y="41596"/>
              <a:ext cx="390014" cy="415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89" y="4328"/>
                  </a:moveTo>
                  <a:lnTo>
                    <a:pt x="20766" y="4589"/>
                  </a:lnTo>
                  <a:lnTo>
                    <a:pt x="20449" y="5149"/>
                  </a:lnTo>
                  <a:lnTo>
                    <a:pt x="19972" y="4925"/>
                  </a:lnTo>
                  <a:lnTo>
                    <a:pt x="20289" y="4328"/>
                  </a:lnTo>
                  <a:close/>
                  <a:moveTo>
                    <a:pt x="19258" y="5371"/>
                  </a:moveTo>
                  <a:lnTo>
                    <a:pt x="19296" y="5409"/>
                  </a:lnTo>
                  <a:lnTo>
                    <a:pt x="20449" y="5931"/>
                  </a:lnTo>
                  <a:lnTo>
                    <a:pt x="20487" y="5969"/>
                  </a:lnTo>
                  <a:lnTo>
                    <a:pt x="20487" y="6006"/>
                  </a:lnTo>
                  <a:lnTo>
                    <a:pt x="20170" y="6528"/>
                  </a:lnTo>
                  <a:lnTo>
                    <a:pt x="18939" y="5931"/>
                  </a:lnTo>
                  <a:lnTo>
                    <a:pt x="19258" y="5409"/>
                  </a:lnTo>
                  <a:lnTo>
                    <a:pt x="19258" y="5371"/>
                  </a:lnTo>
                  <a:close/>
                  <a:moveTo>
                    <a:pt x="18622" y="6566"/>
                  </a:moveTo>
                  <a:lnTo>
                    <a:pt x="19853" y="7163"/>
                  </a:lnTo>
                  <a:lnTo>
                    <a:pt x="19495" y="7834"/>
                  </a:lnTo>
                  <a:lnTo>
                    <a:pt x="18264" y="7274"/>
                  </a:lnTo>
                  <a:lnTo>
                    <a:pt x="18622" y="6566"/>
                  </a:lnTo>
                  <a:close/>
                  <a:moveTo>
                    <a:pt x="16994" y="708"/>
                  </a:moveTo>
                  <a:lnTo>
                    <a:pt x="17113" y="746"/>
                  </a:lnTo>
                  <a:lnTo>
                    <a:pt x="17233" y="821"/>
                  </a:lnTo>
                  <a:lnTo>
                    <a:pt x="17391" y="970"/>
                  </a:lnTo>
                  <a:lnTo>
                    <a:pt x="17470" y="1082"/>
                  </a:lnTo>
                  <a:lnTo>
                    <a:pt x="17510" y="1194"/>
                  </a:lnTo>
                  <a:lnTo>
                    <a:pt x="17510" y="7088"/>
                  </a:lnTo>
                  <a:lnTo>
                    <a:pt x="16676" y="8617"/>
                  </a:lnTo>
                  <a:lnTo>
                    <a:pt x="16676" y="708"/>
                  </a:lnTo>
                  <a:close/>
                  <a:moveTo>
                    <a:pt x="17907" y="7871"/>
                  </a:moveTo>
                  <a:lnTo>
                    <a:pt x="19138" y="8469"/>
                  </a:lnTo>
                  <a:lnTo>
                    <a:pt x="13698" y="18578"/>
                  </a:lnTo>
                  <a:lnTo>
                    <a:pt x="12467" y="17981"/>
                  </a:lnTo>
                  <a:lnTo>
                    <a:pt x="17907" y="7871"/>
                  </a:lnTo>
                  <a:close/>
                  <a:moveTo>
                    <a:pt x="15961" y="15929"/>
                  </a:moveTo>
                  <a:lnTo>
                    <a:pt x="15961" y="18503"/>
                  </a:lnTo>
                  <a:lnTo>
                    <a:pt x="15881" y="18653"/>
                  </a:lnTo>
                  <a:lnTo>
                    <a:pt x="15843" y="18689"/>
                  </a:lnTo>
                  <a:lnTo>
                    <a:pt x="14492" y="18689"/>
                  </a:lnTo>
                  <a:lnTo>
                    <a:pt x="15961" y="15929"/>
                  </a:lnTo>
                  <a:close/>
                  <a:moveTo>
                    <a:pt x="12190" y="18653"/>
                  </a:moveTo>
                  <a:lnTo>
                    <a:pt x="13301" y="19175"/>
                  </a:lnTo>
                  <a:lnTo>
                    <a:pt x="11871" y="20556"/>
                  </a:lnTo>
                  <a:lnTo>
                    <a:pt x="12190" y="18653"/>
                  </a:lnTo>
                  <a:close/>
                  <a:moveTo>
                    <a:pt x="1548" y="708"/>
                  </a:moveTo>
                  <a:lnTo>
                    <a:pt x="1548" y="18689"/>
                  </a:lnTo>
                  <a:lnTo>
                    <a:pt x="1628" y="18840"/>
                  </a:lnTo>
                  <a:lnTo>
                    <a:pt x="1707" y="18989"/>
                  </a:lnTo>
                  <a:lnTo>
                    <a:pt x="1827" y="19138"/>
                  </a:lnTo>
                  <a:lnTo>
                    <a:pt x="1945" y="19250"/>
                  </a:lnTo>
                  <a:lnTo>
                    <a:pt x="2104" y="19324"/>
                  </a:lnTo>
                  <a:lnTo>
                    <a:pt x="2264" y="19362"/>
                  </a:lnTo>
                  <a:lnTo>
                    <a:pt x="2462" y="19399"/>
                  </a:lnTo>
                  <a:lnTo>
                    <a:pt x="11316" y="19399"/>
                  </a:lnTo>
                  <a:lnTo>
                    <a:pt x="11077" y="20929"/>
                  </a:lnTo>
                  <a:lnTo>
                    <a:pt x="1390" y="20929"/>
                  </a:lnTo>
                  <a:lnTo>
                    <a:pt x="1231" y="20892"/>
                  </a:lnTo>
                  <a:lnTo>
                    <a:pt x="1111" y="20854"/>
                  </a:lnTo>
                  <a:lnTo>
                    <a:pt x="1033" y="20816"/>
                  </a:lnTo>
                  <a:lnTo>
                    <a:pt x="913" y="20743"/>
                  </a:lnTo>
                  <a:lnTo>
                    <a:pt x="834" y="20630"/>
                  </a:lnTo>
                  <a:lnTo>
                    <a:pt x="794" y="20556"/>
                  </a:lnTo>
                  <a:lnTo>
                    <a:pt x="754" y="20443"/>
                  </a:lnTo>
                  <a:lnTo>
                    <a:pt x="754" y="1194"/>
                  </a:lnTo>
                  <a:lnTo>
                    <a:pt x="794" y="1082"/>
                  </a:lnTo>
                  <a:lnTo>
                    <a:pt x="834" y="970"/>
                  </a:lnTo>
                  <a:lnTo>
                    <a:pt x="913" y="895"/>
                  </a:lnTo>
                  <a:lnTo>
                    <a:pt x="1033" y="821"/>
                  </a:lnTo>
                  <a:lnTo>
                    <a:pt x="1111" y="746"/>
                  </a:lnTo>
                  <a:lnTo>
                    <a:pt x="1231" y="708"/>
                  </a:lnTo>
                  <a:close/>
                  <a:moveTo>
                    <a:pt x="1390" y="0"/>
                  </a:moveTo>
                  <a:lnTo>
                    <a:pt x="1111" y="38"/>
                  </a:lnTo>
                  <a:lnTo>
                    <a:pt x="834" y="113"/>
                  </a:lnTo>
                  <a:lnTo>
                    <a:pt x="596" y="224"/>
                  </a:lnTo>
                  <a:lnTo>
                    <a:pt x="397" y="373"/>
                  </a:lnTo>
                  <a:lnTo>
                    <a:pt x="239" y="560"/>
                  </a:lnTo>
                  <a:lnTo>
                    <a:pt x="118" y="784"/>
                  </a:lnTo>
                  <a:lnTo>
                    <a:pt x="40" y="1045"/>
                  </a:lnTo>
                  <a:lnTo>
                    <a:pt x="0" y="1306"/>
                  </a:lnTo>
                  <a:lnTo>
                    <a:pt x="0" y="20294"/>
                  </a:lnTo>
                  <a:lnTo>
                    <a:pt x="40" y="20556"/>
                  </a:lnTo>
                  <a:lnTo>
                    <a:pt x="118" y="20816"/>
                  </a:lnTo>
                  <a:lnTo>
                    <a:pt x="239" y="21040"/>
                  </a:lnTo>
                  <a:lnTo>
                    <a:pt x="397" y="21227"/>
                  </a:lnTo>
                  <a:lnTo>
                    <a:pt x="596" y="21376"/>
                  </a:lnTo>
                  <a:lnTo>
                    <a:pt x="834" y="21525"/>
                  </a:lnTo>
                  <a:lnTo>
                    <a:pt x="1111" y="21600"/>
                  </a:lnTo>
                  <a:lnTo>
                    <a:pt x="17153" y="21600"/>
                  </a:lnTo>
                  <a:lnTo>
                    <a:pt x="17391" y="21525"/>
                  </a:lnTo>
                  <a:lnTo>
                    <a:pt x="17630" y="21376"/>
                  </a:lnTo>
                  <a:lnTo>
                    <a:pt x="17828" y="21227"/>
                  </a:lnTo>
                  <a:lnTo>
                    <a:pt x="18027" y="21040"/>
                  </a:lnTo>
                  <a:lnTo>
                    <a:pt x="18145" y="20816"/>
                  </a:lnTo>
                  <a:lnTo>
                    <a:pt x="18225" y="20556"/>
                  </a:lnTo>
                  <a:lnTo>
                    <a:pt x="18264" y="20294"/>
                  </a:lnTo>
                  <a:lnTo>
                    <a:pt x="18264" y="18616"/>
                  </a:lnTo>
                  <a:lnTo>
                    <a:pt x="18225" y="18467"/>
                  </a:lnTo>
                  <a:lnTo>
                    <a:pt x="18145" y="18354"/>
                  </a:lnTo>
                  <a:lnTo>
                    <a:pt x="18027" y="18280"/>
                  </a:lnTo>
                  <a:lnTo>
                    <a:pt x="17867" y="18243"/>
                  </a:lnTo>
                  <a:lnTo>
                    <a:pt x="17748" y="18280"/>
                  </a:lnTo>
                  <a:lnTo>
                    <a:pt x="17630" y="18354"/>
                  </a:lnTo>
                  <a:lnTo>
                    <a:pt x="17550" y="18467"/>
                  </a:lnTo>
                  <a:lnTo>
                    <a:pt x="17510" y="18616"/>
                  </a:lnTo>
                  <a:lnTo>
                    <a:pt x="17510" y="20443"/>
                  </a:lnTo>
                  <a:lnTo>
                    <a:pt x="17470" y="20556"/>
                  </a:lnTo>
                  <a:lnTo>
                    <a:pt x="17391" y="20630"/>
                  </a:lnTo>
                  <a:lnTo>
                    <a:pt x="17311" y="20743"/>
                  </a:lnTo>
                  <a:lnTo>
                    <a:pt x="17233" y="20816"/>
                  </a:lnTo>
                  <a:lnTo>
                    <a:pt x="17113" y="20854"/>
                  </a:lnTo>
                  <a:lnTo>
                    <a:pt x="16994" y="20892"/>
                  </a:lnTo>
                  <a:lnTo>
                    <a:pt x="16874" y="20929"/>
                  </a:lnTo>
                  <a:lnTo>
                    <a:pt x="12547" y="20929"/>
                  </a:lnTo>
                  <a:lnTo>
                    <a:pt x="13858" y="19623"/>
                  </a:lnTo>
                  <a:lnTo>
                    <a:pt x="14095" y="19399"/>
                  </a:lnTo>
                  <a:lnTo>
                    <a:pt x="15763" y="19399"/>
                  </a:lnTo>
                  <a:lnTo>
                    <a:pt x="15961" y="19362"/>
                  </a:lnTo>
                  <a:lnTo>
                    <a:pt x="16120" y="19324"/>
                  </a:lnTo>
                  <a:lnTo>
                    <a:pt x="16278" y="19250"/>
                  </a:lnTo>
                  <a:lnTo>
                    <a:pt x="16439" y="19138"/>
                  </a:lnTo>
                  <a:lnTo>
                    <a:pt x="16517" y="18989"/>
                  </a:lnTo>
                  <a:lnTo>
                    <a:pt x="16637" y="18840"/>
                  </a:lnTo>
                  <a:lnTo>
                    <a:pt x="16676" y="18689"/>
                  </a:lnTo>
                  <a:lnTo>
                    <a:pt x="16676" y="14550"/>
                  </a:lnTo>
                  <a:lnTo>
                    <a:pt x="17510" y="13058"/>
                  </a:lnTo>
                  <a:lnTo>
                    <a:pt x="17510" y="16975"/>
                  </a:lnTo>
                  <a:lnTo>
                    <a:pt x="17550" y="17124"/>
                  </a:lnTo>
                  <a:lnTo>
                    <a:pt x="17630" y="17197"/>
                  </a:lnTo>
                  <a:lnTo>
                    <a:pt x="17748" y="17272"/>
                  </a:lnTo>
                  <a:lnTo>
                    <a:pt x="17867" y="17310"/>
                  </a:lnTo>
                  <a:lnTo>
                    <a:pt x="18027" y="17272"/>
                  </a:lnTo>
                  <a:lnTo>
                    <a:pt x="18145" y="17197"/>
                  </a:lnTo>
                  <a:lnTo>
                    <a:pt x="18225" y="17124"/>
                  </a:lnTo>
                  <a:lnTo>
                    <a:pt x="18264" y="16975"/>
                  </a:lnTo>
                  <a:lnTo>
                    <a:pt x="18264" y="11677"/>
                  </a:lnTo>
                  <a:lnTo>
                    <a:pt x="20170" y="8133"/>
                  </a:lnTo>
                  <a:lnTo>
                    <a:pt x="20686" y="8357"/>
                  </a:lnTo>
                  <a:lnTo>
                    <a:pt x="20806" y="8469"/>
                  </a:lnTo>
                  <a:lnTo>
                    <a:pt x="20846" y="8617"/>
                  </a:lnTo>
                  <a:lnTo>
                    <a:pt x="20846" y="8766"/>
                  </a:lnTo>
                  <a:lnTo>
                    <a:pt x="20766" y="8917"/>
                  </a:lnTo>
                  <a:lnTo>
                    <a:pt x="20369" y="9364"/>
                  </a:lnTo>
                  <a:lnTo>
                    <a:pt x="20012" y="9849"/>
                  </a:lnTo>
                  <a:lnTo>
                    <a:pt x="19655" y="10371"/>
                  </a:lnTo>
                  <a:lnTo>
                    <a:pt x="19376" y="10893"/>
                  </a:lnTo>
                  <a:lnTo>
                    <a:pt x="18781" y="12012"/>
                  </a:lnTo>
                  <a:lnTo>
                    <a:pt x="18741" y="12161"/>
                  </a:lnTo>
                  <a:lnTo>
                    <a:pt x="18741" y="12274"/>
                  </a:lnTo>
                  <a:lnTo>
                    <a:pt x="18821" y="12385"/>
                  </a:lnTo>
                  <a:lnTo>
                    <a:pt x="18939" y="12498"/>
                  </a:lnTo>
                  <a:lnTo>
                    <a:pt x="19059" y="12534"/>
                  </a:lnTo>
                  <a:lnTo>
                    <a:pt x="19218" y="12498"/>
                  </a:lnTo>
                  <a:lnTo>
                    <a:pt x="19336" y="12423"/>
                  </a:lnTo>
                  <a:lnTo>
                    <a:pt x="19416" y="12348"/>
                  </a:lnTo>
                  <a:lnTo>
                    <a:pt x="20012" y="11229"/>
                  </a:lnTo>
                  <a:lnTo>
                    <a:pt x="20329" y="10744"/>
                  </a:lnTo>
                  <a:lnTo>
                    <a:pt x="20607" y="10259"/>
                  </a:lnTo>
                  <a:lnTo>
                    <a:pt x="20964" y="9774"/>
                  </a:lnTo>
                  <a:lnTo>
                    <a:pt x="21361" y="9364"/>
                  </a:lnTo>
                  <a:lnTo>
                    <a:pt x="21480" y="9139"/>
                  </a:lnTo>
                  <a:lnTo>
                    <a:pt x="21560" y="8917"/>
                  </a:lnTo>
                  <a:lnTo>
                    <a:pt x="21600" y="8693"/>
                  </a:lnTo>
                  <a:lnTo>
                    <a:pt x="21600" y="8469"/>
                  </a:lnTo>
                  <a:lnTo>
                    <a:pt x="21520" y="8244"/>
                  </a:lnTo>
                  <a:lnTo>
                    <a:pt x="21401" y="8058"/>
                  </a:lnTo>
                  <a:lnTo>
                    <a:pt x="21203" y="7871"/>
                  </a:lnTo>
                  <a:lnTo>
                    <a:pt x="21004" y="7760"/>
                  </a:lnTo>
                  <a:lnTo>
                    <a:pt x="20487" y="7498"/>
                  </a:lnTo>
                  <a:lnTo>
                    <a:pt x="21123" y="6305"/>
                  </a:lnTo>
                  <a:lnTo>
                    <a:pt x="21203" y="6119"/>
                  </a:lnTo>
                  <a:lnTo>
                    <a:pt x="21203" y="5931"/>
                  </a:lnTo>
                  <a:lnTo>
                    <a:pt x="21163" y="5744"/>
                  </a:lnTo>
                  <a:lnTo>
                    <a:pt x="21083" y="5558"/>
                  </a:lnTo>
                  <a:lnTo>
                    <a:pt x="21441" y="4849"/>
                  </a:lnTo>
                  <a:lnTo>
                    <a:pt x="21520" y="4738"/>
                  </a:lnTo>
                  <a:lnTo>
                    <a:pt x="21520" y="4476"/>
                  </a:lnTo>
                  <a:lnTo>
                    <a:pt x="21480" y="4365"/>
                  </a:lnTo>
                  <a:lnTo>
                    <a:pt x="21441" y="4216"/>
                  </a:lnTo>
                  <a:lnTo>
                    <a:pt x="21243" y="4030"/>
                  </a:lnTo>
                  <a:lnTo>
                    <a:pt x="21123" y="3954"/>
                  </a:lnTo>
                  <a:lnTo>
                    <a:pt x="20607" y="3693"/>
                  </a:lnTo>
                  <a:lnTo>
                    <a:pt x="20449" y="3657"/>
                  </a:lnTo>
                  <a:lnTo>
                    <a:pt x="20329" y="3619"/>
                  </a:lnTo>
                  <a:lnTo>
                    <a:pt x="20170" y="3619"/>
                  </a:lnTo>
                  <a:lnTo>
                    <a:pt x="20052" y="3657"/>
                  </a:lnTo>
                  <a:lnTo>
                    <a:pt x="19932" y="3730"/>
                  </a:lnTo>
                  <a:lnTo>
                    <a:pt x="19813" y="3806"/>
                  </a:lnTo>
                  <a:lnTo>
                    <a:pt x="19693" y="3879"/>
                  </a:lnTo>
                  <a:lnTo>
                    <a:pt x="19615" y="3992"/>
                  </a:lnTo>
                  <a:lnTo>
                    <a:pt x="19258" y="4701"/>
                  </a:lnTo>
                  <a:lnTo>
                    <a:pt x="19059" y="4738"/>
                  </a:lnTo>
                  <a:lnTo>
                    <a:pt x="18861" y="4812"/>
                  </a:lnTo>
                  <a:lnTo>
                    <a:pt x="18701" y="4925"/>
                  </a:lnTo>
                  <a:lnTo>
                    <a:pt x="18582" y="5111"/>
                  </a:lnTo>
                  <a:lnTo>
                    <a:pt x="18264" y="5708"/>
                  </a:lnTo>
                  <a:lnTo>
                    <a:pt x="18264" y="1306"/>
                  </a:lnTo>
                  <a:lnTo>
                    <a:pt x="18225" y="1045"/>
                  </a:lnTo>
                  <a:lnTo>
                    <a:pt x="18145" y="784"/>
                  </a:lnTo>
                  <a:lnTo>
                    <a:pt x="18027" y="560"/>
                  </a:lnTo>
                  <a:lnTo>
                    <a:pt x="17828" y="373"/>
                  </a:lnTo>
                  <a:lnTo>
                    <a:pt x="17630" y="224"/>
                  </a:lnTo>
                  <a:lnTo>
                    <a:pt x="17391" y="113"/>
                  </a:lnTo>
                  <a:lnTo>
                    <a:pt x="17153" y="38"/>
                  </a:lnTo>
                  <a:lnTo>
                    <a:pt x="16874" y="0"/>
                  </a:lnTo>
                  <a:lnTo>
                    <a:pt x="14612" y="0"/>
                  </a:lnTo>
                  <a:lnTo>
                    <a:pt x="14453" y="38"/>
                  </a:lnTo>
                  <a:lnTo>
                    <a:pt x="14333" y="113"/>
                  </a:lnTo>
                  <a:lnTo>
                    <a:pt x="14255" y="224"/>
                  </a:lnTo>
                  <a:lnTo>
                    <a:pt x="14255" y="486"/>
                  </a:lnTo>
                  <a:lnTo>
                    <a:pt x="14333" y="597"/>
                  </a:lnTo>
                  <a:lnTo>
                    <a:pt x="14453" y="672"/>
                  </a:lnTo>
                  <a:lnTo>
                    <a:pt x="14612" y="708"/>
                  </a:lnTo>
                  <a:lnTo>
                    <a:pt x="15961" y="708"/>
                  </a:lnTo>
                  <a:lnTo>
                    <a:pt x="15961" y="9998"/>
                  </a:lnTo>
                  <a:lnTo>
                    <a:pt x="11634" y="17981"/>
                  </a:lnTo>
                  <a:lnTo>
                    <a:pt x="11554" y="18243"/>
                  </a:lnTo>
                  <a:lnTo>
                    <a:pt x="11474" y="18503"/>
                  </a:lnTo>
                  <a:lnTo>
                    <a:pt x="11436" y="18689"/>
                  </a:lnTo>
                  <a:lnTo>
                    <a:pt x="2382" y="18689"/>
                  </a:lnTo>
                  <a:lnTo>
                    <a:pt x="2342" y="18653"/>
                  </a:lnTo>
                  <a:lnTo>
                    <a:pt x="2302" y="18578"/>
                  </a:lnTo>
                  <a:lnTo>
                    <a:pt x="2302" y="708"/>
                  </a:lnTo>
                  <a:lnTo>
                    <a:pt x="3613" y="708"/>
                  </a:lnTo>
                  <a:lnTo>
                    <a:pt x="3772" y="672"/>
                  </a:lnTo>
                  <a:lnTo>
                    <a:pt x="3890" y="597"/>
                  </a:lnTo>
                  <a:lnTo>
                    <a:pt x="3970" y="486"/>
                  </a:lnTo>
                  <a:lnTo>
                    <a:pt x="4010" y="335"/>
                  </a:lnTo>
                  <a:lnTo>
                    <a:pt x="3970" y="224"/>
                  </a:lnTo>
                  <a:lnTo>
                    <a:pt x="3890" y="113"/>
                  </a:lnTo>
                  <a:lnTo>
                    <a:pt x="3772" y="38"/>
                  </a:lnTo>
                  <a:lnTo>
                    <a:pt x="361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3" name="Google Shape;1835;p53"/>
            <p:cNvSpPr/>
            <p:nvPr/>
          </p:nvSpPr>
          <p:spPr>
            <a:xfrm>
              <a:off x="78886" y="124039"/>
              <a:ext cx="35845" cy="32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84"/>
                  </a:lnTo>
                  <a:lnTo>
                    <a:pt x="14249" y="1916"/>
                  </a:lnTo>
                  <a:lnTo>
                    <a:pt x="9075" y="10084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6716"/>
                  </a:lnTo>
                  <a:lnTo>
                    <a:pt x="2595" y="7200"/>
                  </a:lnTo>
                  <a:lnTo>
                    <a:pt x="1289" y="8167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51"/>
                  </a:lnTo>
                  <a:lnTo>
                    <a:pt x="1289" y="14884"/>
                  </a:lnTo>
                  <a:lnTo>
                    <a:pt x="6915" y="20167"/>
                  </a:lnTo>
                  <a:lnTo>
                    <a:pt x="8205" y="21116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284"/>
                  </a:lnTo>
                  <a:lnTo>
                    <a:pt x="21600" y="3851"/>
                  </a:lnTo>
                  <a:lnTo>
                    <a:pt x="21165" y="1916"/>
                  </a:lnTo>
                  <a:lnTo>
                    <a:pt x="19875" y="967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4" name="Google Shape;1836;p53"/>
            <p:cNvSpPr/>
            <p:nvPr/>
          </p:nvSpPr>
          <p:spPr>
            <a:xfrm>
              <a:off x="78886" y="225849"/>
              <a:ext cx="35845" cy="32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967"/>
                  </a:lnTo>
                  <a:lnTo>
                    <a:pt x="14249" y="1916"/>
                  </a:lnTo>
                  <a:lnTo>
                    <a:pt x="9075" y="10567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7200"/>
                  </a:lnTo>
                  <a:lnTo>
                    <a:pt x="2595" y="7684"/>
                  </a:lnTo>
                  <a:lnTo>
                    <a:pt x="1289" y="8633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33"/>
                  </a:lnTo>
                  <a:lnTo>
                    <a:pt x="1289" y="14884"/>
                  </a:lnTo>
                  <a:lnTo>
                    <a:pt x="6915" y="20633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767"/>
                  </a:lnTo>
                  <a:lnTo>
                    <a:pt x="21600" y="3833"/>
                  </a:lnTo>
                  <a:lnTo>
                    <a:pt x="21165" y="2400"/>
                  </a:lnTo>
                  <a:lnTo>
                    <a:pt x="19875" y="967"/>
                  </a:lnTo>
                  <a:lnTo>
                    <a:pt x="18569" y="484"/>
                  </a:lnTo>
                  <a:lnTo>
                    <a:pt x="1684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5" name="Google Shape;1837;p53"/>
            <p:cNvSpPr/>
            <p:nvPr/>
          </p:nvSpPr>
          <p:spPr>
            <a:xfrm>
              <a:off x="78886" y="328381"/>
              <a:ext cx="35845" cy="31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76"/>
                  </a:lnTo>
                  <a:lnTo>
                    <a:pt x="14249" y="1960"/>
                  </a:lnTo>
                  <a:lnTo>
                    <a:pt x="9075" y="10296"/>
                  </a:lnTo>
                  <a:lnTo>
                    <a:pt x="6915" y="8336"/>
                  </a:lnTo>
                  <a:lnTo>
                    <a:pt x="5609" y="7365"/>
                  </a:lnTo>
                  <a:lnTo>
                    <a:pt x="3885" y="6870"/>
                  </a:lnTo>
                  <a:lnTo>
                    <a:pt x="2595" y="7365"/>
                  </a:lnTo>
                  <a:lnTo>
                    <a:pt x="1289" y="8336"/>
                  </a:lnTo>
                  <a:lnTo>
                    <a:pt x="435" y="9820"/>
                  </a:lnTo>
                  <a:lnTo>
                    <a:pt x="0" y="11780"/>
                  </a:lnTo>
                  <a:lnTo>
                    <a:pt x="435" y="13245"/>
                  </a:lnTo>
                  <a:lnTo>
                    <a:pt x="1289" y="14730"/>
                  </a:lnTo>
                  <a:lnTo>
                    <a:pt x="6915" y="20610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05"/>
                  </a:lnTo>
                  <a:lnTo>
                    <a:pt x="12960" y="20116"/>
                  </a:lnTo>
                  <a:lnTo>
                    <a:pt x="21600" y="5386"/>
                  </a:lnTo>
                  <a:lnTo>
                    <a:pt x="21600" y="3426"/>
                  </a:lnTo>
                  <a:lnTo>
                    <a:pt x="21165" y="1960"/>
                  </a:lnTo>
                  <a:lnTo>
                    <a:pt x="19875" y="476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6" name="Google Shape;1838;p53"/>
            <p:cNvSpPr/>
            <p:nvPr/>
          </p:nvSpPr>
          <p:spPr>
            <a:xfrm>
              <a:off x="90361" y="27"/>
              <a:ext cx="149132" cy="84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2" y="3477"/>
                  </a:moveTo>
                  <a:lnTo>
                    <a:pt x="11526" y="3661"/>
                  </a:lnTo>
                  <a:lnTo>
                    <a:pt x="11836" y="4023"/>
                  </a:lnTo>
                  <a:lnTo>
                    <a:pt x="12046" y="4392"/>
                  </a:lnTo>
                  <a:lnTo>
                    <a:pt x="12356" y="4754"/>
                  </a:lnTo>
                  <a:lnTo>
                    <a:pt x="12460" y="5308"/>
                  </a:lnTo>
                  <a:lnTo>
                    <a:pt x="12565" y="6039"/>
                  </a:lnTo>
                  <a:lnTo>
                    <a:pt x="12669" y="6585"/>
                  </a:lnTo>
                  <a:lnTo>
                    <a:pt x="12669" y="8416"/>
                  </a:lnTo>
                  <a:lnTo>
                    <a:pt x="8931" y="8416"/>
                  </a:lnTo>
                  <a:lnTo>
                    <a:pt x="8931" y="6039"/>
                  </a:lnTo>
                  <a:lnTo>
                    <a:pt x="9035" y="5308"/>
                  </a:lnTo>
                  <a:lnTo>
                    <a:pt x="9240" y="4754"/>
                  </a:lnTo>
                  <a:lnTo>
                    <a:pt x="9450" y="4392"/>
                  </a:lnTo>
                  <a:lnTo>
                    <a:pt x="9760" y="4023"/>
                  </a:lnTo>
                  <a:lnTo>
                    <a:pt x="10074" y="3661"/>
                  </a:lnTo>
                  <a:lnTo>
                    <a:pt x="10383" y="3477"/>
                  </a:lnTo>
                  <a:close/>
                  <a:moveTo>
                    <a:pt x="19209" y="11900"/>
                  </a:moveTo>
                  <a:lnTo>
                    <a:pt x="19519" y="12084"/>
                  </a:lnTo>
                  <a:lnTo>
                    <a:pt x="19624" y="12446"/>
                  </a:lnTo>
                  <a:lnTo>
                    <a:pt x="19624" y="12631"/>
                  </a:lnTo>
                  <a:lnTo>
                    <a:pt x="19519" y="13731"/>
                  </a:lnTo>
                  <a:lnTo>
                    <a:pt x="19419" y="14830"/>
                  </a:lnTo>
                  <a:lnTo>
                    <a:pt x="19105" y="15746"/>
                  </a:lnTo>
                  <a:lnTo>
                    <a:pt x="18276" y="17208"/>
                  </a:lnTo>
                  <a:lnTo>
                    <a:pt x="17757" y="17754"/>
                  </a:lnTo>
                  <a:lnTo>
                    <a:pt x="16509" y="18123"/>
                  </a:lnTo>
                  <a:lnTo>
                    <a:pt x="4982" y="18123"/>
                  </a:lnTo>
                  <a:lnTo>
                    <a:pt x="4359" y="17939"/>
                  </a:lnTo>
                  <a:lnTo>
                    <a:pt x="3839" y="17754"/>
                  </a:lnTo>
                  <a:lnTo>
                    <a:pt x="3320" y="17208"/>
                  </a:lnTo>
                  <a:lnTo>
                    <a:pt x="2801" y="16477"/>
                  </a:lnTo>
                  <a:lnTo>
                    <a:pt x="2491" y="15746"/>
                  </a:lnTo>
                  <a:lnTo>
                    <a:pt x="2181" y="14830"/>
                  </a:lnTo>
                  <a:lnTo>
                    <a:pt x="1972" y="13731"/>
                  </a:lnTo>
                  <a:lnTo>
                    <a:pt x="1867" y="12631"/>
                  </a:lnTo>
                  <a:lnTo>
                    <a:pt x="1972" y="12262"/>
                  </a:lnTo>
                  <a:lnTo>
                    <a:pt x="2077" y="12084"/>
                  </a:lnTo>
                  <a:lnTo>
                    <a:pt x="2181" y="11900"/>
                  </a:lnTo>
                  <a:close/>
                  <a:moveTo>
                    <a:pt x="10798" y="0"/>
                  </a:moveTo>
                  <a:lnTo>
                    <a:pt x="9969" y="177"/>
                  </a:lnTo>
                  <a:lnTo>
                    <a:pt x="9240" y="546"/>
                  </a:lnTo>
                  <a:lnTo>
                    <a:pt x="8617" y="1093"/>
                  </a:lnTo>
                  <a:lnTo>
                    <a:pt x="7578" y="2924"/>
                  </a:lnTo>
                  <a:lnTo>
                    <a:pt x="7268" y="4023"/>
                  </a:lnTo>
                  <a:lnTo>
                    <a:pt x="7059" y="5308"/>
                  </a:lnTo>
                  <a:lnTo>
                    <a:pt x="6959" y="6585"/>
                  </a:lnTo>
                  <a:lnTo>
                    <a:pt x="6959" y="8416"/>
                  </a:lnTo>
                  <a:lnTo>
                    <a:pt x="2387" y="8416"/>
                  </a:lnTo>
                  <a:lnTo>
                    <a:pt x="1867" y="8600"/>
                  </a:lnTo>
                  <a:lnTo>
                    <a:pt x="1453" y="8785"/>
                  </a:lnTo>
                  <a:lnTo>
                    <a:pt x="1038" y="9154"/>
                  </a:lnTo>
                  <a:lnTo>
                    <a:pt x="624" y="9700"/>
                  </a:lnTo>
                  <a:lnTo>
                    <a:pt x="415" y="10254"/>
                  </a:lnTo>
                  <a:lnTo>
                    <a:pt x="205" y="10984"/>
                  </a:lnTo>
                  <a:lnTo>
                    <a:pt x="0" y="11715"/>
                  </a:lnTo>
                  <a:lnTo>
                    <a:pt x="0" y="12631"/>
                  </a:lnTo>
                  <a:lnTo>
                    <a:pt x="105" y="14461"/>
                  </a:lnTo>
                  <a:lnTo>
                    <a:pt x="415" y="16108"/>
                  </a:lnTo>
                  <a:lnTo>
                    <a:pt x="829" y="17577"/>
                  </a:lnTo>
                  <a:lnTo>
                    <a:pt x="1453" y="18854"/>
                  </a:lnTo>
                  <a:lnTo>
                    <a:pt x="2181" y="19954"/>
                  </a:lnTo>
                  <a:lnTo>
                    <a:pt x="3115" y="20869"/>
                  </a:lnTo>
                  <a:lnTo>
                    <a:pt x="4049" y="21416"/>
                  </a:lnTo>
                  <a:lnTo>
                    <a:pt x="4982" y="21600"/>
                  </a:lnTo>
                  <a:lnTo>
                    <a:pt x="16509" y="21600"/>
                  </a:lnTo>
                  <a:lnTo>
                    <a:pt x="17547" y="21416"/>
                  </a:lnTo>
                  <a:lnTo>
                    <a:pt x="18481" y="20869"/>
                  </a:lnTo>
                  <a:lnTo>
                    <a:pt x="19314" y="19954"/>
                  </a:lnTo>
                  <a:lnTo>
                    <a:pt x="20038" y="18854"/>
                  </a:lnTo>
                  <a:lnTo>
                    <a:pt x="20662" y="17577"/>
                  </a:lnTo>
                  <a:lnTo>
                    <a:pt x="21181" y="16108"/>
                  </a:lnTo>
                  <a:lnTo>
                    <a:pt x="21495" y="14461"/>
                  </a:lnTo>
                  <a:lnTo>
                    <a:pt x="21600" y="12631"/>
                  </a:lnTo>
                  <a:lnTo>
                    <a:pt x="21495" y="11715"/>
                  </a:lnTo>
                  <a:lnTo>
                    <a:pt x="21391" y="10984"/>
                  </a:lnTo>
                  <a:lnTo>
                    <a:pt x="21181" y="10254"/>
                  </a:lnTo>
                  <a:lnTo>
                    <a:pt x="20872" y="9700"/>
                  </a:lnTo>
                  <a:lnTo>
                    <a:pt x="20562" y="9154"/>
                  </a:lnTo>
                  <a:lnTo>
                    <a:pt x="20143" y="8785"/>
                  </a:lnTo>
                  <a:lnTo>
                    <a:pt x="19624" y="8600"/>
                  </a:lnTo>
                  <a:lnTo>
                    <a:pt x="19209" y="8416"/>
                  </a:lnTo>
                  <a:lnTo>
                    <a:pt x="14537" y="8416"/>
                  </a:lnTo>
                  <a:lnTo>
                    <a:pt x="14537" y="5308"/>
                  </a:lnTo>
                  <a:lnTo>
                    <a:pt x="14227" y="4023"/>
                  </a:lnTo>
                  <a:lnTo>
                    <a:pt x="13913" y="2924"/>
                  </a:lnTo>
                  <a:lnTo>
                    <a:pt x="13498" y="2008"/>
                  </a:lnTo>
                  <a:lnTo>
                    <a:pt x="12875" y="1093"/>
                  </a:lnTo>
                  <a:lnTo>
                    <a:pt x="12251" y="546"/>
                  </a:lnTo>
                  <a:lnTo>
                    <a:pt x="11526" y="177"/>
                  </a:lnTo>
                  <a:lnTo>
                    <a:pt x="1079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7" name="Google Shape;1839;p53"/>
            <p:cNvSpPr/>
            <p:nvPr/>
          </p:nvSpPr>
          <p:spPr>
            <a:xfrm>
              <a:off x="56656" y="99670"/>
              <a:ext cx="82444" cy="82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67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654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17094" y="18222"/>
                  </a:lnTo>
                  <a:lnTo>
                    <a:pt x="4324" y="18222"/>
                  </a:lnTo>
                  <a:lnTo>
                    <a:pt x="3946" y="18033"/>
                  </a:lnTo>
                  <a:lnTo>
                    <a:pt x="3567" y="17654"/>
                  </a:lnTo>
                  <a:lnTo>
                    <a:pt x="3385" y="17283"/>
                  </a:lnTo>
                  <a:lnTo>
                    <a:pt x="3385" y="4506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67"/>
                  </a:lnTo>
                  <a:close/>
                  <a:moveTo>
                    <a:pt x="4324" y="0"/>
                  </a:moveTo>
                  <a:lnTo>
                    <a:pt x="3385" y="189"/>
                  </a:lnTo>
                  <a:lnTo>
                    <a:pt x="2628" y="379"/>
                  </a:lnTo>
                  <a:lnTo>
                    <a:pt x="1878" y="750"/>
                  </a:lnTo>
                  <a:lnTo>
                    <a:pt x="1318" y="1318"/>
                  </a:lnTo>
                  <a:lnTo>
                    <a:pt x="750" y="2068"/>
                  </a:lnTo>
                  <a:lnTo>
                    <a:pt x="379" y="2817"/>
                  </a:lnTo>
                  <a:lnTo>
                    <a:pt x="0" y="3567"/>
                  </a:lnTo>
                  <a:lnTo>
                    <a:pt x="0" y="18033"/>
                  </a:lnTo>
                  <a:lnTo>
                    <a:pt x="379" y="18972"/>
                  </a:lnTo>
                  <a:lnTo>
                    <a:pt x="750" y="19722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600"/>
                  </a:lnTo>
                  <a:lnTo>
                    <a:pt x="18033" y="21600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722"/>
                  </a:lnTo>
                  <a:lnTo>
                    <a:pt x="21229" y="18972"/>
                  </a:lnTo>
                  <a:lnTo>
                    <a:pt x="21418" y="18033"/>
                  </a:lnTo>
                  <a:lnTo>
                    <a:pt x="21600" y="17283"/>
                  </a:lnTo>
                  <a:lnTo>
                    <a:pt x="21600" y="4506"/>
                  </a:lnTo>
                  <a:lnTo>
                    <a:pt x="21418" y="3567"/>
                  </a:lnTo>
                  <a:lnTo>
                    <a:pt x="21229" y="2817"/>
                  </a:lnTo>
                  <a:lnTo>
                    <a:pt x="20850" y="2068"/>
                  </a:lnTo>
                  <a:lnTo>
                    <a:pt x="20290" y="1318"/>
                  </a:lnTo>
                  <a:lnTo>
                    <a:pt x="19540" y="750"/>
                  </a:lnTo>
                  <a:lnTo>
                    <a:pt x="18783" y="379"/>
                  </a:lnTo>
                  <a:lnTo>
                    <a:pt x="18033" y="189"/>
                  </a:lnTo>
                  <a:lnTo>
                    <a:pt x="1709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8" name="Google Shape;1840;p53"/>
            <p:cNvSpPr/>
            <p:nvPr/>
          </p:nvSpPr>
          <p:spPr>
            <a:xfrm>
              <a:off x="56656" y="202203"/>
              <a:ext cx="82444" cy="824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94" y="3378"/>
                  </a:moveTo>
                  <a:lnTo>
                    <a:pt x="17472" y="3567"/>
                  </a:lnTo>
                  <a:lnTo>
                    <a:pt x="17843" y="3757"/>
                  </a:lnTo>
                  <a:lnTo>
                    <a:pt x="18033" y="3939"/>
                  </a:lnTo>
                  <a:lnTo>
                    <a:pt x="18033" y="17465"/>
                  </a:lnTo>
                  <a:lnTo>
                    <a:pt x="17843" y="17654"/>
                  </a:lnTo>
                  <a:lnTo>
                    <a:pt x="17472" y="17843"/>
                  </a:lnTo>
                  <a:lnTo>
                    <a:pt x="17094" y="18025"/>
                  </a:lnTo>
                  <a:lnTo>
                    <a:pt x="4324" y="18025"/>
                  </a:lnTo>
                  <a:lnTo>
                    <a:pt x="3946" y="17843"/>
                  </a:lnTo>
                  <a:lnTo>
                    <a:pt x="3567" y="17465"/>
                  </a:lnTo>
                  <a:lnTo>
                    <a:pt x="3385" y="17086"/>
                  </a:lnTo>
                  <a:lnTo>
                    <a:pt x="3385" y="4317"/>
                  </a:lnTo>
                  <a:lnTo>
                    <a:pt x="3567" y="3939"/>
                  </a:lnTo>
                  <a:lnTo>
                    <a:pt x="3757" y="3757"/>
                  </a:lnTo>
                  <a:lnTo>
                    <a:pt x="3946" y="3567"/>
                  </a:lnTo>
                  <a:lnTo>
                    <a:pt x="4324" y="3378"/>
                  </a:lnTo>
                  <a:close/>
                  <a:moveTo>
                    <a:pt x="3385" y="0"/>
                  </a:moveTo>
                  <a:lnTo>
                    <a:pt x="2628" y="182"/>
                  </a:lnTo>
                  <a:lnTo>
                    <a:pt x="1878" y="750"/>
                  </a:lnTo>
                  <a:lnTo>
                    <a:pt x="1318" y="1121"/>
                  </a:lnTo>
                  <a:lnTo>
                    <a:pt x="750" y="1878"/>
                  </a:lnTo>
                  <a:lnTo>
                    <a:pt x="379" y="2628"/>
                  </a:lnTo>
                  <a:lnTo>
                    <a:pt x="0" y="3378"/>
                  </a:lnTo>
                  <a:lnTo>
                    <a:pt x="0" y="18025"/>
                  </a:lnTo>
                  <a:lnTo>
                    <a:pt x="379" y="18783"/>
                  </a:lnTo>
                  <a:lnTo>
                    <a:pt x="750" y="19532"/>
                  </a:lnTo>
                  <a:lnTo>
                    <a:pt x="1318" y="20282"/>
                  </a:lnTo>
                  <a:lnTo>
                    <a:pt x="1878" y="20661"/>
                  </a:lnTo>
                  <a:lnTo>
                    <a:pt x="2628" y="21221"/>
                  </a:lnTo>
                  <a:lnTo>
                    <a:pt x="3385" y="21411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1"/>
                  </a:lnTo>
                  <a:lnTo>
                    <a:pt x="18783" y="21221"/>
                  </a:lnTo>
                  <a:lnTo>
                    <a:pt x="19540" y="20661"/>
                  </a:lnTo>
                  <a:lnTo>
                    <a:pt x="20290" y="20282"/>
                  </a:lnTo>
                  <a:lnTo>
                    <a:pt x="20850" y="19532"/>
                  </a:lnTo>
                  <a:lnTo>
                    <a:pt x="21229" y="18783"/>
                  </a:lnTo>
                  <a:lnTo>
                    <a:pt x="21418" y="18025"/>
                  </a:lnTo>
                  <a:lnTo>
                    <a:pt x="21600" y="17086"/>
                  </a:lnTo>
                  <a:lnTo>
                    <a:pt x="21600" y="4317"/>
                  </a:lnTo>
                  <a:lnTo>
                    <a:pt x="21418" y="3378"/>
                  </a:lnTo>
                  <a:lnTo>
                    <a:pt x="21229" y="2628"/>
                  </a:lnTo>
                  <a:lnTo>
                    <a:pt x="20850" y="1878"/>
                  </a:lnTo>
                  <a:lnTo>
                    <a:pt x="20290" y="1121"/>
                  </a:lnTo>
                  <a:lnTo>
                    <a:pt x="19540" y="750"/>
                  </a:lnTo>
                  <a:lnTo>
                    <a:pt x="18783" y="182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9" name="Google Shape;1841;p53"/>
            <p:cNvSpPr/>
            <p:nvPr/>
          </p:nvSpPr>
          <p:spPr>
            <a:xfrm>
              <a:off x="56656" y="303985"/>
              <a:ext cx="82444" cy="82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75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472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3946" y="18033"/>
                  </a:lnTo>
                  <a:lnTo>
                    <a:pt x="3757" y="17843"/>
                  </a:lnTo>
                  <a:lnTo>
                    <a:pt x="3567" y="17472"/>
                  </a:lnTo>
                  <a:lnTo>
                    <a:pt x="3385" y="17094"/>
                  </a:lnTo>
                  <a:lnTo>
                    <a:pt x="3385" y="4324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75"/>
                  </a:lnTo>
                  <a:close/>
                  <a:moveTo>
                    <a:pt x="3385" y="0"/>
                  </a:moveTo>
                  <a:lnTo>
                    <a:pt x="2628" y="379"/>
                  </a:lnTo>
                  <a:lnTo>
                    <a:pt x="1878" y="757"/>
                  </a:lnTo>
                  <a:lnTo>
                    <a:pt x="1318" y="1318"/>
                  </a:lnTo>
                  <a:lnTo>
                    <a:pt x="750" y="1878"/>
                  </a:lnTo>
                  <a:lnTo>
                    <a:pt x="379" y="2635"/>
                  </a:lnTo>
                  <a:lnTo>
                    <a:pt x="0" y="3575"/>
                  </a:lnTo>
                  <a:lnTo>
                    <a:pt x="0" y="18033"/>
                  </a:lnTo>
                  <a:lnTo>
                    <a:pt x="379" y="18783"/>
                  </a:lnTo>
                  <a:lnTo>
                    <a:pt x="750" y="19540"/>
                  </a:lnTo>
                  <a:lnTo>
                    <a:pt x="1318" y="20290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418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8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540"/>
                  </a:lnTo>
                  <a:lnTo>
                    <a:pt x="21229" y="18783"/>
                  </a:lnTo>
                  <a:lnTo>
                    <a:pt x="21418" y="18033"/>
                  </a:lnTo>
                  <a:lnTo>
                    <a:pt x="21600" y="17094"/>
                  </a:lnTo>
                  <a:lnTo>
                    <a:pt x="21600" y="4324"/>
                  </a:lnTo>
                  <a:lnTo>
                    <a:pt x="21418" y="3575"/>
                  </a:lnTo>
                  <a:lnTo>
                    <a:pt x="21229" y="2635"/>
                  </a:lnTo>
                  <a:lnTo>
                    <a:pt x="20850" y="1878"/>
                  </a:lnTo>
                  <a:lnTo>
                    <a:pt x="20290" y="1318"/>
                  </a:lnTo>
                  <a:lnTo>
                    <a:pt x="19540" y="757"/>
                  </a:lnTo>
                  <a:lnTo>
                    <a:pt x="18783" y="379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0" name="Google Shape;1842;p53"/>
            <p:cNvSpPr/>
            <p:nvPr/>
          </p:nvSpPr>
          <p:spPr>
            <a:xfrm>
              <a:off x="156327" y="117342"/>
              <a:ext cx="109675" cy="1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394"/>
                  </a:lnTo>
                  <a:lnTo>
                    <a:pt x="137" y="6833"/>
                  </a:lnTo>
                  <a:lnTo>
                    <a:pt x="0" y="10227"/>
                  </a:lnTo>
                  <a:lnTo>
                    <a:pt x="137" y="14767"/>
                  </a:lnTo>
                  <a:lnTo>
                    <a:pt x="421" y="18206"/>
                  </a:lnTo>
                  <a:lnTo>
                    <a:pt x="843" y="20454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54"/>
                  </a:lnTo>
                  <a:lnTo>
                    <a:pt x="21179" y="18206"/>
                  </a:lnTo>
                  <a:lnTo>
                    <a:pt x="21458" y="14767"/>
                  </a:lnTo>
                  <a:lnTo>
                    <a:pt x="21600" y="10227"/>
                  </a:lnTo>
                  <a:lnTo>
                    <a:pt x="21458" y="6833"/>
                  </a:lnTo>
                  <a:lnTo>
                    <a:pt x="21179" y="3394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1" name="Google Shape;1843;p53"/>
            <p:cNvSpPr/>
            <p:nvPr/>
          </p:nvSpPr>
          <p:spPr>
            <a:xfrm>
              <a:off x="156327" y="148894"/>
              <a:ext cx="62354" cy="1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06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2" name="Google Shape;1844;p53"/>
            <p:cNvSpPr/>
            <p:nvPr/>
          </p:nvSpPr>
          <p:spPr>
            <a:xfrm>
              <a:off x="156327" y="221292"/>
              <a:ext cx="109675" cy="1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438"/>
                  </a:lnTo>
                  <a:lnTo>
                    <a:pt x="137" y="6833"/>
                  </a:lnTo>
                  <a:lnTo>
                    <a:pt x="0" y="11373"/>
                  </a:lnTo>
                  <a:lnTo>
                    <a:pt x="137" y="14811"/>
                  </a:lnTo>
                  <a:lnTo>
                    <a:pt x="421" y="18206"/>
                  </a:lnTo>
                  <a:lnTo>
                    <a:pt x="843" y="20498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98"/>
                  </a:lnTo>
                  <a:lnTo>
                    <a:pt x="21179" y="18206"/>
                  </a:lnTo>
                  <a:lnTo>
                    <a:pt x="21458" y="14811"/>
                  </a:lnTo>
                  <a:lnTo>
                    <a:pt x="21600" y="11373"/>
                  </a:lnTo>
                  <a:lnTo>
                    <a:pt x="21458" y="6833"/>
                  </a:lnTo>
                  <a:lnTo>
                    <a:pt x="21179" y="3438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3" name="Google Shape;1845;p53"/>
            <p:cNvSpPr/>
            <p:nvPr/>
          </p:nvSpPr>
          <p:spPr>
            <a:xfrm>
              <a:off x="156327" y="252844"/>
              <a:ext cx="62354" cy="141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4" name="Google Shape;1846;p53"/>
            <p:cNvSpPr/>
            <p:nvPr/>
          </p:nvSpPr>
          <p:spPr>
            <a:xfrm>
              <a:off x="156327" y="325255"/>
              <a:ext cx="62354" cy="1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13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5" name="Google Shape;1847;p53"/>
            <p:cNvSpPr/>
            <p:nvPr/>
          </p:nvSpPr>
          <p:spPr>
            <a:xfrm>
              <a:off x="156327" y="356807"/>
              <a:ext cx="43015" cy="1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237" y="0"/>
                  </a:moveTo>
                  <a:lnTo>
                    <a:pt x="2149" y="1102"/>
                  </a:lnTo>
                  <a:lnTo>
                    <a:pt x="1074" y="3394"/>
                  </a:lnTo>
                  <a:lnTo>
                    <a:pt x="349" y="6789"/>
                  </a:lnTo>
                  <a:lnTo>
                    <a:pt x="0" y="11373"/>
                  </a:lnTo>
                  <a:lnTo>
                    <a:pt x="349" y="14767"/>
                  </a:lnTo>
                  <a:lnTo>
                    <a:pt x="1074" y="18162"/>
                  </a:lnTo>
                  <a:lnTo>
                    <a:pt x="2149" y="20454"/>
                  </a:lnTo>
                  <a:lnTo>
                    <a:pt x="3237" y="21600"/>
                  </a:lnTo>
                  <a:lnTo>
                    <a:pt x="18349" y="21600"/>
                  </a:lnTo>
                  <a:lnTo>
                    <a:pt x="19437" y="20454"/>
                  </a:lnTo>
                  <a:lnTo>
                    <a:pt x="20512" y="18162"/>
                  </a:lnTo>
                  <a:lnTo>
                    <a:pt x="21237" y="14767"/>
                  </a:lnTo>
                  <a:lnTo>
                    <a:pt x="21600" y="11373"/>
                  </a:lnTo>
                  <a:lnTo>
                    <a:pt x="21237" y="6789"/>
                  </a:lnTo>
                  <a:lnTo>
                    <a:pt x="20512" y="3394"/>
                  </a:lnTo>
                  <a:lnTo>
                    <a:pt x="19437" y="1102"/>
                  </a:lnTo>
                  <a:lnTo>
                    <a:pt x="1834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087" name="IMG_5931.jpeg" descr="IMG_5931.jpeg"/>
          <p:cNvPicPr>
            <a:picLocks noChangeAspect="1"/>
          </p:cNvPicPr>
          <p:nvPr/>
        </p:nvPicPr>
        <p:blipFill>
          <a:blip r:embed="rId9">
            <a:extLst/>
          </a:blip>
          <a:srcRect l="5175" t="7100" r="6984" b="12817"/>
          <a:stretch>
            <a:fillRect/>
          </a:stretch>
        </p:blipFill>
        <p:spPr>
          <a:xfrm>
            <a:off x="111612" y="4110141"/>
            <a:ext cx="437358" cy="4366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72" fill="norm" stroke="1" extrusionOk="0">
                <a:moveTo>
                  <a:pt x="10858" y="0"/>
                </a:moveTo>
                <a:cubicBezTo>
                  <a:pt x="9547" y="-2"/>
                  <a:pt x="9325" y="24"/>
                  <a:pt x="8683" y="157"/>
                </a:cubicBezTo>
                <a:cubicBezTo>
                  <a:pt x="6018" y="710"/>
                  <a:pt x="3672" y="2196"/>
                  <a:pt x="2097" y="4353"/>
                </a:cubicBezTo>
                <a:cubicBezTo>
                  <a:pt x="699" y="6267"/>
                  <a:pt x="0" y="8511"/>
                  <a:pt x="0" y="10764"/>
                </a:cubicBezTo>
                <a:cubicBezTo>
                  <a:pt x="0" y="13018"/>
                  <a:pt x="699" y="15281"/>
                  <a:pt x="2097" y="17196"/>
                </a:cubicBezTo>
                <a:cubicBezTo>
                  <a:pt x="3781" y="19501"/>
                  <a:pt x="6322" y="21045"/>
                  <a:pt x="9173" y="21490"/>
                </a:cubicBezTo>
                <a:cubicBezTo>
                  <a:pt x="9832" y="21592"/>
                  <a:pt x="11528" y="21598"/>
                  <a:pt x="12250" y="21509"/>
                </a:cubicBezTo>
                <a:cubicBezTo>
                  <a:pt x="13864" y="21310"/>
                  <a:pt x="15473" y="20687"/>
                  <a:pt x="16973" y="19686"/>
                </a:cubicBezTo>
                <a:cubicBezTo>
                  <a:pt x="17849" y="19101"/>
                  <a:pt x="19052" y="17916"/>
                  <a:pt x="19658" y="17039"/>
                </a:cubicBezTo>
                <a:cubicBezTo>
                  <a:pt x="20533" y="15773"/>
                  <a:pt x="21133" y="14336"/>
                  <a:pt x="21442" y="12804"/>
                </a:cubicBezTo>
                <a:cubicBezTo>
                  <a:pt x="21568" y="12180"/>
                  <a:pt x="21600" y="11910"/>
                  <a:pt x="21599" y="10745"/>
                </a:cubicBezTo>
                <a:cubicBezTo>
                  <a:pt x="21598" y="9577"/>
                  <a:pt x="21568" y="9303"/>
                  <a:pt x="21442" y="8706"/>
                </a:cubicBezTo>
                <a:cubicBezTo>
                  <a:pt x="21217" y="7641"/>
                  <a:pt x="20973" y="6896"/>
                  <a:pt x="20501" y="5941"/>
                </a:cubicBezTo>
                <a:cubicBezTo>
                  <a:pt x="19410" y="3728"/>
                  <a:pt x="17716" y="2066"/>
                  <a:pt x="15484" y="1000"/>
                </a:cubicBezTo>
                <a:cubicBezTo>
                  <a:pt x="14655" y="604"/>
                  <a:pt x="13863" y="331"/>
                  <a:pt x="12975" y="137"/>
                </a:cubicBezTo>
                <a:cubicBezTo>
                  <a:pt x="12416" y="15"/>
                  <a:pt x="12141" y="2"/>
                  <a:pt x="10858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88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1612" y="534555"/>
            <a:ext cx="548971" cy="4391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9" name="Google Shape;1919;p50" descr="Google Shape;1919;p50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789794" y="3400999"/>
            <a:ext cx="2964582" cy="7816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0" name="IMG_0588.jpeg" descr="IMG_0588.jpe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839384" y="3028950"/>
            <a:ext cx="1205300" cy="90799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1091" name="IMG_6599.png" descr="IMG_6599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94674" y="-162892"/>
            <a:ext cx="3191843" cy="319184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02" name="تجميع"/>
          <p:cNvGrpSpPr/>
          <p:nvPr/>
        </p:nvGrpSpPr>
        <p:grpSpPr>
          <a:xfrm>
            <a:off x="180795" y="4583729"/>
            <a:ext cx="9026278" cy="166597"/>
            <a:chOff x="0" y="0"/>
            <a:chExt cx="9026276" cy="166595"/>
          </a:xfrm>
        </p:grpSpPr>
        <p:grpSp>
          <p:nvGrpSpPr>
            <p:cNvPr id="1100" name="تجميع"/>
            <p:cNvGrpSpPr/>
            <p:nvPr/>
          </p:nvGrpSpPr>
          <p:grpSpPr>
            <a:xfrm>
              <a:off x="0" y="0"/>
              <a:ext cx="9026278" cy="166596"/>
              <a:chOff x="0" y="0"/>
              <a:chExt cx="9026277" cy="166595"/>
            </a:xfrm>
          </p:grpSpPr>
          <p:sp>
            <p:nvSpPr>
              <p:cNvPr id="1092" name="Google Shape;4671;p50"/>
              <p:cNvSpPr/>
              <p:nvPr/>
            </p:nvSpPr>
            <p:spPr>
              <a:xfrm>
                <a:off x="0" y="-1"/>
                <a:ext cx="711167" cy="157053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93" name="Google Shape;4672;p50"/>
              <p:cNvSpPr/>
              <p:nvPr/>
            </p:nvSpPr>
            <p:spPr>
              <a:xfrm>
                <a:off x="906158" y="-1"/>
                <a:ext cx="711167" cy="157053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94" name="Google Shape;4673;p50"/>
              <p:cNvSpPr/>
              <p:nvPr/>
            </p:nvSpPr>
            <p:spPr>
              <a:xfrm>
                <a:off x="1812315" y="-1"/>
                <a:ext cx="711167" cy="157053"/>
              </a:xfrm>
              <a:prstGeom prst="rect">
                <a:avLst/>
              </a:prstGeom>
              <a:solidFill>
                <a:srgbClr val="F1D0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95" name="Google Shape;4674;p50"/>
              <p:cNvSpPr/>
              <p:nvPr/>
            </p:nvSpPr>
            <p:spPr>
              <a:xfrm>
                <a:off x="2718473" y="-1"/>
                <a:ext cx="711167" cy="157053"/>
              </a:xfrm>
              <a:prstGeom prst="rect">
                <a:avLst/>
              </a:prstGeom>
              <a:solidFill>
                <a:srgbClr val="7EB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96" name="Google Shape;4675;p50"/>
              <p:cNvSpPr/>
              <p:nvPr/>
            </p:nvSpPr>
            <p:spPr>
              <a:xfrm>
                <a:off x="3506324" y="14021"/>
                <a:ext cx="1853936" cy="144638"/>
              </a:xfrm>
              <a:prstGeom prst="rect">
                <a:avLst/>
              </a:prstGeom>
              <a:solidFill>
                <a:srgbClr val="F1D0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97" name="Google Shape;4677;p50"/>
              <p:cNvSpPr/>
              <p:nvPr/>
            </p:nvSpPr>
            <p:spPr>
              <a:xfrm>
                <a:off x="5482563" y="7814"/>
                <a:ext cx="711167" cy="15705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98" name="Google Shape;4678;p50"/>
              <p:cNvSpPr/>
              <p:nvPr/>
            </p:nvSpPr>
            <p:spPr>
              <a:xfrm>
                <a:off x="6343103" y="-1"/>
                <a:ext cx="711167" cy="157053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99" name="Google Shape;4679;p50"/>
              <p:cNvSpPr/>
              <p:nvPr/>
            </p:nvSpPr>
            <p:spPr>
              <a:xfrm>
                <a:off x="7249259" y="0"/>
                <a:ext cx="1777019" cy="166596"/>
              </a:xfrm>
              <a:prstGeom prst="rect">
                <a:avLst/>
              </a:prstGeom>
              <a:solidFill>
                <a:srgbClr val="F1D0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101" name="Google Shape;4676;p50"/>
            <p:cNvSpPr/>
            <p:nvPr/>
          </p:nvSpPr>
          <p:spPr>
            <a:xfrm>
              <a:off x="7247919" y="809"/>
              <a:ext cx="813800" cy="164976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113" name="تجميع"/>
          <p:cNvGrpSpPr/>
          <p:nvPr/>
        </p:nvGrpSpPr>
        <p:grpSpPr>
          <a:xfrm>
            <a:off x="302157" y="377533"/>
            <a:ext cx="8823258" cy="64036"/>
            <a:chOff x="0" y="0"/>
            <a:chExt cx="8823256" cy="64034"/>
          </a:xfrm>
        </p:grpSpPr>
        <p:grpSp>
          <p:nvGrpSpPr>
            <p:cNvPr id="1111" name="تجميع"/>
            <p:cNvGrpSpPr/>
            <p:nvPr/>
          </p:nvGrpSpPr>
          <p:grpSpPr>
            <a:xfrm>
              <a:off x="0" y="0"/>
              <a:ext cx="8823257" cy="64035"/>
              <a:chOff x="0" y="0"/>
              <a:chExt cx="8823256" cy="64034"/>
            </a:xfrm>
          </p:grpSpPr>
          <p:sp>
            <p:nvSpPr>
              <p:cNvPr id="1103" name="Google Shape;4671;p50"/>
              <p:cNvSpPr/>
              <p:nvPr/>
            </p:nvSpPr>
            <p:spPr>
              <a:xfrm>
                <a:off x="0" y="0"/>
                <a:ext cx="695171" cy="60367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04" name="Google Shape;4672;p50"/>
              <p:cNvSpPr/>
              <p:nvPr/>
            </p:nvSpPr>
            <p:spPr>
              <a:xfrm>
                <a:off x="885777" y="0"/>
                <a:ext cx="695171" cy="60367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05" name="Google Shape;4673;p50"/>
              <p:cNvSpPr/>
              <p:nvPr/>
            </p:nvSpPr>
            <p:spPr>
              <a:xfrm>
                <a:off x="1771552" y="0"/>
                <a:ext cx="695172" cy="60367"/>
              </a:xfrm>
              <a:prstGeom prst="rect">
                <a:avLst/>
              </a:prstGeom>
              <a:solidFill>
                <a:srgbClr val="F1D0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06" name="Google Shape;4674;p50"/>
              <p:cNvSpPr/>
              <p:nvPr/>
            </p:nvSpPr>
            <p:spPr>
              <a:xfrm>
                <a:off x="2657329" y="0"/>
                <a:ext cx="695171" cy="60367"/>
              </a:xfrm>
              <a:prstGeom prst="rect">
                <a:avLst/>
              </a:prstGeom>
              <a:solidFill>
                <a:srgbClr val="7EB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07" name="Google Shape;4675;p50"/>
              <p:cNvSpPr/>
              <p:nvPr/>
            </p:nvSpPr>
            <p:spPr>
              <a:xfrm>
                <a:off x="3427460" y="5389"/>
                <a:ext cx="1812237" cy="55595"/>
              </a:xfrm>
              <a:prstGeom prst="rect">
                <a:avLst/>
              </a:prstGeom>
              <a:solidFill>
                <a:srgbClr val="F1D0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08" name="Google Shape;4677;p50"/>
              <p:cNvSpPr/>
              <p:nvPr/>
            </p:nvSpPr>
            <p:spPr>
              <a:xfrm>
                <a:off x="5359248" y="3003"/>
                <a:ext cx="695172" cy="60367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09" name="Google Shape;4678;p50"/>
              <p:cNvSpPr/>
              <p:nvPr/>
            </p:nvSpPr>
            <p:spPr>
              <a:xfrm>
                <a:off x="6200433" y="0"/>
                <a:ext cx="695172" cy="60367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10" name="Google Shape;4679;p50"/>
              <p:cNvSpPr/>
              <p:nvPr/>
            </p:nvSpPr>
            <p:spPr>
              <a:xfrm>
                <a:off x="7086208" y="0"/>
                <a:ext cx="1737049" cy="64035"/>
              </a:xfrm>
              <a:prstGeom prst="rect">
                <a:avLst/>
              </a:prstGeom>
              <a:solidFill>
                <a:srgbClr val="F1D0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112" name="Google Shape;4676;p50"/>
            <p:cNvSpPr/>
            <p:nvPr/>
          </p:nvSpPr>
          <p:spPr>
            <a:xfrm>
              <a:off x="7084897" y="311"/>
              <a:ext cx="795496" cy="63412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10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178"/>
                            </p:stCondLst>
                            <p:childTnLst>
                              <p:par>
                                <p:cTn id="8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8678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1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6" fill="hold" display="0">
                  <p:stCondLst>
                    <p:cond delay="indefinite"/>
                  </p:stCondLst>
                </p:cTn>
                <p:tgtEl>
                  <p:spTgt spid="1057"/>
                </p:tgtEl>
              </p:cMediaNode>
            </p:video>
            <p:seq concurrent="1" prevAc="none" nextAc="seek">
              <p:cTn id="17" evtFilter="cancelBubble" nodeType="interactiveSeq" restart="whenNotActive" fill="hold">
                <p:stCondLst>
                  <p:cond delay="0" evt="onClick">
                    <p:tgtEl>
                      <p:spTgt spid="105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0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057"/>
                  </p:tgtEl>
                </p:cond>
              </p:nextCondLst>
            </p:seq>
          </p:childTnLst>
        </p:cTn>
      </p:par>
    </p:tnLst>
    <p:bldLst>
      <p:bldP build="whole" bldLvl="1" animBg="1" rev="0" advAuto="0" spid="1058" grpId="2"/>
      <p:bldP build="whole" bldLvl="1" animBg="1" rev="0" advAuto="0" spid="1090" grpId="3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8" name="تجميع"/>
          <p:cNvGrpSpPr/>
          <p:nvPr/>
        </p:nvGrpSpPr>
        <p:grpSpPr>
          <a:xfrm>
            <a:off x="4925665" y="1095552"/>
            <a:ext cx="1678539" cy="381001"/>
            <a:chOff x="0" y="0"/>
            <a:chExt cx="1678537" cy="381000"/>
          </a:xfrm>
        </p:grpSpPr>
        <p:pic>
          <p:nvPicPr>
            <p:cNvPr id="1526" name="Google Shape;4111;p86" descr="Google Shape;4111;p86"/>
            <p:cNvPicPr>
              <a:picLocks noChangeAspect="1"/>
            </p:cNvPicPr>
            <p:nvPr/>
          </p:nvPicPr>
          <p:blipFill>
            <a:blip r:embed="rId2">
              <a:alphaModFix amt="89000"/>
              <a:extLst/>
            </a:blip>
            <a:stretch>
              <a:fillRect/>
            </a:stretch>
          </p:blipFill>
          <p:spPr>
            <a:xfrm>
              <a:off x="0" y="12581"/>
              <a:ext cx="1678538" cy="315281"/>
            </a:xfrm>
            <a:prstGeom prst="rect">
              <a:avLst/>
            </a:prstGeom>
            <a:ln w="12700" cap="flat">
              <a:solidFill>
                <a:srgbClr val="095C74"/>
              </a:solidFill>
              <a:prstDash val="solid"/>
              <a:miter lim="400000"/>
            </a:ln>
            <a:effectLst/>
          </p:spPr>
        </p:pic>
        <p:sp>
          <p:nvSpPr>
            <p:cNvPr id="1527" name="مثال"/>
            <p:cNvSpPr txBox="1"/>
            <p:nvPr/>
          </p:nvSpPr>
          <p:spPr>
            <a:xfrm>
              <a:off x="744237" y="0"/>
              <a:ext cx="434070" cy="381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30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sp>
        <p:nvSpPr>
          <p:cNvPr id="1529" name="٦٤"/>
          <p:cNvSpPr txBox="1"/>
          <p:nvPr/>
        </p:nvSpPr>
        <p:spPr>
          <a:xfrm>
            <a:off x="385243" y="491629"/>
            <a:ext cx="837248" cy="34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٦٤</a:t>
            </a:r>
          </a:p>
        </p:txBody>
      </p:sp>
      <p:pic>
        <p:nvPicPr>
          <p:cNvPr id="1530" name="IMG_6640.png" descr="IMG_6640.png"/>
          <p:cNvPicPr>
            <a:picLocks noChangeAspect="1"/>
          </p:cNvPicPr>
          <p:nvPr/>
        </p:nvPicPr>
        <p:blipFill>
          <a:blip r:embed="rId3">
            <a:extLst/>
          </a:blip>
          <a:srcRect l="29334" t="34330" r="37199" b="48813"/>
          <a:stretch>
            <a:fillRect/>
          </a:stretch>
        </p:blipFill>
        <p:spPr>
          <a:xfrm>
            <a:off x="719319" y="1972220"/>
            <a:ext cx="6005274" cy="226852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531" name="مستطيل مستطيل" descr="مستطيل مستطيل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84355" y="2867040"/>
            <a:ext cx="2919848" cy="478898"/>
          </a:xfrm>
          <a:prstGeom prst="rect">
            <a:avLst/>
          </a:prstGeom>
        </p:spPr>
      </p:pic>
      <p:sp>
        <p:nvSpPr>
          <p:cNvPr id="1533" name="🌸"/>
          <p:cNvSpPr txBox="1"/>
          <p:nvPr/>
        </p:nvSpPr>
        <p:spPr>
          <a:xfrm>
            <a:off x="2453287" y="3182879"/>
            <a:ext cx="203201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defRPr sz="1100"/>
            </a:lvl1pPr>
          </a:lstStyle>
          <a:p>
            <a:pPr rtl="0">
              <a:defRPr/>
            </a:pPr>
            <a:r>
              <a:t>🌸</a:t>
            </a:r>
          </a:p>
        </p:txBody>
      </p:sp>
      <p:sp>
        <p:nvSpPr>
          <p:cNvPr id="1534" name="🌸"/>
          <p:cNvSpPr txBox="1"/>
          <p:nvPr/>
        </p:nvSpPr>
        <p:spPr>
          <a:xfrm>
            <a:off x="1222490" y="2343150"/>
            <a:ext cx="203201" cy="228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defRPr sz="1100"/>
            </a:lvl1pPr>
          </a:lstStyle>
          <a:p>
            <a:pPr rtl="0">
              <a:defRPr/>
            </a:pPr>
            <a:r>
              <a:t>🌸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2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Class="entr" nodeType="afterEffect" presetSubtype="9" presetID="15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1" dur="2000"/>
                                        <p:tgtEl>
                                          <p:spTgt spid="1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34" grpId="1"/>
      <p:bldP build="whole" bldLvl="1" animBg="1" rev="0" advAuto="0" spid="1533" grpId="2"/>
      <p:bldP build="whole" bldLvl="1" animBg="1" rev="0" advAuto="0" spid="1531" grpId="3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7176193" y="3388612"/>
            <a:ext cx="1150896" cy="36878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546" name="تجميع"/>
          <p:cNvGrpSpPr/>
          <p:nvPr/>
        </p:nvGrpSpPr>
        <p:grpSpPr>
          <a:xfrm>
            <a:off x="6987182" y="3763659"/>
            <a:ext cx="1384617" cy="903111"/>
            <a:chOff x="0" y="0"/>
            <a:chExt cx="1384615" cy="903110"/>
          </a:xfrm>
        </p:grpSpPr>
        <p:sp>
          <p:nvSpPr>
            <p:cNvPr id="1537" name="مستطيل مستدير الزوايا"/>
            <p:cNvSpPr/>
            <p:nvPr/>
          </p:nvSpPr>
          <p:spPr>
            <a:xfrm>
              <a:off x="190493" y="0"/>
              <a:ext cx="1194123" cy="760497"/>
            </a:xfrm>
            <a:prstGeom prst="roundRect">
              <a:avLst>
                <a:gd name="adj" fmla="val 24520"/>
              </a:avLst>
            </a:prstGeom>
            <a:solidFill>
              <a:schemeClr val="accent3">
                <a:lumOff val="44000"/>
              </a:schemeClr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8" name="فكر…"/>
            <p:cNvSpPr txBox="1"/>
            <p:nvPr/>
          </p:nvSpPr>
          <p:spPr>
            <a:xfrm>
              <a:off x="967903" y="66287"/>
              <a:ext cx="410371" cy="627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فكر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زاوج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شارك</a:t>
              </a:r>
            </a:p>
          </p:txBody>
        </p:sp>
        <p:pic>
          <p:nvPicPr>
            <p:cNvPr id="1539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83867" y="312677"/>
              <a:ext cx="513126" cy="5041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545" name="تجميع"/>
            <p:cNvGrpSpPr/>
            <p:nvPr/>
          </p:nvGrpSpPr>
          <p:grpSpPr>
            <a:xfrm>
              <a:off x="579399" y="113497"/>
              <a:ext cx="388505" cy="390287"/>
              <a:chOff x="0" y="0"/>
              <a:chExt cx="388503" cy="390286"/>
            </a:xfrm>
          </p:grpSpPr>
          <p:sp>
            <p:nvSpPr>
              <p:cNvPr id="1540" name="Google Shape;9829;p102"/>
              <p:cNvSpPr/>
              <p:nvPr/>
            </p:nvSpPr>
            <p:spPr>
              <a:xfrm>
                <a:off x="34672" y="57883"/>
                <a:ext cx="67204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41" name="Google Shape;9830;p102"/>
              <p:cNvSpPr/>
              <p:nvPr/>
            </p:nvSpPr>
            <p:spPr>
              <a:xfrm>
                <a:off x="113229" y="0"/>
                <a:ext cx="161280" cy="137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42" name="Google Shape;9831;p102"/>
              <p:cNvSpPr/>
              <p:nvPr/>
            </p:nvSpPr>
            <p:spPr>
              <a:xfrm>
                <a:off x="0" y="136472"/>
                <a:ext cx="181832" cy="25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43" name="Google Shape;9832;p102"/>
              <p:cNvSpPr/>
              <p:nvPr/>
            </p:nvSpPr>
            <p:spPr>
              <a:xfrm>
                <a:off x="285895" y="57883"/>
                <a:ext cx="67170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44" name="Google Shape;9833;p102"/>
              <p:cNvSpPr/>
              <p:nvPr/>
            </p:nvSpPr>
            <p:spPr>
              <a:xfrm>
                <a:off x="206527" y="137489"/>
                <a:ext cx="181977" cy="252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547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33652" y="1006214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550" name="تجميع"/>
          <p:cNvGrpSpPr/>
          <p:nvPr/>
        </p:nvGrpSpPr>
        <p:grpSpPr>
          <a:xfrm>
            <a:off x="2742456" y="999864"/>
            <a:ext cx="1962692" cy="517501"/>
            <a:chOff x="0" y="0"/>
            <a:chExt cx="1962691" cy="517500"/>
          </a:xfrm>
        </p:grpSpPr>
        <p:pic>
          <p:nvPicPr>
            <p:cNvPr id="1548" name="Google Shape;2483;p58" descr="Google Shape;2483;p58"/>
            <p:cNvPicPr>
              <a:picLocks noChangeAspect="1"/>
            </p:cNvPicPr>
            <p:nvPr/>
          </p:nvPicPr>
          <p:blipFill>
            <a:blip r:embed="rId5">
              <a:alphaModFix amt="83789"/>
              <a:extLst/>
            </a:blip>
            <a:stretch>
              <a:fillRect/>
            </a:stretch>
          </p:blipFill>
          <p:spPr>
            <a:xfrm>
              <a:off x="0" y="0"/>
              <a:ext cx="1962692" cy="517501"/>
            </a:xfrm>
            <a:prstGeom prst="rect">
              <a:avLst/>
            </a:prstGeom>
            <a:ln w="12700" cap="flat">
              <a:solidFill>
                <a:srgbClr val="CF7384"/>
              </a:solidFill>
              <a:prstDash val="solid"/>
              <a:miter lim="400000"/>
            </a:ln>
            <a:effectLst/>
          </p:spPr>
        </p:pic>
        <p:sp>
          <p:nvSpPr>
            <p:cNvPr id="1549" name="تحقق من فهمك"/>
            <p:cNvSpPr txBox="1"/>
            <p:nvPr/>
          </p:nvSpPr>
          <p:spPr>
            <a:xfrm>
              <a:off x="353372" y="86539"/>
              <a:ext cx="135449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27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553" name="تجميع"/>
          <p:cNvGrpSpPr/>
          <p:nvPr/>
        </p:nvGrpSpPr>
        <p:grpSpPr>
          <a:xfrm>
            <a:off x="7059802" y="4466492"/>
            <a:ext cx="1661270" cy="400556"/>
            <a:chOff x="0" y="0"/>
            <a:chExt cx="1661269" cy="400555"/>
          </a:xfrm>
        </p:grpSpPr>
        <p:pic>
          <p:nvPicPr>
            <p:cNvPr id="1551" name="Picture 8" descr="Picture 8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55796" y="0"/>
              <a:ext cx="405474" cy="395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52" name="مربع نص 118"/>
            <p:cNvSpPr txBox="1"/>
            <p:nvPr/>
          </p:nvSpPr>
          <p:spPr>
            <a:xfrm>
              <a:off x="0" y="82878"/>
              <a:ext cx="1267383" cy="317678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sp>
        <p:nvSpPr>
          <p:cNvPr id="1554" name="٦٤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٦٤</a:t>
            </a:r>
          </a:p>
        </p:txBody>
      </p:sp>
      <p:grpSp>
        <p:nvGrpSpPr>
          <p:cNvPr id="1564" name="Google Shape;4466;p94"/>
          <p:cNvGrpSpPr/>
          <p:nvPr/>
        </p:nvGrpSpPr>
        <p:grpSpPr>
          <a:xfrm>
            <a:off x="6495606" y="1614161"/>
            <a:ext cx="266132" cy="450817"/>
            <a:chOff x="0" y="0"/>
            <a:chExt cx="266131" cy="450815"/>
          </a:xfrm>
        </p:grpSpPr>
        <p:sp>
          <p:nvSpPr>
            <p:cNvPr id="1555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6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7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8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9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0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1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2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3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565" name="Google Shape;4451;p94"/>
          <p:cNvSpPr/>
          <p:nvPr/>
        </p:nvSpPr>
        <p:spPr>
          <a:xfrm>
            <a:off x="4438851" y="1016078"/>
            <a:ext cx="266297" cy="485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566" name="IMG_6640.png" descr="IMG_6640.png"/>
          <p:cNvPicPr>
            <a:picLocks noChangeAspect="1"/>
          </p:cNvPicPr>
          <p:nvPr/>
        </p:nvPicPr>
        <p:blipFill>
          <a:blip r:embed="rId7">
            <a:extLst/>
          </a:blip>
          <a:srcRect l="39832" t="75330" r="37683" b="11986"/>
          <a:stretch>
            <a:fillRect/>
          </a:stretch>
        </p:blipFill>
        <p:spPr>
          <a:xfrm>
            <a:off x="1292500" y="1648369"/>
            <a:ext cx="5113419" cy="216341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71" name="تجميع"/>
          <p:cNvGrpSpPr/>
          <p:nvPr/>
        </p:nvGrpSpPr>
        <p:grpSpPr>
          <a:xfrm>
            <a:off x="6113207" y="1648370"/>
            <a:ext cx="382400" cy="382400"/>
            <a:chOff x="0" y="0"/>
            <a:chExt cx="382398" cy="382398"/>
          </a:xfrm>
        </p:grpSpPr>
        <p:grpSp>
          <p:nvGrpSpPr>
            <p:cNvPr id="1569" name="Google Shape;1604;p45"/>
            <p:cNvGrpSpPr/>
            <p:nvPr/>
          </p:nvGrpSpPr>
          <p:grpSpPr>
            <a:xfrm>
              <a:off x="-1" y="-1"/>
              <a:ext cx="382400" cy="382400"/>
              <a:chOff x="0" y="0"/>
              <a:chExt cx="382398" cy="382398"/>
            </a:xfrm>
          </p:grpSpPr>
          <p:sp>
            <p:nvSpPr>
              <p:cNvPr id="1567" name="Google Shape;1606;p45"/>
              <p:cNvSpPr/>
              <p:nvPr/>
            </p:nvSpPr>
            <p:spPr>
              <a:xfrm>
                <a:off x="-1" y="-1"/>
                <a:ext cx="382400" cy="38240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568" name="Google Shape;1607;p45" descr="Google Shape;1607;p45"/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9555" y="4548"/>
                <a:ext cx="360912" cy="3609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570" name="٢"/>
            <p:cNvSpPr txBox="1"/>
            <p:nvPr/>
          </p:nvSpPr>
          <p:spPr>
            <a:xfrm>
              <a:off x="44831" y="55113"/>
              <a:ext cx="292737" cy="2969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13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pic>
        <p:nvPicPr>
          <p:cNvPr id="1572" name="IMG_6640.png" descr="IMG_6640.png"/>
          <p:cNvPicPr>
            <a:picLocks noChangeAspect="1"/>
          </p:cNvPicPr>
          <p:nvPr/>
        </p:nvPicPr>
        <p:blipFill>
          <a:blip r:embed="rId7">
            <a:extLst/>
          </a:blip>
          <a:srcRect l="29719" t="75827" r="60903" b="11765"/>
          <a:stretch>
            <a:fillRect/>
          </a:stretch>
        </p:blipFill>
        <p:spPr>
          <a:xfrm>
            <a:off x="470755" y="2030769"/>
            <a:ext cx="1799358" cy="178564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573" name="مستطيل مستطيل" descr="مستطيل مستطيل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725473" y="3382262"/>
            <a:ext cx="3578935" cy="484489"/>
          </a:xfrm>
          <a:prstGeom prst="rect">
            <a:avLst/>
          </a:prstGeom>
        </p:spPr>
      </p:pic>
      <p:sp>
        <p:nvSpPr>
          <p:cNvPr id="1575" name="🌸"/>
          <p:cNvSpPr txBox="1"/>
          <p:nvPr/>
        </p:nvSpPr>
        <p:spPr>
          <a:xfrm>
            <a:off x="791727" y="2742534"/>
            <a:ext cx="203201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defRPr sz="1100"/>
            </a:lvl1pPr>
          </a:lstStyle>
          <a:p>
            <a:pPr rtl="0">
              <a:defRPr/>
            </a:pPr>
            <a:r>
              <a:t>🌸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2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4" dur="2000"/>
                                        <p:tgtEl>
                                          <p:spTgt spid="1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75" grpId="1"/>
      <p:bldP build="whole" bldLvl="1" animBg="1" rev="0" advAuto="0" spid="1573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9" name="تجميع"/>
          <p:cNvGrpSpPr/>
          <p:nvPr/>
        </p:nvGrpSpPr>
        <p:grpSpPr>
          <a:xfrm>
            <a:off x="5065679" y="1028701"/>
            <a:ext cx="1678539" cy="381001"/>
            <a:chOff x="0" y="0"/>
            <a:chExt cx="1678537" cy="381000"/>
          </a:xfrm>
        </p:grpSpPr>
        <p:pic>
          <p:nvPicPr>
            <p:cNvPr id="1577" name="Google Shape;4111;p86" descr="Google Shape;4111;p86"/>
            <p:cNvPicPr>
              <a:picLocks noChangeAspect="1"/>
            </p:cNvPicPr>
            <p:nvPr/>
          </p:nvPicPr>
          <p:blipFill>
            <a:blip r:embed="rId2">
              <a:alphaModFix amt="89000"/>
              <a:extLst/>
            </a:blip>
            <a:stretch>
              <a:fillRect/>
            </a:stretch>
          </p:blipFill>
          <p:spPr>
            <a:xfrm>
              <a:off x="0" y="12581"/>
              <a:ext cx="1678538" cy="315281"/>
            </a:xfrm>
            <a:prstGeom prst="rect">
              <a:avLst/>
            </a:prstGeom>
            <a:ln w="12700" cap="flat">
              <a:solidFill>
                <a:srgbClr val="095C74"/>
              </a:solidFill>
              <a:prstDash val="solid"/>
              <a:miter lim="400000"/>
            </a:ln>
            <a:effectLst/>
          </p:spPr>
        </p:pic>
        <p:sp>
          <p:nvSpPr>
            <p:cNvPr id="1578" name="مثال"/>
            <p:cNvSpPr txBox="1"/>
            <p:nvPr/>
          </p:nvSpPr>
          <p:spPr>
            <a:xfrm>
              <a:off x="744237" y="0"/>
              <a:ext cx="434070" cy="381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30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sp>
        <p:nvSpPr>
          <p:cNvPr id="1580" name="٦٥"/>
          <p:cNvSpPr txBox="1"/>
          <p:nvPr/>
        </p:nvSpPr>
        <p:spPr>
          <a:xfrm>
            <a:off x="385243" y="491629"/>
            <a:ext cx="837248" cy="34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٦٥</a:t>
            </a:r>
          </a:p>
        </p:txBody>
      </p:sp>
      <p:pic>
        <p:nvPicPr>
          <p:cNvPr id="1581" name="IMG_6641.png" descr="IMG_6641.png"/>
          <p:cNvPicPr>
            <a:picLocks noChangeAspect="1"/>
          </p:cNvPicPr>
          <p:nvPr/>
        </p:nvPicPr>
        <p:blipFill>
          <a:blip r:embed="rId3">
            <a:extLst/>
          </a:blip>
          <a:srcRect l="24096" t="17950" r="40160" b="45124"/>
          <a:stretch>
            <a:fillRect/>
          </a:stretch>
        </p:blipFill>
        <p:spPr>
          <a:xfrm>
            <a:off x="507966" y="1028701"/>
            <a:ext cx="4557820" cy="3531385"/>
          </a:xfrm>
          <a:prstGeom prst="rect">
            <a:avLst/>
          </a:prstGeom>
          <a:ln w="12700">
            <a:miter lim="400000"/>
          </a:ln>
        </p:spPr>
      </p:pic>
      <p:sp>
        <p:nvSpPr>
          <p:cNvPr id="1582" name="مستطيل"/>
          <p:cNvSpPr/>
          <p:nvPr/>
        </p:nvSpPr>
        <p:spPr>
          <a:xfrm>
            <a:off x="708001" y="1866136"/>
            <a:ext cx="1424517" cy="212168"/>
          </a:xfrm>
          <a:prstGeom prst="rect">
            <a:avLst/>
          </a:prstGeom>
          <a:ln w="25400">
            <a:solidFill>
              <a:srgbClr val="E22400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583" name="مستطيل"/>
          <p:cNvSpPr/>
          <p:nvPr/>
        </p:nvSpPr>
        <p:spPr>
          <a:xfrm>
            <a:off x="708001" y="2737839"/>
            <a:ext cx="1424517" cy="212168"/>
          </a:xfrm>
          <a:prstGeom prst="rect">
            <a:avLst/>
          </a:prstGeom>
          <a:ln w="25400">
            <a:solidFill>
              <a:srgbClr val="E22400"/>
            </a:solidFill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5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7176193" y="3388612"/>
            <a:ext cx="1150896" cy="36878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595" name="تجميع"/>
          <p:cNvGrpSpPr/>
          <p:nvPr/>
        </p:nvGrpSpPr>
        <p:grpSpPr>
          <a:xfrm>
            <a:off x="6987182" y="3763659"/>
            <a:ext cx="1384617" cy="903111"/>
            <a:chOff x="0" y="0"/>
            <a:chExt cx="1384615" cy="903110"/>
          </a:xfrm>
        </p:grpSpPr>
        <p:sp>
          <p:nvSpPr>
            <p:cNvPr id="1586" name="مستطيل مستدير الزوايا"/>
            <p:cNvSpPr/>
            <p:nvPr/>
          </p:nvSpPr>
          <p:spPr>
            <a:xfrm>
              <a:off x="190493" y="0"/>
              <a:ext cx="1194123" cy="760497"/>
            </a:xfrm>
            <a:prstGeom prst="roundRect">
              <a:avLst>
                <a:gd name="adj" fmla="val 24520"/>
              </a:avLst>
            </a:prstGeom>
            <a:solidFill>
              <a:schemeClr val="accent3">
                <a:lumOff val="44000"/>
              </a:schemeClr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7" name="فكر…"/>
            <p:cNvSpPr txBox="1"/>
            <p:nvPr/>
          </p:nvSpPr>
          <p:spPr>
            <a:xfrm>
              <a:off x="967903" y="66287"/>
              <a:ext cx="410371" cy="627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فكر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زاوج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شارك</a:t>
              </a:r>
            </a:p>
          </p:txBody>
        </p:sp>
        <p:pic>
          <p:nvPicPr>
            <p:cNvPr id="1588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83867" y="312677"/>
              <a:ext cx="513126" cy="5041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594" name="تجميع"/>
            <p:cNvGrpSpPr/>
            <p:nvPr/>
          </p:nvGrpSpPr>
          <p:grpSpPr>
            <a:xfrm>
              <a:off x="579399" y="113497"/>
              <a:ext cx="388505" cy="390287"/>
              <a:chOff x="0" y="0"/>
              <a:chExt cx="388503" cy="390286"/>
            </a:xfrm>
          </p:grpSpPr>
          <p:sp>
            <p:nvSpPr>
              <p:cNvPr id="1589" name="Google Shape;9829;p102"/>
              <p:cNvSpPr/>
              <p:nvPr/>
            </p:nvSpPr>
            <p:spPr>
              <a:xfrm>
                <a:off x="34672" y="57883"/>
                <a:ext cx="67204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90" name="Google Shape;9830;p102"/>
              <p:cNvSpPr/>
              <p:nvPr/>
            </p:nvSpPr>
            <p:spPr>
              <a:xfrm>
                <a:off x="113229" y="0"/>
                <a:ext cx="161280" cy="137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91" name="Google Shape;9831;p102"/>
              <p:cNvSpPr/>
              <p:nvPr/>
            </p:nvSpPr>
            <p:spPr>
              <a:xfrm>
                <a:off x="0" y="136472"/>
                <a:ext cx="181832" cy="25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92" name="Google Shape;9832;p102"/>
              <p:cNvSpPr/>
              <p:nvPr/>
            </p:nvSpPr>
            <p:spPr>
              <a:xfrm>
                <a:off x="285895" y="57883"/>
                <a:ext cx="67170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93" name="Google Shape;9833;p102"/>
              <p:cNvSpPr/>
              <p:nvPr/>
            </p:nvSpPr>
            <p:spPr>
              <a:xfrm>
                <a:off x="206527" y="137489"/>
                <a:ext cx="181977" cy="252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596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33652" y="1006214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599" name="تجميع"/>
          <p:cNvGrpSpPr/>
          <p:nvPr/>
        </p:nvGrpSpPr>
        <p:grpSpPr>
          <a:xfrm>
            <a:off x="2742456" y="999864"/>
            <a:ext cx="1962692" cy="517501"/>
            <a:chOff x="0" y="0"/>
            <a:chExt cx="1962691" cy="517500"/>
          </a:xfrm>
        </p:grpSpPr>
        <p:pic>
          <p:nvPicPr>
            <p:cNvPr id="1597" name="Google Shape;2483;p58" descr="Google Shape;2483;p58"/>
            <p:cNvPicPr>
              <a:picLocks noChangeAspect="1"/>
            </p:cNvPicPr>
            <p:nvPr/>
          </p:nvPicPr>
          <p:blipFill>
            <a:blip r:embed="rId5">
              <a:alphaModFix amt="83789"/>
              <a:extLst/>
            </a:blip>
            <a:stretch>
              <a:fillRect/>
            </a:stretch>
          </p:blipFill>
          <p:spPr>
            <a:xfrm>
              <a:off x="0" y="0"/>
              <a:ext cx="1962692" cy="517501"/>
            </a:xfrm>
            <a:prstGeom prst="rect">
              <a:avLst/>
            </a:prstGeom>
            <a:ln w="12700" cap="flat">
              <a:solidFill>
                <a:srgbClr val="CF7384"/>
              </a:solidFill>
              <a:prstDash val="solid"/>
              <a:miter lim="400000"/>
            </a:ln>
            <a:effectLst/>
          </p:spPr>
        </p:pic>
        <p:sp>
          <p:nvSpPr>
            <p:cNvPr id="1598" name="تحقق من فهمك"/>
            <p:cNvSpPr txBox="1"/>
            <p:nvPr/>
          </p:nvSpPr>
          <p:spPr>
            <a:xfrm>
              <a:off x="353372" y="86539"/>
              <a:ext cx="135449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27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602" name="تجميع"/>
          <p:cNvGrpSpPr/>
          <p:nvPr/>
        </p:nvGrpSpPr>
        <p:grpSpPr>
          <a:xfrm>
            <a:off x="7059802" y="4466492"/>
            <a:ext cx="1661270" cy="400556"/>
            <a:chOff x="0" y="0"/>
            <a:chExt cx="1661269" cy="400555"/>
          </a:xfrm>
        </p:grpSpPr>
        <p:pic>
          <p:nvPicPr>
            <p:cNvPr id="1600" name="Picture 8" descr="Picture 8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55796" y="0"/>
              <a:ext cx="405474" cy="395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01" name="مربع نص 118"/>
            <p:cNvSpPr txBox="1"/>
            <p:nvPr/>
          </p:nvSpPr>
          <p:spPr>
            <a:xfrm>
              <a:off x="0" y="82878"/>
              <a:ext cx="1267383" cy="317678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sp>
        <p:nvSpPr>
          <p:cNvPr id="1603" name="٦٥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٦٥</a:t>
            </a:r>
          </a:p>
        </p:txBody>
      </p:sp>
      <p:grpSp>
        <p:nvGrpSpPr>
          <p:cNvPr id="1613" name="Google Shape;4466;p94"/>
          <p:cNvGrpSpPr/>
          <p:nvPr/>
        </p:nvGrpSpPr>
        <p:grpSpPr>
          <a:xfrm>
            <a:off x="6495606" y="1614161"/>
            <a:ext cx="266132" cy="450817"/>
            <a:chOff x="0" y="0"/>
            <a:chExt cx="266131" cy="450815"/>
          </a:xfrm>
        </p:grpSpPr>
        <p:sp>
          <p:nvSpPr>
            <p:cNvPr id="1604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5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6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7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8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9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0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1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2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614" name="Google Shape;4451;p94"/>
          <p:cNvSpPr/>
          <p:nvPr/>
        </p:nvSpPr>
        <p:spPr>
          <a:xfrm>
            <a:off x="4438851" y="1016078"/>
            <a:ext cx="266297" cy="485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615" name="IMG_6641.png" descr="IMG_6641.png"/>
          <p:cNvPicPr>
            <a:picLocks noChangeAspect="1"/>
          </p:cNvPicPr>
          <p:nvPr/>
        </p:nvPicPr>
        <p:blipFill>
          <a:blip r:embed="rId7">
            <a:extLst/>
          </a:blip>
          <a:srcRect l="40068" t="58657" r="40068" b="32334"/>
          <a:stretch>
            <a:fillRect/>
          </a:stretch>
        </p:blipFill>
        <p:spPr>
          <a:xfrm>
            <a:off x="2047523" y="1731110"/>
            <a:ext cx="4267780" cy="145167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20" name="تجميع"/>
          <p:cNvGrpSpPr/>
          <p:nvPr/>
        </p:nvGrpSpPr>
        <p:grpSpPr>
          <a:xfrm>
            <a:off x="6051265" y="1781020"/>
            <a:ext cx="382400" cy="382400"/>
            <a:chOff x="0" y="0"/>
            <a:chExt cx="382398" cy="382398"/>
          </a:xfrm>
        </p:grpSpPr>
        <p:grpSp>
          <p:nvGrpSpPr>
            <p:cNvPr id="1618" name="Google Shape;1604;p45"/>
            <p:cNvGrpSpPr/>
            <p:nvPr/>
          </p:nvGrpSpPr>
          <p:grpSpPr>
            <a:xfrm>
              <a:off x="-1" y="-1"/>
              <a:ext cx="382400" cy="382400"/>
              <a:chOff x="0" y="0"/>
              <a:chExt cx="382398" cy="382398"/>
            </a:xfrm>
          </p:grpSpPr>
          <p:sp>
            <p:nvSpPr>
              <p:cNvPr id="1616" name="Google Shape;1606;p45"/>
              <p:cNvSpPr/>
              <p:nvPr/>
            </p:nvSpPr>
            <p:spPr>
              <a:xfrm>
                <a:off x="-1" y="-1"/>
                <a:ext cx="382400" cy="38240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617" name="Google Shape;1607;p45" descr="Google Shape;1607;p45"/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9555" y="4548"/>
                <a:ext cx="360912" cy="3609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619" name="٣"/>
            <p:cNvSpPr txBox="1"/>
            <p:nvPr/>
          </p:nvSpPr>
          <p:spPr>
            <a:xfrm>
              <a:off x="44831" y="55113"/>
              <a:ext cx="292737" cy="2969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13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pic>
        <p:nvPicPr>
          <p:cNvPr id="1621" name="IMG_6641.png" descr="IMG_6641.png"/>
          <p:cNvPicPr>
            <a:picLocks noChangeAspect="1"/>
          </p:cNvPicPr>
          <p:nvPr/>
        </p:nvPicPr>
        <p:blipFill>
          <a:blip r:embed="rId7">
            <a:extLst/>
          </a:blip>
          <a:srcRect l="25482" t="54744" r="60177" b="31720"/>
          <a:stretch>
            <a:fillRect/>
          </a:stretch>
        </p:blipFill>
        <p:spPr>
          <a:xfrm>
            <a:off x="543366" y="2742534"/>
            <a:ext cx="3008260" cy="212956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622" name="بيضاوي بيضاوي" descr="بيضاوي بيضاوي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742456" y="3412840"/>
            <a:ext cx="350053" cy="215719"/>
          </a:xfrm>
          <a:prstGeom prst="rect">
            <a:avLst/>
          </a:prstGeom>
        </p:spPr>
      </p:pic>
      <p:pic>
        <p:nvPicPr>
          <p:cNvPr id="1624" name="بيضاوي بيضاوي" descr="بيضاوي بيضاوي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260933" y="4558910"/>
            <a:ext cx="350052" cy="215719"/>
          </a:xfrm>
          <a:prstGeom prst="rect">
            <a:avLst/>
          </a:prstGeom>
        </p:spPr>
      </p:pic>
      <p:pic>
        <p:nvPicPr>
          <p:cNvPr id="1626" name="خط خط" descr="خط خط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633638" y="3442325"/>
            <a:ext cx="1004832" cy="159932"/>
          </a:xfrm>
          <a:prstGeom prst="rect">
            <a:avLst/>
          </a:prstGeom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pic>
      <p:pic>
        <p:nvPicPr>
          <p:cNvPr id="1627" name="خط خط" descr="خط خط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0800000">
            <a:off x="1633638" y="4586804"/>
            <a:ext cx="1104014" cy="159932"/>
          </a:xfrm>
          <a:prstGeom prst="rect">
            <a:avLst/>
          </a:prstGeom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pic>
      <p:sp>
        <p:nvSpPr>
          <p:cNvPr id="1628" name="المقطع السيني  = ٤…"/>
          <p:cNvSpPr txBox="1"/>
          <p:nvPr/>
        </p:nvSpPr>
        <p:spPr>
          <a:xfrm>
            <a:off x="4211085" y="3131791"/>
            <a:ext cx="2222580" cy="993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r" rtl="0">
              <a:lnSpc>
                <a:spcPts val="2300"/>
              </a:lnSpc>
              <a:defRPr spc="-81" sz="2700">
                <a:solidFill>
                  <a:srgbClr val="76BB40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المقطع السيني  = ٤</a:t>
            </a:r>
          </a:p>
          <a:p>
            <a:pPr algn="r" rtl="0">
              <a:lnSpc>
                <a:spcPts val="2300"/>
              </a:lnSpc>
              <a:defRPr spc="-81" sz="2700">
                <a:solidFill>
                  <a:srgbClr val="00A1D8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المقطع الصادي  = ٢٤٨</a:t>
            </a:r>
          </a:p>
        </p:txBody>
      </p:sp>
      <p:sp>
        <p:nvSpPr>
          <p:cNvPr id="1629" name="تقطع العائلة مسافة ٢٤٨ كلم للوصول للمزرعه خلال ٤ ساعات"/>
          <p:cNvSpPr txBox="1"/>
          <p:nvPr/>
        </p:nvSpPr>
        <p:spPr>
          <a:xfrm>
            <a:off x="3607984" y="4102736"/>
            <a:ext cx="3025551" cy="993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lnSpc>
                <a:spcPts val="2300"/>
              </a:lnSpc>
              <a:defRPr spc="-81" sz="2700">
                <a:solidFill>
                  <a:srgbClr val="FF8648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تقطع العائلة مسافة ٢٤٨ كلم للوصول للمزرعه خلال ٤ ساعات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1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2000"/>
                                        <p:tgtEl>
                                          <p:spTgt spid="1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2000"/>
                                        <p:tgtEl>
                                          <p:spTgt spid="1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2000"/>
                                        <p:tgtEl>
                                          <p:spTgt spid="1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1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22" grpId="1"/>
      <p:bldP build="whole" bldLvl="1" animBg="1" rev="0" advAuto="0" spid="1627" grpId="4"/>
      <p:bldP build="whole" bldLvl="1" animBg="1" rev="0" advAuto="0" spid="1628" grpId="5"/>
      <p:bldP build="whole" bldLvl="1" animBg="1" rev="0" advAuto="0" spid="1624" grpId="2"/>
      <p:bldP build="whole" bldLvl="1" animBg="1" rev="0" advAuto="0" spid="1626" grpId="3"/>
      <p:bldP build="whole" bldLvl="1" animBg="1" rev="0" advAuto="0" spid="1629" grpId="6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1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50013" y="966488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1632" name="٦٧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٦٧</a:t>
            </a:r>
          </a:p>
        </p:txBody>
      </p:sp>
      <p:grpSp>
        <p:nvGrpSpPr>
          <p:cNvPr id="1642" name="Google Shape;4466;p94"/>
          <p:cNvGrpSpPr/>
          <p:nvPr/>
        </p:nvGrpSpPr>
        <p:grpSpPr>
          <a:xfrm>
            <a:off x="6495606" y="1430449"/>
            <a:ext cx="266132" cy="450817"/>
            <a:chOff x="0" y="0"/>
            <a:chExt cx="266131" cy="450815"/>
          </a:xfrm>
        </p:grpSpPr>
        <p:sp>
          <p:nvSpPr>
            <p:cNvPr id="1633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4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5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6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7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8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9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0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1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647" name="تجميع"/>
          <p:cNvGrpSpPr/>
          <p:nvPr/>
        </p:nvGrpSpPr>
        <p:grpSpPr>
          <a:xfrm>
            <a:off x="4923080" y="925612"/>
            <a:ext cx="1768727" cy="482601"/>
            <a:chOff x="-6350" y="0"/>
            <a:chExt cx="1768726" cy="482600"/>
          </a:xfrm>
        </p:grpSpPr>
        <p:grpSp>
          <p:nvGrpSpPr>
            <p:cNvPr id="1645" name="Google Shape;1920;p50"/>
            <p:cNvGrpSpPr/>
            <p:nvPr/>
          </p:nvGrpSpPr>
          <p:grpSpPr>
            <a:xfrm>
              <a:off x="-6350" y="0"/>
              <a:ext cx="1768727" cy="475708"/>
              <a:chOff x="0" y="0"/>
              <a:chExt cx="1768726" cy="475707"/>
            </a:xfrm>
          </p:grpSpPr>
          <p:pic>
            <p:nvPicPr>
              <p:cNvPr id="1644" name="Google Shape;1920;p50" descr="Google Shape;1920;p50"/>
              <p:cNvPicPr>
                <a:picLocks noChangeAspect="1"/>
              </p:cNvPicPr>
              <p:nvPr/>
            </p:nvPicPr>
            <p:blipFill>
              <a:blip r:embed="rId3">
                <a:alphaModFix amt="82648"/>
                <a:extLst/>
              </a:blip>
              <a:stretch>
                <a:fillRect/>
              </a:stretch>
            </p:blipFill>
            <p:spPr>
              <a:xfrm>
                <a:off x="6350" y="6350"/>
                <a:ext cx="1756027" cy="463008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643" name="Google Shape;1920;p50" descr="Google Shape;1920;p50"/>
              <p:cNvPicPr>
                <a:picLocks noChangeAspect="0"/>
              </p:cNvPicPr>
              <p:nvPr/>
            </p:nvPicPr>
            <p:blipFill>
              <a:blip r:embed="rId4">
                <a:alphaModFix amt="82648"/>
                <a:extLst/>
              </a:blip>
              <a:stretch>
                <a:fillRect/>
              </a:stretch>
            </p:blipFill>
            <p:spPr>
              <a:xfrm>
                <a:off x="0" y="0"/>
                <a:ext cx="1768727" cy="475708"/>
              </a:xfrm>
              <a:prstGeom prst="rect">
                <a:avLst/>
              </a:prstGeom>
              <a:effectLst/>
            </p:spPr>
          </p:pic>
        </p:grpSp>
        <p:sp>
          <p:nvSpPr>
            <p:cNvPr id="1646" name="تأكد"/>
            <p:cNvSpPr txBox="1"/>
            <p:nvPr/>
          </p:nvSpPr>
          <p:spPr>
            <a:xfrm>
              <a:off x="131845" y="0"/>
              <a:ext cx="1492336" cy="482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algn="ctr">
                <a:defRPr sz="38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</p:grpSp>
      <p:sp>
        <p:nvSpPr>
          <p:cNvPr id="1648" name="Google Shape;4451;p94"/>
          <p:cNvSpPr/>
          <p:nvPr/>
        </p:nvSpPr>
        <p:spPr>
          <a:xfrm>
            <a:off x="6386545" y="923142"/>
            <a:ext cx="266296" cy="485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649" name="IMG_4622.png" descr="IMG_4622.png"/>
          <p:cNvPicPr>
            <a:picLocks noChangeAspect="1"/>
          </p:cNvPicPr>
          <p:nvPr/>
        </p:nvPicPr>
        <p:blipFill>
          <a:blip r:embed="rId5">
            <a:extLst/>
          </a:blip>
          <a:srcRect l="91197" t="22791" r="1545" b="74020"/>
          <a:stretch>
            <a:fillRect/>
          </a:stretch>
        </p:blipFill>
        <p:spPr>
          <a:xfrm>
            <a:off x="7329628" y="3346924"/>
            <a:ext cx="997428" cy="328643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654" name="تجميع"/>
          <p:cNvGrpSpPr/>
          <p:nvPr/>
        </p:nvGrpSpPr>
        <p:grpSpPr>
          <a:xfrm>
            <a:off x="6221560" y="1972220"/>
            <a:ext cx="329969" cy="329969"/>
            <a:chOff x="0" y="0"/>
            <a:chExt cx="329968" cy="329968"/>
          </a:xfrm>
        </p:grpSpPr>
        <p:grpSp>
          <p:nvGrpSpPr>
            <p:cNvPr id="1652" name="Google Shape;1167;p39"/>
            <p:cNvGrpSpPr/>
            <p:nvPr/>
          </p:nvGrpSpPr>
          <p:grpSpPr>
            <a:xfrm>
              <a:off x="0" y="0"/>
              <a:ext cx="329969" cy="329969"/>
              <a:chOff x="0" y="0"/>
              <a:chExt cx="329968" cy="329968"/>
            </a:xfrm>
          </p:grpSpPr>
          <p:sp>
            <p:nvSpPr>
              <p:cNvPr id="1650" name="Google Shape;1168;p39"/>
              <p:cNvSpPr/>
              <p:nvPr/>
            </p:nvSpPr>
            <p:spPr>
              <a:xfrm flipH="1">
                <a:off x="0" y="0"/>
                <a:ext cx="329969" cy="32996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651" name="Google Shape;1169;p39" descr="Google Shape;1169;p39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flipH="1">
                <a:off x="10296" y="3924"/>
                <a:ext cx="311427" cy="31142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653" name="٥"/>
            <p:cNvSpPr txBox="1"/>
            <p:nvPr/>
          </p:nvSpPr>
          <p:spPr>
            <a:xfrm>
              <a:off x="68796" y="-1"/>
              <a:ext cx="192376" cy="2885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20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</p:grpSp>
      <p:grpSp>
        <p:nvGrpSpPr>
          <p:cNvPr id="1659" name="تجميع"/>
          <p:cNvGrpSpPr/>
          <p:nvPr/>
        </p:nvGrpSpPr>
        <p:grpSpPr>
          <a:xfrm>
            <a:off x="3240559" y="1972220"/>
            <a:ext cx="367426" cy="367426"/>
            <a:chOff x="0" y="0"/>
            <a:chExt cx="367425" cy="367425"/>
          </a:xfrm>
        </p:grpSpPr>
        <p:grpSp>
          <p:nvGrpSpPr>
            <p:cNvPr id="1657" name="Google Shape;1176;p39"/>
            <p:cNvGrpSpPr/>
            <p:nvPr/>
          </p:nvGrpSpPr>
          <p:grpSpPr>
            <a:xfrm>
              <a:off x="0" y="0"/>
              <a:ext cx="367426" cy="367426"/>
              <a:chOff x="0" y="0"/>
              <a:chExt cx="367425" cy="367425"/>
            </a:xfrm>
          </p:grpSpPr>
          <p:sp>
            <p:nvSpPr>
              <p:cNvPr id="1655" name="Google Shape;1177;p39"/>
              <p:cNvSpPr/>
              <p:nvPr/>
            </p:nvSpPr>
            <p:spPr>
              <a:xfrm flipH="1">
                <a:off x="0" y="0"/>
                <a:ext cx="367426" cy="367426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656" name="Google Shape;1178;p39" descr="Google Shape;1178;p39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 flipH="1">
                <a:off x="11465" y="4370"/>
                <a:ext cx="346780" cy="34677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658" name="٦"/>
            <p:cNvSpPr txBox="1"/>
            <p:nvPr/>
          </p:nvSpPr>
          <p:spPr>
            <a:xfrm>
              <a:off x="79578" y="37950"/>
              <a:ext cx="208269" cy="3110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1900">
                  <a:solidFill>
                    <a:srgbClr val="333333"/>
                  </a:solidFill>
                </a:defRPr>
              </a:lvl1pPr>
            </a:lstStyle>
            <a:p>
              <a:pPr rtl="0">
                <a:defRPr sz="1400"/>
              </a:pPr>
              <a:r>
                <a:rPr sz="1900"/>
                <a:t>٦</a:t>
              </a:r>
            </a:p>
          </p:txBody>
        </p:sp>
      </p:grpSp>
      <p:grpSp>
        <p:nvGrpSpPr>
          <p:cNvPr id="1662" name="تجميع"/>
          <p:cNvGrpSpPr/>
          <p:nvPr/>
        </p:nvGrpSpPr>
        <p:grpSpPr>
          <a:xfrm rot="10800000">
            <a:off x="3710679" y="1618909"/>
            <a:ext cx="296052" cy="3309292"/>
            <a:chOff x="0" y="0"/>
            <a:chExt cx="296050" cy="3309291"/>
          </a:xfrm>
        </p:grpSpPr>
        <p:pic>
          <p:nvPicPr>
            <p:cNvPr id="1660" name="Google Shape;444;p18" descr="Google Shape;444;p18"/>
            <p:cNvPicPr>
              <a:picLocks noChangeAspect="1"/>
            </p:cNvPicPr>
            <p:nvPr/>
          </p:nvPicPr>
          <p:blipFill>
            <a:blip r:embed="rId8">
              <a:alphaModFix amt="86000"/>
              <a:extLst/>
            </a:blip>
            <a:srcRect l="0" t="0" r="40856" b="0"/>
            <a:stretch>
              <a:fillRect/>
            </a:stretch>
          </p:blipFill>
          <p:spPr>
            <a:xfrm rot="16200000">
              <a:off x="-1450166" y="1480602"/>
              <a:ext cx="3076726" cy="1763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61" name="Google Shape;447;p18" descr="Google Shape;447;p18"/>
            <p:cNvPicPr>
              <a:picLocks noChangeAspect="1"/>
            </p:cNvPicPr>
            <p:nvPr/>
          </p:nvPicPr>
          <p:blipFill>
            <a:blip r:embed="rId9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478226" y="1535014"/>
              <a:ext cx="3309292" cy="2392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663" name="IMG_6642.png" descr="IMG_6642.png"/>
          <p:cNvPicPr>
            <a:picLocks noChangeAspect="1"/>
          </p:cNvPicPr>
          <p:nvPr/>
        </p:nvPicPr>
        <p:blipFill>
          <a:blip r:embed="rId10">
            <a:extLst/>
          </a:blip>
          <a:srcRect l="45932" t="28123" r="40805" b="55597"/>
          <a:stretch>
            <a:fillRect/>
          </a:stretch>
        </p:blipFill>
        <p:spPr>
          <a:xfrm>
            <a:off x="4130792" y="1666931"/>
            <a:ext cx="2123191" cy="19546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72" name="تجميع"/>
          <p:cNvGrpSpPr/>
          <p:nvPr/>
        </p:nvGrpSpPr>
        <p:grpSpPr>
          <a:xfrm>
            <a:off x="3981330" y="3511230"/>
            <a:ext cx="2768506" cy="1131617"/>
            <a:chOff x="-25399" y="0"/>
            <a:chExt cx="2768504" cy="1131616"/>
          </a:xfrm>
        </p:grpSpPr>
        <p:pic>
          <p:nvPicPr>
            <p:cNvPr id="1664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-25400" y="187892"/>
              <a:ext cx="2768505" cy="94372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671" name="Google Shape;1657;p46"/>
            <p:cNvGrpSpPr/>
            <p:nvPr/>
          </p:nvGrpSpPr>
          <p:grpSpPr>
            <a:xfrm rot="5400000">
              <a:off x="2233906" y="-1"/>
              <a:ext cx="401185" cy="401186"/>
              <a:chOff x="0" y="0"/>
              <a:chExt cx="401184" cy="401184"/>
            </a:xfrm>
          </p:grpSpPr>
          <p:grpSp>
            <p:nvGrpSpPr>
              <p:cNvPr id="1667" name="Google Shape;1658;p46"/>
              <p:cNvGrpSpPr/>
              <p:nvPr/>
            </p:nvGrpSpPr>
            <p:grpSpPr>
              <a:xfrm>
                <a:off x="-1" y="-1"/>
                <a:ext cx="401186" cy="401186"/>
                <a:chOff x="0" y="0"/>
                <a:chExt cx="401184" cy="401184"/>
              </a:xfrm>
            </p:grpSpPr>
            <p:sp>
              <p:nvSpPr>
                <p:cNvPr id="1665" name="Google Shape;1659;p46"/>
                <p:cNvSpPr/>
                <p:nvPr/>
              </p:nvSpPr>
              <p:spPr>
                <a:xfrm>
                  <a:off x="-1" y="-1"/>
                  <a:ext cx="401186" cy="401186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666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12">
                  <a:extLst/>
                </a:blip>
                <a:stretch>
                  <a:fillRect/>
                </a:stretch>
              </p:blipFill>
              <p:spPr>
                <a:xfrm>
                  <a:off x="10024" y="4771"/>
                  <a:ext cx="378642" cy="37864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670" name="Google Shape;1661;p46"/>
              <p:cNvGrpSpPr/>
              <p:nvPr/>
            </p:nvGrpSpPr>
            <p:grpSpPr>
              <a:xfrm>
                <a:off x="105907" y="91223"/>
                <a:ext cx="196416" cy="218739"/>
                <a:chOff x="0" y="0"/>
                <a:chExt cx="196414" cy="218737"/>
              </a:xfrm>
            </p:grpSpPr>
            <p:sp>
              <p:nvSpPr>
                <p:cNvPr id="1668" name="Google Shape;1662;p46"/>
                <p:cNvSpPr/>
                <p:nvPr/>
              </p:nvSpPr>
              <p:spPr>
                <a:xfrm>
                  <a:off x="66446" y="0"/>
                  <a:ext cx="129969" cy="2187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669" name="Google Shape;1663;p46"/>
                <p:cNvSpPr/>
                <p:nvPr/>
              </p:nvSpPr>
              <p:spPr>
                <a:xfrm>
                  <a:off x="0" y="42541"/>
                  <a:ext cx="87455" cy="1329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pic>
        <p:nvPicPr>
          <p:cNvPr id="1673" name="IMG_6642.png" descr="IMG_6642.png"/>
          <p:cNvPicPr>
            <a:picLocks noChangeAspect="1"/>
          </p:cNvPicPr>
          <p:nvPr/>
        </p:nvPicPr>
        <p:blipFill>
          <a:blip r:embed="rId10">
            <a:extLst/>
          </a:blip>
          <a:srcRect l="30970" t="26701" r="58124" b="56718"/>
          <a:stretch>
            <a:fillRect/>
          </a:stretch>
        </p:blipFill>
        <p:spPr>
          <a:xfrm>
            <a:off x="1477124" y="1747171"/>
            <a:ext cx="1745851" cy="19907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82" name="تجميع"/>
          <p:cNvGrpSpPr/>
          <p:nvPr/>
        </p:nvGrpSpPr>
        <p:grpSpPr>
          <a:xfrm>
            <a:off x="660753" y="3511230"/>
            <a:ext cx="3087978" cy="1131617"/>
            <a:chOff x="-25400" y="0"/>
            <a:chExt cx="3087977" cy="1131616"/>
          </a:xfrm>
        </p:grpSpPr>
        <p:pic>
          <p:nvPicPr>
            <p:cNvPr id="1674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-25400" y="187892"/>
              <a:ext cx="3087978" cy="94372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681" name="Google Shape;1657;p46"/>
            <p:cNvGrpSpPr/>
            <p:nvPr/>
          </p:nvGrpSpPr>
          <p:grpSpPr>
            <a:xfrm rot="5400000">
              <a:off x="2553378" y="-1"/>
              <a:ext cx="401185" cy="401186"/>
              <a:chOff x="0" y="0"/>
              <a:chExt cx="401184" cy="401184"/>
            </a:xfrm>
          </p:grpSpPr>
          <p:grpSp>
            <p:nvGrpSpPr>
              <p:cNvPr id="1677" name="Google Shape;1658;p46"/>
              <p:cNvGrpSpPr/>
              <p:nvPr/>
            </p:nvGrpSpPr>
            <p:grpSpPr>
              <a:xfrm>
                <a:off x="-1" y="-1"/>
                <a:ext cx="401186" cy="401186"/>
                <a:chOff x="0" y="0"/>
                <a:chExt cx="401184" cy="401184"/>
              </a:xfrm>
            </p:grpSpPr>
            <p:sp>
              <p:nvSpPr>
                <p:cNvPr id="1675" name="Google Shape;1659;p46"/>
                <p:cNvSpPr/>
                <p:nvPr/>
              </p:nvSpPr>
              <p:spPr>
                <a:xfrm>
                  <a:off x="-1" y="-1"/>
                  <a:ext cx="401186" cy="401186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676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12">
                  <a:extLst/>
                </a:blip>
                <a:stretch>
                  <a:fillRect/>
                </a:stretch>
              </p:blipFill>
              <p:spPr>
                <a:xfrm>
                  <a:off x="10024" y="4771"/>
                  <a:ext cx="378642" cy="37864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680" name="Google Shape;1661;p46"/>
              <p:cNvGrpSpPr/>
              <p:nvPr/>
            </p:nvGrpSpPr>
            <p:grpSpPr>
              <a:xfrm>
                <a:off x="105907" y="91223"/>
                <a:ext cx="196416" cy="218739"/>
                <a:chOff x="0" y="0"/>
                <a:chExt cx="196414" cy="218737"/>
              </a:xfrm>
            </p:grpSpPr>
            <p:sp>
              <p:nvSpPr>
                <p:cNvPr id="1678" name="Google Shape;1662;p46"/>
                <p:cNvSpPr/>
                <p:nvPr/>
              </p:nvSpPr>
              <p:spPr>
                <a:xfrm>
                  <a:off x="66446" y="0"/>
                  <a:ext cx="129969" cy="2187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679" name="Google Shape;1663;p46"/>
                <p:cNvSpPr/>
                <p:nvPr/>
              </p:nvSpPr>
              <p:spPr>
                <a:xfrm>
                  <a:off x="0" y="42541"/>
                  <a:ext cx="87455" cy="1329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pic>
        <p:nvPicPr>
          <p:cNvPr id="1683" name="IMG_6642.png" descr="IMG_6642.png"/>
          <p:cNvPicPr>
            <a:picLocks noChangeAspect="1"/>
          </p:cNvPicPr>
          <p:nvPr/>
        </p:nvPicPr>
        <p:blipFill>
          <a:blip r:embed="rId10">
            <a:extLst/>
          </a:blip>
          <a:srcRect l="32830" t="24223" r="37540" b="72914"/>
          <a:stretch>
            <a:fillRect/>
          </a:stretch>
        </p:blipFill>
        <p:spPr>
          <a:xfrm>
            <a:off x="1561234" y="1491909"/>
            <a:ext cx="4833263" cy="350079"/>
          </a:xfrm>
          <a:prstGeom prst="rect">
            <a:avLst/>
          </a:prstGeom>
          <a:ln w="12700">
            <a:miter lim="400000"/>
          </a:ln>
        </p:spPr>
      </p:pic>
      <p:sp>
        <p:nvSpPr>
          <p:cNvPr id="1684" name="🌸"/>
          <p:cNvSpPr txBox="1"/>
          <p:nvPr/>
        </p:nvSpPr>
        <p:spPr>
          <a:xfrm>
            <a:off x="4383346" y="3044954"/>
            <a:ext cx="203201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defRPr sz="1100"/>
            </a:lvl1pPr>
          </a:lstStyle>
          <a:p>
            <a:pPr rtl="0">
              <a:defRPr/>
            </a:pPr>
            <a:r>
              <a:t>🌸</a:t>
            </a:r>
          </a:p>
        </p:txBody>
      </p:sp>
      <p:sp>
        <p:nvSpPr>
          <p:cNvPr id="1685" name="🌸"/>
          <p:cNvSpPr txBox="1"/>
          <p:nvPr/>
        </p:nvSpPr>
        <p:spPr>
          <a:xfrm>
            <a:off x="5283336" y="2225345"/>
            <a:ext cx="203201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defRPr sz="1100"/>
            </a:lvl1pPr>
          </a:lstStyle>
          <a:p>
            <a:pPr rtl="0">
              <a:defRPr/>
            </a:pPr>
            <a:r>
              <a:t>🌸</a:t>
            </a:r>
          </a:p>
        </p:txBody>
      </p:sp>
      <p:sp>
        <p:nvSpPr>
          <p:cNvPr id="1686" name="المقطع السيني  = ٢٥…"/>
          <p:cNvSpPr txBox="1"/>
          <p:nvPr/>
        </p:nvSpPr>
        <p:spPr>
          <a:xfrm>
            <a:off x="4172047" y="3681886"/>
            <a:ext cx="2222579" cy="993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r" rtl="0">
              <a:lnSpc>
                <a:spcPts val="2300"/>
              </a:lnSpc>
              <a:defRPr spc="-81" sz="2700">
                <a:solidFill>
                  <a:srgbClr val="76BB40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المقطع السيني  = ٢٥</a:t>
            </a:r>
          </a:p>
          <a:p>
            <a:pPr algn="r" rtl="0">
              <a:lnSpc>
                <a:spcPts val="2300"/>
              </a:lnSpc>
              <a:defRPr spc="-81" sz="2700">
                <a:solidFill>
                  <a:srgbClr val="00A1D8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المقطع الصادي  = -٤</a:t>
            </a:r>
          </a:p>
        </p:txBody>
      </p:sp>
      <p:sp>
        <p:nvSpPr>
          <p:cNvPr id="1687" name="المقطع السيني  = ١٢…"/>
          <p:cNvSpPr txBox="1"/>
          <p:nvPr/>
        </p:nvSpPr>
        <p:spPr>
          <a:xfrm>
            <a:off x="1017980" y="3737896"/>
            <a:ext cx="2222580" cy="993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r" rtl="0">
              <a:lnSpc>
                <a:spcPts val="2300"/>
              </a:lnSpc>
              <a:defRPr spc="-81" sz="2700">
                <a:solidFill>
                  <a:srgbClr val="76BB40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المقطع السيني  = ١٢</a:t>
            </a:r>
          </a:p>
          <a:p>
            <a:pPr algn="r" rtl="0">
              <a:lnSpc>
                <a:spcPts val="2300"/>
              </a:lnSpc>
              <a:defRPr spc="-81" sz="2700">
                <a:solidFill>
                  <a:srgbClr val="00A1D8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المقطع الصادي  = -٢٤</a:t>
            </a:r>
          </a:p>
        </p:txBody>
      </p:sp>
      <p:pic>
        <p:nvPicPr>
          <p:cNvPr id="1688" name="بيضاوي بيضاوي" descr="بيضاوي بيضاوي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2583182" y="2571749"/>
            <a:ext cx="350053" cy="215720"/>
          </a:xfrm>
          <a:prstGeom prst="rect">
            <a:avLst/>
          </a:prstGeom>
        </p:spPr>
      </p:pic>
      <p:pic>
        <p:nvPicPr>
          <p:cNvPr id="1690" name="بيضاوي بيضاوي" descr="بيضاوي بيضاوي"/>
          <p:cNvPicPr>
            <a:picLocks noChangeAspect="0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779218" y="3466168"/>
            <a:ext cx="350052" cy="215719"/>
          </a:xfrm>
          <a:prstGeom prst="rect">
            <a:avLst/>
          </a:prstGeom>
        </p:spPr>
      </p:pic>
      <p:pic>
        <p:nvPicPr>
          <p:cNvPr id="1692" name="خط خط" descr="خط خط"/>
          <p:cNvPicPr>
            <a:picLocks noChangeAspect="0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2104219" y="2595303"/>
            <a:ext cx="491664" cy="159932"/>
          </a:xfrm>
          <a:prstGeom prst="rect">
            <a:avLst/>
          </a:prstGeom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pic>
      <p:pic>
        <p:nvPicPr>
          <p:cNvPr id="1693" name="خط خط" descr="خط خط"/>
          <p:cNvPicPr>
            <a:picLocks noChangeAspect="0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 rot="10800000">
            <a:off x="2104219" y="3494061"/>
            <a:ext cx="509603" cy="159932"/>
          </a:xfrm>
          <a:prstGeom prst="rect">
            <a:avLst/>
          </a:prstGeom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2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Class="entr" nodeType="afterEffect" presetSubtype="12" presetID="15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5" dur="2000"/>
                                        <p:tgtEl>
                                          <p:spTgt spid="1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9" dur="2000"/>
                                        <p:tgtEl>
                                          <p:spTgt spid="1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3" dur="2000"/>
                                        <p:tgtEl>
                                          <p:spTgt spid="1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Class="entr" nodeType="after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2000"/>
                                        <p:tgtEl>
                                          <p:spTgt spid="1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Class="entr" nodeType="afterEffect" presetSubtype="0" presetID="1" grpId="8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88" grpId="4"/>
      <p:bldP build="whole" bldLvl="1" animBg="1" rev="0" advAuto="0" spid="1692" grpId="5"/>
      <p:bldP build="whole" bldLvl="1" animBg="1" rev="0" advAuto="0" spid="1686" grpId="3"/>
      <p:bldP build="whole" bldLvl="1" animBg="1" rev="0" advAuto="0" spid="1685" grpId="2"/>
      <p:bldP build="whole" bldLvl="1" animBg="1" rev="0" advAuto="0" spid="1693" grpId="7"/>
      <p:bldP build="whole" bldLvl="1" animBg="1" rev="0" advAuto="0" spid="1684" grpId="1"/>
      <p:bldP build="whole" bldLvl="1" animBg="1" rev="0" advAuto="0" spid="1690" grpId="6"/>
      <p:bldP build="whole" bldLvl="1" animBg="1" rev="0" advAuto="0" spid="1687" grpId="8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5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09770" y="1088745"/>
            <a:ext cx="802455" cy="601842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696" name="Google Shape;3776;p79" descr="Google Shape;3776;p79"/>
          <p:cNvPicPr>
            <a:picLocks noChangeAspect="1"/>
          </p:cNvPicPr>
          <p:nvPr/>
        </p:nvPicPr>
        <p:blipFill>
          <a:blip r:embed="rId3">
            <a:alphaModFix amt="65068"/>
            <a:extLst/>
          </a:blip>
          <a:stretch>
            <a:fillRect/>
          </a:stretch>
        </p:blipFill>
        <p:spPr>
          <a:xfrm>
            <a:off x="2344711" y="896509"/>
            <a:ext cx="2920350" cy="770002"/>
          </a:xfrm>
          <a:prstGeom prst="rect">
            <a:avLst/>
          </a:prstGeom>
          <a:ln w="12700">
            <a:miter lim="400000"/>
          </a:ln>
        </p:spPr>
      </p:pic>
      <p:sp>
        <p:nvSpPr>
          <p:cNvPr id="1697" name="تدريب وحل المسائل"/>
          <p:cNvSpPr txBox="1"/>
          <p:nvPr/>
        </p:nvSpPr>
        <p:spPr>
          <a:xfrm>
            <a:off x="2175640" y="1019925"/>
            <a:ext cx="3258492" cy="437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592566">
              <a:defRPr b="1" sz="2500" u="sng">
                <a:solidFill>
                  <a:srgbClr val="37677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تدريب وحل المسائل</a:t>
            </a:r>
          </a:p>
        </p:txBody>
      </p:sp>
      <p:sp>
        <p:nvSpPr>
          <p:cNvPr id="1698" name="٦٧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٦٧</a:t>
            </a:r>
          </a:p>
        </p:txBody>
      </p:sp>
      <p:grpSp>
        <p:nvGrpSpPr>
          <p:cNvPr id="1703" name="تجميع"/>
          <p:cNvGrpSpPr/>
          <p:nvPr/>
        </p:nvGrpSpPr>
        <p:grpSpPr>
          <a:xfrm>
            <a:off x="6200153" y="2200820"/>
            <a:ext cx="464698" cy="464697"/>
            <a:chOff x="0" y="0"/>
            <a:chExt cx="464696" cy="464696"/>
          </a:xfrm>
        </p:grpSpPr>
        <p:grpSp>
          <p:nvGrpSpPr>
            <p:cNvPr id="1701" name="Google Shape;1604;p45"/>
            <p:cNvGrpSpPr/>
            <p:nvPr/>
          </p:nvGrpSpPr>
          <p:grpSpPr>
            <a:xfrm>
              <a:off x="-1" y="-1"/>
              <a:ext cx="464698" cy="464698"/>
              <a:chOff x="0" y="0"/>
              <a:chExt cx="464696" cy="464696"/>
            </a:xfrm>
          </p:grpSpPr>
          <p:sp>
            <p:nvSpPr>
              <p:cNvPr id="1699" name="Google Shape;1606;p45"/>
              <p:cNvSpPr/>
              <p:nvPr/>
            </p:nvSpPr>
            <p:spPr>
              <a:xfrm>
                <a:off x="-1" y="-1"/>
                <a:ext cx="464698" cy="46469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700" name="Google Shape;1607;p45" descr="Google Shape;1607;p45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1611" y="5526"/>
                <a:ext cx="438585" cy="4385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702" name="٩"/>
            <p:cNvSpPr txBox="1"/>
            <p:nvPr/>
          </p:nvSpPr>
          <p:spPr>
            <a:xfrm>
              <a:off x="125278" y="97894"/>
              <a:ext cx="214140" cy="298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٩</a:t>
              </a:r>
            </a:p>
          </p:txBody>
        </p:sp>
      </p:grpSp>
      <p:pic>
        <p:nvPicPr>
          <p:cNvPr id="1704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84356" y="2074092"/>
            <a:ext cx="4320796" cy="855392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grpSp>
        <p:nvGrpSpPr>
          <p:cNvPr id="1709" name="تجميع"/>
          <p:cNvGrpSpPr/>
          <p:nvPr/>
        </p:nvGrpSpPr>
        <p:grpSpPr>
          <a:xfrm>
            <a:off x="6153878" y="3352987"/>
            <a:ext cx="464697" cy="464698"/>
            <a:chOff x="0" y="0"/>
            <a:chExt cx="464696" cy="464696"/>
          </a:xfrm>
        </p:grpSpPr>
        <p:grpSp>
          <p:nvGrpSpPr>
            <p:cNvPr id="1707" name="Google Shape;1604;p45"/>
            <p:cNvGrpSpPr/>
            <p:nvPr/>
          </p:nvGrpSpPr>
          <p:grpSpPr>
            <a:xfrm>
              <a:off x="-1" y="-1"/>
              <a:ext cx="464698" cy="464698"/>
              <a:chOff x="0" y="0"/>
              <a:chExt cx="464696" cy="464696"/>
            </a:xfrm>
          </p:grpSpPr>
          <p:sp>
            <p:nvSpPr>
              <p:cNvPr id="1705" name="Google Shape;1606;p45"/>
              <p:cNvSpPr/>
              <p:nvPr/>
            </p:nvSpPr>
            <p:spPr>
              <a:xfrm>
                <a:off x="-1" y="-1"/>
                <a:ext cx="464698" cy="46469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706" name="Google Shape;1607;p45" descr="Google Shape;1607;p45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1611" y="5526"/>
                <a:ext cx="438585" cy="4385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708" name="١٥"/>
            <p:cNvSpPr txBox="1"/>
            <p:nvPr/>
          </p:nvSpPr>
          <p:spPr>
            <a:xfrm>
              <a:off x="75359" y="97894"/>
              <a:ext cx="313979" cy="298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١٥</a:t>
              </a:r>
            </a:p>
          </p:txBody>
        </p:sp>
      </p:grpSp>
      <p:pic>
        <p:nvPicPr>
          <p:cNvPr id="1710" name="IMG_6637.png" descr="IMG_6637.png"/>
          <p:cNvPicPr>
            <a:picLocks noChangeAspect="1"/>
          </p:cNvPicPr>
          <p:nvPr/>
        </p:nvPicPr>
        <p:blipFill>
          <a:blip r:embed="rId6">
            <a:extLst/>
          </a:blip>
          <a:srcRect l="31178" t="57168" r="38967" b="40663"/>
          <a:stretch>
            <a:fillRect/>
          </a:stretch>
        </p:blipFill>
        <p:spPr>
          <a:xfrm>
            <a:off x="678315" y="1727362"/>
            <a:ext cx="6046222" cy="3292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1" name="IMG_6637.png" descr="IMG_6637.png"/>
          <p:cNvPicPr>
            <a:picLocks noChangeAspect="1"/>
          </p:cNvPicPr>
          <p:nvPr/>
        </p:nvPicPr>
        <p:blipFill>
          <a:blip r:embed="rId6">
            <a:extLst/>
          </a:blip>
          <a:srcRect l="51807" t="59750" r="40946" b="38219"/>
          <a:stretch>
            <a:fillRect/>
          </a:stretch>
        </p:blipFill>
        <p:spPr>
          <a:xfrm>
            <a:off x="4760634" y="2252018"/>
            <a:ext cx="1379921" cy="2899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2" name="IMG_6642.png" descr="IMG_6642.png"/>
          <p:cNvPicPr>
            <a:picLocks noChangeAspect="1"/>
          </p:cNvPicPr>
          <p:nvPr/>
        </p:nvPicPr>
        <p:blipFill>
          <a:blip r:embed="rId7">
            <a:extLst/>
          </a:blip>
          <a:srcRect l="41105" t="72101" r="38972" b="25638"/>
          <a:stretch>
            <a:fillRect/>
          </a:stretch>
        </p:blipFill>
        <p:spPr>
          <a:xfrm>
            <a:off x="3101633" y="3044616"/>
            <a:ext cx="3622943" cy="3081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3" name="IMG_6642.png" descr="IMG_6642.png"/>
          <p:cNvPicPr>
            <a:picLocks noChangeAspect="1"/>
          </p:cNvPicPr>
          <p:nvPr/>
        </p:nvPicPr>
        <p:blipFill>
          <a:blip r:embed="rId7">
            <a:extLst/>
          </a:blip>
          <a:srcRect l="50000" t="75723" r="40800" b="11903"/>
          <a:stretch>
            <a:fillRect/>
          </a:stretch>
        </p:blipFill>
        <p:spPr>
          <a:xfrm>
            <a:off x="3912710" y="3352987"/>
            <a:ext cx="1537915" cy="15513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4" name="IMG_6642.png" descr="IMG_6642.png"/>
          <p:cNvPicPr>
            <a:picLocks noChangeAspect="1"/>
          </p:cNvPicPr>
          <p:nvPr/>
        </p:nvPicPr>
        <p:blipFill>
          <a:blip r:embed="rId7">
            <a:extLst/>
          </a:blip>
          <a:srcRect l="36981" t="75209" r="58228" b="12463"/>
          <a:stretch>
            <a:fillRect/>
          </a:stretch>
        </p:blipFill>
        <p:spPr>
          <a:xfrm>
            <a:off x="1841082" y="3337065"/>
            <a:ext cx="803836" cy="155151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19" name="تجميع"/>
          <p:cNvGrpSpPr/>
          <p:nvPr/>
        </p:nvGrpSpPr>
        <p:grpSpPr>
          <a:xfrm>
            <a:off x="2991534" y="3478998"/>
            <a:ext cx="464697" cy="464698"/>
            <a:chOff x="0" y="0"/>
            <a:chExt cx="464696" cy="464696"/>
          </a:xfrm>
        </p:grpSpPr>
        <p:grpSp>
          <p:nvGrpSpPr>
            <p:cNvPr id="1717" name="Google Shape;1604;p45"/>
            <p:cNvGrpSpPr/>
            <p:nvPr/>
          </p:nvGrpSpPr>
          <p:grpSpPr>
            <a:xfrm>
              <a:off x="-1" y="-1"/>
              <a:ext cx="464698" cy="464698"/>
              <a:chOff x="0" y="0"/>
              <a:chExt cx="464696" cy="464696"/>
            </a:xfrm>
          </p:grpSpPr>
          <p:sp>
            <p:nvSpPr>
              <p:cNvPr id="1715" name="Google Shape;1606;p45"/>
              <p:cNvSpPr/>
              <p:nvPr/>
            </p:nvSpPr>
            <p:spPr>
              <a:xfrm>
                <a:off x="-1" y="-1"/>
                <a:ext cx="464698" cy="46469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716" name="Google Shape;1607;p45" descr="Google Shape;1607;p45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1611" y="5526"/>
                <a:ext cx="438585" cy="4385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718" name="١٦"/>
            <p:cNvSpPr txBox="1"/>
            <p:nvPr/>
          </p:nvSpPr>
          <p:spPr>
            <a:xfrm>
              <a:off x="75359" y="97894"/>
              <a:ext cx="313979" cy="298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١٦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1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7" b="0"/>
          <a:stretch>
            <a:fillRect/>
          </a:stretch>
        </p:blipFill>
        <p:spPr>
          <a:xfrm rot="5400000">
            <a:off x="6156091" y="2724299"/>
            <a:ext cx="4373419" cy="316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2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3" name="Google Shape;390;p16" descr="Google Shape;390;p16"/>
          <p:cNvPicPr>
            <a:picLocks noChangeAspect="1"/>
          </p:cNvPicPr>
          <p:nvPr/>
        </p:nvPicPr>
        <p:blipFill>
          <a:blip r:embed="rId3">
            <a:alphaModFix amt="86000"/>
            <a:extLst/>
          </a:blip>
          <a:srcRect l="0" t="0" r="9370" b="0"/>
          <a:stretch>
            <a:fillRect/>
          </a:stretch>
        </p:blipFill>
        <p:spPr>
          <a:xfrm rot="16200000">
            <a:off x="6204991" y="2877154"/>
            <a:ext cx="4327735" cy="161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4" name="IMG_5931.jpeg" descr="IMG_5931.jpeg"/>
          <p:cNvPicPr>
            <a:picLocks noChangeAspect="1"/>
          </p:cNvPicPr>
          <p:nvPr/>
        </p:nvPicPr>
        <p:blipFill>
          <a:blip r:embed="rId4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25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726" name="٦٥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٦٥</a:t>
            </a:r>
          </a:p>
        </p:txBody>
      </p:sp>
      <p:grpSp>
        <p:nvGrpSpPr>
          <p:cNvPr id="1752" name="Google Shape;7853;p96"/>
          <p:cNvGrpSpPr/>
          <p:nvPr/>
        </p:nvGrpSpPr>
        <p:grpSpPr>
          <a:xfrm>
            <a:off x="867838" y="629984"/>
            <a:ext cx="5658282" cy="3165760"/>
            <a:chOff x="0" y="0"/>
            <a:chExt cx="5658280" cy="3165758"/>
          </a:xfrm>
        </p:grpSpPr>
        <p:sp>
          <p:nvSpPr>
            <p:cNvPr id="1727" name="Google Shape;7854;p96"/>
            <p:cNvSpPr/>
            <p:nvPr/>
          </p:nvSpPr>
          <p:spPr>
            <a:xfrm>
              <a:off x="1642920" y="1030742"/>
              <a:ext cx="2371428" cy="7405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73" y="0"/>
                  </a:moveTo>
                  <a:cubicBezTo>
                    <a:pt x="1510" y="0"/>
                    <a:pt x="0" y="4835"/>
                    <a:pt x="0" y="10800"/>
                  </a:cubicBezTo>
                  <a:cubicBezTo>
                    <a:pt x="0" y="16765"/>
                    <a:pt x="1510" y="21600"/>
                    <a:pt x="3373" y="21600"/>
                  </a:cubicBezTo>
                  <a:lnTo>
                    <a:pt x="18227" y="21600"/>
                  </a:lnTo>
                  <a:cubicBezTo>
                    <a:pt x="20090" y="21600"/>
                    <a:pt x="21600" y="16765"/>
                    <a:pt x="21600" y="10800"/>
                  </a:cubicBezTo>
                  <a:cubicBezTo>
                    <a:pt x="21600" y="4835"/>
                    <a:pt x="20090" y="0"/>
                    <a:pt x="18227" y="0"/>
                  </a:cubicBezTo>
                  <a:close/>
                </a:path>
              </a:pathLst>
            </a:custGeom>
            <a:solidFill>
              <a:srgbClr val="A5B7C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8" name="Google Shape;7855;p96"/>
            <p:cNvSpPr/>
            <p:nvPr/>
          </p:nvSpPr>
          <p:spPr>
            <a:xfrm>
              <a:off x="1505504" y="895399"/>
              <a:ext cx="951710" cy="1026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52" y="0"/>
                  </a:moveTo>
                  <a:cubicBezTo>
                    <a:pt x="5227" y="0"/>
                    <a:pt x="0" y="4846"/>
                    <a:pt x="0" y="10800"/>
                  </a:cubicBezTo>
                  <a:cubicBezTo>
                    <a:pt x="0" y="16755"/>
                    <a:pt x="5227" y="21600"/>
                    <a:pt x="11652" y="21600"/>
                  </a:cubicBezTo>
                  <a:lnTo>
                    <a:pt x="21600" y="21600"/>
                  </a:lnTo>
                  <a:lnTo>
                    <a:pt x="21600" y="20976"/>
                  </a:lnTo>
                  <a:lnTo>
                    <a:pt x="11652" y="20976"/>
                  </a:lnTo>
                  <a:cubicBezTo>
                    <a:pt x="5599" y="20976"/>
                    <a:pt x="672" y="16412"/>
                    <a:pt x="672" y="10800"/>
                  </a:cubicBezTo>
                  <a:cubicBezTo>
                    <a:pt x="672" y="5188"/>
                    <a:pt x="5599" y="623"/>
                    <a:pt x="11652" y="623"/>
                  </a:cubicBezTo>
                  <a:lnTo>
                    <a:pt x="21600" y="62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96979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9" name="Google Shape;7856;p96"/>
            <p:cNvSpPr/>
            <p:nvPr/>
          </p:nvSpPr>
          <p:spPr>
            <a:xfrm>
              <a:off x="2838618" y="1902434"/>
              <a:ext cx="48643" cy="380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75" y="0"/>
                    <a:pt x="0" y="125"/>
                    <a:pt x="0" y="280"/>
                  </a:cubicBezTo>
                  <a:lnTo>
                    <a:pt x="0" y="21320"/>
                  </a:lnTo>
                  <a:cubicBezTo>
                    <a:pt x="0" y="21474"/>
                    <a:pt x="4775" y="21600"/>
                    <a:pt x="10800" y="21600"/>
                  </a:cubicBezTo>
                  <a:cubicBezTo>
                    <a:pt x="16780" y="21600"/>
                    <a:pt x="21600" y="21474"/>
                    <a:pt x="21600" y="21320"/>
                  </a:cubicBezTo>
                  <a:lnTo>
                    <a:pt x="21600" y="280"/>
                  </a:lnTo>
                  <a:cubicBezTo>
                    <a:pt x="21600" y="125"/>
                    <a:pt x="16780" y="0"/>
                    <a:pt x="10800" y="0"/>
                  </a:cubicBezTo>
                  <a:close/>
                </a:path>
              </a:pathLst>
            </a:custGeom>
            <a:solidFill>
              <a:srgbClr val="9FA0A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0" name="Google Shape;7857;p96"/>
            <p:cNvSpPr/>
            <p:nvPr/>
          </p:nvSpPr>
          <p:spPr>
            <a:xfrm>
              <a:off x="3083273" y="1902395"/>
              <a:ext cx="1100040" cy="380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7" y="0"/>
                  </a:moveTo>
                  <a:cubicBezTo>
                    <a:pt x="44" y="0"/>
                    <a:pt x="0" y="126"/>
                    <a:pt x="0" y="280"/>
                  </a:cubicBezTo>
                  <a:lnTo>
                    <a:pt x="0" y="6106"/>
                  </a:lnTo>
                  <a:cubicBezTo>
                    <a:pt x="0" y="10215"/>
                    <a:pt x="1157" y="13557"/>
                    <a:pt x="2577" y="13557"/>
                  </a:cubicBezTo>
                  <a:lnTo>
                    <a:pt x="18723" y="13557"/>
                  </a:lnTo>
                  <a:cubicBezTo>
                    <a:pt x="20203" y="13557"/>
                    <a:pt x="21407" y="17040"/>
                    <a:pt x="21407" y="21320"/>
                  </a:cubicBezTo>
                  <a:cubicBezTo>
                    <a:pt x="21407" y="21474"/>
                    <a:pt x="21450" y="21600"/>
                    <a:pt x="21503" y="21600"/>
                  </a:cubicBezTo>
                  <a:cubicBezTo>
                    <a:pt x="21557" y="21600"/>
                    <a:pt x="21600" y="21474"/>
                    <a:pt x="21600" y="21320"/>
                  </a:cubicBezTo>
                  <a:cubicBezTo>
                    <a:pt x="21600" y="16732"/>
                    <a:pt x="20308" y="12996"/>
                    <a:pt x="18721" y="12996"/>
                  </a:cubicBezTo>
                  <a:lnTo>
                    <a:pt x="2577" y="12996"/>
                  </a:lnTo>
                  <a:cubicBezTo>
                    <a:pt x="1263" y="12996"/>
                    <a:pt x="193" y="9907"/>
                    <a:pt x="193" y="6106"/>
                  </a:cubicBezTo>
                  <a:lnTo>
                    <a:pt x="193" y="280"/>
                  </a:lnTo>
                  <a:cubicBezTo>
                    <a:pt x="193" y="126"/>
                    <a:pt x="150" y="0"/>
                    <a:pt x="97" y="0"/>
                  </a:cubicBezTo>
                  <a:close/>
                </a:path>
              </a:pathLst>
            </a:custGeom>
            <a:solidFill>
              <a:srgbClr val="9FA0A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1" name="Google Shape;7858;p96"/>
            <p:cNvSpPr/>
            <p:nvPr/>
          </p:nvSpPr>
          <p:spPr>
            <a:xfrm>
              <a:off x="1542537" y="1902395"/>
              <a:ext cx="1100041" cy="380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03" y="0"/>
                  </a:moveTo>
                  <a:cubicBezTo>
                    <a:pt x="21449" y="0"/>
                    <a:pt x="21407" y="126"/>
                    <a:pt x="21407" y="280"/>
                  </a:cubicBezTo>
                  <a:lnTo>
                    <a:pt x="21407" y="6106"/>
                  </a:lnTo>
                  <a:cubicBezTo>
                    <a:pt x="21407" y="9907"/>
                    <a:pt x="20337" y="12996"/>
                    <a:pt x="19023" y="12996"/>
                  </a:cubicBezTo>
                  <a:lnTo>
                    <a:pt x="2879" y="12996"/>
                  </a:lnTo>
                  <a:cubicBezTo>
                    <a:pt x="1291" y="12996"/>
                    <a:pt x="0" y="16732"/>
                    <a:pt x="0" y="21320"/>
                  </a:cubicBezTo>
                  <a:cubicBezTo>
                    <a:pt x="0" y="21474"/>
                    <a:pt x="44" y="21600"/>
                    <a:pt x="97" y="21600"/>
                  </a:cubicBezTo>
                  <a:cubicBezTo>
                    <a:pt x="150" y="21600"/>
                    <a:pt x="194" y="21474"/>
                    <a:pt x="194" y="21320"/>
                  </a:cubicBezTo>
                  <a:cubicBezTo>
                    <a:pt x="194" y="17040"/>
                    <a:pt x="1398" y="13557"/>
                    <a:pt x="2877" y="13557"/>
                  </a:cubicBezTo>
                  <a:lnTo>
                    <a:pt x="19023" y="13557"/>
                  </a:lnTo>
                  <a:cubicBezTo>
                    <a:pt x="20444" y="13557"/>
                    <a:pt x="21600" y="10215"/>
                    <a:pt x="21600" y="6106"/>
                  </a:cubicBezTo>
                  <a:lnTo>
                    <a:pt x="21600" y="280"/>
                  </a:lnTo>
                  <a:cubicBezTo>
                    <a:pt x="21600" y="126"/>
                    <a:pt x="21557" y="0"/>
                    <a:pt x="21503" y="0"/>
                  </a:cubicBezTo>
                  <a:close/>
                </a:path>
              </a:pathLst>
            </a:custGeom>
            <a:solidFill>
              <a:srgbClr val="9FA0A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2" name="Google Shape;7860;p96"/>
            <p:cNvSpPr/>
            <p:nvPr/>
          </p:nvSpPr>
          <p:spPr>
            <a:xfrm>
              <a:off x="2708343" y="2352108"/>
              <a:ext cx="2949938" cy="813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04" y="0"/>
                  </a:moveTo>
                  <a:cubicBezTo>
                    <a:pt x="1569" y="0"/>
                    <a:pt x="0" y="1933"/>
                    <a:pt x="0" y="4319"/>
                  </a:cubicBezTo>
                  <a:lnTo>
                    <a:pt x="0" y="17281"/>
                  </a:lnTo>
                  <a:cubicBezTo>
                    <a:pt x="0" y="19667"/>
                    <a:pt x="1569" y="21600"/>
                    <a:pt x="3504" y="21600"/>
                  </a:cubicBezTo>
                  <a:lnTo>
                    <a:pt x="18095" y="21600"/>
                  </a:lnTo>
                  <a:cubicBezTo>
                    <a:pt x="20031" y="21600"/>
                    <a:pt x="21600" y="19667"/>
                    <a:pt x="21600" y="17281"/>
                  </a:cubicBezTo>
                  <a:lnTo>
                    <a:pt x="21600" y="4319"/>
                  </a:lnTo>
                  <a:cubicBezTo>
                    <a:pt x="21600" y="1933"/>
                    <a:pt x="20031" y="0"/>
                    <a:pt x="18095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3" name="Google Shape;7861;p96"/>
            <p:cNvSpPr/>
            <p:nvPr/>
          </p:nvSpPr>
          <p:spPr>
            <a:xfrm>
              <a:off x="0" y="2386388"/>
              <a:ext cx="2381967" cy="767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05" y="0"/>
                  </a:moveTo>
                  <a:cubicBezTo>
                    <a:pt x="1569" y="0"/>
                    <a:pt x="0" y="1933"/>
                    <a:pt x="0" y="4319"/>
                  </a:cubicBezTo>
                  <a:lnTo>
                    <a:pt x="0" y="17281"/>
                  </a:lnTo>
                  <a:cubicBezTo>
                    <a:pt x="0" y="19667"/>
                    <a:pt x="1569" y="21600"/>
                    <a:pt x="3505" y="21600"/>
                  </a:cubicBezTo>
                  <a:lnTo>
                    <a:pt x="18095" y="21600"/>
                  </a:lnTo>
                  <a:cubicBezTo>
                    <a:pt x="20030" y="21600"/>
                    <a:pt x="21600" y="19667"/>
                    <a:pt x="21600" y="17281"/>
                  </a:cubicBezTo>
                  <a:lnTo>
                    <a:pt x="21600" y="4319"/>
                  </a:lnTo>
                  <a:cubicBezTo>
                    <a:pt x="21600" y="1933"/>
                    <a:pt x="20030" y="0"/>
                    <a:pt x="18095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4" name="Google Shape;7862;p96"/>
            <p:cNvSpPr/>
            <p:nvPr/>
          </p:nvSpPr>
          <p:spPr>
            <a:xfrm>
              <a:off x="2209974" y="2317793"/>
              <a:ext cx="68591" cy="686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3" y="0"/>
                  </a:moveTo>
                  <a:cubicBezTo>
                    <a:pt x="4831" y="0"/>
                    <a:pt x="0" y="4835"/>
                    <a:pt x="0" y="10803"/>
                  </a:cubicBezTo>
                  <a:cubicBezTo>
                    <a:pt x="0" y="16772"/>
                    <a:pt x="4831" y="21600"/>
                    <a:pt x="10803" y="21600"/>
                  </a:cubicBezTo>
                  <a:cubicBezTo>
                    <a:pt x="16769" y="21600"/>
                    <a:pt x="21600" y="16772"/>
                    <a:pt x="21600" y="10803"/>
                  </a:cubicBezTo>
                  <a:cubicBezTo>
                    <a:pt x="21600" y="4835"/>
                    <a:pt x="16769" y="0"/>
                    <a:pt x="10803" y="0"/>
                  </a:cubicBezTo>
                  <a:close/>
                </a:path>
              </a:pathLst>
            </a:custGeom>
            <a:solidFill>
              <a:srgbClr val="435D7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5" name="Google Shape;7863;p96"/>
            <p:cNvSpPr/>
            <p:nvPr/>
          </p:nvSpPr>
          <p:spPr>
            <a:xfrm>
              <a:off x="4144032" y="2243587"/>
              <a:ext cx="68632" cy="68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3" y="0"/>
                  </a:moveTo>
                  <a:cubicBezTo>
                    <a:pt x="4835" y="0"/>
                    <a:pt x="0" y="4835"/>
                    <a:pt x="0" y="10803"/>
                  </a:cubicBezTo>
                  <a:cubicBezTo>
                    <a:pt x="0" y="16772"/>
                    <a:pt x="4835" y="21600"/>
                    <a:pt x="10803" y="21600"/>
                  </a:cubicBezTo>
                  <a:cubicBezTo>
                    <a:pt x="16772" y="21600"/>
                    <a:pt x="21600" y="16772"/>
                    <a:pt x="21600" y="10803"/>
                  </a:cubicBezTo>
                  <a:cubicBezTo>
                    <a:pt x="21600" y="4835"/>
                    <a:pt x="16772" y="0"/>
                    <a:pt x="10803" y="0"/>
                  </a:cubicBezTo>
                  <a:close/>
                </a:path>
              </a:pathLst>
            </a:custGeom>
            <a:solidFill>
              <a:srgbClr val="435D7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6" name="Google Shape;7864;p96"/>
            <p:cNvSpPr/>
            <p:nvPr/>
          </p:nvSpPr>
          <p:spPr>
            <a:xfrm>
              <a:off x="1513154" y="2243587"/>
              <a:ext cx="68631" cy="68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7" y="0"/>
                  </a:moveTo>
                  <a:cubicBezTo>
                    <a:pt x="4828" y="0"/>
                    <a:pt x="0" y="4835"/>
                    <a:pt x="0" y="10803"/>
                  </a:cubicBezTo>
                  <a:cubicBezTo>
                    <a:pt x="0" y="16772"/>
                    <a:pt x="4828" y="21600"/>
                    <a:pt x="10797" y="21600"/>
                  </a:cubicBezTo>
                  <a:cubicBezTo>
                    <a:pt x="16765" y="21600"/>
                    <a:pt x="21600" y="16772"/>
                    <a:pt x="21600" y="10803"/>
                  </a:cubicBezTo>
                  <a:cubicBezTo>
                    <a:pt x="21600" y="4835"/>
                    <a:pt x="16765" y="0"/>
                    <a:pt x="10797" y="0"/>
                  </a:cubicBezTo>
                  <a:close/>
                </a:path>
              </a:pathLst>
            </a:custGeom>
            <a:solidFill>
              <a:srgbClr val="435D7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7" name="Google Shape;7865;p96"/>
            <p:cNvSpPr/>
            <p:nvPr/>
          </p:nvSpPr>
          <p:spPr>
            <a:xfrm>
              <a:off x="2828634" y="1873077"/>
              <a:ext cx="68592" cy="68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3" y="0"/>
                  </a:moveTo>
                  <a:cubicBezTo>
                    <a:pt x="4831" y="0"/>
                    <a:pt x="0" y="4825"/>
                    <a:pt x="0" y="10797"/>
                  </a:cubicBezTo>
                  <a:cubicBezTo>
                    <a:pt x="0" y="16769"/>
                    <a:pt x="4831" y="21600"/>
                    <a:pt x="10803" y="21600"/>
                  </a:cubicBezTo>
                  <a:cubicBezTo>
                    <a:pt x="16769" y="21600"/>
                    <a:pt x="21600" y="16769"/>
                    <a:pt x="21600" y="10797"/>
                  </a:cubicBezTo>
                  <a:cubicBezTo>
                    <a:pt x="21600" y="4825"/>
                    <a:pt x="16769" y="0"/>
                    <a:pt x="10803" y="0"/>
                  </a:cubicBezTo>
                  <a:close/>
                </a:path>
              </a:pathLst>
            </a:custGeom>
            <a:solidFill>
              <a:srgbClr val="435D7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8" name="Google Shape;7866;p96"/>
            <p:cNvSpPr/>
            <p:nvPr/>
          </p:nvSpPr>
          <p:spPr>
            <a:xfrm>
              <a:off x="3053915" y="1873077"/>
              <a:ext cx="68613" cy="68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4" y="0"/>
                  </a:moveTo>
                  <a:cubicBezTo>
                    <a:pt x="4823" y="0"/>
                    <a:pt x="0" y="4825"/>
                    <a:pt x="0" y="10797"/>
                  </a:cubicBezTo>
                  <a:cubicBezTo>
                    <a:pt x="0" y="16769"/>
                    <a:pt x="4823" y="21600"/>
                    <a:pt x="10794" y="21600"/>
                  </a:cubicBezTo>
                  <a:cubicBezTo>
                    <a:pt x="16764" y="21600"/>
                    <a:pt x="21600" y="16769"/>
                    <a:pt x="21600" y="10797"/>
                  </a:cubicBezTo>
                  <a:cubicBezTo>
                    <a:pt x="21600" y="4825"/>
                    <a:pt x="16764" y="0"/>
                    <a:pt x="10794" y="0"/>
                  </a:cubicBezTo>
                  <a:close/>
                </a:path>
              </a:pathLst>
            </a:custGeom>
            <a:solidFill>
              <a:srgbClr val="435D7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9" name="Google Shape;7867;p96"/>
            <p:cNvSpPr/>
            <p:nvPr/>
          </p:nvSpPr>
          <p:spPr>
            <a:xfrm>
              <a:off x="2603313" y="1873077"/>
              <a:ext cx="68593" cy="68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3" y="0"/>
                  </a:moveTo>
                  <a:cubicBezTo>
                    <a:pt x="4831" y="0"/>
                    <a:pt x="0" y="4825"/>
                    <a:pt x="0" y="10797"/>
                  </a:cubicBezTo>
                  <a:cubicBezTo>
                    <a:pt x="0" y="16769"/>
                    <a:pt x="4831" y="21600"/>
                    <a:pt x="10803" y="21600"/>
                  </a:cubicBezTo>
                  <a:cubicBezTo>
                    <a:pt x="16775" y="21600"/>
                    <a:pt x="21600" y="16769"/>
                    <a:pt x="21600" y="10797"/>
                  </a:cubicBezTo>
                  <a:cubicBezTo>
                    <a:pt x="21600" y="4825"/>
                    <a:pt x="16775" y="0"/>
                    <a:pt x="10803" y="0"/>
                  </a:cubicBezTo>
                  <a:close/>
                </a:path>
              </a:pathLst>
            </a:custGeom>
            <a:solidFill>
              <a:srgbClr val="435D7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0" name="Google Shape;7874;p96"/>
            <p:cNvSpPr/>
            <p:nvPr/>
          </p:nvSpPr>
          <p:spPr>
            <a:xfrm>
              <a:off x="2828634" y="505376"/>
              <a:ext cx="68592" cy="68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3" y="0"/>
                  </a:moveTo>
                  <a:cubicBezTo>
                    <a:pt x="4831" y="0"/>
                    <a:pt x="0" y="4828"/>
                    <a:pt x="0" y="10803"/>
                  </a:cubicBezTo>
                  <a:cubicBezTo>
                    <a:pt x="0" y="16772"/>
                    <a:pt x="4831" y="21600"/>
                    <a:pt x="10803" y="21600"/>
                  </a:cubicBezTo>
                  <a:cubicBezTo>
                    <a:pt x="16769" y="21600"/>
                    <a:pt x="21600" y="16759"/>
                    <a:pt x="21600" y="10803"/>
                  </a:cubicBezTo>
                  <a:cubicBezTo>
                    <a:pt x="21600" y="4828"/>
                    <a:pt x="16769" y="0"/>
                    <a:pt x="10803" y="0"/>
                  </a:cubicBezTo>
                  <a:close/>
                </a:path>
              </a:pathLst>
            </a:custGeom>
            <a:solidFill>
              <a:srgbClr val="435D7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1" name="Google Shape;7875;p96"/>
            <p:cNvSpPr/>
            <p:nvPr/>
          </p:nvSpPr>
          <p:spPr>
            <a:xfrm>
              <a:off x="4144032" y="505376"/>
              <a:ext cx="68632" cy="68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3" y="0"/>
                  </a:moveTo>
                  <a:cubicBezTo>
                    <a:pt x="4835" y="0"/>
                    <a:pt x="0" y="4828"/>
                    <a:pt x="0" y="10803"/>
                  </a:cubicBezTo>
                  <a:cubicBezTo>
                    <a:pt x="0" y="16772"/>
                    <a:pt x="4835" y="21600"/>
                    <a:pt x="10803" y="21600"/>
                  </a:cubicBezTo>
                  <a:cubicBezTo>
                    <a:pt x="16772" y="21581"/>
                    <a:pt x="21600" y="16759"/>
                    <a:pt x="21600" y="10803"/>
                  </a:cubicBezTo>
                  <a:cubicBezTo>
                    <a:pt x="21600" y="4828"/>
                    <a:pt x="16772" y="0"/>
                    <a:pt x="10803" y="0"/>
                  </a:cubicBezTo>
                  <a:close/>
                </a:path>
              </a:pathLst>
            </a:custGeom>
            <a:solidFill>
              <a:srgbClr val="435D7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2" name="Google Shape;7876;p96"/>
            <p:cNvSpPr/>
            <p:nvPr/>
          </p:nvSpPr>
          <p:spPr>
            <a:xfrm>
              <a:off x="1513154" y="505376"/>
              <a:ext cx="68631" cy="68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7" y="0"/>
                  </a:moveTo>
                  <a:cubicBezTo>
                    <a:pt x="4828" y="0"/>
                    <a:pt x="0" y="4828"/>
                    <a:pt x="0" y="10803"/>
                  </a:cubicBezTo>
                  <a:cubicBezTo>
                    <a:pt x="0" y="16772"/>
                    <a:pt x="4828" y="21600"/>
                    <a:pt x="10797" y="21600"/>
                  </a:cubicBezTo>
                  <a:cubicBezTo>
                    <a:pt x="16765" y="21581"/>
                    <a:pt x="21600" y="16759"/>
                    <a:pt x="21600" y="10803"/>
                  </a:cubicBezTo>
                  <a:cubicBezTo>
                    <a:pt x="21600" y="4828"/>
                    <a:pt x="16765" y="0"/>
                    <a:pt x="10797" y="0"/>
                  </a:cubicBezTo>
                  <a:close/>
                </a:path>
              </a:pathLst>
            </a:custGeom>
            <a:solidFill>
              <a:srgbClr val="435D7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3" name="Google Shape;7877;p96"/>
            <p:cNvSpPr/>
            <p:nvPr/>
          </p:nvSpPr>
          <p:spPr>
            <a:xfrm>
              <a:off x="2828634" y="875927"/>
              <a:ext cx="68592" cy="68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3" y="0"/>
                  </a:moveTo>
                  <a:cubicBezTo>
                    <a:pt x="4831" y="0"/>
                    <a:pt x="0" y="4825"/>
                    <a:pt x="0" y="10797"/>
                  </a:cubicBezTo>
                  <a:cubicBezTo>
                    <a:pt x="0" y="16769"/>
                    <a:pt x="4831" y="21600"/>
                    <a:pt x="10803" y="21600"/>
                  </a:cubicBezTo>
                  <a:cubicBezTo>
                    <a:pt x="16769" y="21600"/>
                    <a:pt x="21600" y="16756"/>
                    <a:pt x="21600" y="10797"/>
                  </a:cubicBezTo>
                  <a:cubicBezTo>
                    <a:pt x="21600" y="4825"/>
                    <a:pt x="16769" y="0"/>
                    <a:pt x="10803" y="0"/>
                  </a:cubicBezTo>
                  <a:close/>
                </a:path>
              </a:pathLst>
            </a:custGeom>
            <a:solidFill>
              <a:srgbClr val="435D7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4" name="Google Shape;7878;p96"/>
            <p:cNvSpPr/>
            <p:nvPr/>
          </p:nvSpPr>
          <p:spPr>
            <a:xfrm>
              <a:off x="3053915" y="875927"/>
              <a:ext cx="68613" cy="68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4" y="0"/>
                  </a:moveTo>
                  <a:cubicBezTo>
                    <a:pt x="4823" y="0"/>
                    <a:pt x="0" y="4825"/>
                    <a:pt x="0" y="10797"/>
                  </a:cubicBezTo>
                  <a:cubicBezTo>
                    <a:pt x="0" y="16769"/>
                    <a:pt x="4823" y="21600"/>
                    <a:pt x="10794" y="21600"/>
                  </a:cubicBezTo>
                  <a:cubicBezTo>
                    <a:pt x="16764" y="21600"/>
                    <a:pt x="21600" y="16756"/>
                    <a:pt x="21600" y="10797"/>
                  </a:cubicBezTo>
                  <a:cubicBezTo>
                    <a:pt x="21600" y="4825"/>
                    <a:pt x="16764" y="0"/>
                    <a:pt x="10794" y="0"/>
                  </a:cubicBezTo>
                  <a:close/>
                </a:path>
              </a:pathLst>
            </a:custGeom>
            <a:solidFill>
              <a:srgbClr val="435D7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5" name="Google Shape;7879;p96"/>
            <p:cNvSpPr/>
            <p:nvPr/>
          </p:nvSpPr>
          <p:spPr>
            <a:xfrm>
              <a:off x="2603313" y="875927"/>
              <a:ext cx="68593" cy="68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3" y="0"/>
                  </a:moveTo>
                  <a:cubicBezTo>
                    <a:pt x="4831" y="0"/>
                    <a:pt x="0" y="4825"/>
                    <a:pt x="0" y="10797"/>
                  </a:cubicBezTo>
                  <a:cubicBezTo>
                    <a:pt x="0" y="16769"/>
                    <a:pt x="4831" y="21600"/>
                    <a:pt x="10803" y="21600"/>
                  </a:cubicBezTo>
                  <a:cubicBezTo>
                    <a:pt x="16775" y="21600"/>
                    <a:pt x="21600" y="16756"/>
                    <a:pt x="21600" y="10797"/>
                  </a:cubicBezTo>
                  <a:cubicBezTo>
                    <a:pt x="21600" y="4825"/>
                    <a:pt x="16775" y="0"/>
                    <a:pt x="10803" y="0"/>
                  </a:cubicBezTo>
                  <a:close/>
                </a:path>
              </a:pathLst>
            </a:custGeom>
            <a:solidFill>
              <a:srgbClr val="435D7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6" name="Google Shape;7880;p96"/>
            <p:cNvSpPr/>
            <p:nvPr/>
          </p:nvSpPr>
          <p:spPr>
            <a:xfrm>
              <a:off x="1228933" y="0"/>
              <a:ext cx="627170" cy="48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" y="0"/>
                  </a:moveTo>
                  <a:cubicBezTo>
                    <a:pt x="39" y="0"/>
                    <a:pt x="0" y="4820"/>
                    <a:pt x="0" y="10711"/>
                  </a:cubicBezTo>
                  <a:cubicBezTo>
                    <a:pt x="0" y="16602"/>
                    <a:pt x="39" y="21600"/>
                    <a:pt x="85" y="21600"/>
                  </a:cubicBezTo>
                  <a:lnTo>
                    <a:pt x="21516" y="21600"/>
                  </a:lnTo>
                  <a:cubicBezTo>
                    <a:pt x="21562" y="21600"/>
                    <a:pt x="21600" y="16602"/>
                    <a:pt x="21600" y="10711"/>
                  </a:cubicBezTo>
                  <a:cubicBezTo>
                    <a:pt x="21600" y="4820"/>
                    <a:pt x="21561" y="0"/>
                    <a:pt x="21515" y="0"/>
                  </a:cubicBez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7" name="Google Shape;7881;p96"/>
            <p:cNvSpPr/>
            <p:nvPr/>
          </p:nvSpPr>
          <p:spPr>
            <a:xfrm>
              <a:off x="2546079" y="0"/>
              <a:ext cx="627167" cy="48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" y="0"/>
                  </a:moveTo>
                  <a:cubicBezTo>
                    <a:pt x="39" y="0"/>
                    <a:pt x="0" y="4820"/>
                    <a:pt x="0" y="10711"/>
                  </a:cubicBezTo>
                  <a:cubicBezTo>
                    <a:pt x="0" y="16602"/>
                    <a:pt x="39" y="21600"/>
                    <a:pt x="85" y="21600"/>
                  </a:cubicBezTo>
                  <a:lnTo>
                    <a:pt x="21515" y="21600"/>
                  </a:lnTo>
                  <a:cubicBezTo>
                    <a:pt x="21562" y="21600"/>
                    <a:pt x="21600" y="16602"/>
                    <a:pt x="21600" y="10711"/>
                  </a:cubicBezTo>
                  <a:cubicBezTo>
                    <a:pt x="21600" y="4820"/>
                    <a:pt x="21561" y="0"/>
                    <a:pt x="21515" y="0"/>
                  </a:cubicBez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8" name="Google Shape;7882;p96"/>
            <p:cNvSpPr/>
            <p:nvPr/>
          </p:nvSpPr>
          <p:spPr>
            <a:xfrm>
              <a:off x="3868068" y="0"/>
              <a:ext cx="627170" cy="48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" y="0"/>
                  </a:moveTo>
                  <a:cubicBezTo>
                    <a:pt x="39" y="0"/>
                    <a:pt x="0" y="4820"/>
                    <a:pt x="0" y="10711"/>
                  </a:cubicBezTo>
                  <a:cubicBezTo>
                    <a:pt x="0" y="16602"/>
                    <a:pt x="39" y="21600"/>
                    <a:pt x="85" y="21600"/>
                  </a:cubicBezTo>
                  <a:lnTo>
                    <a:pt x="21515" y="21600"/>
                  </a:lnTo>
                  <a:cubicBezTo>
                    <a:pt x="21561" y="21600"/>
                    <a:pt x="21600" y="16602"/>
                    <a:pt x="21600" y="10711"/>
                  </a:cubicBezTo>
                  <a:cubicBezTo>
                    <a:pt x="21600" y="4820"/>
                    <a:pt x="21561" y="0"/>
                    <a:pt x="21515" y="0"/>
                  </a:cubicBez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9" name="Google Shape;7884;p96"/>
            <p:cNvSpPr/>
            <p:nvPr/>
          </p:nvSpPr>
          <p:spPr>
            <a:xfrm>
              <a:off x="1230497" y="2768892"/>
              <a:ext cx="627149" cy="48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fill="norm" stroke="1" extrusionOk="0">
                  <a:moveTo>
                    <a:pt x="85" y="0"/>
                  </a:moveTo>
                  <a:cubicBezTo>
                    <a:pt x="39" y="0"/>
                    <a:pt x="0" y="4909"/>
                    <a:pt x="0" y="10889"/>
                  </a:cubicBezTo>
                  <a:cubicBezTo>
                    <a:pt x="0" y="16780"/>
                    <a:pt x="39" y="21600"/>
                    <a:pt x="85" y="21600"/>
                  </a:cubicBezTo>
                  <a:lnTo>
                    <a:pt x="21514" y="21600"/>
                  </a:lnTo>
                  <a:cubicBezTo>
                    <a:pt x="21562" y="21600"/>
                    <a:pt x="21600" y="16959"/>
                    <a:pt x="21599" y="10889"/>
                  </a:cubicBezTo>
                  <a:cubicBezTo>
                    <a:pt x="21599" y="4998"/>
                    <a:pt x="21561" y="0"/>
                    <a:pt x="21514" y="0"/>
                  </a:cubicBez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0" name="Google Shape;7885;p96"/>
            <p:cNvSpPr/>
            <p:nvPr/>
          </p:nvSpPr>
          <p:spPr>
            <a:xfrm>
              <a:off x="3868187" y="2768996"/>
              <a:ext cx="627170" cy="48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" y="0"/>
                  </a:moveTo>
                  <a:cubicBezTo>
                    <a:pt x="39" y="0"/>
                    <a:pt x="0" y="4820"/>
                    <a:pt x="0" y="10711"/>
                  </a:cubicBezTo>
                  <a:cubicBezTo>
                    <a:pt x="0" y="16602"/>
                    <a:pt x="39" y="21600"/>
                    <a:pt x="85" y="21600"/>
                  </a:cubicBezTo>
                  <a:lnTo>
                    <a:pt x="21515" y="21600"/>
                  </a:lnTo>
                  <a:cubicBezTo>
                    <a:pt x="21561" y="21600"/>
                    <a:pt x="21600" y="16602"/>
                    <a:pt x="21600" y="10711"/>
                  </a:cubicBezTo>
                  <a:cubicBezTo>
                    <a:pt x="21600" y="4820"/>
                    <a:pt x="21561" y="0"/>
                    <a:pt x="21515" y="0"/>
                  </a:cubicBez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1" name="Google Shape;7886;p96"/>
            <p:cNvSpPr/>
            <p:nvPr/>
          </p:nvSpPr>
          <p:spPr>
            <a:xfrm>
              <a:off x="3268612" y="895399"/>
              <a:ext cx="951750" cy="1026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624"/>
                  </a:lnTo>
                  <a:lnTo>
                    <a:pt x="9948" y="624"/>
                  </a:lnTo>
                  <a:cubicBezTo>
                    <a:pt x="16002" y="624"/>
                    <a:pt x="20928" y="5188"/>
                    <a:pt x="20928" y="10800"/>
                  </a:cubicBezTo>
                  <a:cubicBezTo>
                    <a:pt x="20928" y="16412"/>
                    <a:pt x="16002" y="20976"/>
                    <a:pt x="9948" y="20976"/>
                  </a:cubicBezTo>
                  <a:lnTo>
                    <a:pt x="0" y="20976"/>
                  </a:lnTo>
                  <a:lnTo>
                    <a:pt x="0" y="21600"/>
                  </a:lnTo>
                  <a:lnTo>
                    <a:pt x="9948" y="21600"/>
                  </a:lnTo>
                  <a:cubicBezTo>
                    <a:pt x="16373" y="21600"/>
                    <a:pt x="21600" y="16755"/>
                    <a:pt x="21600" y="10800"/>
                  </a:cubicBezTo>
                  <a:cubicBezTo>
                    <a:pt x="21600" y="4846"/>
                    <a:pt x="16373" y="0"/>
                    <a:pt x="9948" y="0"/>
                  </a:cubicBezTo>
                  <a:close/>
                </a:path>
              </a:pathLst>
            </a:custGeom>
            <a:solidFill>
              <a:srgbClr val="96979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755" name="IMG_6641.png"/>
          <p:cNvGrpSpPr/>
          <p:nvPr/>
        </p:nvGrpSpPr>
        <p:grpSpPr>
          <a:xfrm>
            <a:off x="3730773" y="3142387"/>
            <a:ext cx="2795346" cy="440066"/>
            <a:chOff x="0" y="0"/>
            <a:chExt cx="2795345" cy="440064"/>
          </a:xfrm>
        </p:grpSpPr>
        <p:pic>
          <p:nvPicPr>
            <p:cNvPr id="1754" name="IMG_6641.png" descr="IMG_6641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30025" t="75503" r="55689" b="22103"/>
            <a:stretch>
              <a:fillRect/>
            </a:stretch>
          </p:blipFill>
          <p:spPr>
            <a:xfrm>
              <a:off x="50800" y="50800"/>
              <a:ext cx="2693746" cy="33846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53" name="IMG_6641.png" descr="IMG_6641.pn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" y="-1"/>
              <a:ext cx="2795347" cy="440066"/>
            </a:xfrm>
            <a:prstGeom prst="rect">
              <a:avLst/>
            </a:prstGeom>
            <a:effectLst/>
          </p:spPr>
        </p:pic>
      </p:grpSp>
      <p:pic>
        <p:nvPicPr>
          <p:cNvPr id="1756" name="IMG_6643.png" descr="IMG_6643.png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121783" y="3142386"/>
            <a:ext cx="1743790" cy="52105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759" name="IMG_6641.png"/>
          <p:cNvGrpSpPr/>
          <p:nvPr/>
        </p:nvGrpSpPr>
        <p:grpSpPr>
          <a:xfrm>
            <a:off x="2691008" y="1783774"/>
            <a:ext cx="2079530" cy="521804"/>
            <a:chOff x="0" y="0"/>
            <a:chExt cx="2079529" cy="521803"/>
          </a:xfrm>
        </p:grpSpPr>
        <p:pic>
          <p:nvPicPr>
            <p:cNvPr id="1758" name="IMG_6641.png" descr="IMG_6641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44524" t="75421" r="47027" b="22185"/>
            <a:stretch>
              <a:fillRect/>
            </a:stretch>
          </p:blipFill>
          <p:spPr>
            <a:xfrm>
              <a:off x="50800" y="50800"/>
              <a:ext cx="1977930" cy="42020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57" name="IMG_6641.png" descr="IMG_6641.png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2079530" cy="521804"/>
            </a:xfrm>
            <a:prstGeom prst="rect">
              <a:avLst/>
            </a:prstGeom>
            <a:effectLst/>
          </p:spPr>
        </p:pic>
      </p:grpSp>
      <p:pic>
        <p:nvPicPr>
          <p:cNvPr id="1760" name="IMG_6142.png" descr="IMG_6142.png"/>
          <p:cNvPicPr>
            <a:picLocks noChangeAspect="1"/>
          </p:cNvPicPr>
          <p:nvPr/>
        </p:nvPicPr>
        <p:blipFill>
          <a:blip r:embed="rId10">
            <a:alphaModFix amt="3881"/>
            <a:extLst/>
          </a:blip>
          <a:stretch>
            <a:fillRect/>
          </a:stretch>
        </p:blipFill>
        <p:spPr>
          <a:xfrm>
            <a:off x="1485831" y="976824"/>
            <a:ext cx="4374077" cy="439164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72" name="Google Shape;300;p37"/>
          <p:cNvGrpSpPr/>
          <p:nvPr/>
        </p:nvGrpSpPr>
        <p:grpSpPr>
          <a:xfrm>
            <a:off x="6102102" y="976824"/>
            <a:ext cx="541483" cy="581961"/>
            <a:chOff x="0" y="0"/>
            <a:chExt cx="541481" cy="581959"/>
          </a:xfrm>
        </p:grpSpPr>
        <p:sp>
          <p:nvSpPr>
            <p:cNvPr id="1761" name="Google Shape;301;p37"/>
            <p:cNvSpPr/>
            <p:nvPr/>
          </p:nvSpPr>
          <p:spPr>
            <a:xfrm>
              <a:off x="118293" y="116418"/>
              <a:ext cx="423189" cy="465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8" h="21600" fill="norm" stroke="1" extrusionOk="0">
                  <a:moveTo>
                    <a:pt x="3943" y="1974"/>
                  </a:moveTo>
                  <a:cubicBezTo>
                    <a:pt x="2991" y="2730"/>
                    <a:pt x="2182" y="3684"/>
                    <a:pt x="1662" y="4629"/>
                  </a:cubicBezTo>
                  <a:cubicBezTo>
                    <a:pt x="472" y="6790"/>
                    <a:pt x="1226" y="9710"/>
                    <a:pt x="2912" y="11713"/>
                  </a:cubicBezTo>
                  <a:cubicBezTo>
                    <a:pt x="2879" y="11682"/>
                    <a:pt x="2844" y="11651"/>
                    <a:pt x="2811" y="11619"/>
                  </a:cubicBezTo>
                  <a:cubicBezTo>
                    <a:pt x="1708" y="10531"/>
                    <a:pt x="1117" y="9024"/>
                    <a:pt x="1049" y="7524"/>
                  </a:cubicBezTo>
                  <a:cubicBezTo>
                    <a:pt x="946" y="5222"/>
                    <a:pt x="2049" y="3147"/>
                    <a:pt x="3943" y="1974"/>
                  </a:cubicBezTo>
                  <a:close/>
                  <a:moveTo>
                    <a:pt x="7639" y="965"/>
                  </a:moveTo>
                  <a:cubicBezTo>
                    <a:pt x="10489" y="965"/>
                    <a:pt x="12982" y="2615"/>
                    <a:pt x="14204" y="5181"/>
                  </a:cubicBezTo>
                  <a:cubicBezTo>
                    <a:pt x="15040" y="6932"/>
                    <a:pt x="15281" y="8821"/>
                    <a:pt x="15535" y="10708"/>
                  </a:cubicBezTo>
                  <a:cubicBezTo>
                    <a:pt x="15738" y="12222"/>
                    <a:pt x="16052" y="13695"/>
                    <a:pt x="17011" y="14917"/>
                  </a:cubicBezTo>
                  <a:cubicBezTo>
                    <a:pt x="16740" y="15171"/>
                    <a:pt x="16488" y="15505"/>
                    <a:pt x="16251" y="15794"/>
                  </a:cubicBezTo>
                  <a:cubicBezTo>
                    <a:pt x="15275" y="14448"/>
                    <a:pt x="14117" y="13204"/>
                    <a:pt x="13060" y="11915"/>
                  </a:cubicBezTo>
                  <a:cubicBezTo>
                    <a:pt x="11972" y="10587"/>
                    <a:pt x="10963" y="8885"/>
                    <a:pt x="9577" y="7826"/>
                  </a:cubicBezTo>
                  <a:cubicBezTo>
                    <a:pt x="9534" y="7794"/>
                    <a:pt x="9487" y="7779"/>
                    <a:pt x="9443" y="7779"/>
                  </a:cubicBezTo>
                  <a:cubicBezTo>
                    <a:pt x="9311" y="7779"/>
                    <a:pt x="9200" y="7904"/>
                    <a:pt x="9274" y="8049"/>
                  </a:cubicBezTo>
                  <a:cubicBezTo>
                    <a:pt x="10015" y="9496"/>
                    <a:pt x="11419" y="10701"/>
                    <a:pt x="12484" y="11935"/>
                  </a:cubicBezTo>
                  <a:cubicBezTo>
                    <a:pt x="13648" y="13284"/>
                    <a:pt x="14737" y="14728"/>
                    <a:pt x="15980" y="16010"/>
                  </a:cubicBezTo>
                  <a:cubicBezTo>
                    <a:pt x="15996" y="16025"/>
                    <a:pt x="16013" y="16037"/>
                    <a:pt x="16034" y="16047"/>
                  </a:cubicBezTo>
                  <a:lnTo>
                    <a:pt x="16033" y="16047"/>
                  </a:lnTo>
                  <a:cubicBezTo>
                    <a:pt x="15804" y="16296"/>
                    <a:pt x="15523" y="16558"/>
                    <a:pt x="15245" y="16833"/>
                  </a:cubicBezTo>
                  <a:cubicBezTo>
                    <a:pt x="15236" y="16792"/>
                    <a:pt x="15212" y="16756"/>
                    <a:pt x="15177" y="16730"/>
                  </a:cubicBezTo>
                  <a:cubicBezTo>
                    <a:pt x="14469" y="16192"/>
                    <a:pt x="13733" y="15717"/>
                    <a:pt x="13106" y="15085"/>
                  </a:cubicBezTo>
                  <a:cubicBezTo>
                    <a:pt x="12517" y="14491"/>
                    <a:pt x="12009" y="13829"/>
                    <a:pt x="11473" y="13193"/>
                  </a:cubicBezTo>
                  <a:cubicBezTo>
                    <a:pt x="10394" y="11914"/>
                    <a:pt x="9284" y="10452"/>
                    <a:pt x="7846" y="9519"/>
                  </a:cubicBezTo>
                  <a:cubicBezTo>
                    <a:pt x="7814" y="9498"/>
                    <a:pt x="7778" y="9489"/>
                    <a:pt x="7743" y="9489"/>
                  </a:cubicBezTo>
                  <a:cubicBezTo>
                    <a:pt x="7585" y="9489"/>
                    <a:pt x="7430" y="9673"/>
                    <a:pt x="7540" y="9812"/>
                  </a:cubicBezTo>
                  <a:cubicBezTo>
                    <a:pt x="8635" y="11192"/>
                    <a:pt x="10078" y="12322"/>
                    <a:pt x="11225" y="13672"/>
                  </a:cubicBezTo>
                  <a:cubicBezTo>
                    <a:pt x="12287" y="14922"/>
                    <a:pt x="13371" y="16312"/>
                    <a:pt x="14906" y="17066"/>
                  </a:cubicBezTo>
                  <a:cubicBezTo>
                    <a:pt x="14934" y="17079"/>
                    <a:pt x="14964" y="17087"/>
                    <a:pt x="14995" y="17087"/>
                  </a:cubicBezTo>
                  <a:cubicBezTo>
                    <a:pt x="14744" y="17351"/>
                    <a:pt x="14509" y="17626"/>
                    <a:pt x="14339" y="17914"/>
                  </a:cubicBezTo>
                  <a:cubicBezTo>
                    <a:pt x="13047" y="15756"/>
                    <a:pt x="9830" y="14852"/>
                    <a:pt x="7566" y="14094"/>
                  </a:cubicBezTo>
                  <a:cubicBezTo>
                    <a:pt x="6631" y="13780"/>
                    <a:pt x="5674" y="13444"/>
                    <a:pt x="4787" y="12994"/>
                  </a:cubicBezTo>
                  <a:cubicBezTo>
                    <a:pt x="2055" y="11225"/>
                    <a:pt x="278" y="7275"/>
                    <a:pt x="2072" y="4481"/>
                  </a:cubicBezTo>
                  <a:cubicBezTo>
                    <a:pt x="2883" y="3217"/>
                    <a:pt x="4195" y="1918"/>
                    <a:pt x="5663" y="1229"/>
                  </a:cubicBezTo>
                  <a:cubicBezTo>
                    <a:pt x="5827" y="1184"/>
                    <a:pt x="5994" y="1144"/>
                    <a:pt x="6165" y="1110"/>
                  </a:cubicBezTo>
                  <a:cubicBezTo>
                    <a:pt x="6664" y="1012"/>
                    <a:pt x="7156" y="965"/>
                    <a:pt x="7639" y="965"/>
                  </a:cubicBezTo>
                  <a:close/>
                  <a:moveTo>
                    <a:pt x="17961" y="15766"/>
                  </a:moveTo>
                  <a:cubicBezTo>
                    <a:pt x="18234" y="15938"/>
                    <a:pt x="18486" y="16138"/>
                    <a:pt x="18713" y="16363"/>
                  </a:cubicBezTo>
                  <a:cubicBezTo>
                    <a:pt x="18056" y="16654"/>
                    <a:pt x="17449" y="17106"/>
                    <a:pt x="16852" y="17479"/>
                  </a:cubicBezTo>
                  <a:cubicBezTo>
                    <a:pt x="16517" y="17690"/>
                    <a:pt x="16157" y="17894"/>
                    <a:pt x="15812" y="18118"/>
                  </a:cubicBezTo>
                  <a:cubicBezTo>
                    <a:pt x="16079" y="17821"/>
                    <a:pt x="16339" y="17517"/>
                    <a:pt x="16602" y="17233"/>
                  </a:cubicBezTo>
                  <a:cubicBezTo>
                    <a:pt x="17057" y="16746"/>
                    <a:pt x="17510" y="16256"/>
                    <a:pt x="17961" y="15766"/>
                  </a:cubicBezTo>
                  <a:close/>
                  <a:moveTo>
                    <a:pt x="17395" y="15339"/>
                  </a:moveTo>
                  <a:cubicBezTo>
                    <a:pt x="17442" y="15368"/>
                    <a:pt x="17496" y="15387"/>
                    <a:pt x="17553" y="15390"/>
                  </a:cubicBezTo>
                  <a:cubicBezTo>
                    <a:pt x="17536" y="15440"/>
                    <a:pt x="17540" y="15495"/>
                    <a:pt x="17576" y="15539"/>
                  </a:cubicBezTo>
                  <a:cubicBezTo>
                    <a:pt x="17108" y="16045"/>
                    <a:pt x="16643" y="16553"/>
                    <a:pt x="16178" y="17062"/>
                  </a:cubicBezTo>
                  <a:cubicBezTo>
                    <a:pt x="15733" y="17551"/>
                    <a:pt x="15228" y="18027"/>
                    <a:pt x="14816" y="18553"/>
                  </a:cubicBezTo>
                  <a:cubicBezTo>
                    <a:pt x="14737" y="18492"/>
                    <a:pt x="14656" y="18435"/>
                    <a:pt x="14574" y="18377"/>
                  </a:cubicBezTo>
                  <a:lnTo>
                    <a:pt x="14574" y="18377"/>
                  </a:lnTo>
                  <a:cubicBezTo>
                    <a:pt x="14562" y="18349"/>
                    <a:pt x="14551" y="18320"/>
                    <a:pt x="14537" y="18292"/>
                  </a:cubicBezTo>
                  <a:cubicBezTo>
                    <a:pt x="15118" y="17930"/>
                    <a:pt x="15570" y="17277"/>
                    <a:pt x="16016" y="16803"/>
                  </a:cubicBezTo>
                  <a:lnTo>
                    <a:pt x="16879" y="15888"/>
                  </a:lnTo>
                  <a:cubicBezTo>
                    <a:pt x="17007" y="15752"/>
                    <a:pt x="17134" y="15617"/>
                    <a:pt x="17262" y="15481"/>
                  </a:cubicBezTo>
                  <a:cubicBezTo>
                    <a:pt x="17306" y="15434"/>
                    <a:pt x="17351" y="15387"/>
                    <a:pt x="17395" y="15339"/>
                  </a:cubicBezTo>
                  <a:close/>
                  <a:moveTo>
                    <a:pt x="19035" y="16742"/>
                  </a:moveTo>
                  <a:cubicBezTo>
                    <a:pt x="19121" y="16867"/>
                    <a:pt x="19206" y="16994"/>
                    <a:pt x="19289" y="17122"/>
                  </a:cubicBezTo>
                  <a:cubicBezTo>
                    <a:pt x="18624" y="17535"/>
                    <a:pt x="17973" y="17968"/>
                    <a:pt x="17316" y="18393"/>
                  </a:cubicBezTo>
                  <a:cubicBezTo>
                    <a:pt x="16824" y="18712"/>
                    <a:pt x="16304" y="19015"/>
                    <a:pt x="15844" y="19381"/>
                  </a:cubicBezTo>
                  <a:cubicBezTo>
                    <a:pt x="15663" y="19232"/>
                    <a:pt x="15481" y="19081"/>
                    <a:pt x="15297" y="18930"/>
                  </a:cubicBezTo>
                  <a:cubicBezTo>
                    <a:pt x="15942" y="18678"/>
                    <a:pt x="16542" y="18270"/>
                    <a:pt x="17126" y="17927"/>
                  </a:cubicBezTo>
                  <a:cubicBezTo>
                    <a:pt x="17755" y="17557"/>
                    <a:pt x="18472" y="17211"/>
                    <a:pt x="19035" y="16742"/>
                  </a:cubicBezTo>
                  <a:close/>
                  <a:moveTo>
                    <a:pt x="19538" y="17584"/>
                  </a:moveTo>
                  <a:cubicBezTo>
                    <a:pt x="19551" y="17590"/>
                    <a:pt x="19560" y="17598"/>
                    <a:pt x="19574" y="17603"/>
                  </a:cubicBezTo>
                  <a:lnTo>
                    <a:pt x="19588" y="17606"/>
                  </a:lnTo>
                  <a:cubicBezTo>
                    <a:pt x="19770" y="18009"/>
                    <a:pt x="19868" y="18432"/>
                    <a:pt x="19851" y="18842"/>
                  </a:cubicBezTo>
                  <a:cubicBezTo>
                    <a:pt x="19230" y="19033"/>
                    <a:pt x="18653" y="19366"/>
                    <a:pt x="18072" y="19646"/>
                  </a:cubicBezTo>
                  <a:cubicBezTo>
                    <a:pt x="17679" y="19835"/>
                    <a:pt x="17266" y="20009"/>
                    <a:pt x="16888" y="20230"/>
                  </a:cubicBezTo>
                  <a:cubicBezTo>
                    <a:pt x="16658" y="20052"/>
                    <a:pt x="16436" y="19862"/>
                    <a:pt x="16215" y="19681"/>
                  </a:cubicBezTo>
                  <a:lnTo>
                    <a:pt x="16214" y="19681"/>
                  </a:lnTo>
                  <a:cubicBezTo>
                    <a:pt x="16693" y="19434"/>
                    <a:pt x="17143" y="19134"/>
                    <a:pt x="17599" y="18854"/>
                  </a:cubicBezTo>
                  <a:lnTo>
                    <a:pt x="18695" y="18181"/>
                  </a:lnTo>
                  <a:lnTo>
                    <a:pt x="19244" y="17844"/>
                  </a:lnTo>
                  <a:cubicBezTo>
                    <a:pt x="19438" y="17798"/>
                    <a:pt x="19534" y="17711"/>
                    <a:pt x="19538" y="17584"/>
                  </a:cubicBezTo>
                  <a:close/>
                  <a:moveTo>
                    <a:pt x="19764" y="19355"/>
                  </a:moveTo>
                  <a:cubicBezTo>
                    <a:pt x="19624" y="19813"/>
                    <a:pt x="19310" y="20238"/>
                    <a:pt x="18770" y="20582"/>
                  </a:cubicBezTo>
                  <a:lnTo>
                    <a:pt x="18769" y="20582"/>
                  </a:lnTo>
                  <a:cubicBezTo>
                    <a:pt x="18642" y="20664"/>
                    <a:pt x="18594" y="20781"/>
                    <a:pt x="18599" y="20895"/>
                  </a:cubicBezTo>
                  <a:cubicBezTo>
                    <a:pt x="18591" y="20900"/>
                    <a:pt x="18583" y="20903"/>
                    <a:pt x="18575" y="20907"/>
                  </a:cubicBezTo>
                  <a:cubicBezTo>
                    <a:pt x="18528" y="20912"/>
                    <a:pt x="18480" y="20914"/>
                    <a:pt x="18432" y="20914"/>
                  </a:cubicBezTo>
                  <a:cubicBezTo>
                    <a:pt x="18133" y="20914"/>
                    <a:pt x="17818" y="20828"/>
                    <a:pt x="17546" y="20677"/>
                  </a:cubicBezTo>
                  <a:cubicBezTo>
                    <a:pt x="17450" y="20623"/>
                    <a:pt x="17357" y="20564"/>
                    <a:pt x="17265" y="20503"/>
                  </a:cubicBezTo>
                  <a:cubicBezTo>
                    <a:pt x="17577" y="20375"/>
                    <a:pt x="17880" y="20222"/>
                    <a:pt x="18182" y="20084"/>
                  </a:cubicBezTo>
                  <a:cubicBezTo>
                    <a:pt x="18703" y="19850"/>
                    <a:pt x="19264" y="19639"/>
                    <a:pt x="19764" y="19355"/>
                  </a:cubicBezTo>
                  <a:close/>
                  <a:moveTo>
                    <a:pt x="7653" y="0"/>
                  </a:moveTo>
                  <a:cubicBezTo>
                    <a:pt x="7378" y="0"/>
                    <a:pt x="7099" y="13"/>
                    <a:pt x="6817" y="41"/>
                  </a:cubicBezTo>
                  <a:cubicBezTo>
                    <a:pt x="3688" y="343"/>
                    <a:pt x="1050" y="2315"/>
                    <a:pt x="257" y="5259"/>
                  </a:cubicBezTo>
                  <a:cubicBezTo>
                    <a:pt x="-532" y="8188"/>
                    <a:pt x="514" y="11377"/>
                    <a:pt x="3103" y="13169"/>
                  </a:cubicBezTo>
                  <a:cubicBezTo>
                    <a:pt x="4887" y="14406"/>
                    <a:pt x="7059" y="14945"/>
                    <a:pt x="9101" y="15663"/>
                  </a:cubicBezTo>
                  <a:cubicBezTo>
                    <a:pt x="11251" y="16419"/>
                    <a:pt x="12901" y="17464"/>
                    <a:pt x="14411" y="19103"/>
                  </a:cubicBezTo>
                  <a:cubicBezTo>
                    <a:pt x="14444" y="19140"/>
                    <a:pt x="14492" y="19162"/>
                    <a:pt x="14543" y="19164"/>
                  </a:cubicBezTo>
                  <a:cubicBezTo>
                    <a:pt x="14558" y="19173"/>
                    <a:pt x="14576" y="19179"/>
                    <a:pt x="14594" y="19183"/>
                  </a:cubicBezTo>
                  <a:cubicBezTo>
                    <a:pt x="15344" y="20246"/>
                    <a:pt x="16802" y="21600"/>
                    <a:pt x="18104" y="21600"/>
                  </a:cubicBezTo>
                  <a:cubicBezTo>
                    <a:pt x="18472" y="21600"/>
                    <a:pt x="18828" y="21492"/>
                    <a:pt x="19151" y="21238"/>
                  </a:cubicBezTo>
                  <a:cubicBezTo>
                    <a:pt x="19190" y="21223"/>
                    <a:pt x="19225" y="21207"/>
                    <a:pt x="19261" y="21191"/>
                  </a:cubicBezTo>
                  <a:cubicBezTo>
                    <a:pt x="19359" y="21225"/>
                    <a:pt x="19463" y="21243"/>
                    <a:pt x="19567" y="21243"/>
                  </a:cubicBezTo>
                  <a:cubicBezTo>
                    <a:pt x="19734" y="21243"/>
                    <a:pt x="19901" y="21198"/>
                    <a:pt x="20038" y="21104"/>
                  </a:cubicBezTo>
                  <a:cubicBezTo>
                    <a:pt x="20250" y="20958"/>
                    <a:pt x="20358" y="20706"/>
                    <a:pt x="20358" y="20461"/>
                  </a:cubicBezTo>
                  <a:cubicBezTo>
                    <a:pt x="20360" y="20339"/>
                    <a:pt x="20330" y="20192"/>
                    <a:pt x="20262" y="20074"/>
                  </a:cubicBezTo>
                  <a:cubicBezTo>
                    <a:pt x="21068" y="18587"/>
                    <a:pt x="20307" y="16570"/>
                    <a:pt x="18758" y="15654"/>
                  </a:cubicBezTo>
                  <a:cubicBezTo>
                    <a:pt x="18644" y="15529"/>
                    <a:pt x="18523" y="15405"/>
                    <a:pt x="18394" y="15298"/>
                  </a:cubicBezTo>
                  <a:lnTo>
                    <a:pt x="18426" y="15264"/>
                  </a:lnTo>
                  <a:cubicBezTo>
                    <a:pt x="18533" y="15147"/>
                    <a:pt x="18500" y="14946"/>
                    <a:pt x="18326" y="14905"/>
                  </a:cubicBezTo>
                  <a:cubicBezTo>
                    <a:pt x="18198" y="14884"/>
                    <a:pt x="18072" y="14845"/>
                    <a:pt x="17956" y="14787"/>
                  </a:cubicBezTo>
                  <a:cubicBezTo>
                    <a:pt x="17940" y="14757"/>
                    <a:pt x="17920" y="14730"/>
                    <a:pt x="17897" y="14705"/>
                  </a:cubicBezTo>
                  <a:cubicBezTo>
                    <a:pt x="16476" y="13183"/>
                    <a:pt x="16438" y="11057"/>
                    <a:pt x="16157" y="9142"/>
                  </a:cubicBezTo>
                  <a:cubicBezTo>
                    <a:pt x="15910" y="7459"/>
                    <a:pt x="15493" y="5767"/>
                    <a:pt x="14678" y="4246"/>
                  </a:cubicBezTo>
                  <a:cubicBezTo>
                    <a:pt x="13273" y="1628"/>
                    <a:pt x="10688" y="0"/>
                    <a:pt x="7653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2" name="Google Shape;302;p37"/>
            <p:cNvSpPr/>
            <p:nvPr/>
          </p:nvSpPr>
          <p:spPr>
            <a:xfrm>
              <a:off x="461682" y="171827"/>
              <a:ext cx="52900" cy="36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7197" y="0"/>
                  </a:moveTo>
                  <a:cubicBezTo>
                    <a:pt x="14411" y="0"/>
                    <a:pt x="11626" y="3803"/>
                    <a:pt x="9359" y="5891"/>
                  </a:cubicBezTo>
                  <a:cubicBezTo>
                    <a:pt x="6153" y="8840"/>
                    <a:pt x="2901" y="11991"/>
                    <a:pt x="536" y="16470"/>
                  </a:cubicBezTo>
                  <a:cubicBezTo>
                    <a:pt x="-664" y="18721"/>
                    <a:pt x="285" y="21600"/>
                    <a:pt x="2065" y="21600"/>
                  </a:cubicBezTo>
                  <a:cubicBezTo>
                    <a:pt x="2203" y="21600"/>
                    <a:pt x="2342" y="21584"/>
                    <a:pt x="2491" y="21546"/>
                  </a:cubicBezTo>
                  <a:cubicBezTo>
                    <a:pt x="6445" y="20583"/>
                    <a:pt x="10026" y="17611"/>
                    <a:pt x="13473" y="14669"/>
                  </a:cubicBezTo>
                  <a:cubicBezTo>
                    <a:pt x="16673" y="11945"/>
                    <a:pt x="20290" y="10338"/>
                    <a:pt x="20782" y="4315"/>
                  </a:cubicBezTo>
                  <a:cubicBezTo>
                    <a:pt x="20936" y="2460"/>
                    <a:pt x="19843" y="1110"/>
                    <a:pt x="18869" y="504"/>
                  </a:cubicBezTo>
                  <a:cubicBezTo>
                    <a:pt x="18315" y="155"/>
                    <a:pt x="17756" y="0"/>
                    <a:pt x="1719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3" name="Google Shape;303;p37"/>
            <p:cNvSpPr/>
            <p:nvPr/>
          </p:nvSpPr>
          <p:spPr>
            <a:xfrm>
              <a:off x="388311" y="80439"/>
              <a:ext cx="42814" cy="44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5992" y="0"/>
                  </a:moveTo>
                  <a:cubicBezTo>
                    <a:pt x="11924" y="0"/>
                    <a:pt x="9534" y="3769"/>
                    <a:pt x="6994" y="6813"/>
                  </a:cubicBezTo>
                  <a:cubicBezTo>
                    <a:pt x="4378" y="9933"/>
                    <a:pt x="987" y="13324"/>
                    <a:pt x="73" y="17409"/>
                  </a:cubicBezTo>
                  <a:cubicBezTo>
                    <a:pt x="-346" y="19262"/>
                    <a:pt x="1081" y="21600"/>
                    <a:pt x="3033" y="21600"/>
                  </a:cubicBezTo>
                  <a:cubicBezTo>
                    <a:pt x="3352" y="21600"/>
                    <a:pt x="3690" y="21537"/>
                    <a:pt x="4034" y="21392"/>
                  </a:cubicBezTo>
                  <a:cubicBezTo>
                    <a:pt x="7957" y="19816"/>
                    <a:pt x="10717" y="16488"/>
                    <a:pt x="13783" y="13658"/>
                  </a:cubicBezTo>
                  <a:cubicBezTo>
                    <a:pt x="17181" y="10532"/>
                    <a:pt x="21254" y="8301"/>
                    <a:pt x="20422" y="3038"/>
                  </a:cubicBezTo>
                  <a:cubicBezTo>
                    <a:pt x="20209" y="1733"/>
                    <a:pt x="18826" y="454"/>
                    <a:pt x="17568" y="176"/>
                  </a:cubicBezTo>
                  <a:cubicBezTo>
                    <a:pt x="17018" y="57"/>
                    <a:pt x="16492" y="0"/>
                    <a:pt x="15992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4" name="Google Shape;304;p37"/>
            <p:cNvSpPr/>
            <p:nvPr/>
          </p:nvSpPr>
          <p:spPr>
            <a:xfrm>
              <a:off x="267907" y="0"/>
              <a:ext cx="27017" cy="58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fill="norm" stroke="1" extrusionOk="0">
                  <a:moveTo>
                    <a:pt x="9778" y="0"/>
                  </a:moveTo>
                  <a:cubicBezTo>
                    <a:pt x="5578" y="0"/>
                    <a:pt x="1618" y="1070"/>
                    <a:pt x="948" y="3461"/>
                  </a:cubicBezTo>
                  <a:cubicBezTo>
                    <a:pt x="-432" y="8314"/>
                    <a:pt x="-662" y="13963"/>
                    <a:pt x="2718" y="18648"/>
                  </a:cubicBezTo>
                  <a:cubicBezTo>
                    <a:pt x="4168" y="20669"/>
                    <a:pt x="7498" y="21600"/>
                    <a:pt x="10838" y="21600"/>
                  </a:cubicBezTo>
                  <a:cubicBezTo>
                    <a:pt x="15028" y="21600"/>
                    <a:pt x="19218" y="20141"/>
                    <a:pt x="19728" y="17544"/>
                  </a:cubicBezTo>
                  <a:cubicBezTo>
                    <a:pt x="20548" y="13349"/>
                    <a:pt x="20338" y="8966"/>
                    <a:pt x="20698" y="4738"/>
                  </a:cubicBezTo>
                  <a:cubicBezTo>
                    <a:pt x="20938" y="1757"/>
                    <a:pt x="15168" y="0"/>
                    <a:pt x="9778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5" name="Google Shape;305;p37"/>
            <p:cNvSpPr/>
            <p:nvPr/>
          </p:nvSpPr>
          <p:spPr>
            <a:xfrm>
              <a:off x="115941" y="41576"/>
              <a:ext cx="47147" cy="57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5" h="21600" fill="norm" stroke="1" extrusionOk="0">
                  <a:moveTo>
                    <a:pt x="5622" y="0"/>
                  </a:moveTo>
                  <a:cubicBezTo>
                    <a:pt x="2235" y="0"/>
                    <a:pt x="-1085" y="2253"/>
                    <a:pt x="339" y="5811"/>
                  </a:cubicBezTo>
                  <a:cubicBezTo>
                    <a:pt x="1762" y="9344"/>
                    <a:pt x="5032" y="12124"/>
                    <a:pt x="7657" y="15031"/>
                  </a:cubicBezTo>
                  <a:cubicBezTo>
                    <a:pt x="9921" y="17551"/>
                    <a:pt x="12557" y="20813"/>
                    <a:pt x="16316" y="21526"/>
                  </a:cubicBezTo>
                  <a:cubicBezTo>
                    <a:pt x="16578" y="21575"/>
                    <a:pt x="16833" y="21600"/>
                    <a:pt x="17078" y="21600"/>
                  </a:cubicBezTo>
                  <a:cubicBezTo>
                    <a:pt x="18719" y="21600"/>
                    <a:pt x="19820" y="20518"/>
                    <a:pt x="20037" y="19012"/>
                  </a:cubicBezTo>
                  <a:cubicBezTo>
                    <a:pt x="20515" y="15789"/>
                    <a:pt x="17973" y="12552"/>
                    <a:pt x="16161" y="9914"/>
                  </a:cubicBezTo>
                  <a:cubicBezTo>
                    <a:pt x="14209" y="7066"/>
                    <a:pt x="12334" y="3262"/>
                    <a:pt x="9409" y="1142"/>
                  </a:cubicBezTo>
                  <a:cubicBezTo>
                    <a:pt x="8336" y="359"/>
                    <a:pt x="6973" y="0"/>
                    <a:pt x="5622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6" name="Google Shape;306;p37"/>
            <p:cNvSpPr/>
            <p:nvPr/>
          </p:nvSpPr>
          <p:spPr>
            <a:xfrm>
              <a:off x="46217" y="126871"/>
              <a:ext cx="53668" cy="40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fill="norm" stroke="1" extrusionOk="0">
                  <a:moveTo>
                    <a:pt x="6271" y="0"/>
                  </a:moveTo>
                  <a:cubicBezTo>
                    <a:pt x="3176" y="0"/>
                    <a:pt x="113" y="2799"/>
                    <a:pt x="3" y="7271"/>
                  </a:cubicBezTo>
                  <a:cubicBezTo>
                    <a:pt x="-80" y="10700"/>
                    <a:pt x="1415" y="13548"/>
                    <a:pt x="3827" y="14660"/>
                  </a:cubicBezTo>
                  <a:cubicBezTo>
                    <a:pt x="4161" y="14819"/>
                    <a:pt x="4510" y="14895"/>
                    <a:pt x="4854" y="14895"/>
                  </a:cubicBezTo>
                  <a:cubicBezTo>
                    <a:pt x="5343" y="14895"/>
                    <a:pt x="5828" y="14743"/>
                    <a:pt x="6271" y="14432"/>
                  </a:cubicBezTo>
                  <a:cubicBezTo>
                    <a:pt x="8094" y="15656"/>
                    <a:pt x="9834" y="17536"/>
                    <a:pt x="11590" y="18676"/>
                  </a:cubicBezTo>
                  <a:cubicBezTo>
                    <a:pt x="13773" y="20093"/>
                    <a:pt x="15909" y="21600"/>
                    <a:pt x="18269" y="21600"/>
                  </a:cubicBezTo>
                  <a:cubicBezTo>
                    <a:pt x="18785" y="21600"/>
                    <a:pt x="19311" y="21524"/>
                    <a:pt x="19848" y="21365"/>
                  </a:cubicBezTo>
                  <a:cubicBezTo>
                    <a:pt x="20681" y="21116"/>
                    <a:pt x="21520" y="19803"/>
                    <a:pt x="21421" y="18621"/>
                  </a:cubicBezTo>
                  <a:cubicBezTo>
                    <a:pt x="21067" y="14232"/>
                    <a:pt x="18701" y="11087"/>
                    <a:pt x="16347" y="8142"/>
                  </a:cubicBezTo>
                  <a:cubicBezTo>
                    <a:pt x="14018" y="5232"/>
                    <a:pt x="11074" y="1369"/>
                    <a:pt x="7912" y="270"/>
                  </a:cubicBezTo>
                  <a:cubicBezTo>
                    <a:pt x="7375" y="90"/>
                    <a:pt x="6823" y="0"/>
                    <a:pt x="627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7" name="Google Shape;307;p37"/>
            <p:cNvSpPr/>
            <p:nvPr/>
          </p:nvSpPr>
          <p:spPr>
            <a:xfrm>
              <a:off x="-1" y="270237"/>
              <a:ext cx="58985" cy="27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7831" y="0"/>
                  </a:moveTo>
                  <a:cubicBezTo>
                    <a:pt x="5425" y="0"/>
                    <a:pt x="3087" y="965"/>
                    <a:pt x="1239" y="4813"/>
                  </a:cubicBezTo>
                  <a:cubicBezTo>
                    <a:pt x="-754" y="8979"/>
                    <a:pt x="-255" y="17147"/>
                    <a:pt x="2111" y="20040"/>
                  </a:cubicBezTo>
                  <a:cubicBezTo>
                    <a:pt x="2601" y="20656"/>
                    <a:pt x="3127" y="21118"/>
                    <a:pt x="3672" y="21415"/>
                  </a:cubicBezTo>
                  <a:cubicBezTo>
                    <a:pt x="3917" y="21538"/>
                    <a:pt x="4176" y="21600"/>
                    <a:pt x="4435" y="21600"/>
                  </a:cubicBezTo>
                  <a:cubicBezTo>
                    <a:pt x="5302" y="21600"/>
                    <a:pt x="6210" y="20912"/>
                    <a:pt x="6914" y="19691"/>
                  </a:cubicBezTo>
                  <a:cubicBezTo>
                    <a:pt x="7799" y="19107"/>
                    <a:pt x="8893" y="18963"/>
                    <a:pt x="9960" y="18963"/>
                  </a:cubicBezTo>
                  <a:cubicBezTo>
                    <a:pt x="10909" y="18963"/>
                    <a:pt x="11835" y="19076"/>
                    <a:pt x="12566" y="19086"/>
                  </a:cubicBezTo>
                  <a:cubicBezTo>
                    <a:pt x="12747" y="19086"/>
                    <a:pt x="12924" y="19086"/>
                    <a:pt x="13101" y="19086"/>
                  </a:cubicBezTo>
                  <a:cubicBezTo>
                    <a:pt x="15353" y="19086"/>
                    <a:pt x="17291" y="18799"/>
                    <a:pt x="19398" y="16367"/>
                  </a:cubicBezTo>
                  <a:cubicBezTo>
                    <a:pt x="20846" y="14715"/>
                    <a:pt x="20773" y="10518"/>
                    <a:pt x="19875" y="8076"/>
                  </a:cubicBezTo>
                  <a:cubicBezTo>
                    <a:pt x="17586" y="1919"/>
                    <a:pt x="14218" y="1026"/>
                    <a:pt x="10854" y="369"/>
                  </a:cubicBezTo>
                  <a:cubicBezTo>
                    <a:pt x="9855" y="174"/>
                    <a:pt x="8834" y="0"/>
                    <a:pt x="783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8" name="Google Shape;308;p37"/>
            <p:cNvSpPr/>
            <p:nvPr/>
          </p:nvSpPr>
          <p:spPr>
            <a:xfrm>
              <a:off x="68787" y="371713"/>
              <a:ext cx="46115" cy="33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7" h="21600" fill="norm" stroke="1" extrusionOk="0">
                  <a:moveTo>
                    <a:pt x="14217" y="0"/>
                  </a:moveTo>
                  <a:cubicBezTo>
                    <a:pt x="9197" y="0"/>
                    <a:pt x="2433" y="6689"/>
                    <a:pt x="595" y="11131"/>
                  </a:cubicBezTo>
                  <a:cubicBezTo>
                    <a:pt x="-1160" y="15364"/>
                    <a:pt x="1230" y="21600"/>
                    <a:pt x="4347" y="21600"/>
                  </a:cubicBezTo>
                  <a:cubicBezTo>
                    <a:pt x="4779" y="21600"/>
                    <a:pt x="5216" y="21483"/>
                    <a:pt x="5665" y="21231"/>
                  </a:cubicBezTo>
                  <a:cubicBezTo>
                    <a:pt x="8929" y="19362"/>
                    <a:pt x="11838" y="15582"/>
                    <a:pt x="14933" y="13009"/>
                  </a:cubicBezTo>
                  <a:cubicBezTo>
                    <a:pt x="16694" y="11550"/>
                    <a:pt x="20440" y="7787"/>
                    <a:pt x="19007" y="3864"/>
                  </a:cubicBezTo>
                  <a:cubicBezTo>
                    <a:pt x="17990" y="1090"/>
                    <a:pt x="16246" y="0"/>
                    <a:pt x="1421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9" name="Google Shape;309;p37"/>
            <p:cNvSpPr/>
            <p:nvPr/>
          </p:nvSpPr>
          <p:spPr>
            <a:xfrm>
              <a:off x="164730" y="465815"/>
              <a:ext cx="27713" cy="375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6504" y="0"/>
                  </a:moveTo>
                  <a:cubicBezTo>
                    <a:pt x="16416" y="0"/>
                    <a:pt x="16337" y="0"/>
                    <a:pt x="16257" y="8"/>
                  </a:cubicBezTo>
                  <a:cubicBezTo>
                    <a:pt x="11598" y="555"/>
                    <a:pt x="9878" y="2296"/>
                    <a:pt x="7142" y="5379"/>
                  </a:cubicBezTo>
                  <a:cubicBezTo>
                    <a:pt x="4954" y="7825"/>
                    <a:pt x="2925" y="10376"/>
                    <a:pt x="1010" y="12972"/>
                  </a:cubicBezTo>
                  <a:cubicBezTo>
                    <a:pt x="-2184" y="17354"/>
                    <a:pt x="2810" y="21600"/>
                    <a:pt x="7442" y="21600"/>
                  </a:cubicBezTo>
                  <a:cubicBezTo>
                    <a:pt x="9490" y="21600"/>
                    <a:pt x="11466" y="20767"/>
                    <a:pt x="12631" y="18749"/>
                  </a:cubicBezTo>
                  <a:cubicBezTo>
                    <a:pt x="14351" y="15793"/>
                    <a:pt x="15869" y="12769"/>
                    <a:pt x="17272" y="9701"/>
                  </a:cubicBezTo>
                  <a:cubicBezTo>
                    <a:pt x="18913" y="6145"/>
                    <a:pt x="19416" y="3976"/>
                    <a:pt x="17537" y="458"/>
                  </a:cubicBezTo>
                  <a:cubicBezTo>
                    <a:pt x="17342" y="105"/>
                    <a:pt x="16910" y="0"/>
                    <a:pt x="16504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0" name="Google Shape;310;p37"/>
            <p:cNvSpPr/>
            <p:nvPr/>
          </p:nvSpPr>
          <p:spPr>
            <a:xfrm>
              <a:off x="257442" y="479270"/>
              <a:ext cx="21598" cy="56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4" h="21600" fill="norm" stroke="1" extrusionOk="0">
                  <a:moveTo>
                    <a:pt x="16469" y="0"/>
                  </a:moveTo>
                  <a:cubicBezTo>
                    <a:pt x="16011" y="0"/>
                    <a:pt x="15552" y="45"/>
                    <a:pt x="15164" y="135"/>
                  </a:cubicBezTo>
                  <a:cubicBezTo>
                    <a:pt x="1811" y="3411"/>
                    <a:pt x="-1460" y="12899"/>
                    <a:pt x="540" y="18795"/>
                  </a:cubicBezTo>
                  <a:cubicBezTo>
                    <a:pt x="1199" y="20733"/>
                    <a:pt x="4752" y="21600"/>
                    <a:pt x="8528" y="21600"/>
                  </a:cubicBezTo>
                  <a:cubicBezTo>
                    <a:pt x="13364" y="21600"/>
                    <a:pt x="18587" y="20177"/>
                    <a:pt x="18540" y="17763"/>
                  </a:cubicBezTo>
                  <a:cubicBezTo>
                    <a:pt x="18493" y="14687"/>
                    <a:pt x="17622" y="11722"/>
                    <a:pt x="18293" y="8631"/>
                  </a:cubicBezTo>
                  <a:cubicBezTo>
                    <a:pt x="18858" y="5976"/>
                    <a:pt x="20140" y="3461"/>
                    <a:pt x="19046" y="812"/>
                  </a:cubicBezTo>
                  <a:cubicBezTo>
                    <a:pt x="18846" y="286"/>
                    <a:pt x="17634" y="0"/>
                    <a:pt x="16469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1" name="Google Shape;311;p37"/>
            <p:cNvSpPr/>
            <p:nvPr/>
          </p:nvSpPr>
          <p:spPr>
            <a:xfrm>
              <a:off x="472271" y="282517"/>
              <a:ext cx="49057" cy="22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4" h="21600" fill="norm" stroke="1" extrusionOk="0">
                  <a:moveTo>
                    <a:pt x="10105" y="0"/>
                  </a:moveTo>
                  <a:cubicBezTo>
                    <a:pt x="6265" y="0"/>
                    <a:pt x="2296" y="1902"/>
                    <a:pt x="329" y="8505"/>
                  </a:cubicBezTo>
                  <a:cubicBezTo>
                    <a:pt x="-376" y="10849"/>
                    <a:pt x="123" y="14776"/>
                    <a:pt x="1163" y="16065"/>
                  </a:cubicBezTo>
                  <a:cubicBezTo>
                    <a:pt x="2538" y="17771"/>
                    <a:pt x="3984" y="17869"/>
                    <a:pt x="5467" y="17869"/>
                  </a:cubicBezTo>
                  <a:cubicBezTo>
                    <a:pt x="5642" y="17869"/>
                    <a:pt x="5822" y="17869"/>
                    <a:pt x="5997" y="17869"/>
                  </a:cubicBezTo>
                  <a:cubicBezTo>
                    <a:pt x="6450" y="17869"/>
                    <a:pt x="6898" y="17869"/>
                    <a:pt x="7356" y="17930"/>
                  </a:cubicBezTo>
                  <a:cubicBezTo>
                    <a:pt x="9626" y="18237"/>
                    <a:pt x="11834" y="19575"/>
                    <a:pt x="14012" y="21134"/>
                  </a:cubicBezTo>
                  <a:cubicBezTo>
                    <a:pt x="14455" y="21453"/>
                    <a:pt x="14877" y="21600"/>
                    <a:pt x="15278" y="21600"/>
                  </a:cubicBezTo>
                  <a:cubicBezTo>
                    <a:pt x="19695" y="21600"/>
                    <a:pt x="21224" y="3535"/>
                    <a:pt x="16292" y="1411"/>
                  </a:cubicBezTo>
                  <a:cubicBezTo>
                    <a:pt x="14563" y="663"/>
                    <a:pt x="12360" y="0"/>
                    <a:pt x="10105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4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7" b="0"/>
          <a:stretch>
            <a:fillRect/>
          </a:stretch>
        </p:blipFill>
        <p:spPr>
          <a:xfrm rot="5400000">
            <a:off x="6156091" y="2724299"/>
            <a:ext cx="4373419" cy="316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5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6" name="Google Shape;390;p16" descr="Google Shape;390;p16"/>
          <p:cNvPicPr>
            <a:picLocks noChangeAspect="1"/>
          </p:cNvPicPr>
          <p:nvPr/>
        </p:nvPicPr>
        <p:blipFill>
          <a:blip r:embed="rId3">
            <a:alphaModFix amt="86000"/>
            <a:extLst/>
          </a:blip>
          <a:srcRect l="0" t="0" r="9370" b="0"/>
          <a:stretch>
            <a:fillRect/>
          </a:stretch>
        </p:blipFill>
        <p:spPr>
          <a:xfrm rot="16200000">
            <a:off x="6204991" y="2877154"/>
            <a:ext cx="4327735" cy="161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7" name="IMG_5931.jpeg" descr="IMG_5931.jpeg"/>
          <p:cNvPicPr>
            <a:picLocks noChangeAspect="1"/>
          </p:cNvPicPr>
          <p:nvPr/>
        </p:nvPicPr>
        <p:blipFill>
          <a:blip r:embed="rId4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78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779" name="٦٥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٦٥</a:t>
            </a:r>
          </a:p>
        </p:txBody>
      </p:sp>
      <p:pic>
        <p:nvPicPr>
          <p:cNvPr id="1780" name="Google Shape;4071;p84" descr="Google Shape;4071;p84"/>
          <p:cNvPicPr>
            <a:picLocks noChangeAspect="1"/>
          </p:cNvPicPr>
          <p:nvPr/>
        </p:nvPicPr>
        <p:blipFill>
          <a:blip r:embed="rId6">
            <a:alphaModFix amt="52968"/>
            <a:extLst/>
          </a:blip>
          <a:srcRect l="851" t="3631" r="0" b="4876"/>
          <a:stretch>
            <a:fillRect/>
          </a:stretch>
        </p:blipFill>
        <p:spPr>
          <a:xfrm>
            <a:off x="534749" y="1477638"/>
            <a:ext cx="6116230" cy="31461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1" name="IMG_6641.png" descr="IMG_6641.png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29208" y="2524133"/>
            <a:ext cx="6246114" cy="11687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3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7" b="0"/>
          <a:stretch>
            <a:fillRect/>
          </a:stretch>
        </p:blipFill>
        <p:spPr>
          <a:xfrm rot="5400000">
            <a:off x="6156091" y="2724299"/>
            <a:ext cx="4373419" cy="316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4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5" name="Google Shape;390;p16" descr="Google Shape;390;p16"/>
          <p:cNvPicPr>
            <a:picLocks noChangeAspect="1"/>
          </p:cNvPicPr>
          <p:nvPr/>
        </p:nvPicPr>
        <p:blipFill>
          <a:blip r:embed="rId3">
            <a:alphaModFix amt="86000"/>
            <a:extLst/>
          </a:blip>
          <a:srcRect l="0" t="0" r="9370" b="0"/>
          <a:stretch>
            <a:fillRect/>
          </a:stretch>
        </p:blipFill>
        <p:spPr>
          <a:xfrm rot="16200000">
            <a:off x="6204991" y="2877154"/>
            <a:ext cx="4327735" cy="161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6" name="IMG_5931.jpeg" descr="IMG_5931.jpeg"/>
          <p:cNvPicPr>
            <a:picLocks noChangeAspect="1"/>
          </p:cNvPicPr>
          <p:nvPr/>
        </p:nvPicPr>
        <p:blipFill>
          <a:blip r:embed="rId4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87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788" name="٦٥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٦٥</a:t>
            </a:r>
          </a:p>
        </p:txBody>
      </p:sp>
      <p:pic>
        <p:nvPicPr>
          <p:cNvPr id="1789" name="IMG_6641.png" descr="IMG_6641.pn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33381" y="1248004"/>
            <a:ext cx="5093632" cy="587594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792" name="تجميع"/>
          <p:cNvGrpSpPr/>
          <p:nvPr/>
        </p:nvGrpSpPr>
        <p:grpSpPr>
          <a:xfrm>
            <a:off x="5045897" y="2010320"/>
            <a:ext cx="1678539" cy="381001"/>
            <a:chOff x="0" y="0"/>
            <a:chExt cx="1678537" cy="381000"/>
          </a:xfrm>
        </p:grpSpPr>
        <p:pic>
          <p:nvPicPr>
            <p:cNvPr id="1790" name="Google Shape;4111;p86" descr="Google Shape;4111;p86"/>
            <p:cNvPicPr>
              <a:picLocks noChangeAspect="1"/>
            </p:cNvPicPr>
            <p:nvPr/>
          </p:nvPicPr>
          <p:blipFill>
            <a:blip r:embed="rId7">
              <a:alphaModFix amt="89000"/>
              <a:extLst/>
            </a:blip>
            <a:stretch>
              <a:fillRect/>
            </a:stretch>
          </p:blipFill>
          <p:spPr>
            <a:xfrm>
              <a:off x="0" y="12581"/>
              <a:ext cx="1678538" cy="315281"/>
            </a:xfrm>
            <a:prstGeom prst="rect">
              <a:avLst/>
            </a:prstGeom>
            <a:ln w="12700" cap="flat">
              <a:solidFill>
                <a:srgbClr val="095C74"/>
              </a:solidFill>
              <a:prstDash val="solid"/>
              <a:miter lim="400000"/>
            </a:ln>
            <a:effectLst/>
          </p:spPr>
        </p:pic>
        <p:sp>
          <p:nvSpPr>
            <p:cNvPr id="1791" name="مثال"/>
            <p:cNvSpPr txBox="1"/>
            <p:nvPr/>
          </p:nvSpPr>
          <p:spPr>
            <a:xfrm>
              <a:off x="744237" y="0"/>
              <a:ext cx="434070" cy="381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30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pic>
        <p:nvPicPr>
          <p:cNvPr id="1793" name="IMG_6641.png" descr="IMG_6641.png"/>
          <p:cNvPicPr>
            <a:picLocks noChangeAspect="1"/>
          </p:cNvPicPr>
          <p:nvPr/>
        </p:nvPicPr>
        <p:blipFill>
          <a:blip r:embed="rId8">
            <a:extLst/>
          </a:blip>
          <a:srcRect l="34834" t="78576" r="39587" b="18823"/>
          <a:stretch>
            <a:fillRect/>
          </a:stretch>
        </p:blipFill>
        <p:spPr>
          <a:xfrm>
            <a:off x="675078" y="2435191"/>
            <a:ext cx="5865687" cy="4472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4" name="IMG_6641.png" descr="IMG_6641.png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646931" y="3182879"/>
            <a:ext cx="2164161" cy="115490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795" name="IMG_6643.png" descr="IMG_6643.png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382837" y="3182879"/>
            <a:ext cx="2189163" cy="119380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796" name="IMG_6643.png" descr="IMG_6643.png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588956" y="3182879"/>
            <a:ext cx="1635920" cy="120570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4500"/>
                                        <p:tgtEl>
                                          <p:spTgt spid="1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2" dur="4500"/>
                                        <p:tgtEl>
                                          <p:spTgt spid="1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7" dur="4500"/>
                                        <p:tgtEl>
                                          <p:spTgt spid="1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94" grpId="1"/>
      <p:bldP build="whole" bldLvl="1" animBg="1" rev="0" advAuto="0" spid="1795" grpId="2"/>
      <p:bldP build="whole" bldLvl="1" animBg="1" rev="0" advAuto="0" spid="1796" grpId="3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8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7176193" y="3388612"/>
            <a:ext cx="1150896" cy="36878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808" name="تجميع"/>
          <p:cNvGrpSpPr/>
          <p:nvPr/>
        </p:nvGrpSpPr>
        <p:grpSpPr>
          <a:xfrm>
            <a:off x="6987182" y="3763659"/>
            <a:ext cx="1384617" cy="903111"/>
            <a:chOff x="0" y="0"/>
            <a:chExt cx="1384615" cy="903110"/>
          </a:xfrm>
        </p:grpSpPr>
        <p:sp>
          <p:nvSpPr>
            <p:cNvPr id="1799" name="مستطيل مستدير الزوايا"/>
            <p:cNvSpPr/>
            <p:nvPr/>
          </p:nvSpPr>
          <p:spPr>
            <a:xfrm>
              <a:off x="190493" y="0"/>
              <a:ext cx="1194123" cy="760497"/>
            </a:xfrm>
            <a:prstGeom prst="roundRect">
              <a:avLst>
                <a:gd name="adj" fmla="val 24520"/>
              </a:avLst>
            </a:prstGeom>
            <a:solidFill>
              <a:schemeClr val="accent3">
                <a:lumOff val="44000"/>
              </a:schemeClr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0" name="فكر…"/>
            <p:cNvSpPr txBox="1"/>
            <p:nvPr/>
          </p:nvSpPr>
          <p:spPr>
            <a:xfrm>
              <a:off x="967903" y="66287"/>
              <a:ext cx="410371" cy="627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فكر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زاوج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شارك</a:t>
              </a:r>
            </a:p>
          </p:txBody>
        </p:sp>
        <p:pic>
          <p:nvPicPr>
            <p:cNvPr id="1801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83867" y="312677"/>
              <a:ext cx="513126" cy="5041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807" name="تجميع"/>
            <p:cNvGrpSpPr/>
            <p:nvPr/>
          </p:nvGrpSpPr>
          <p:grpSpPr>
            <a:xfrm>
              <a:off x="579399" y="113497"/>
              <a:ext cx="388505" cy="390287"/>
              <a:chOff x="0" y="0"/>
              <a:chExt cx="388503" cy="390286"/>
            </a:xfrm>
          </p:grpSpPr>
          <p:sp>
            <p:nvSpPr>
              <p:cNvPr id="1802" name="Google Shape;9829;p102"/>
              <p:cNvSpPr/>
              <p:nvPr/>
            </p:nvSpPr>
            <p:spPr>
              <a:xfrm>
                <a:off x="34672" y="57883"/>
                <a:ext cx="67204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03" name="Google Shape;9830;p102"/>
              <p:cNvSpPr/>
              <p:nvPr/>
            </p:nvSpPr>
            <p:spPr>
              <a:xfrm>
                <a:off x="113229" y="0"/>
                <a:ext cx="161280" cy="137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04" name="Google Shape;9831;p102"/>
              <p:cNvSpPr/>
              <p:nvPr/>
            </p:nvSpPr>
            <p:spPr>
              <a:xfrm>
                <a:off x="0" y="136472"/>
                <a:ext cx="181832" cy="25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05" name="Google Shape;9832;p102"/>
              <p:cNvSpPr/>
              <p:nvPr/>
            </p:nvSpPr>
            <p:spPr>
              <a:xfrm>
                <a:off x="285895" y="57883"/>
                <a:ext cx="67170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06" name="Google Shape;9833;p102"/>
              <p:cNvSpPr/>
              <p:nvPr/>
            </p:nvSpPr>
            <p:spPr>
              <a:xfrm>
                <a:off x="206527" y="137489"/>
                <a:ext cx="181977" cy="252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809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33652" y="1006214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812" name="تجميع"/>
          <p:cNvGrpSpPr/>
          <p:nvPr/>
        </p:nvGrpSpPr>
        <p:grpSpPr>
          <a:xfrm>
            <a:off x="2742456" y="999864"/>
            <a:ext cx="1962692" cy="517501"/>
            <a:chOff x="0" y="0"/>
            <a:chExt cx="1962691" cy="517500"/>
          </a:xfrm>
        </p:grpSpPr>
        <p:pic>
          <p:nvPicPr>
            <p:cNvPr id="1810" name="Google Shape;2483;p58" descr="Google Shape;2483;p58"/>
            <p:cNvPicPr>
              <a:picLocks noChangeAspect="1"/>
            </p:cNvPicPr>
            <p:nvPr/>
          </p:nvPicPr>
          <p:blipFill>
            <a:blip r:embed="rId5">
              <a:alphaModFix amt="83789"/>
              <a:extLst/>
            </a:blip>
            <a:stretch>
              <a:fillRect/>
            </a:stretch>
          </p:blipFill>
          <p:spPr>
            <a:xfrm>
              <a:off x="0" y="0"/>
              <a:ext cx="1962692" cy="517501"/>
            </a:xfrm>
            <a:prstGeom prst="rect">
              <a:avLst/>
            </a:prstGeom>
            <a:ln w="12700" cap="flat">
              <a:solidFill>
                <a:srgbClr val="CF7384"/>
              </a:solidFill>
              <a:prstDash val="solid"/>
              <a:miter lim="400000"/>
            </a:ln>
            <a:effectLst/>
          </p:spPr>
        </p:pic>
        <p:sp>
          <p:nvSpPr>
            <p:cNvPr id="1811" name="تحقق من فهمك"/>
            <p:cNvSpPr txBox="1"/>
            <p:nvPr/>
          </p:nvSpPr>
          <p:spPr>
            <a:xfrm>
              <a:off x="353372" y="86539"/>
              <a:ext cx="135449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27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815" name="تجميع"/>
          <p:cNvGrpSpPr/>
          <p:nvPr/>
        </p:nvGrpSpPr>
        <p:grpSpPr>
          <a:xfrm>
            <a:off x="7059802" y="4466492"/>
            <a:ext cx="1661270" cy="400556"/>
            <a:chOff x="0" y="0"/>
            <a:chExt cx="1661269" cy="400555"/>
          </a:xfrm>
        </p:grpSpPr>
        <p:pic>
          <p:nvPicPr>
            <p:cNvPr id="1813" name="Picture 8" descr="Picture 8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55796" y="0"/>
              <a:ext cx="405474" cy="395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14" name="مربع نص 118"/>
            <p:cNvSpPr txBox="1"/>
            <p:nvPr/>
          </p:nvSpPr>
          <p:spPr>
            <a:xfrm>
              <a:off x="0" y="82878"/>
              <a:ext cx="1267383" cy="317678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sp>
        <p:nvSpPr>
          <p:cNvPr id="1816" name="٦٦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٦٦</a:t>
            </a:r>
          </a:p>
        </p:txBody>
      </p:sp>
      <p:grpSp>
        <p:nvGrpSpPr>
          <p:cNvPr id="1826" name="Google Shape;4466;p94"/>
          <p:cNvGrpSpPr/>
          <p:nvPr/>
        </p:nvGrpSpPr>
        <p:grpSpPr>
          <a:xfrm>
            <a:off x="6495606" y="1614161"/>
            <a:ext cx="266132" cy="450817"/>
            <a:chOff x="0" y="0"/>
            <a:chExt cx="266131" cy="450815"/>
          </a:xfrm>
        </p:grpSpPr>
        <p:sp>
          <p:nvSpPr>
            <p:cNvPr id="1817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8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9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0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1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2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3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4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5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827" name="Google Shape;4451;p94"/>
          <p:cNvSpPr/>
          <p:nvPr/>
        </p:nvSpPr>
        <p:spPr>
          <a:xfrm>
            <a:off x="4438851" y="1016078"/>
            <a:ext cx="266297" cy="485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832" name="تجميع"/>
          <p:cNvGrpSpPr/>
          <p:nvPr/>
        </p:nvGrpSpPr>
        <p:grpSpPr>
          <a:xfrm>
            <a:off x="5665870" y="2103567"/>
            <a:ext cx="382400" cy="382400"/>
            <a:chOff x="0" y="0"/>
            <a:chExt cx="382398" cy="382398"/>
          </a:xfrm>
        </p:grpSpPr>
        <p:grpSp>
          <p:nvGrpSpPr>
            <p:cNvPr id="1830" name="Google Shape;1604;p45"/>
            <p:cNvGrpSpPr/>
            <p:nvPr/>
          </p:nvGrpSpPr>
          <p:grpSpPr>
            <a:xfrm>
              <a:off x="-1" y="-1"/>
              <a:ext cx="382400" cy="382400"/>
              <a:chOff x="0" y="0"/>
              <a:chExt cx="382398" cy="382398"/>
            </a:xfrm>
          </p:grpSpPr>
          <p:sp>
            <p:nvSpPr>
              <p:cNvPr id="1828" name="Google Shape;1606;p45"/>
              <p:cNvSpPr/>
              <p:nvPr/>
            </p:nvSpPr>
            <p:spPr>
              <a:xfrm>
                <a:off x="-1" y="-1"/>
                <a:ext cx="382400" cy="38240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829" name="Google Shape;1607;p45" descr="Google Shape;1607;p45"/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9555" y="4548"/>
                <a:ext cx="360912" cy="3609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831" name="٤ أ"/>
            <p:cNvSpPr txBox="1"/>
            <p:nvPr/>
          </p:nvSpPr>
          <p:spPr>
            <a:xfrm>
              <a:off x="44831" y="55113"/>
              <a:ext cx="292737" cy="2969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13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٤ أ</a:t>
              </a:r>
            </a:p>
          </p:txBody>
        </p:sp>
      </p:grpSp>
      <p:pic>
        <p:nvPicPr>
          <p:cNvPr id="1833" name="IMG_6643.png" descr="IMG_6643.png"/>
          <p:cNvPicPr>
            <a:picLocks noChangeAspect="1"/>
          </p:cNvPicPr>
          <p:nvPr/>
        </p:nvPicPr>
        <p:blipFill>
          <a:blip r:embed="rId8">
            <a:extLst/>
          </a:blip>
          <a:srcRect l="39668" t="33579" r="36519" b="63620"/>
          <a:stretch>
            <a:fillRect/>
          </a:stretch>
        </p:blipFill>
        <p:spPr>
          <a:xfrm>
            <a:off x="1479472" y="1614616"/>
            <a:ext cx="4954287" cy="436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4" name="IMG_6643.png" descr="IMG_6643.png"/>
          <p:cNvPicPr>
            <a:picLocks noChangeAspect="1"/>
          </p:cNvPicPr>
          <p:nvPr/>
        </p:nvPicPr>
        <p:blipFill>
          <a:blip r:embed="rId8">
            <a:extLst/>
          </a:blip>
          <a:srcRect l="53539" t="36773" r="39375" b="61161"/>
          <a:stretch>
            <a:fillRect/>
          </a:stretch>
        </p:blipFill>
        <p:spPr>
          <a:xfrm>
            <a:off x="3585768" y="2064977"/>
            <a:ext cx="1706291" cy="3729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5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833249" y="2573277"/>
            <a:ext cx="1903887" cy="2106193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836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863073" y="2573277"/>
            <a:ext cx="1903887" cy="2106193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837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61789" y="2560538"/>
            <a:ext cx="2234995" cy="213167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838" name="IMG_6645.jpeg" descr="IMG_6645.jpeg"/>
          <p:cNvPicPr>
            <a:picLocks noChangeAspect="1"/>
          </p:cNvPicPr>
          <p:nvPr/>
        </p:nvPicPr>
        <p:blipFill>
          <a:blip r:embed="rId11">
            <a:extLst/>
          </a:blip>
          <a:srcRect l="0" t="0" r="0" b="5279"/>
          <a:stretch>
            <a:fillRect/>
          </a:stretch>
        </p:blipFill>
        <p:spPr>
          <a:xfrm>
            <a:off x="663462" y="2649842"/>
            <a:ext cx="2031650" cy="1910438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839" name="المقطع السيني…"/>
          <p:cNvSpPr txBox="1"/>
          <p:nvPr/>
        </p:nvSpPr>
        <p:spPr>
          <a:xfrm>
            <a:off x="4921942" y="2854091"/>
            <a:ext cx="1794342" cy="116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700">
                <a:solidFill>
                  <a:srgbClr val="016E8F"/>
                </a:solidFill>
              </a:defRPr>
            </a:pPr>
            <a:r>
              <a:t>المقطع السيني </a:t>
            </a:r>
          </a:p>
          <a:p>
            <a:pPr algn="ctr" rtl="0">
              <a:defRPr b="1" sz="2700">
                <a:solidFill>
                  <a:srgbClr val="016E8F"/>
                </a:solidFill>
              </a:defRPr>
            </a:pPr>
            <a:r>
              <a:t>-س=٣</a:t>
            </a:r>
          </a:p>
          <a:p>
            <a:pPr algn="ctr" rtl="0">
              <a:defRPr b="1" sz="2700">
                <a:solidFill>
                  <a:srgbClr val="016E8F"/>
                </a:solidFill>
              </a:defRPr>
            </a:pPr>
            <a:r>
              <a:t>س=</a:t>
            </a:r>
            <a:r>
              <a:rPr>
                <a:solidFill>
                  <a:srgbClr val="FF6A00"/>
                </a:solidFill>
              </a:rPr>
              <a:t>-٣</a:t>
            </a:r>
          </a:p>
        </p:txBody>
      </p:sp>
      <p:sp>
        <p:nvSpPr>
          <p:cNvPr id="1840" name="المقطع الصادي…"/>
          <p:cNvSpPr txBox="1"/>
          <p:nvPr/>
        </p:nvSpPr>
        <p:spPr>
          <a:xfrm>
            <a:off x="2831138" y="2797321"/>
            <a:ext cx="1885089" cy="1169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700">
                <a:solidFill>
                  <a:srgbClr val="016E8F"/>
                </a:solidFill>
              </a:defRPr>
            </a:pPr>
            <a:r>
              <a:t>المقطع الصادي </a:t>
            </a:r>
          </a:p>
          <a:p>
            <a:pPr algn="ctr" rtl="0">
              <a:defRPr b="1" sz="2700">
                <a:solidFill>
                  <a:srgbClr val="016E8F"/>
                </a:solidFill>
              </a:defRPr>
            </a:pPr>
            <a:r>
              <a:t>٢ص=٣</a:t>
            </a:r>
          </a:p>
          <a:p>
            <a:pPr algn="ctr" rtl="0">
              <a:defRPr b="1" sz="2700">
                <a:solidFill>
                  <a:srgbClr val="016E8F"/>
                </a:solidFill>
              </a:defRPr>
            </a:pPr>
            <a:r>
              <a:t>ص=</a:t>
            </a:r>
          </a:p>
        </p:txBody>
      </p:sp>
      <p:pic>
        <p:nvPicPr>
          <p:cNvPr id="1841" name="خط خط" descr="خط خط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20157328">
            <a:off x="817733" y="3557934"/>
            <a:ext cx="1236452" cy="179396"/>
          </a:xfrm>
          <a:prstGeom prst="rect">
            <a:avLst/>
          </a:prstGeom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pic>
      <p:sp>
        <p:nvSpPr>
          <p:cNvPr id="1842" name="٣…"/>
          <p:cNvSpPr txBox="1"/>
          <p:nvPr/>
        </p:nvSpPr>
        <p:spPr>
          <a:xfrm>
            <a:off x="2855940" y="3439032"/>
            <a:ext cx="917743" cy="776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700" u="sng">
                <a:solidFill>
                  <a:srgbClr val="76BB40"/>
                </a:solidFill>
              </a:defRPr>
            </a:pPr>
            <a:r>
              <a:t>٣</a:t>
            </a:r>
          </a:p>
          <a:p>
            <a:pPr algn="ctr" rtl="0">
              <a:defRPr b="1" sz="2700">
                <a:solidFill>
                  <a:srgbClr val="76BB40"/>
                </a:solidFill>
              </a:defRPr>
            </a:pPr>
            <a:r>
              <a:t>٢</a:t>
            </a:r>
          </a:p>
        </p:txBody>
      </p:sp>
      <p:sp>
        <p:nvSpPr>
          <p:cNvPr id="1843" name="🔴"/>
          <p:cNvSpPr txBox="1"/>
          <p:nvPr/>
        </p:nvSpPr>
        <p:spPr>
          <a:xfrm>
            <a:off x="1089625" y="3700123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600"/>
            </a:lvl1pPr>
          </a:lstStyle>
          <a:p>
            <a:pPr rtl="0">
              <a:defRPr/>
            </a:pPr>
            <a:r>
              <a:t>🔴</a:t>
            </a:r>
          </a:p>
        </p:txBody>
      </p:sp>
      <p:sp>
        <p:nvSpPr>
          <p:cNvPr id="1844" name="🔴"/>
          <p:cNvSpPr txBox="1"/>
          <p:nvPr/>
        </p:nvSpPr>
        <p:spPr>
          <a:xfrm>
            <a:off x="1580679" y="3509460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600"/>
            </a:lvl1pPr>
          </a:lstStyle>
          <a:p>
            <a:pPr rtl="0">
              <a:defRPr/>
            </a:pPr>
            <a:r>
              <a:t>🔴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2" presetID="2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2" presetID="2" grpId="5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0" dur="2000"/>
                                        <p:tgtEl>
                                          <p:spTgt spid="1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41" grpId="6"/>
      <p:bldP build="whole" bldLvl="1" animBg="1" rev="0" advAuto="0" spid="1839" grpId="1"/>
      <p:bldP build="whole" bldLvl="1" animBg="1" rev="0" advAuto="0" spid="1844" grpId="4"/>
      <p:bldP build="whole" bldLvl="1" animBg="1" rev="0" advAuto="0" spid="1843" grpId="5"/>
      <p:bldP build="whole" bldLvl="1" animBg="1" rev="0" advAuto="0" spid="1840" grpId="2"/>
      <p:bldP build="whole" bldLvl="1" animBg="1" rev="0" advAuto="0" spid="1842" grpId="3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827;p33"/>
          <p:cNvSpPr txBox="1"/>
          <p:nvPr>
            <p:ph type="body" idx="4294967295"/>
          </p:nvPr>
        </p:nvSpPr>
        <p:spPr>
          <a:xfrm>
            <a:off x="819167" y="1112235"/>
            <a:ext cx="7054436" cy="3411251"/>
          </a:xfrm>
          <a:prstGeom prst="rect">
            <a:avLst/>
          </a:prstGeom>
          <a:solidFill>
            <a:schemeClr val="accent3">
              <a:lumOff val="44000"/>
            </a:schemeClr>
          </a:solidFill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/>
          <a:lstStyle>
            <a:lvl1pPr marL="0" indent="0" algn="r">
              <a:buSzTx/>
              <a:buNone/>
            </a:lvl1pPr>
          </a:lstStyle>
          <a:p>
            <a:pPr rtl="0">
              <a:defRPr/>
            </a:pPr>
            <a:r>
              <a:t>.</a:t>
            </a:r>
          </a:p>
        </p:txBody>
      </p:sp>
      <p:pic>
        <p:nvPicPr>
          <p:cNvPr id="1116" name="Google Shape;376;p19" descr="Google Shape;376;p19"/>
          <p:cNvPicPr>
            <a:picLocks noChangeAspect="1"/>
          </p:cNvPicPr>
          <p:nvPr/>
        </p:nvPicPr>
        <p:blipFill>
          <a:blip r:embed="rId2">
            <a:extLst/>
          </a:blip>
          <a:srcRect l="0" t="0" r="10" b="989"/>
          <a:stretch>
            <a:fillRect/>
          </a:stretch>
        </p:blipFill>
        <p:spPr>
          <a:xfrm>
            <a:off x="7275436" y="4098457"/>
            <a:ext cx="812227" cy="68761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sp>
        <p:nvSpPr>
          <p:cNvPr id="1117" name="Google Shape;1767;p26"/>
          <p:cNvSpPr/>
          <p:nvPr/>
        </p:nvSpPr>
        <p:spPr>
          <a:xfrm rot="4829594">
            <a:off x="663453" y="1011658"/>
            <a:ext cx="581337" cy="5056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21600"/>
                </a:moveTo>
                <a:lnTo>
                  <a:pt x="0" y="6787"/>
                </a:lnTo>
                <a:cubicBezTo>
                  <a:pt x="0" y="6787"/>
                  <a:pt x="933" y="6787"/>
                  <a:pt x="1287" y="6244"/>
                </a:cubicBezTo>
                <a:cubicBezTo>
                  <a:pt x="1609" y="5662"/>
                  <a:pt x="1320" y="4809"/>
                  <a:pt x="1320" y="4809"/>
                </a:cubicBezTo>
                <a:cubicBezTo>
                  <a:pt x="1320" y="4809"/>
                  <a:pt x="2253" y="4809"/>
                  <a:pt x="2607" y="4228"/>
                </a:cubicBezTo>
                <a:cubicBezTo>
                  <a:pt x="2961" y="3607"/>
                  <a:pt x="2672" y="2249"/>
                  <a:pt x="2672" y="2249"/>
                </a:cubicBezTo>
                <a:cubicBezTo>
                  <a:pt x="2672" y="2249"/>
                  <a:pt x="3702" y="2094"/>
                  <a:pt x="3927" y="1707"/>
                </a:cubicBezTo>
                <a:cubicBezTo>
                  <a:pt x="4152" y="1319"/>
                  <a:pt x="4024" y="0"/>
                  <a:pt x="4024" y="0"/>
                </a:cubicBezTo>
                <a:lnTo>
                  <a:pt x="21600" y="14659"/>
                </a:lnTo>
                <a:cubicBezTo>
                  <a:pt x="19958" y="14853"/>
                  <a:pt x="20248" y="16908"/>
                  <a:pt x="20248" y="16908"/>
                </a:cubicBezTo>
                <a:cubicBezTo>
                  <a:pt x="20248" y="16908"/>
                  <a:pt x="19507" y="17257"/>
                  <a:pt x="19121" y="17684"/>
                </a:cubicBezTo>
                <a:cubicBezTo>
                  <a:pt x="18767" y="18111"/>
                  <a:pt x="19024" y="19390"/>
                  <a:pt x="19024" y="19390"/>
                </a:cubicBezTo>
                <a:cubicBezTo>
                  <a:pt x="19024" y="19390"/>
                  <a:pt x="18027" y="19429"/>
                  <a:pt x="17705" y="19933"/>
                </a:cubicBezTo>
                <a:cubicBezTo>
                  <a:pt x="17415" y="20437"/>
                  <a:pt x="17737" y="21600"/>
                  <a:pt x="17737" y="2160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>
                <a:solidFill>
                  <a:srgbClr val="000000"/>
                </a:solidFill>
              </a:defRPr>
            </a:pPr>
          </a:p>
        </p:txBody>
      </p:sp>
      <p:pic>
        <p:nvPicPr>
          <p:cNvPr id="1118" name="IMG_6599.png" descr="IMG_659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98853" y="3078637"/>
            <a:ext cx="2039640" cy="2039640"/>
          </a:xfrm>
          <a:prstGeom prst="rect">
            <a:avLst/>
          </a:prstGeom>
          <a:ln w="12700">
            <a:miter lim="400000"/>
          </a:ln>
        </p:spPr>
      </p:pic>
      <p:sp>
        <p:nvSpPr>
          <p:cNvPr id="1119" name="Google Shape;1770;p26"/>
          <p:cNvSpPr txBox="1"/>
          <p:nvPr/>
        </p:nvSpPr>
        <p:spPr>
          <a:xfrm rot="88792">
            <a:off x="1217413" y="1195073"/>
            <a:ext cx="6460395" cy="3496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algn="ctr">
              <a:defRPr b="1" sz="3700">
                <a:solidFill>
                  <a:srgbClr val="07907C"/>
                </a:solidFill>
              </a:defRPr>
            </a:lvl1pPr>
          </a:lstStyle>
          <a:p>
            <a:pPr rtl="0">
              <a:defRPr/>
            </a:pPr>
            <a:r>
              <a:t>بلغة الرياضيات المملكة العربية السعودية هي القاسم المشترك الاكبر الذي يضمنا بدون باقي والمضاعف المشترك للانتماء والولاء والحب والعطاء </a:t>
            </a:r>
          </a:p>
        </p:txBody>
      </p:sp>
      <p:grpSp>
        <p:nvGrpSpPr>
          <p:cNvPr id="1130" name="تجميع"/>
          <p:cNvGrpSpPr/>
          <p:nvPr/>
        </p:nvGrpSpPr>
        <p:grpSpPr>
          <a:xfrm>
            <a:off x="18490" y="4615554"/>
            <a:ext cx="9210563" cy="89664"/>
            <a:chOff x="0" y="0"/>
            <a:chExt cx="9210561" cy="89662"/>
          </a:xfrm>
        </p:grpSpPr>
        <p:grpSp>
          <p:nvGrpSpPr>
            <p:cNvPr id="1128" name="تجميع"/>
            <p:cNvGrpSpPr/>
            <p:nvPr/>
          </p:nvGrpSpPr>
          <p:grpSpPr>
            <a:xfrm>
              <a:off x="0" y="-1"/>
              <a:ext cx="9210562" cy="89664"/>
              <a:chOff x="0" y="0"/>
              <a:chExt cx="9210561" cy="89662"/>
            </a:xfrm>
          </p:grpSpPr>
          <p:sp>
            <p:nvSpPr>
              <p:cNvPr id="1120" name="Google Shape;4671;p50"/>
              <p:cNvSpPr/>
              <p:nvPr/>
            </p:nvSpPr>
            <p:spPr>
              <a:xfrm>
                <a:off x="0" y="-1"/>
                <a:ext cx="725686" cy="84528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21" name="Google Shape;4672;p50"/>
              <p:cNvSpPr/>
              <p:nvPr/>
            </p:nvSpPr>
            <p:spPr>
              <a:xfrm>
                <a:off x="924659" y="-1"/>
                <a:ext cx="725686" cy="84528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22" name="Google Shape;4673;p50"/>
              <p:cNvSpPr/>
              <p:nvPr/>
            </p:nvSpPr>
            <p:spPr>
              <a:xfrm>
                <a:off x="1849316" y="-1"/>
                <a:ext cx="725687" cy="84528"/>
              </a:xfrm>
              <a:prstGeom prst="rect">
                <a:avLst/>
              </a:prstGeom>
              <a:solidFill>
                <a:srgbClr val="F1D0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23" name="Google Shape;4674;p50"/>
              <p:cNvSpPr/>
              <p:nvPr/>
            </p:nvSpPr>
            <p:spPr>
              <a:xfrm>
                <a:off x="2773975" y="-1"/>
                <a:ext cx="725686" cy="84528"/>
              </a:xfrm>
              <a:prstGeom prst="rect">
                <a:avLst/>
              </a:prstGeom>
              <a:solidFill>
                <a:srgbClr val="7EB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24" name="Google Shape;4675;p50"/>
              <p:cNvSpPr/>
              <p:nvPr/>
            </p:nvSpPr>
            <p:spPr>
              <a:xfrm>
                <a:off x="3577911" y="7546"/>
                <a:ext cx="1891787" cy="77846"/>
              </a:xfrm>
              <a:prstGeom prst="rect">
                <a:avLst/>
              </a:prstGeom>
              <a:solidFill>
                <a:srgbClr val="F1D0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25" name="Google Shape;4677;p50"/>
              <p:cNvSpPr/>
              <p:nvPr/>
            </p:nvSpPr>
            <p:spPr>
              <a:xfrm>
                <a:off x="5594497" y="4205"/>
                <a:ext cx="725687" cy="84527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26" name="Google Shape;4678;p50"/>
              <p:cNvSpPr/>
              <p:nvPr/>
            </p:nvSpPr>
            <p:spPr>
              <a:xfrm>
                <a:off x="6472607" y="-1"/>
                <a:ext cx="725687" cy="84528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27" name="Google Shape;4679;p50"/>
              <p:cNvSpPr/>
              <p:nvPr/>
            </p:nvSpPr>
            <p:spPr>
              <a:xfrm>
                <a:off x="7397263" y="0"/>
                <a:ext cx="1813299" cy="89663"/>
              </a:xfrm>
              <a:prstGeom prst="rect">
                <a:avLst/>
              </a:prstGeom>
              <a:solidFill>
                <a:srgbClr val="F1D0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129" name="Google Shape;4676;p50"/>
            <p:cNvSpPr/>
            <p:nvPr/>
          </p:nvSpPr>
          <p:spPr>
            <a:xfrm>
              <a:off x="7395896" y="435"/>
              <a:ext cx="830415" cy="88792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141" name="تجميع"/>
          <p:cNvGrpSpPr/>
          <p:nvPr/>
        </p:nvGrpSpPr>
        <p:grpSpPr>
          <a:xfrm>
            <a:off x="18490" y="285179"/>
            <a:ext cx="9107020" cy="109617"/>
            <a:chOff x="0" y="0"/>
            <a:chExt cx="9107019" cy="109615"/>
          </a:xfrm>
        </p:grpSpPr>
        <p:grpSp>
          <p:nvGrpSpPr>
            <p:cNvPr id="1139" name="تجميع"/>
            <p:cNvGrpSpPr/>
            <p:nvPr/>
          </p:nvGrpSpPr>
          <p:grpSpPr>
            <a:xfrm>
              <a:off x="0" y="0"/>
              <a:ext cx="9107020" cy="109616"/>
              <a:chOff x="0" y="0"/>
              <a:chExt cx="9107019" cy="109615"/>
            </a:xfrm>
          </p:grpSpPr>
          <p:sp>
            <p:nvSpPr>
              <p:cNvPr id="1131" name="Google Shape;4671;p50"/>
              <p:cNvSpPr/>
              <p:nvPr/>
            </p:nvSpPr>
            <p:spPr>
              <a:xfrm>
                <a:off x="0" y="0"/>
                <a:ext cx="717528" cy="103336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32" name="Google Shape;4672;p50"/>
              <p:cNvSpPr/>
              <p:nvPr/>
            </p:nvSpPr>
            <p:spPr>
              <a:xfrm>
                <a:off x="914264" y="0"/>
                <a:ext cx="717529" cy="103336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33" name="Google Shape;4673;p50"/>
              <p:cNvSpPr/>
              <p:nvPr/>
            </p:nvSpPr>
            <p:spPr>
              <a:xfrm>
                <a:off x="1828526" y="0"/>
                <a:ext cx="717529" cy="103336"/>
              </a:xfrm>
              <a:prstGeom prst="rect">
                <a:avLst/>
              </a:prstGeom>
              <a:solidFill>
                <a:srgbClr val="F1D0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34" name="Google Shape;4674;p50"/>
              <p:cNvSpPr/>
              <p:nvPr/>
            </p:nvSpPr>
            <p:spPr>
              <a:xfrm>
                <a:off x="2742790" y="0"/>
                <a:ext cx="717529" cy="103336"/>
              </a:xfrm>
              <a:prstGeom prst="rect">
                <a:avLst/>
              </a:prstGeom>
              <a:solidFill>
                <a:srgbClr val="7EB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35" name="Google Shape;4675;p50"/>
              <p:cNvSpPr/>
              <p:nvPr/>
            </p:nvSpPr>
            <p:spPr>
              <a:xfrm>
                <a:off x="3537689" y="9225"/>
                <a:ext cx="1870520" cy="95169"/>
              </a:xfrm>
              <a:prstGeom prst="rect">
                <a:avLst/>
              </a:prstGeom>
              <a:solidFill>
                <a:srgbClr val="F1D0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36" name="Google Shape;4677;p50"/>
              <p:cNvSpPr/>
              <p:nvPr/>
            </p:nvSpPr>
            <p:spPr>
              <a:xfrm>
                <a:off x="5531605" y="5141"/>
                <a:ext cx="717529" cy="103337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37" name="Google Shape;4678;p50"/>
              <p:cNvSpPr/>
              <p:nvPr/>
            </p:nvSpPr>
            <p:spPr>
              <a:xfrm>
                <a:off x="6399843" y="0"/>
                <a:ext cx="717529" cy="103336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38" name="Google Shape;4679;p50"/>
              <p:cNvSpPr/>
              <p:nvPr/>
            </p:nvSpPr>
            <p:spPr>
              <a:xfrm>
                <a:off x="7314106" y="0"/>
                <a:ext cx="1792914" cy="109616"/>
              </a:xfrm>
              <a:prstGeom prst="rect">
                <a:avLst/>
              </a:prstGeom>
              <a:solidFill>
                <a:srgbClr val="F1D0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140" name="Google Shape;4676;p50"/>
            <p:cNvSpPr/>
            <p:nvPr/>
          </p:nvSpPr>
          <p:spPr>
            <a:xfrm>
              <a:off x="7312752" y="532"/>
              <a:ext cx="821080" cy="108551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19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6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76899" y="3842807"/>
            <a:ext cx="938588" cy="7039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1847" name="٦٧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٦٧</a:t>
            </a:r>
          </a:p>
        </p:txBody>
      </p:sp>
      <p:grpSp>
        <p:nvGrpSpPr>
          <p:cNvPr id="1857" name="Google Shape;4466;p94"/>
          <p:cNvGrpSpPr/>
          <p:nvPr/>
        </p:nvGrpSpPr>
        <p:grpSpPr>
          <a:xfrm>
            <a:off x="6495606" y="1430449"/>
            <a:ext cx="266132" cy="450817"/>
            <a:chOff x="0" y="0"/>
            <a:chExt cx="266131" cy="450815"/>
          </a:xfrm>
        </p:grpSpPr>
        <p:sp>
          <p:nvSpPr>
            <p:cNvPr id="1848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9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0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1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2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3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4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5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6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862" name="تجميع"/>
          <p:cNvGrpSpPr/>
          <p:nvPr/>
        </p:nvGrpSpPr>
        <p:grpSpPr>
          <a:xfrm>
            <a:off x="4923080" y="925612"/>
            <a:ext cx="1768727" cy="482601"/>
            <a:chOff x="-6350" y="0"/>
            <a:chExt cx="1768726" cy="482600"/>
          </a:xfrm>
        </p:grpSpPr>
        <p:grpSp>
          <p:nvGrpSpPr>
            <p:cNvPr id="1860" name="Google Shape;1920;p50"/>
            <p:cNvGrpSpPr/>
            <p:nvPr/>
          </p:nvGrpSpPr>
          <p:grpSpPr>
            <a:xfrm>
              <a:off x="-6350" y="0"/>
              <a:ext cx="1768727" cy="475708"/>
              <a:chOff x="0" y="0"/>
              <a:chExt cx="1768726" cy="475707"/>
            </a:xfrm>
          </p:grpSpPr>
          <p:pic>
            <p:nvPicPr>
              <p:cNvPr id="1859" name="Google Shape;1920;p50" descr="Google Shape;1920;p50"/>
              <p:cNvPicPr>
                <a:picLocks noChangeAspect="1"/>
              </p:cNvPicPr>
              <p:nvPr/>
            </p:nvPicPr>
            <p:blipFill>
              <a:blip r:embed="rId3">
                <a:alphaModFix amt="82648"/>
                <a:extLst/>
              </a:blip>
              <a:stretch>
                <a:fillRect/>
              </a:stretch>
            </p:blipFill>
            <p:spPr>
              <a:xfrm>
                <a:off x="6350" y="6350"/>
                <a:ext cx="1756027" cy="463008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858" name="Google Shape;1920;p50" descr="Google Shape;1920;p50"/>
              <p:cNvPicPr>
                <a:picLocks noChangeAspect="0"/>
              </p:cNvPicPr>
              <p:nvPr/>
            </p:nvPicPr>
            <p:blipFill>
              <a:blip r:embed="rId4">
                <a:alphaModFix amt="82648"/>
                <a:extLst/>
              </a:blip>
              <a:stretch>
                <a:fillRect/>
              </a:stretch>
            </p:blipFill>
            <p:spPr>
              <a:xfrm>
                <a:off x="0" y="0"/>
                <a:ext cx="1768727" cy="475708"/>
              </a:xfrm>
              <a:prstGeom prst="rect">
                <a:avLst/>
              </a:prstGeom>
              <a:effectLst/>
            </p:spPr>
          </p:pic>
        </p:grpSp>
        <p:sp>
          <p:nvSpPr>
            <p:cNvPr id="1861" name="تأكد"/>
            <p:cNvSpPr txBox="1"/>
            <p:nvPr/>
          </p:nvSpPr>
          <p:spPr>
            <a:xfrm>
              <a:off x="131845" y="0"/>
              <a:ext cx="1492336" cy="482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algn="ctr">
                <a:defRPr sz="38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</p:grpSp>
      <p:sp>
        <p:nvSpPr>
          <p:cNvPr id="1863" name="Google Shape;4451;p94"/>
          <p:cNvSpPr/>
          <p:nvPr/>
        </p:nvSpPr>
        <p:spPr>
          <a:xfrm>
            <a:off x="6386545" y="923142"/>
            <a:ext cx="266296" cy="485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864" name="IMG_4622.png" descr="IMG_4622.png"/>
          <p:cNvPicPr>
            <a:picLocks noChangeAspect="1"/>
          </p:cNvPicPr>
          <p:nvPr/>
        </p:nvPicPr>
        <p:blipFill>
          <a:blip r:embed="rId5">
            <a:extLst/>
          </a:blip>
          <a:srcRect l="91197" t="22791" r="1545" b="74020"/>
          <a:stretch>
            <a:fillRect/>
          </a:stretch>
        </p:blipFill>
        <p:spPr>
          <a:xfrm>
            <a:off x="7329628" y="3346924"/>
            <a:ext cx="997428" cy="328643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869" name="تجميع"/>
          <p:cNvGrpSpPr/>
          <p:nvPr/>
        </p:nvGrpSpPr>
        <p:grpSpPr>
          <a:xfrm>
            <a:off x="6242465" y="2035836"/>
            <a:ext cx="329969" cy="329969"/>
            <a:chOff x="0" y="0"/>
            <a:chExt cx="329968" cy="329968"/>
          </a:xfrm>
        </p:grpSpPr>
        <p:grpSp>
          <p:nvGrpSpPr>
            <p:cNvPr id="1867" name="Google Shape;1167;p39"/>
            <p:cNvGrpSpPr/>
            <p:nvPr/>
          </p:nvGrpSpPr>
          <p:grpSpPr>
            <a:xfrm>
              <a:off x="0" y="0"/>
              <a:ext cx="329969" cy="329969"/>
              <a:chOff x="0" y="0"/>
              <a:chExt cx="329968" cy="329968"/>
            </a:xfrm>
          </p:grpSpPr>
          <p:sp>
            <p:nvSpPr>
              <p:cNvPr id="1865" name="Google Shape;1168;p39"/>
              <p:cNvSpPr/>
              <p:nvPr/>
            </p:nvSpPr>
            <p:spPr>
              <a:xfrm flipH="1">
                <a:off x="0" y="0"/>
                <a:ext cx="329969" cy="32996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866" name="Google Shape;1169;p39" descr="Google Shape;1169;p39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flipH="1">
                <a:off x="10296" y="3924"/>
                <a:ext cx="311427" cy="31142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868" name="٨"/>
            <p:cNvSpPr txBox="1"/>
            <p:nvPr/>
          </p:nvSpPr>
          <p:spPr>
            <a:xfrm>
              <a:off x="68796" y="-1"/>
              <a:ext cx="192376" cy="2885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20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٨</a:t>
              </a:r>
            </a:p>
          </p:txBody>
        </p:sp>
      </p:grpSp>
      <p:sp>
        <p:nvSpPr>
          <p:cNvPr id="1870" name="TextBox 36"/>
          <p:cNvSpPr txBox="1"/>
          <p:nvPr/>
        </p:nvSpPr>
        <p:spPr>
          <a:xfrm>
            <a:off x="1021061" y="1408212"/>
            <a:ext cx="5173847" cy="928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r" rtl="0">
              <a:lnSpc>
                <a:spcPts val="2300"/>
              </a:lnSpc>
              <a:defRPr spc="-78" sz="26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مثل المعادلة التالية بيانًيا باستعمال المقطعين السيني والصادي             </a:t>
            </a:r>
          </a:p>
          <a:p>
            <a:pPr algn="r" rtl="0">
              <a:lnSpc>
                <a:spcPts val="2300"/>
              </a:lnSpc>
              <a:defRPr spc="-78" sz="26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س+ ٢ص= ٤</a:t>
            </a:r>
          </a:p>
        </p:txBody>
      </p:sp>
      <p:pic>
        <p:nvPicPr>
          <p:cNvPr id="1871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833249" y="2573277"/>
            <a:ext cx="1903887" cy="2106193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872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863073" y="2573277"/>
            <a:ext cx="1903887" cy="2106193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873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61789" y="2560538"/>
            <a:ext cx="2234995" cy="213167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874" name="IMG_6646.jpeg" descr="IMG_6646.jpe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91377" y="2646063"/>
            <a:ext cx="1975819" cy="196062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6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7" b="0"/>
          <a:stretch>
            <a:fillRect/>
          </a:stretch>
        </p:blipFill>
        <p:spPr>
          <a:xfrm rot="5400000">
            <a:off x="6156091" y="2724299"/>
            <a:ext cx="4373419" cy="316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7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8" name="Google Shape;390;p16" descr="Google Shape;390;p16"/>
          <p:cNvPicPr>
            <a:picLocks noChangeAspect="1"/>
          </p:cNvPicPr>
          <p:nvPr/>
        </p:nvPicPr>
        <p:blipFill>
          <a:blip r:embed="rId3">
            <a:alphaModFix amt="86000"/>
            <a:extLst/>
          </a:blip>
          <a:srcRect l="0" t="0" r="9370" b="0"/>
          <a:stretch>
            <a:fillRect/>
          </a:stretch>
        </p:blipFill>
        <p:spPr>
          <a:xfrm rot="16200000">
            <a:off x="6204991" y="2877154"/>
            <a:ext cx="4327735" cy="161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9" name="IMG_5931.jpeg" descr="IMG_5931.jpeg"/>
          <p:cNvPicPr>
            <a:picLocks noChangeAspect="1"/>
          </p:cNvPicPr>
          <p:nvPr/>
        </p:nvPicPr>
        <p:blipFill>
          <a:blip r:embed="rId4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80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881" name="٦٦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٦٦</a:t>
            </a:r>
          </a:p>
        </p:txBody>
      </p:sp>
      <p:pic>
        <p:nvPicPr>
          <p:cNvPr id="1882" name="Google Shape;4071;p84" descr="Google Shape;4071;p84"/>
          <p:cNvPicPr>
            <a:picLocks noChangeAspect="1"/>
          </p:cNvPicPr>
          <p:nvPr/>
        </p:nvPicPr>
        <p:blipFill>
          <a:blip r:embed="rId6">
            <a:alphaModFix amt="52968"/>
            <a:extLst/>
          </a:blip>
          <a:srcRect l="851" t="3631" r="0" b="4876"/>
          <a:stretch>
            <a:fillRect/>
          </a:stretch>
        </p:blipFill>
        <p:spPr>
          <a:xfrm>
            <a:off x="549864" y="1477638"/>
            <a:ext cx="6116229" cy="31461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3" name="IMG_6643.png" descr="IMG_6643.png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89454" y="2492475"/>
            <a:ext cx="5760463" cy="1380808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7" name="تجميع"/>
          <p:cNvGrpSpPr/>
          <p:nvPr/>
        </p:nvGrpSpPr>
        <p:grpSpPr>
          <a:xfrm>
            <a:off x="5045897" y="1324520"/>
            <a:ext cx="1678539" cy="381001"/>
            <a:chOff x="0" y="0"/>
            <a:chExt cx="1678537" cy="381000"/>
          </a:xfrm>
        </p:grpSpPr>
        <p:pic>
          <p:nvPicPr>
            <p:cNvPr id="1885" name="Google Shape;4111;p86" descr="Google Shape;4111;p86"/>
            <p:cNvPicPr>
              <a:picLocks noChangeAspect="1"/>
            </p:cNvPicPr>
            <p:nvPr/>
          </p:nvPicPr>
          <p:blipFill>
            <a:blip r:embed="rId2">
              <a:alphaModFix amt="89000"/>
              <a:extLst/>
            </a:blip>
            <a:stretch>
              <a:fillRect/>
            </a:stretch>
          </p:blipFill>
          <p:spPr>
            <a:xfrm>
              <a:off x="0" y="12581"/>
              <a:ext cx="1678538" cy="315281"/>
            </a:xfrm>
            <a:prstGeom prst="rect">
              <a:avLst/>
            </a:prstGeom>
            <a:ln w="12700" cap="flat">
              <a:solidFill>
                <a:srgbClr val="095C74"/>
              </a:solidFill>
              <a:prstDash val="solid"/>
              <a:miter lim="400000"/>
            </a:ln>
            <a:effectLst/>
          </p:spPr>
        </p:pic>
        <p:sp>
          <p:nvSpPr>
            <p:cNvPr id="1886" name="مثال"/>
            <p:cNvSpPr txBox="1"/>
            <p:nvPr/>
          </p:nvSpPr>
          <p:spPr>
            <a:xfrm>
              <a:off x="744237" y="0"/>
              <a:ext cx="434070" cy="381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30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sp>
        <p:nvSpPr>
          <p:cNvPr id="1888" name="٦٦"/>
          <p:cNvSpPr txBox="1"/>
          <p:nvPr/>
        </p:nvSpPr>
        <p:spPr>
          <a:xfrm>
            <a:off x="385243" y="491629"/>
            <a:ext cx="837248" cy="34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٦٦</a:t>
            </a:r>
          </a:p>
        </p:txBody>
      </p:sp>
      <p:pic>
        <p:nvPicPr>
          <p:cNvPr id="1889" name="IMG_6643.png" descr="IMG_6643.png"/>
          <p:cNvPicPr>
            <a:picLocks noChangeAspect="1"/>
          </p:cNvPicPr>
          <p:nvPr/>
        </p:nvPicPr>
        <p:blipFill>
          <a:blip r:embed="rId3">
            <a:extLst/>
          </a:blip>
          <a:srcRect l="26049" t="65118" r="36909" b="12921"/>
          <a:stretch>
            <a:fillRect/>
          </a:stretch>
        </p:blipFill>
        <p:spPr>
          <a:xfrm>
            <a:off x="845536" y="1928864"/>
            <a:ext cx="5524878" cy="24565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1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7176193" y="3388612"/>
            <a:ext cx="1150896" cy="36878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901" name="تجميع"/>
          <p:cNvGrpSpPr/>
          <p:nvPr/>
        </p:nvGrpSpPr>
        <p:grpSpPr>
          <a:xfrm>
            <a:off x="6987182" y="3763659"/>
            <a:ext cx="1384617" cy="903111"/>
            <a:chOff x="0" y="0"/>
            <a:chExt cx="1384615" cy="903110"/>
          </a:xfrm>
        </p:grpSpPr>
        <p:sp>
          <p:nvSpPr>
            <p:cNvPr id="1892" name="مستطيل مستدير الزوايا"/>
            <p:cNvSpPr/>
            <p:nvPr/>
          </p:nvSpPr>
          <p:spPr>
            <a:xfrm>
              <a:off x="190493" y="0"/>
              <a:ext cx="1194123" cy="760497"/>
            </a:xfrm>
            <a:prstGeom prst="roundRect">
              <a:avLst>
                <a:gd name="adj" fmla="val 24520"/>
              </a:avLst>
            </a:prstGeom>
            <a:solidFill>
              <a:schemeClr val="accent3">
                <a:lumOff val="44000"/>
              </a:schemeClr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3" name="فكر…"/>
            <p:cNvSpPr txBox="1"/>
            <p:nvPr/>
          </p:nvSpPr>
          <p:spPr>
            <a:xfrm>
              <a:off x="967903" y="66287"/>
              <a:ext cx="410371" cy="627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فكر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زاوج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شارك</a:t>
              </a:r>
            </a:p>
          </p:txBody>
        </p:sp>
        <p:pic>
          <p:nvPicPr>
            <p:cNvPr id="1894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83867" y="312677"/>
              <a:ext cx="513126" cy="5041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900" name="تجميع"/>
            <p:cNvGrpSpPr/>
            <p:nvPr/>
          </p:nvGrpSpPr>
          <p:grpSpPr>
            <a:xfrm>
              <a:off x="579399" y="113497"/>
              <a:ext cx="388505" cy="390287"/>
              <a:chOff x="0" y="0"/>
              <a:chExt cx="388503" cy="390286"/>
            </a:xfrm>
          </p:grpSpPr>
          <p:sp>
            <p:nvSpPr>
              <p:cNvPr id="1895" name="Google Shape;9829;p102"/>
              <p:cNvSpPr/>
              <p:nvPr/>
            </p:nvSpPr>
            <p:spPr>
              <a:xfrm>
                <a:off x="34672" y="57883"/>
                <a:ext cx="67204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96" name="Google Shape;9830;p102"/>
              <p:cNvSpPr/>
              <p:nvPr/>
            </p:nvSpPr>
            <p:spPr>
              <a:xfrm>
                <a:off x="113229" y="0"/>
                <a:ext cx="161280" cy="137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97" name="Google Shape;9831;p102"/>
              <p:cNvSpPr/>
              <p:nvPr/>
            </p:nvSpPr>
            <p:spPr>
              <a:xfrm>
                <a:off x="0" y="136472"/>
                <a:ext cx="181832" cy="25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98" name="Google Shape;9832;p102"/>
              <p:cNvSpPr/>
              <p:nvPr/>
            </p:nvSpPr>
            <p:spPr>
              <a:xfrm>
                <a:off x="285895" y="57883"/>
                <a:ext cx="67170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99" name="Google Shape;9833;p102"/>
              <p:cNvSpPr/>
              <p:nvPr/>
            </p:nvSpPr>
            <p:spPr>
              <a:xfrm>
                <a:off x="206527" y="137489"/>
                <a:ext cx="181977" cy="252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1904" name="تجميع"/>
          <p:cNvGrpSpPr/>
          <p:nvPr/>
        </p:nvGrpSpPr>
        <p:grpSpPr>
          <a:xfrm>
            <a:off x="7059802" y="4466492"/>
            <a:ext cx="1661270" cy="400556"/>
            <a:chOff x="0" y="0"/>
            <a:chExt cx="1661269" cy="400555"/>
          </a:xfrm>
        </p:grpSpPr>
        <p:pic>
          <p:nvPicPr>
            <p:cNvPr id="1902" name="Picture 8" descr="Picture 8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55796" y="0"/>
              <a:ext cx="405474" cy="395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03" name="مربع نص 118"/>
            <p:cNvSpPr txBox="1"/>
            <p:nvPr/>
          </p:nvSpPr>
          <p:spPr>
            <a:xfrm>
              <a:off x="0" y="82878"/>
              <a:ext cx="1267383" cy="317678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sp>
        <p:nvSpPr>
          <p:cNvPr id="1905" name="٦٦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٦٦</a:t>
            </a:r>
          </a:p>
        </p:txBody>
      </p:sp>
      <p:grpSp>
        <p:nvGrpSpPr>
          <p:cNvPr id="1915" name="Google Shape;4466;p94"/>
          <p:cNvGrpSpPr/>
          <p:nvPr/>
        </p:nvGrpSpPr>
        <p:grpSpPr>
          <a:xfrm>
            <a:off x="6495606" y="1430449"/>
            <a:ext cx="266132" cy="450817"/>
            <a:chOff x="0" y="0"/>
            <a:chExt cx="266131" cy="450815"/>
          </a:xfrm>
        </p:grpSpPr>
        <p:sp>
          <p:nvSpPr>
            <p:cNvPr id="1906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7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8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9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0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1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2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3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4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920" name="تجميع"/>
          <p:cNvGrpSpPr/>
          <p:nvPr/>
        </p:nvGrpSpPr>
        <p:grpSpPr>
          <a:xfrm>
            <a:off x="5541032" y="1943210"/>
            <a:ext cx="382400" cy="382400"/>
            <a:chOff x="0" y="0"/>
            <a:chExt cx="382398" cy="382398"/>
          </a:xfrm>
        </p:grpSpPr>
        <p:grpSp>
          <p:nvGrpSpPr>
            <p:cNvPr id="1918" name="Google Shape;1604;p45"/>
            <p:cNvGrpSpPr/>
            <p:nvPr/>
          </p:nvGrpSpPr>
          <p:grpSpPr>
            <a:xfrm>
              <a:off x="-1" y="-1"/>
              <a:ext cx="382400" cy="382400"/>
              <a:chOff x="0" y="0"/>
              <a:chExt cx="382398" cy="382398"/>
            </a:xfrm>
          </p:grpSpPr>
          <p:sp>
            <p:nvSpPr>
              <p:cNvPr id="1916" name="Google Shape;1606;p45"/>
              <p:cNvSpPr/>
              <p:nvPr/>
            </p:nvSpPr>
            <p:spPr>
              <a:xfrm>
                <a:off x="-1" y="-1"/>
                <a:ext cx="382400" cy="38240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917" name="Google Shape;1607;p45" descr="Google Shape;1607;p45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9555" y="4548"/>
                <a:ext cx="360912" cy="3609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919" name="٥ أ"/>
            <p:cNvSpPr txBox="1"/>
            <p:nvPr/>
          </p:nvSpPr>
          <p:spPr>
            <a:xfrm>
              <a:off x="44831" y="55113"/>
              <a:ext cx="292737" cy="2969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13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٥ أ </a:t>
              </a:r>
            </a:p>
          </p:txBody>
        </p:sp>
      </p:grpSp>
      <p:grpSp>
        <p:nvGrpSpPr>
          <p:cNvPr id="1929" name="تجميع"/>
          <p:cNvGrpSpPr/>
          <p:nvPr/>
        </p:nvGrpSpPr>
        <p:grpSpPr>
          <a:xfrm>
            <a:off x="775534" y="2405490"/>
            <a:ext cx="5804902" cy="2388070"/>
            <a:chOff x="-25400" y="0"/>
            <a:chExt cx="5804901" cy="2388068"/>
          </a:xfrm>
        </p:grpSpPr>
        <p:pic>
          <p:nvPicPr>
            <p:cNvPr id="1921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25400" y="122851"/>
              <a:ext cx="5804902" cy="2265218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928" name="Google Shape;1657;p46"/>
            <p:cNvGrpSpPr/>
            <p:nvPr/>
          </p:nvGrpSpPr>
          <p:grpSpPr>
            <a:xfrm rot="5400000">
              <a:off x="5287089" y="-1"/>
              <a:ext cx="273393" cy="273393"/>
              <a:chOff x="0" y="0"/>
              <a:chExt cx="273391" cy="273391"/>
            </a:xfrm>
          </p:grpSpPr>
          <p:grpSp>
            <p:nvGrpSpPr>
              <p:cNvPr id="1924" name="Google Shape;1658;p46"/>
              <p:cNvGrpSpPr/>
              <p:nvPr/>
            </p:nvGrpSpPr>
            <p:grpSpPr>
              <a:xfrm>
                <a:off x="-1" y="-1"/>
                <a:ext cx="273393" cy="273393"/>
                <a:chOff x="0" y="0"/>
                <a:chExt cx="273391" cy="273391"/>
              </a:xfrm>
            </p:grpSpPr>
            <p:sp>
              <p:nvSpPr>
                <p:cNvPr id="1922" name="Google Shape;1659;p46"/>
                <p:cNvSpPr/>
                <p:nvPr/>
              </p:nvSpPr>
              <p:spPr>
                <a:xfrm>
                  <a:off x="-1" y="-1"/>
                  <a:ext cx="273393" cy="273393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923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tretch>
                  <a:fillRect/>
                </a:stretch>
              </p:blipFill>
              <p:spPr>
                <a:xfrm>
                  <a:off x="6831" y="3251"/>
                  <a:ext cx="258030" cy="25803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927" name="Google Shape;1661;p46"/>
              <p:cNvGrpSpPr/>
              <p:nvPr/>
            </p:nvGrpSpPr>
            <p:grpSpPr>
              <a:xfrm>
                <a:off x="72172" y="62165"/>
                <a:ext cx="133849" cy="149062"/>
                <a:chOff x="0" y="0"/>
                <a:chExt cx="133848" cy="149061"/>
              </a:xfrm>
            </p:grpSpPr>
            <p:sp>
              <p:nvSpPr>
                <p:cNvPr id="1925" name="Google Shape;1662;p46"/>
                <p:cNvSpPr/>
                <p:nvPr/>
              </p:nvSpPr>
              <p:spPr>
                <a:xfrm>
                  <a:off x="45280" y="0"/>
                  <a:ext cx="88569" cy="1490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926" name="Google Shape;1663;p46"/>
                <p:cNvSpPr/>
                <p:nvPr/>
              </p:nvSpPr>
              <p:spPr>
                <a:xfrm>
                  <a:off x="0" y="28990"/>
                  <a:ext cx="59598" cy="905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pic>
        <p:nvPicPr>
          <p:cNvPr id="1930" name="IMG_0547.gif" descr="IMG_0547.gif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933652" y="1006214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933" name="تجميع"/>
          <p:cNvGrpSpPr/>
          <p:nvPr/>
        </p:nvGrpSpPr>
        <p:grpSpPr>
          <a:xfrm>
            <a:off x="3000953" y="976824"/>
            <a:ext cx="1962692" cy="517501"/>
            <a:chOff x="0" y="0"/>
            <a:chExt cx="1962691" cy="517500"/>
          </a:xfrm>
        </p:grpSpPr>
        <p:pic>
          <p:nvPicPr>
            <p:cNvPr id="1931" name="Google Shape;2483;p58" descr="Google Shape;2483;p58"/>
            <p:cNvPicPr>
              <a:picLocks noChangeAspect="1"/>
            </p:cNvPicPr>
            <p:nvPr/>
          </p:nvPicPr>
          <p:blipFill>
            <a:blip r:embed="rId9">
              <a:alphaModFix amt="83789"/>
              <a:extLst/>
            </a:blip>
            <a:stretch>
              <a:fillRect/>
            </a:stretch>
          </p:blipFill>
          <p:spPr>
            <a:xfrm>
              <a:off x="0" y="0"/>
              <a:ext cx="1962692" cy="517501"/>
            </a:xfrm>
            <a:prstGeom prst="rect">
              <a:avLst/>
            </a:prstGeom>
            <a:ln w="12700" cap="flat">
              <a:solidFill>
                <a:srgbClr val="CF7384"/>
              </a:solidFill>
              <a:prstDash val="solid"/>
              <a:miter lim="400000"/>
            </a:ln>
            <a:effectLst/>
          </p:spPr>
        </p:pic>
        <p:sp>
          <p:nvSpPr>
            <p:cNvPr id="1932" name="تحقق من فهمك"/>
            <p:cNvSpPr txBox="1"/>
            <p:nvPr/>
          </p:nvSpPr>
          <p:spPr>
            <a:xfrm>
              <a:off x="353372" y="86539"/>
              <a:ext cx="135449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27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sp>
        <p:nvSpPr>
          <p:cNvPr id="1934" name="Google Shape;4451;p94"/>
          <p:cNvSpPr/>
          <p:nvPr/>
        </p:nvSpPr>
        <p:spPr>
          <a:xfrm>
            <a:off x="4711634" y="976824"/>
            <a:ext cx="266297" cy="485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935" name="IMG_6643.png" descr="IMG_6643.png"/>
          <p:cNvPicPr>
            <a:picLocks noChangeAspect="1"/>
          </p:cNvPicPr>
          <p:nvPr/>
        </p:nvPicPr>
        <p:blipFill>
          <a:blip r:embed="rId10">
            <a:extLst/>
          </a:blip>
          <a:srcRect l="46774" t="89559" r="36498" b="7723"/>
          <a:stretch>
            <a:fillRect/>
          </a:stretch>
        </p:blipFill>
        <p:spPr>
          <a:xfrm>
            <a:off x="3000953" y="1517363"/>
            <a:ext cx="3494729" cy="4257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6" name="IMG_6643.png" descr="IMG_6643.png"/>
          <p:cNvPicPr>
            <a:picLocks noChangeAspect="1"/>
          </p:cNvPicPr>
          <p:nvPr/>
        </p:nvPicPr>
        <p:blipFill>
          <a:blip r:embed="rId10">
            <a:extLst/>
          </a:blip>
          <a:srcRect l="55798" t="93151" r="38776" b="5174"/>
          <a:stretch>
            <a:fillRect/>
          </a:stretch>
        </p:blipFill>
        <p:spPr>
          <a:xfrm>
            <a:off x="3897445" y="1943210"/>
            <a:ext cx="1628431" cy="37688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937" name="الجدول"/>
          <p:cNvGraphicFramePr/>
          <p:nvPr/>
        </p:nvGraphicFramePr>
        <p:xfrm>
          <a:off x="4748393" y="2663998"/>
          <a:ext cx="1244119" cy="1858354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1" rtl="1">
                <a:tableStyleId>{2708684C-4D16-4618-839F-0558EEFCDFE6}</a:tableStyleId>
              </a:tblPr>
              <a:tblGrid>
                <a:gridCol w="615709"/>
                <a:gridCol w="615709"/>
              </a:tblGrid>
              <a:tr h="461413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333333"/>
                      </a:solidFill>
                    </a:lnL>
                    <a:lnR w="12700">
                      <a:solidFill>
                        <a:srgbClr val="333333"/>
                      </a:solidFill>
                    </a:lnR>
                    <a:lnT w="12700">
                      <a:solidFill>
                        <a:srgbClr val="333333"/>
                      </a:solidFill>
                    </a:lnT>
                    <a:lnB w="38100">
                      <a:solidFill>
                        <a:srgbClr val="333333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333333"/>
                      </a:solidFill>
                    </a:lnL>
                    <a:lnR w="12700">
                      <a:solidFill>
                        <a:srgbClr val="333333"/>
                      </a:solidFill>
                    </a:lnR>
                    <a:lnT w="12700">
                      <a:solidFill>
                        <a:srgbClr val="333333"/>
                      </a:solidFill>
                    </a:lnT>
                    <a:lnB w="38100">
                      <a:solidFill>
                        <a:srgbClr val="333333"/>
                      </a:solidFill>
                    </a:lnB>
                  </a:tcPr>
                </a:tc>
              </a:tr>
              <a:tr h="461413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333333"/>
                      </a:solidFill>
                    </a:lnL>
                    <a:lnR w="12700">
                      <a:solidFill>
                        <a:srgbClr val="333333"/>
                      </a:solidFill>
                    </a:lnR>
                    <a:lnT w="38100">
                      <a:solidFill>
                        <a:srgbClr val="333333"/>
                      </a:solidFill>
                    </a:lnT>
                    <a:lnB w="12700">
                      <a:solidFill>
                        <a:srgbClr val="333333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333333"/>
                      </a:solidFill>
                    </a:lnL>
                    <a:lnR w="12700">
                      <a:solidFill>
                        <a:srgbClr val="333333"/>
                      </a:solidFill>
                    </a:lnR>
                    <a:lnT w="38100">
                      <a:solidFill>
                        <a:srgbClr val="333333"/>
                      </a:solidFill>
                    </a:lnT>
                    <a:lnB w="12700">
                      <a:solidFill>
                        <a:srgbClr val="333333"/>
                      </a:solidFill>
                    </a:lnB>
                  </a:tcPr>
                </a:tc>
              </a:tr>
              <a:tr h="461413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333333"/>
                      </a:solidFill>
                    </a:lnL>
                    <a:lnR w="12700">
                      <a:solidFill>
                        <a:srgbClr val="333333"/>
                      </a:solidFill>
                    </a:lnR>
                    <a:lnT w="12700">
                      <a:solidFill>
                        <a:srgbClr val="333333"/>
                      </a:solidFill>
                    </a:lnT>
                    <a:lnB w="12700">
                      <a:solidFill>
                        <a:srgbClr val="333333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333333"/>
                      </a:solidFill>
                    </a:lnL>
                    <a:lnR w="12700">
                      <a:solidFill>
                        <a:srgbClr val="333333"/>
                      </a:solidFill>
                    </a:lnR>
                    <a:lnT w="12700">
                      <a:solidFill>
                        <a:srgbClr val="333333"/>
                      </a:solidFill>
                    </a:lnT>
                    <a:lnB w="12700">
                      <a:solidFill>
                        <a:srgbClr val="333333"/>
                      </a:solidFill>
                    </a:lnB>
                  </a:tcPr>
                </a:tc>
              </a:tr>
              <a:tr h="461413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333333"/>
                      </a:solidFill>
                    </a:lnL>
                    <a:lnR w="12700">
                      <a:solidFill>
                        <a:srgbClr val="333333"/>
                      </a:solidFill>
                    </a:lnR>
                    <a:lnT w="12700">
                      <a:solidFill>
                        <a:srgbClr val="333333"/>
                      </a:solidFill>
                    </a:lnT>
                    <a:lnB w="12700">
                      <a:solidFill>
                        <a:srgbClr val="333333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333333"/>
                      </a:solidFill>
                    </a:lnL>
                    <a:lnR w="12700">
                      <a:solidFill>
                        <a:srgbClr val="333333"/>
                      </a:solidFill>
                    </a:lnR>
                    <a:lnT w="12700">
                      <a:solidFill>
                        <a:srgbClr val="333333"/>
                      </a:solidFill>
                    </a:lnT>
                    <a:lnB w="12700">
                      <a:solidFill>
                        <a:srgbClr val="333333"/>
                      </a:solidFill>
                    </a:lnB>
                  </a:tcPr>
                </a:tc>
              </a:tr>
            </a:tbl>
          </a:graphicData>
        </a:graphic>
      </p:graphicFrame>
      <p:pic>
        <p:nvPicPr>
          <p:cNvPr id="1938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944068" y="2573277"/>
            <a:ext cx="2234995" cy="213167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939" name="IMG_6646.jpeg" descr="IMG_6646.jpe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042082" y="2658802"/>
            <a:ext cx="1975819" cy="196062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1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68238" y="3747527"/>
            <a:ext cx="992253" cy="744190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1942" name="٦٧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٦٧</a:t>
            </a:r>
          </a:p>
        </p:txBody>
      </p:sp>
      <p:grpSp>
        <p:nvGrpSpPr>
          <p:cNvPr id="1952" name="Google Shape;4466;p94"/>
          <p:cNvGrpSpPr/>
          <p:nvPr/>
        </p:nvGrpSpPr>
        <p:grpSpPr>
          <a:xfrm>
            <a:off x="6495606" y="1430449"/>
            <a:ext cx="266132" cy="450817"/>
            <a:chOff x="0" y="0"/>
            <a:chExt cx="266131" cy="450815"/>
          </a:xfrm>
        </p:grpSpPr>
        <p:sp>
          <p:nvSpPr>
            <p:cNvPr id="1943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4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5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6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7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8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9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0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1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957" name="تجميع"/>
          <p:cNvGrpSpPr/>
          <p:nvPr/>
        </p:nvGrpSpPr>
        <p:grpSpPr>
          <a:xfrm>
            <a:off x="4923080" y="925612"/>
            <a:ext cx="1768727" cy="482601"/>
            <a:chOff x="-6350" y="0"/>
            <a:chExt cx="1768726" cy="482600"/>
          </a:xfrm>
        </p:grpSpPr>
        <p:grpSp>
          <p:nvGrpSpPr>
            <p:cNvPr id="1955" name="Google Shape;1920;p50"/>
            <p:cNvGrpSpPr/>
            <p:nvPr/>
          </p:nvGrpSpPr>
          <p:grpSpPr>
            <a:xfrm>
              <a:off x="-6350" y="0"/>
              <a:ext cx="1768727" cy="475708"/>
              <a:chOff x="0" y="0"/>
              <a:chExt cx="1768726" cy="475707"/>
            </a:xfrm>
          </p:grpSpPr>
          <p:pic>
            <p:nvPicPr>
              <p:cNvPr id="1954" name="Google Shape;1920;p50" descr="Google Shape;1920;p50"/>
              <p:cNvPicPr>
                <a:picLocks noChangeAspect="1"/>
              </p:cNvPicPr>
              <p:nvPr/>
            </p:nvPicPr>
            <p:blipFill>
              <a:blip r:embed="rId3">
                <a:alphaModFix amt="82648"/>
                <a:extLst/>
              </a:blip>
              <a:stretch>
                <a:fillRect/>
              </a:stretch>
            </p:blipFill>
            <p:spPr>
              <a:xfrm>
                <a:off x="6350" y="6350"/>
                <a:ext cx="1756027" cy="463008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953" name="Google Shape;1920;p50" descr="Google Shape;1920;p50"/>
              <p:cNvPicPr>
                <a:picLocks noChangeAspect="0"/>
              </p:cNvPicPr>
              <p:nvPr/>
            </p:nvPicPr>
            <p:blipFill>
              <a:blip r:embed="rId4">
                <a:alphaModFix amt="82648"/>
                <a:extLst/>
              </a:blip>
              <a:stretch>
                <a:fillRect/>
              </a:stretch>
            </p:blipFill>
            <p:spPr>
              <a:xfrm>
                <a:off x="0" y="0"/>
                <a:ext cx="1768727" cy="475708"/>
              </a:xfrm>
              <a:prstGeom prst="rect">
                <a:avLst/>
              </a:prstGeom>
              <a:effectLst/>
            </p:spPr>
          </p:pic>
        </p:grpSp>
        <p:sp>
          <p:nvSpPr>
            <p:cNvPr id="1956" name="تأكد"/>
            <p:cNvSpPr txBox="1"/>
            <p:nvPr/>
          </p:nvSpPr>
          <p:spPr>
            <a:xfrm>
              <a:off x="131845" y="0"/>
              <a:ext cx="1492336" cy="482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algn="ctr">
                <a:defRPr sz="38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</p:grpSp>
      <p:sp>
        <p:nvSpPr>
          <p:cNvPr id="1958" name="Google Shape;4451;p94"/>
          <p:cNvSpPr/>
          <p:nvPr/>
        </p:nvSpPr>
        <p:spPr>
          <a:xfrm>
            <a:off x="6386545" y="923142"/>
            <a:ext cx="266296" cy="485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959" name="IMG_4622.png" descr="IMG_4622.png"/>
          <p:cNvPicPr>
            <a:picLocks noChangeAspect="1"/>
          </p:cNvPicPr>
          <p:nvPr/>
        </p:nvPicPr>
        <p:blipFill>
          <a:blip r:embed="rId5">
            <a:extLst/>
          </a:blip>
          <a:srcRect l="91197" t="22791" r="1545" b="74020"/>
          <a:stretch>
            <a:fillRect/>
          </a:stretch>
        </p:blipFill>
        <p:spPr>
          <a:xfrm>
            <a:off x="7329628" y="3346924"/>
            <a:ext cx="997428" cy="328643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964" name="تجميع"/>
          <p:cNvGrpSpPr/>
          <p:nvPr/>
        </p:nvGrpSpPr>
        <p:grpSpPr>
          <a:xfrm>
            <a:off x="6242465" y="2035836"/>
            <a:ext cx="329969" cy="329969"/>
            <a:chOff x="0" y="0"/>
            <a:chExt cx="329968" cy="329968"/>
          </a:xfrm>
        </p:grpSpPr>
        <p:grpSp>
          <p:nvGrpSpPr>
            <p:cNvPr id="1962" name="Google Shape;1167;p39"/>
            <p:cNvGrpSpPr/>
            <p:nvPr/>
          </p:nvGrpSpPr>
          <p:grpSpPr>
            <a:xfrm>
              <a:off x="0" y="0"/>
              <a:ext cx="329969" cy="329969"/>
              <a:chOff x="0" y="0"/>
              <a:chExt cx="329968" cy="329968"/>
            </a:xfrm>
          </p:grpSpPr>
          <p:sp>
            <p:nvSpPr>
              <p:cNvPr id="1960" name="Google Shape;1168;p39"/>
              <p:cNvSpPr/>
              <p:nvPr/>
            </p:nvSpPr>
            <p:spPr>
              <a:xfrm flipH="1">
                <a:off x="0" y="0"/>
                <a:ext cx="329969" cy="32996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961" name="Google Shape;1169;p39" descr="Google Shape;1169;p39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flipH="1">
                <a:off x="10296" y="3924"/>
                <a:ext cx="311427" cy="31142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963" name="٨"/>
            <p:cNvSpPr txBox="1"/>
            <p:nvPr/>
          </p:nvSpPr>
          <p:spPr>
            <a:xfrm>
              <a:off x="68796" y="-1"/>
              <a:ext cx="192376" cy="2885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20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٨</a:t>
              </a:r>
            </a:p>
          </p:txBody>
        </p:sp>
      </p:grpSp>
      <p:sp>
        <p:nvSpPr>
          <p:cNvPr id="1965" name="TextBox 36"/>
          <p:cNvSpPr txBox="1"/>
          <p:nvPr/>
        </p:nvSpPr>
        <p:spPr>
          <a:xfrm>
            <a:off x="1021061" y="1408212"/>
            <a:ext cx="5173847" cy="636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r" rtl="0">
              <a:lnSpc>
                <a:spcPts val="2300"/>
              </a:lnSpc>
              <a:defRPr spc="-78" sz="26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مثل المعادلة التالية بيانًيا باستعمال  الجدول              </a:t>
            </a:r>
          </a:p>
          <a:p>
            <a:pPr algn="r" rtl="0">
              <a:lnSpc>
                <a:spcPts val="2300"/>
              </a:lnSpc>
              <a:defRPr spc="-78" sz="26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س+ ٢ص= ٤</a:t>
            </a:r>
          </a:p>
        </p:txBody>
      </p:sp>
      <p:pic>
        <p:nvPicPr>
          <p:cNvPr id="1966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936701" y="2573277"/>
            <a:ext cx="3632987" cy="2106193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967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61789" y="2560538"/>
            <a:ext cx="2234995" cy="213167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968" name="IMG_6646.jpeg" descr="IMG_6646.jpe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91377" y="2646063"/>
            <a:ext cx="1975819" cy="196062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graphicFrame>
        <p:nvGraphicFramePr>
          <p:cNvPr id="1969" name="الجدول"/>
          <p:cNvGraphicFramePr/>
          <p:nvPr/>
        </p:nvGraphicFramePr>
        <p:xfrm>
          <a:off x="4347876" y="2646063"/>
          <a:ext cx="1244119" cy="1858354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1" rtl="1">
                <a:tableStyleId>{2708684C-4D16-4618-839F-0558EEFCDFE6}</a:tableStyleId>
              </a:tblPr>
              <a:tblGrid>
                <a:gridCol w="615709"/>
                <a:gridCol w="615709"/>
              </a:tblGrid>
              <a:tr h="461413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333333"/>
                      </a:solidFill>
                    </a:lnL>
                    <a:lnR w="12700">
                      <a:solidFill>
                        <a:srgbClr val="333333"/>
                      </a:solidFill>
                    </a:lnR>
                    <a:lnT w="12700">
                      <a:solidFill>
                        <a:srgbClr val="333333"/>
                      </a:solidFill>
                    </a:lnT>
                    <a:lnB w="38100">
                      <a:solidFill>
                        <a:srgbClr val="333333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333333"/>
                      </a:solidFill>
                    </a:lnL>
                    <a:lnR w="12700">
                      <a:solidFill>
                        <a:srgbClr val="333333"/>
                      </a:solidFill>
                    </a:lnR>
                    <a:lnT w="12700">
                      <a:solidFill>
                        <a:srgbClr val="333333"/>
                      </a:solidFill>
                    </a:lnT>
                    <a:lnB w="38100">
                      <a:solidFill>
                        <a:srgbClr val="333333"/>
                      </a:solidFill>
                    </a:lnB>
                  </a:tcPr>
                </a:tc>
              </a:tr>
              <a:tr h="461413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333333"/>
                      </a:solidFill>
                    </a:lnL>
                    <a:lnR w="12700">
                      <a:solidFill>
                        <a:srgbClr val="333333"/>
                      </a:solidFill>
                    </a:lnR>
                    <a:lnT w="38100">
                      <a:solidFill>
                        <a:srgbClr val="333333"/>
                      </a:solidFill>
                    </a:lnT>
                    <a:lnB w="12700">
                      <a:solidFill>
                        <a:srgbClr val="333333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333333"/>
                      </a:solidFill>
                    </a:lnL>
                    <a:lnR w="12700">
                      <a:solidFill>
                        <a:srgbClr val="333333"/>
                      </a:solidFill>
                    </a:lnR>
                    <a:lnT w="38100">
                      <a:solidFill>
                        <a:srgbClr val="333333"/>
                      </a:solidFill>
                    </a:lnT>
                    <a:lnB w="12700">
                      <a:solidFill>
                        <a:srgbClr val="333333"/>
                      </a:solidFill>
                    </a:lnB>
                  </a:tcPr>
                </a:tc>
              </a:tr>
              <a:tr h="461413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333333"/>
                      </a:solidFill>
                    </a:lnL>
                    <a:lnR w="12700">
                      <a:solidFill>
                        <a:srgbClr val="333333"/>
                      </a:solidFill>
                    </a:lnR>
                    <a:lnT w="12700">
                      <a:solidFill>
                        <a:srgbClr val="333333"/>
                      </a:solidFill>
                    </a:lnT>
                    <a:lnB w="12700">
                      <a:solidFill>
                        <a:srgbClr val="333333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333333"/>
                      </a:solidFill>
                    </a:lnL>
                    <a:lnR w="12700">
                      <a:solidFill>
                        <a:srgbClr val="333333"/>
                      </a:solidFill>
                    </a:lnR>
                    <a:lnT w="12700">
                      <a:solidFill>
                        <a:srgbClr val="333333"/>
                      </a:solidFill>
                    </a:lnT>
                    <a:lnB w="12700">
                      <a:solidFill>
                        <a:srgbClr val="333333"/>
                      </a:solidFill>
                    </a:lnB>
                  </a:tcPr>
                </a:tc>
              </a:tr>
              <a:tr h="461413"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333333"/>
                      </a:solidFill>
                    </a:lnL>
                    <a:lnR w="12700">
                      <a:solidFill>
                        <a:srgbClr val="333333"/>
                      </a:solidFill>
                    </a:lnR>
                    <a:lnT w="12700">
                      <a:solidFill>
                        <a:srgbClr val="333333"/>
                      </a:solidFill>
                    </a:lnT>
                    <a:lnB w="12700">
                      <a:solidFill>
                        <a:srgbClr val="333333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333333"/>
                      </a:solidFill>
                    </a:lnL>
                    <a:lnR w="12700">
                      <a:solidFill>
                        <a:srgbClr val="333333"/>
                      </a:solidFill>
                    </a:lnR>
                    <a:lnT w="12700">
                      <a:solidFill>
                        <a:srgbClr val="333333"/>
                      </a:solidFill>
                    </a:lnT>
                    <a:lnB w="12700">
                      <a:solidFill>
                        <a:srgbClr val="333333"/>
                      </a:solidFill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1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06757" y="1654720"/>
            <a:ext cx="802455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972" name="Google Shape;2486;p58" descr="Google Shape;2486;p5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30847" y="781044"/>
            <a:ext cx="3179729" cy="83839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75" name="تجميع"/>
          <p:cNvGrpSpPr/>
          <p:nvPr/>
        </p:nvGrpSpPr>
        <p:grpSpPr>
          <a:xfrm>
            <a:off x="1892543" y="720115"/>
            <a:ext cx="4310337" cy="1214253"/>
            <a:chOff x="0" y="0"/>
            <a:chExt cx="4310336" cy="1214252"/>
          </a:xfrm>
        </p:grpSpPr>
        <p:sp>
          <p:nvSpPr>
            <p:cNvPr id="1973" name="مربع نص 7"/>
            <p:cNvSpPr txBox="1"/>
            <p:nvPr/>
          </p:nvSpPr>
          <p:spPr>
            <a:xfrm>
              <a:off x="0" y="260281"/>
              <a:ext cx="4310337" cy="6936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b="1" spc="38" sz="2800" u="sng">
                  <a:solidFill>
                    <a:srgbClr val="44546A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مهارة تفكير عليا</a:t>
              </a:r>
            </a:p>
          </p:txBody>
        </p:sp>
        <p:pic>
          <p:nvPicPr>
            <p:cNvPr id="1974" name="صورة 7" descr="صورة 7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539754">
              <a:off x="292033" y="154757"/>
              <a:ext cx="920771" cy="9047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976" name="٦٨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٦٨</a:t>
            </a:r>
          </a:p>
        </p:txBody>
      </p:sp>
      <p:pic>
        <p:nvPicPr>
          <p:cNvPr id="1977" name="IMG_6639.png" descr="IMG_6639.png"/>
          <p:cNvPicPr>
            <a:picLocks noChangeAspect="1"/>
          </p:cNvPicPr>
          <p:nvPr/>
        </p:nvPicPr>
        <p:blipFill>
          <a:blip r:embed="rId5">
            <a:extLst/>
          </a:blip>
          <a:srcRect l="37015" t="85306" r="31251" b="10660"/>
          <a:stretch>
            <a:fillRect/>
          </a:stretch>
        </p:blipFill>
        <p:spPr>
          <a:xfrm>
            <a:off x="538950" y="2450038"/>
            <a:ext cx="6138255" cy="5850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978" name="IMG_6639.png" descr="IMG_6639.png"/>
          <p:cNvPicPr>
            <a:picLocks noChangeAspect="1"/>
          </p:cNvPicPr>
          <p:nvPr/>
        </p:nvPicPr>
        <p:blipFill>
          <a:blip r:embed="rId5">
            <a:extLst/>
          </a:blip>
          <a:srcRect l="68814" t="85306" r="25851" b="11499"/>
          <a:stretch>
            <a:fillRect/>
          </a:stretch>
        </p:blipFill>
        <p:spPr>
          <a:xfrm>
            <a:off x="4347875" y="1714521"/>
            <a:ext cx="2066820" cy="9280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0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15631" y="1101902"/>
            <a:ext cx="802455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981" name="Google Shape;3776;p79" descr="Google Shape;3776;p79"/>
          <p:cNvPicPr>
            <a:picLocks noChangeAspect="1"/>
          </p:cNvPicPr>
          <p:nvPr/>
        </p:nvPicPr>
        <p:blipFill>
          <a:blip r:embed="rId3">
            <a:alphaModFix amt="65068"/>
            <a:extLst/>
          </a:blip>
          <a:stretch>
            <a:fillRect/>
          </a:stretch>
        </p:blipFill>
        <p:spPr>
          <a:xfrm>
            <a:off x="2344711" y="896509"/>
            <a:ext cx="2920350" cy="770002"/>
          </a:xfrm>
          <a:prstGeom prst="rect">
            <a:avLst/>
          </a:prstGeom>
          <a:ln w="12700">
            <a:miter lim="400000"/>
          </a:ln>
        </p:spPr>
      </p:pic>
      <p:sp>
        <p:nvSpPr>
          <p:cNvPr id="1982" name="تدريب وحل المسائل"/>
          <p:cNvSpPr txBox="1"/>
          <p:nvPr/>
        </p:nvSpPr>
        <p:spPr>
          <a:xfrm>
            <a:off x="2175640" y="1019925"/>
            <a:ext cx="3258492" cy="437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592566">
              <a:defRPr b="1" sz="2500" u="sng">
                <a:solidFill>
                  <a:srgbClr val="37677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تدريب وحل المسائل</a:t>
            </a:r>
          </a:p>
        </p:txBody>
      </p:sp>
      <p:sp>
        <p:nvSpPr>
          <p:cNvPr id="1983" name="٦٨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٦٨</a:t>
            </a:r>
          </a:p>
        </p:txBody>
      </p:sp>
      <p:grpSp>
        <p:nvGrpSpPr>
          <p:cNvPr id="1988" name="تجميع"/>
          <p:cNvGrpSpPr/>
          <p:nvPr/>
        </p:nvGrpSpPr>
        <p:grpSpPr>
          <a:xfrm>
            <a:off x="5624885" y="2190484"/>
            <a:ext cx="464698" cy="464698"/>
            <a:chOff x="0" y="0"/>
            <a:chExt cx="464696" cy="464696"/>
          </a:xfrm>
        </p:grpSpPr>
        <p:grpSp>
          <p:nvGrpSpPr>
            <p:cNvPr id="1986" name="Google Shape;1604;p45"/>
            <p:cNvGrpSpPr/>
            <p:nvPr/>
          </p:nvGrpSpPr>
          <p:grpSpPr>
            <a:xfrm>
              <a:off x="-1" y="-1"/>
              <a:ext cx="464698" cy="464698"/>
              <a:chOff x="0" y="0"/>
              <a:chExt cx="464696" cy="464696"/>
            </a:xfrm>
          </p:grpSpPr>
          <p:sp>
            <p:nvSpPr>
              <p:cNvPr id="1984" name="Google Shape;1606;p45"/>
              <p:cNvSpPr/>
              <p:nvPr/>
            </p:nvSpPr>
            <p:spPr>
              <a:xfrm>
                <a:off x="-1" y="-1"/>
                <a:ext cx="464698" cy="46469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985" name="Google Shape;1607;p45" descr="Google Shape;1607;p45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1611" y="5526"/>
                <a:ext cx="438585" cy="4385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987" name="١٩"/>
            <p:cNvSpPr txBox="1"/>
            <p:nvPr/>
          </p:nvSpPr>
          <p:spPr>
            <a:xfrm>
              <a:off x="75359" y="97894"/>
              <a:ext cx="313979" cy="298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١٩</a:t>
              </a:r>
            </a:p>
          </p:txBody>
        </p:sp>
      </p:grpSp>
      <p:grpSp>
        <p:nvGrpSpPr>
          <p:cNvPr id="1991" name="مستطيل مستدير الزوايا"/>
          <p:cNvGrpSpPr/>
          <p:nvPr/>
        </p:nvGrpSpPr>
        <p:grpSpPr>
          <a:xfrm>
            <a:off x="872816" y="2716881"/>
            <a:ext cx="5552369" cy="1945610"/>
            <a:chOff x="0" y="0"/>
            <a:chExt cx="5552368" cy="1945608"/>
          </a:xfrm>
        </p:grpSpPr>
        <p:sp>
          <p:nvSpPr>
            <p:cNvPr id="1990" name="مستطيل مستدير الزوايا"/>
            <p:cNvSpPr/>
            <p:nvPr/>
          </p:nvSpPr>
          <p:spPr>
            <a:xfrm>
              <a:off x="12700" y="12700"/>
              <a:ext cx="5526969" cy="1920209"/>
            </a:xfrm>
            <a:prstGeom prst="roundRect">
              <a:avLst>
                <a:gd name="adj" fmla="val 4792"/>
              </a:avLst>
            </a:prstGeom>
            <a:solidFill>
              <a:srgbClr val="FEFEFE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1989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5552369" cy="1945609"/>
            </a:xfrm>
            <a:prstGeom prst="rect">
              <a:avLst/>
            </a:prstGeom>
            <a:effectLst/>
          </p:spPr>
        </p:pic>
      </p:grpSp>
      <p:pic>
        <p:nvPicPr>
          <p:cNvPr id="1992" name="IMG_6661.png" descr="IMG_6661.png"/>
          <p:cNvPicPr>
            <a:picLocks noChangeAspect="1"/>
          </p:cNvPicPr>
          <p:nvPr/>
        </p:nvPicPr>
        <p:blipFill>
          <a:blip r:embed="rId6">
            <a:extLst/>
          </a:blip>
          <a:srcRect l="58570" t="21870" r="38154" b="76311"/>
          <a:stretch>
            <a:fillRect/>
          </a:stretch>
        </p:blipFill>
        <p:spPr>
          <a:xfrm>
            <a:off x="4347877" y="2224037"/>
            <a:ext cx="986185" cy="410593"/>
          </a:xfrm>
          <a:prstGeom prst="rect">
            <a:avLst/>
          </a:prstGeom>
          <a:ln w="12700">
            <a:miter lim="400000"/>
          </a:ln>
        </p:spPr>
      </p:pic>
      <p:sp>
        <p:nvSpPr>
          <p:cNvPr id="1993" name="TextBox 36"/>
          <p:cNvSpPr txBox="1"/>
          <p:nvPr/>
        </p:nvSpPr>
        <p:spPr>
          <a:xfrm>
            <a:off x="2244730" y="1507978"/>
            <a:ext cx="3515369" cy="928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lnSpc>
                <a:spcPts val="2300"/>
              </a:lnSpc>
              <a:defRPr spc="-78" sz="26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مثل المعادلة التالية بيانًيا باستعمال المقطعين السيني والصادي </a:t>
            </a:r>
          </a:p>
        </p:txBody>
      </p:sp>
      <p:pic>
        <p:nvPicPr>
          <p:cNvPr id="1994" name="IMG_6646.jpeg" descr="IMG_6646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72816" y="2742534"/>
            <a:ext cx="1975820" cy="196062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93680" y="1026275"/>
            <a:ext cx="802455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997" name="Google Shape;3776;p79" descr="Google Shape;3776;p79"/>
          <p:cNvPicPr>
            <a:picLocks noChangeAspect="1"/>
          </p:cNvPicPr>
          <p:nvPr/>
        </p:nvPicPr>
        <p:blipFill>
          <a:blip r:embed="rId3">
            <a:alphaModFix amt="65068"/>
            <a:extLst/>
          </a:blip>
          <a:stretch>
            <a:fillRect/>
          </a:stretch>
        </p:blipFill>
        <p:spPr>
          <a:xfrm>
            <a:off x="2344711" y="896509"/>
            <a:ext cx="2920350" cy="770002"/>
          </a:xfrm>
          <a:prstGeom prst="rect">
            <a:avLst/>
          </a:prstGeom>
          <a:ln w="12700">
            <a:miter lim="400000"/>
          </a:ln>
        </p:spPr>
      </p:pic>
      <p:sp>
        <p:nvSpPr>
          <p:cNvPr id="1998" name="تدريب وحل المسائل"/>
          <p:cNvSpPr txBox="1"/>
          <p:nvPr/>
        </p:nvSpPr>
        <p:spPr>
          <a:xfrm>
            <a:off x="2175640" y="1019925"/>
            <a:ext cx="3258492" cy="437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592566">
              <a:defRPr b="1" sz="2500" u="sng">
                <a:solidFill>
                  <a:srgbClr val="37677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تدريب وحل المسائل</a:t>
            </a:r>
          </a:p>
        </p:txBody>
      </p:sp>
      <p:sp>
        <p:nvSpPr>
          <p:cNvPr id="1999" name="٦٨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٦٨</a:t>
            </a:r>
          </a:p>
        </p:txBody>
      </p:sp>
      <p:grpSp>
        <p:nvGrpSpPr>
          <p:cNvPr id="2004" name="تجميع"/>
          <p:cNvGrpSpPr/>
          <p:nvPr/>
        </p:nvGrpSpPr>
        <p:grpSpPr>
          <a:xfrm>
            <a:off x="5624885" y="2190484"/>
            <a:ext cx="464698" cy="464698"/>
            <a:chOff x="0" y="0"/>
            <a:chExt cx="464696" cy="464696"/>
          </a:xfrm>
        </p:grpSpPr>
        <p:grpSp>
          <p:nvGrpSpPr>
            <p:cNvPr id="2002" name="Google Shape;1604;p45"/>
            <p:cNvGrpSpPr/>
            <p:nvPr/>
          </p:nvGrpSpPr>
          <p:grpSpPr>
            <a:xfrm>
              <a:off x="-1" y="-1"/>
              <a:ext cx="464698" cy="464698"/>
              <a:chOff x="0" y="0"/>
              <a:chExt cx="464696" cy="464696"/>
            </a:xfrm>
          </p:grpSpPr>
          <p:sp>
            <p:nvSpPr>
              <p:cNvPr id="2000" name="Google Shape;1606;p45"/>
              <p:cNvSpPr/>
              <p:nvPr/>
            </p:nvSpPr>
            <p:spPr>
              <a:xfrm>
                <a:off x="-1" y="-1"/>
                <a:ext cx="464698" cy="46469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2001" name="Google Shape;1607;p45" descr="Google Shape;1607;p45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1611" y="5526"/>
                <a:ext cx="438585" cy="4385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003" name="٢٠"/>
            <p:cNvSpPr txBox="1"/>
            <p:nvPr/>
          </p:nvSpPr>
          <p:spPr>
            <a:xfrm>
              <a:off x="75359" y="97894"/>
              <a:ext cx="313979" cy="298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٢٠</a:t>
              </a:r>
            </a:p>
          </p:txBody>
        </p:sp>
      </p:grpSp>
      <p:grpSp>
        <p:nvGrpSpPr>
          <p:cNvPr id="2007" name="مستطيل مستدير الزوايا"/>
          <p:cNvGrpSpPr/>
          <p:nvPr/>
        </p:nvGrpSpPr>
        <p:grpSpPr>
          <a:xfrm>
            <a:off x="872816" y="2716881"/>
            <a:ext cx="5552369" cy="1945610"/>
            <a:chOff x="0" y="0"/>
            <a:chExt cx="5552368" cy="1945608"/>
          </a:xfrm>
        </p:grpSpPr>
        <p:sp>
          <p:nvSpPr>
            <p:cNvPr id="2006" name="مستطيل مستدير الزوايا"/>
            <p:cNvSpPr/>
            <p:nvPr/>
          </p:nvSpPr>
          <p:spPr>
            <a:xfrm>
              <a:off x="12700" y="12700"/>
              <a:ext cx="5526969" cy="1920209"/>
            </a:xfrm>
            <a:prstGeom prst="roundRect">
              <a:avLst>
                <a:gd name="adj" fmla="val 4792"/>
              </a:avLst>
            </a:prstGeom>
            <a:solidFill>
              <a:srgbClr val="FEFEFE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005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5552369" cy="1945609"/>
            </a:xfrm>
            <a:prstGeom prst="rect">
              <a:avLst/>
            </a:prstGeom>
            <a:effectLst/>
          </p:spPr>
        </p:pic>
      </p:grpSp>
      <p:pic>
        <p:nvPicPr>
          <p:cNvPr id="2008" name="IMG_6661.png" descr="IMG_6661.png"/>
          <p:cNvPicPr>
            <a:picLocks noChangeAspect="1"/>
          </p:cNvPicPr>
          <p:nvPr/>
        </p:nvPicPr>
        <p:blipFill>
          <a:blip r:embed="rId6">
            <a:extLst/>
          </a:blip>
          <a:srcRect l="50000" t="21870" r="46003" b="76063"/>
          <a:stretch>
            <a:fillRect/>
          </a:stretch>
        </p:blipFill>
        <p:spPr>
          <a:xfrm>
            <a:off x="4061735" y="2119649"/>
            <a:ext cx="1203277" cy="466374"/>
          </a:xfrm>
          <a:prstGeom prst="rect">
            <a:avLst/>
          </a:prstGeom>
          <a:ln w="12700">
            <a:miter lim="400000"/>
          </a:ln>
        </p:spPr>
      </p:pic>
      <p:sp>
        <p:nvSpPr>
          <p:cNvPr id="2009" name="TextBox 36"/>
          <p:cNvSpPr txBox="1"/>
          <p:nvPr/>
        </p:nvSpPr>
        <p:spPr>
          <a:xfrm>
            <a:off x="1021061" y="1564436"/>
            <a:ext cx="5173847" cy="636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lnSpc>
                <a:spcPts val="2300"/>
              </a:lnSpc>
              <a:defRPr spc="-78" sz="26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مثل المعادلة التالية بيانًيا باستعمال  الجدول              </a:t>
            </a:r>
          </a:p>
        </p:txBody>
      </p:sp>
      <p:pic>
        <p:nvPicPr>
          <p:cNvPr id="2010" name="IMG_6646.jpeg" descr="IMG_6646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72816" y="2709375"/>
            <a:ext cx="1975820" cy="196062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2011" name="IMG_6635.jpeg" descr="IMG_6635.jpeg">
            <a:hlinkClick r:id="rId8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840503" y="3478998"/>
            <a:ext cx="1332132" cy="464698"/>
          </a:xfrm>
          <a:prstGeom prst="rect">
            <a:avLst/>
          </a:prstGeom>
          <a:ln w="12700">
            <a:solidFill>
              <a:srgbClr val="0042A9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012" name="IMG_0817.png" descr="IMG_0817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365996" y="3943695"/>
            <a:ext cx="640054" cy="3250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4" name="Google Shape;4108;p86" descr="Google Shape;4108;p86"/>
          <p:cNvPicPr>
            <a:picLocks noChangeAspect="1"/>
          </p:cNvPicPr>
          <p:nvPr/>
        </p:nvPicPr>
        <p:blipFill>
          <a:blip r:embed="rId2">
            <a:alphaModFix amt="89000"/>
            <a:extLst/>
          </a:blip>
          <a:stretch>
            <a:fillRect/>
          </a:stretch>
        </p:blipFill>
        <p:spPr>
          <a:xfrm>
            <a:off x="5171010" y="1073546"/>
            <a:ext cx="1262410" cy="2371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5" name="Google Shape;4109;p86" descr="Google Shape;4109;p86"/>
          <p:cNvPicPr>
            <a:picLocks noChangeAspect="1"/>
          </p:cNvPicPr>
          <p:nvPr/>
        </p:nvPicPr>
        <p:blipFill>
          <a:blip r:embed="rId3">
            <a:alphaModFix amt="89000"/>
            <a:extLst/>
          </a:blip>
          <a:stretch>
            <a:fillRect/>
          </a:stretch>
        </p:blipFill>
        <p:spPr>
          <a:xfrm>
            <a:off x="2959728" y="1051476"/>
            <a:ext cx="1875641" cy="3523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6" name="Google Shape;4110;p86" descr="Google Shape;4110;p86"/>
          <p:cNvPicPr>
            <a:picLocks noChangeAspect="1"/>
          </p:cNvPicPr>
          <p:nvPr/>
        </p:nvPicPr>
        <p:blipFill>
          <a:blip r:embed="rId4">
            <a:alphaModFix amt="46118"/>
            <a:extLst/>
          </a:blip>
          <a:stretch>
            <a:fillRect/>
          </a:stretch>
        </p:blipFill>
        <p:spPr>
          <a:xfrm>
            <a:off x="301959" y="3373789"/>
            <a:ext cx="2268000" cy="425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7" name="Google Shape;4111;p86" descr="Google Shape;4111;p86"/>
          <p:cNvPicPr>
            <a:picLocks noChangeAspect="1"/>
          </p:cNvPicPr>
          <p:nvPr/>
        </p:nvPicPr>
        <p:blipFill>
          <a:blip r:embed="rId5">
            <a:alphaModFix amt="89000"/>
            <a:extLst/>
          </a:blip>
          <a:stretch>
            <a:fillRect/>
          </a:stretch>
        </p:blipFill>
        <p:spPr>
          <a:xfrm>
            <a:off x="553895" y="1929885"/>
            <a:ext cx="1604729" cy="301417"/>
          </a:xfrm>
          <a:prstGeom prst="rect">
            <a:avLst/>
          </a:prstGeom>
          <a:ln w="12700">
            <a:miter lim="400000"/>
          </a:ln>
        </p:spPr>
      </p:pic>
      <p:sp>
        <p:nvSpPr>
          <p:cNvPr id="2018" name="Google Shape;4924;p54"/>
          <p:cNvSpPr txBox="1"/>
          <p:nvPr/>
        </p:nvSpPr>
        <p:spPr>
          <a:xfrm>
            <a:off x="394224" y="4400198"/>
            <a:ext cx="6129634" cy="415814"/>
          </a:xfrm>
          <a:prstGeom prst="rect">
            <a:avLst/>
          </a:prstGeom>
          <a:solidFill>
            <a:srgbClr val="FEF9DA">
              <a:alpha val="57534"/>
            </a:srgbClr>
          </a:solidFill>
          <a:ln w="12700">
            <a:solidFill>
              <a:srgbClr val="78B197">
                <a:alpha val="57534"/>
              </a:srgbClr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algn="ctr" defTabSz="448055" rtl="0">
              <a:defRPr sz="1225">
                <a:solidFill>
                  <a:srgbClr val="526E66"/>
                </a:solidFill>
                <a:latin typeface="Spicy Rice"/>
                <a:ea typeface="Spicy Rice"/>
                <a:cs typeface="Spicy Rice"/>
                <a:sym typeface="Spicy Rice"/>
              </a:defRPr>
            </a:lvl1pPr>
          </a:lstStyle>
          <a:p>
            <a:pPr/>
            <a:r>
              <a:t>سُبْحَانَكَ اللَّهُمَّ وَبِحَمْدِكَ، أَشْهَدُ أَنْ لَا إِلَهَ إِلَّا أَنْتَ أَسْتَغْفِرُكَ وَأَتُوبُ إِلَيْكَ</a:t>
            </a:r>
          </a:p>
        </p:txBody>
      </p:sp>
      <p:pic>
        <p:nvPicPr>
          <p:cNvPr id="2019" name="Google Shape;2022;p40" descr="Google Shape;2022;p40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050881" y="975443"/>
            <a:ext cx="1395239" cy="466169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2020" name="Google Shape;1742;p25" descr="Google Shape;1742;p25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781741" y="994582"/>
            <a:ext cx="2231615" cy="427891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2021" name="IMG_0474.png" descr="IMG_0474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32736" y="2513615"/>
            <a:ext cx="1124382" cy="11243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2" name="Google Shape;4625;p49" descr="Google Shape;4625;p49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57341" y="1847024"/>
            <a:ext cx="1855042" cy="432171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2023" name="IMG_0491.jpeg" descr="IMG_0491.jpeg"/>
          <p:cNvPicPr>
            <a:picLocks noChangeAspect="1"/>
          </p:cNvPicPr>
          <p:nvPr/>
        </p:nvPicPr>
        <p:blipFill>
          <a:blip r:embed="rId10">
            <a:extLst/>
          </a:blip>
          <a:srcRect l="2036" t="2230" r="1691" b="1607"/>
          <a:stretch>
            <a:fillRect/>
          </a:stretch>
        </p:blipFill>
        <p:spPr>
          <a:xfrm>
            <a:off x="534420" y="3318304"/>
            <a:ext cx="283301" cy="282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6" h="21440" fill="norm" stroke="1" extrusionOk="0">
                <a:moveTo>
                  <a:pt x="11519" y="28"/>
                </a:moveTo>
                <a:cubicBezTo>
                  <a:pt x="9924" y="-103"/>
                  <a:pt x="7872" y="240"/>
                  <a:pt x="6483" y="870"/>
                </a:cubicBezTo>
                <a:cubicBezTo>
                  <a:pt x="6362" y="925"/>
                  <a:pt x="6236" y="958"/>
                  <a:pt x="6212" y="960"/>
                </a:cubicBezTo>
                <a:cubicBezTo>
                  <a:pt x="6188" y="963"/>
                  <a:pt x="6122" y="1010"/>
                  <a:pt x="6061" y="1051"/>
                </a:cubicBezTo>
                <a:cubicBezTo>
                  <a:pt x="6001" y="1091"/>
                  <a:pt x="5875" y="1163"/>
                  <a:pt x="5790" y="1201"/>
                </a:cubicBezTo>
                <a:cubicBezTo>
                  <a:pt x="5705" y="1238"/>
                  <a:pt x="5555" y="1321"/>
                  <a:pt x="5458" y="1381"/>
                </a:cubicBezTo>
                <a:cubicBezTo>
                  <a:pt x="5361" y="1442"/>
                  <a:pt x="5253" y="1485"/>
                  <a:pt x="5217" y="1502"/>
                </a:cubicBezTo>
                <a:cubicBezTo>
                  <a:pt x="5066" y="1570"/>
                  <a:pt x="4486" y="1991"/>
                  <a:pt x="4071" y="2313"/>
                </a:cubicBezTo>
                <a:cubicBezTo>
                  <a:pt x="3552" y="2716"/>
                  <a:pt x="2677" y="3585"/>
                  <a:pt x="2292" y="4088"/>
                </a:cubicBezTo>
                <a:cubicBezTo>
                  <a:pt x="2143" y="4281"/>
                  <a:pt x="1967" y="4466"/>
                  <a:pt x="1930" y="4509"/>
                </a:cubicBezTo>
                <a:cubicBezTo>
                  <a:pt x="1893" y="4551"/>
                  <a:pt x="1868" y="4616"/>
                  <a:pt x="1870" y="4629"/>
                </a:cubicBezTo>
                <a:cubicBezTo>
                  <a:pt x="1871" y="4642"/>
                  <a:pt x="1805" y="4750"/>
                  <a:pt x="1719" y="4869"/>
                </a:cubicBezTo>
                <a:cubicBezTo>
                  <a:pt x="1633" y="4989"/>
                  <a:pt x="1568" y="5097"/>
                  <a:pt x="1568" y="5110"/>
                </a:cubicBezTo>
                <a:cubicBezTo>
                  <a:pt x="1568" y="5122"/>
                  <a:pt x="1513" y="5218"/>
                  <a:pt x="1447" y="5320"/>
                </a:cubicBezTo>
                <a:cubicBezTo>
                  <a:pt x="1333" y="5499"/>
                  <a:pt x="965" y="6238"/>
                  <a:pt x="965" y="6283"/>
                </a:cubicBezTo>
                <a:cubicBezTo>
                  <a:pt x="965" y="6295"/>
                  <a:pt x="888" y="6432"/>
                  <a:pt x="814" y="6583"/>
                </a:cubicBezTo>
                <a:cubicBezTo>
                  <a:pt x="528" y="7168"/>
                  <a:pt x="256" y="8197"/>
                  <a:pt x="90" y="9259"/>
                </a:cubicBezTo>
                <a:cubicBezTo>
                  <a:pt x="-58" y="10211"/>
                  <a:pt x="-22" y="11790"/>
                  <a:pt x="181" y="12778"/>
                </a:cubicBezTo>
                <a:cubicBezTo>
                  <a:pt x="234" y="13037"/>
                  <a:pt x="227" y="13124"/>
                  <a:pt x="181" y="13199"/>
                </a:cubicBezTo>
                <a:cubicBezTo>
                  <a:pt x="132" y="13278"/>
                  <a:pt x="154" y="13283"/>
                  <a:pt x="241" y="13349"/>
                </a:cubicBezTo>
                <a:cubicBezTo>
                  <a:pt x="346" y="13429"/>
                  <a:pt x="440" y="13722"/>
                  <a:pt x="392" y="13800"/>
                </a:cubicBezTo>
                <a:cubicBezTo>
                  <a:pt x="376" y="13825"/>
                  <a:pt x="387" y="13879"/>
                  <a:pt x="422" y="13920"/>
                </a:cubicBezTo>
                <a:cubicBezTo>
                  <a:pt x="532" y="14050"/>
                  <a:pt x="655" y="14439"/>
                  <a:pt x="603" y="14492"/>
                </a:cubicBezTo>
                <a:cubicBezTo>
                  <a:pt x="570" y="14524"/>
                  <a:pt x="595" y="14558"/>
                  <a:pt x="663" y="14612"/>
                </a:cubicBezTo>
                <a:cubicBezTo>
                  <a:pt x="747" y="14677"/>
                  <a:pt x="958" y="15153"/>
                  <a:pt x="905" y="15153"/>
                </a:cubicBezTo>
                <a:cubicBezTo>
                  <a:pt x="894" y="15153"/>
                  <a:pt x="938" y="15224"/>
                  <a:pt x="995" y="15303"/>
                </a:cubicBezTo>
                <a:cubicBezTo>
                  <a:pt x="1094" y="15443"/>
                  <a:pt x="1100" y="15432"/>
                  <a:pt x="1025" y="15514"/>
                </a:cubicBezTo>
                <a:cubicBezTo>
                  <a:pt x="982" y="15561"/>
                  <a:pt x="949" y="15618"/>
                  <a:pt x="965" y="15634"/>
                </a:cubicBezTo>
                <a:cubicBezTo>
                  <a:pt x="981" y="15650"/>
                  <a:pt x="1021" y="15621"/>
                  <a:pt x="1055" y="15574"/>
                </a:cubicBezTo>
                <a:cubicBezTo>
                  <a:pt x="1115" y="15494"/>
                  <a:pt x="1133" y="15498"/>
                  <a:pt x="1206" y="15664"/>
                </a:cubicBezTo>
                <a:cubicBezTo>
                  <a:pt x="1249" y="15761"/>
                  <a:pt x="1294" y="15863"/>
                  <a:pt x="1297" y="15875"/>
                </a:cubicBezTo>
                <a:cubicBezTo>
                  <a:pt x="1299" y="15887"/>
                  <a:pt x="1376" y="16021"/>
                  <a:pt x="1478" y="16175"/>
                </a:cubicBezTo>
                <a:cubicBezTo>
                  <a:pt x="1579" y="16329"/>
                  <a:pt x="1640" y="16458"/>
                  <a:pt x="1628" y="16476"/>
                </a:cubicBezTo>
                <a:cubicBezTo>
                  <a:pt x="1617" y="16495"/>
                  <a:pt x="1649" y="16521"/>
                  <a:pt x="1689" y="16536"/>
                </a:cubicBezTo>
                <a:cubicBezTo>
                  <a:pt x="1728" y="16551"/>
                  <a:pt x="1734" y="16581"/>
                  <a:pt x="1719" y="16596"/>
                </a:cubicBezTo>
                <a:cubicBezTo>
                  <a:pt x="1704" y="16612"/>
                  <a:pt x="1744" y="16660"/>
                  <a:pt x="1779" y="16687"/>
                </a:cubicBezTo>
                <a:cubicBezTo>
                  <a:pt x="1814" y="16713"/>
                  <a:pt x="1832" y="16771"/>
                  <a:pt x="1839" y="16807"/>
                </a:cubicBezTo>
                <a:cubicBezTo>
                  <a:pt x="1847" y="16843"/>
                  <a:pt x="1888" y="16896"/>
                  <a:pt x="1930" y="16927"/>
                </a:cubicBezTo>
                <a:cubicBezTo>
                  <a:pt x="2045" y="17013"/>
                  <a:pt x="2267" y="17343"/>
                  <a:pt x="2231" y="17378"/>
                </a:cubicBezTo>
                <a:cubicBezTo>
                  <a:pt x="2214" y="17395"/>
                  <a:pt x="2236" y="17416"/>
                  <a:pt x="2262" y="17408"/>
                </a:cubicBezTo>
                <a:cubicBezTo>
                  <a:pt x="2326" y="17388"/>
                  <a:pt x="2587" y="17671"/>
                  <a:pt x="2563" y="17739"/>
                </a:cubicBezTo>
                <a:cubicBezTo>
                  <a:pt x="2553" y="17769"/>
                  <a:pt x="2562" y="17799"/>
                  <a:pt x="2593" y="17799"/>
                </a:cubicBezTo>
                <a:cubicBezTo>
                  <a:pt x="2693" y="17799"/>
                  <a:pt x="3195" y="18326"/>
                  <a:pt x="3166" y="18401"/>
                </a:cubicBezTo>
                <a:cubicBezTo>
                  <a:pt x="3148" y="18448"/>
                  <a:pt x="3148" y="18479"/>
                  <a:pt x="3196" y="18461"/>
                </a:cubicBezTo>
                <a:cubicBezTo>
                  <a:pt x="3282" y="18428"/>
                  <a:pt x="3590" y="18734"/>
                  <a:pt x="3558" y="18821"/>
                </a:cubicBezTo>
                <a:cubicBezTo>
                  <a:pt x="3542" y="18866"/>
                  <a:pt x="3553" y="18869"/>
                  <a:pt x="3619" y="18852"/>
                </a:cubicBezTo>
                <a:cubicBezTo>
                  <a:pt x="3727" y="18823"/>
                  <a:pt x="3943" y="19011"/>
                  <a:pt x="3860" y="19062"/>
                </a:cubicBezTo>
                <a:cubicBezTo>
                  <a:pt x="3773" y="19116"/>
                  <a:pt x="3955" y="19271"/>
                  <a:pt x="4071" y="19242"/>
                </a:cubicBezTo>
                <a:cubicBezTo>
                  <a:pt x="4145" y="19224"/>
                  <a:pt x="4238" y="19270"/>
                  <a:pt x="4493" y="19453"/>
                </a:cubicBezTo>
                <a:cubicBezTo>
                  <a:pt x="4681" y="19588"/>
                  <a:pt x="4831" y="19703"/>
                  <a:pt x="4825" y="19724"/>
                </a:cubicBezTo>
                <a:cubicBezTo>
                  <a:pt x="4819" y="19745"/>
                  <a:pt x="4855" y="19764"/>
                  <a:pt x="4885" y="19754"/>
                </a:cubicBezTo>
                <a:cubicBezTo>
                  <a:pt x="4915" y="19743"/>
                  <a:pt x="5078" y="19827"/>
                  <a:pt x="5247" y="19934"/>
                </a:cubicBezTo>
                <a:cubicBezTo>
                  <a:pt x="5579" y="20143"/>
                  <a:pt x="5806" y="20263"/>
                  <a:pt x="6423" y="20535"/>
                </a:cubicBezTo>
                <a:cubicBezTo>
                  <a:pt x="6802" y="20703"/>
                  <a:pt x="7868" y="21074"/>
                  <a:pt x="8051" y="21107"/>
                </a:cubicBezTo>
                <a:cubicBezTo>
                  <a:pt x="8100" y="21115"/>
                  <a:pt x="8436" y="21194"/>
                  <a:pt x="8775" y="21257"/>
                </a:cubicBezTo>
                <a:cubicBezTo>
                  <a:pt x="9114" y="21321"/>
                  <a:pt x="9571" y="21385"/>
                  <a:pt x="9800" y="21407"/>
                </a:cubicBezTo>
                <a:cubicBezTo>
                  <a:pt x="10734" y="21497"/>
                  <a:pt x="12108" y="21397"/>
                  <a:pt x="13148" y="21167"/>
                </a:cubicBezTo>
                <a:cubicBezTo>
                  <a:pt x="13578" y="21071"/>
                  <a:pt x="14443" y="20814"/>
                  <a:pt x="14656" y="20716"/>
                </a:cubicBezTo>
                <a:cubicBezTo>
                  <a:pt x="15174" y="20477"/>
                  <a:pt x="15470" y="20362"/>
                  <a:pt x="15530" y="20385"/>
                </a:cubicBezTo>
                <a:cubicBezTo>
                  <a:pt x="15576" y="20403"/>
                  <a:pt x="15598" y="20389"/>
                  <a:pt x="15590" y="20355"/>
                </a:cubicBezTo>
                <a:cubicBezTo>
                  <a:pt x="15583" y="20325"/>
                  <a:pt x="15662" y="20234"/>
                  <a:pt x="15771" y="20175"/>
                </a:cubicBezTo>
                <a:cubicBezTo>
                  <a:pt x="15880" y="20115"/>
                  <a:pt x="16084" y="20018"/>
                  <a:pt x="16224" y="19934"/>
                </a:cubicBezTo>
                <a:cubicBezTo>
                  <a:pt x="16363" y="19850"/>
                  <a:pt x="16527" y="19797"/>
                  <a:pt x="16555" y="19814"/>
                </a:cubicBezTo>
                <a:cubicBezTo>
                  <a:pt x="16585" y="19832"/>
                  <a:pt x="16572" y="19810"/>
                  <a:pt x="16555" y="19784"/>
                </a:cubicBezTo>
                <a:cubicBezTo>
                  <a:pt x="16526" y="19736"/>
                  <a:pt x="16756" y="19593"/>
                  <a:pt x="16797" y="19633"/>
                </a:cubicBezTo>
                <a:cubicBezTo>
                  <a:pt x="16809" y="19646"/>
                  <a:pt x="16858" y="19583"/>
                  <a:pt x="16917" y="19513"/>
                </a:cubicBezTo>
                <a:cubicBezTo>
                  <a:pt x="16987" y="19430"/>
                  <a:pt x="17052" y="19405"/>
                  <a:pt x="17098" y="19423"/>
                </a:cubicBezTo>
                <a:cubicBezTo>
                  <a:pt x="17143" y="19440"/>
                  <a:pt x="17147" y="19422"/>
                  <a:pt x="17128" y="19393"/>
                </a:cubicBezTo>
                <a:cubicBezTo>
                  <a:pt x="17102" y="19350"/>
                  <a:pt x="17502" y="19032"/>
                  <a:pt x="17581" y="19032"/>
                </a:cubicBezTo>
                <a:cubicBezTo>
                  <a:pt x="17599" y="19032"/>
                  <a:pt x="17663" y="18967"/>
                  <a:pt x="17731" y="18882"/>
                </a:cubicBezTo>
                <a:cubicBezTo>
                  <a:pt x="17799" y="18797"/>
                  <a:pt x="17862" y="18749"/>
                  <a:pt x="17882" y="18761"/>
                </a:cubicBezTo>
                <a:cubicBezTo>
                  <a:pt x="17902" y="18774"/>
                  <a:pt x="18004" y="18690"/>
                  <a:pt x="18093" y="18581"/>
                </a:cubicBezTo>
                <a:cubicBezTo>
                  <a:pt x="18183" y="18472"/>
                  <a:pt x="18282" y="18387"/>
                  <a:pt x="18304" y="18401"/>
                </a:cubicBezTo>
                <a:cubicBezTo>
                  <a:pt x="18327" y="18414"/>
                  <a:pt x="18371" y="18374"/>
                  <a:pt x="18395" y="18310"/>
                </a:cubicBezTo>
                <a:cubicBezTo>
                  <a:pt x="18422" y="18240"/>
                  <a:pt x="18454" y="18201"/>
                  <a:pt x="18485" y="18220"/>
                </a:cubicBezTo>
                <a:cubicBezTo>
                  <a:pt x="18514" y="18238"/>
                  <a:pt x="18531" y="18246"/>
                  <a:pt x="18515" y="18220"/>
                </a:cubicBezTo>
                <a:cubicBezTo>
                  <a:pt x="18500" y="18196"/>
                  <a:pt x="18595" y="18026"/>
                  <a:pt x="18757" y="17859"/>
                </a:cubicBezTo>
                <a:cubicBezTo>
                  <a:pt x="18918" y="17693"/>
                  <a:pt x="19081" y="17504"/>
                  <a:pt x="19119" y="17438"/>
                </a:cubicBezTo>
                <a:cubicBezTo>
                  <a:pt x="19156" y="17373"/>
                  <a:pt x="19359" y="17115"/>
                  <a:pt x="19541" y="16867"/>
                </a:cubicBezTo>
                <a:cubicBezTo>
                  <a:pt x="19722" y="16619"/>
                  <a:pt x="19871" y="16386"/>
                  <a:pt x="19903" y="16326"/>
                </a:cubicBezTo>
                <a:cubicBezTo>
                  <a:pt x="19935" y="16265"/>
                  <a:pt x="19992" y="16182"/>
                  <a:pt x="20023" y="16145"/>
                </a:cubicBezTo>
                <a:cubicBezTo>
                  <a:pt x="20139" y="16013"/>
                  <a:pt x="20730" y="14720"/>
                  <a:pt x="20898" y="14221"/>
                </a:cubicBezTo>
                <a:cubicBezTo>
                  <a:pt x="21090" y="13647"/>
                  <a:pt x="21301" y="12888"/>
                  <a:pt x="21320" y="12687"/>
                </a:cubicBezTo>
                <a:cubicBezTo>
                  <a:pt x="21359" y="12275"/>
                  <a:pt x="21391" y="12082"/>
                  <a:pt x="21471" y="12026"/>
                </a:cubicBezTo>
                <a:cubicBezTo>
                  <a:pt x="21532" y="11983"/>
                  <a:pt x="21542" y="11979"/>
                  <a:pt x="21501" y="11966"/>
                </a:cubicBezTo>
                <a:cubicBezTo>
                  <a:pt x="21455" y="11951"/>
                  <a:pt x="21460" y="11723"/>
                  <a:pt x="21471" y="10943"/>
                </a:cubicBezTo>
                <a:cubicBezTo>
                  <a:pt x="21487" y="9745"/>
                  <a:pt x="21412" y="9065"/>
                  <a:pt x="21169" y="8117"/>
                </a:cubicBezTo>
                <a:cubicBezTo>
                  <a:pt x="21119" y="7921"/>
                  <a:pt x="21066" y="7746"/>
                  <a:pt x="21079" y="7726"/>
                </a:cubicBezTo>
                <a:cubicBezTo>
                  <a:pt x="21091" y="7706"/>
                  <a:pt x="21082" y="7663"/>
                  <a:pt x="21049" y="7636"/>
                </a:cubicBezTo>
                <a:cubicBezTo>
                  <a:pt x="21015" y="7608"/>
                  <a:pt x="20973" y="7503"/>
                  <a:pt x="20958" y="7425"/>
                </a:cubicBezTo>
                <a:cubicBezTo>
                  <a:pt x="20943" y="7347"/>
                  <a:pt x="20870" y="7168"/>
                  <a:pt x="20807" y="7004"/>
                </a:cubicBezTo>
                <a:cubicBezTo>
                  <a:pt x="20745" y="6840"/>
                  <a:pt x="20704" y="6661"/>
                  <a:pt x="20717" y="6613"/>
                </a:cubicBezTo>
                <a:cubicBezTo>
                  <a:pt x="20731" y="6559"/>
                  <a:pt x="20724" y="6523"/>
                  <a:pt x="20687" y="6523"/>
                </a:cubicBezTo>
                <a:cubicBezTo>
                  <a:pt x="20634" y="6523"/>
                  <a:pt x="20470" y="6212"/>
                  <a:pt x="20445" y="6072"/>
                </a:cubicBezTo>
                <a:cubicBezTo>
                  <a:pt x="20441" y="6044"/>
                  <a:pt x="20410" y="5984"/>
                  <a:pt x="20385" y="5952"/>
                </a:cubicBezTo>
                <a:cubicBezTo>
                  <a:pt x="20360" y="5919"/>
                  <a:pt x="20254" y="5748"/>
                  <a:pt x="20174" y="5591"/>
                </a:cubicBezTo>
                <a:cubicBezTo>
                  <a:pt x="19887" y="5030"/>
                  <a:pt x="19347" y="4216"/>
                  <a:pt x="18938" y="3757"/>
                </a:cubicBezTo>
                <a:cubicBezTo>
                  <a:pt x="18493" y="3258"/>
                  <a:pt x="17390" y="2223"/>
                  <a:pt x="17279" y="2193"/>
                </a:cubicBezTo>
                <a:cubicBezTo>
                  <a:pt x="17205" y="2173"/>
                  <a:pt x="16978" y="1991"/>
                  <a:pt x="16978" y="1953"/>
                </a:cubicBezTo>
                <a:cubicBezTo>
                  <a:pt x="16978" y="1933"/>
                  <a:pt x="16954" y="1923"/>
                  <a:pt x="16917" y="1923"/>
                </a:cubicBezTo>
                <a:cubicBezTo>
                  <a:pt x="16880" y="1923"/>
                  <a:pt x="16841" y="1898"/>
                  <a:pt x="16827" y="1862"/>
                </a:cubicBezTo>
                <a:cubicBezTo>
                  <a:pt x="16813" y="1826"/>
                  <a:pt x="16786" y="1790"/>
                  <a:pt x="16766" y="1802"/>
                </a:cubicBezTo>
                <a:cubicBezTo>
                  <a:pt x="16746" y="1815"/>
                  <a:pt x="16719" y="1824"/>
                  <a:pt x="16706" y="1802"/>
                </a:cubicBezTo>
                <a:cubicBezTo>
                  <a:pt x="16693" y="1781"/>
                  <a:pt x="16502" y="1658"/>
                  <a:pt x="16284" y="1532"/>
                </a:cubicBezTo>
                <a:cubicBezTo>
                  <a:pt x="16066" y="1405"/>
                  <a:pt x="15882" y="1277"/>
                  <a:pt x="15892" y="1261"/>
                </a:cubicBezTo>
                <a:cubicBezTo>
                  <a:pt x="15902" y="1245"/>
                  <a:pt x="15874" y="1234"/>
                  <a:pt x="15832" y="1231"/>
                </a:cubicBezTo>
                <a:cubicBezTo>
                  <a:pt x="15790" y="1228"/>
                  <a:pt x="15608" y="1158"/>
                  <a:pt x="15440" y="1081"/>
                </a:cubicBezTo>
                <a:cubicBezTo>
                  <a:pt x="15272" y="1004"/>
                  <a:pt x="15030" y="901"/>
                  <a:pt x="14897" y="840"/>
                </a:cubicBezTo>
                <a:cubicBezTo>
                  <a:pt x="14596" y="702"/>
                  <a:pt x="13492" y="326"/>
                  <a:pt x="13389" y="329"/>
                </a:cubicBezTo>
                <a:cubicBezTo>
                  <a:pt x="13347" y="330"/>
                  <a:pt x="13313" y="322"/>
                  <a:pt x="13299" y="299"/>
                </a:cubicBezTo>
                <a:cubicBezTo>
                  <a:pt x="13284" y="276"/>
                  <a:pt x="13262" y="254"/>
                  <a:pt x="13238" y="269"/>
                </a:cubicBezTo>
                <a:cubicBezTo>
                  <a:pt x="13215" y="283"/>
                  <a:pt x="13149" y="279"/>
                  <a:pt x="13087" y="239"/>
                </a:cubicBezTo>
                <a:cubicBezTo>
                  <a:pt x="13026" y="199"/>
                  <a:pt x="12941" y="165"/>
                  <a:pt x="12907" y="179"/>
                </a:cubicBezTo>
                <a:cubicBezTo>
                  <a:pt x="12872" y="192"/>
                  <a:pt x="12732" y="171"/>
                  <a:pt x="12605" y="148"/>
                </a:cubicBezTo>
                <a:cubicBezTo>
                  <a:pt x="12478" y="126"/>
                  <a:pt x="12316" y="101"/>
                  <a:pt x="12243" y="88"/>
                </a:cubicBezTo>
                <a:cubicBezTo>
                  <a:pt x="12170" y="76"/>
                  <a:pt x="11846" y="55"/>
                  <a:pt x="11519" y="2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024" name="عزيزتي الطالبة…"/>
          <p:cNvSpPr txBox="1"/>
          <p:nvPr/>
        </p:nvSpPr>
        <p:spPr>
          <a:xfrm>
            <a:off x="483465" y="3373789"/>
            <a:ext cx="1811249" cy="528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200">
                <a:solidFill>
                  <a:srgbClr val="A65C5C"/>
                </a:solidFill>
              </a:defRPr>
            </a:pPr>
            <a:r>
              <a:t>عزيزتي الطالبة  </a:t>
            </a:r>
          </a:p>
          <a:p>
            <a:pPr algn="ctr" rtl="0">
              <a:defRPr b="1" sz="1200">
                <a:solidFill>
                  <a:srgbClr val="A65C5C"/>
                </a:solidFill>
              </a:defRPr>
            </a:pPr>
            <a:r>
              <a:t>يمكنك زيارة قناة عين التعليمية للاستفادة</a:t>
            </a:r>
          </a:p>
        </p:txBody>
      </p:sp>
      <p:pic>
        <p:nvPicPr>
          <p:cNvPr id="2025" name="IMG_0512.png" descr="IMG_0512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873617" y="2202387"/>
            <a:ext cx="871236" cy="54016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33" name="تجميع"/>
          <p:cNvGrpSpPr/>
          <p:nvPr/>
        </p:nvGrpSpPr>
        <p:grpSpPr>
          <a:xfrm>
            <a:off x="1744758" y="1956422"/>
            <a:ext cx="426866" cy="426867"/>
            <a:chOff x="0" y="0"/>
            <a:chExt cx="426865" cy="426865"/>
          </a:xfrm>
        </p:grpSpPr>
        <p:grpSp>
          <p:nvGrpSpPr>
            <p:cNvPr id="2028" name="Google Shape;3633;p76"/>
            <p:cNvGrpSpPr/>
            <p:nvPr/>
          </p:nvGrpSpPr>
          <p:grpSpPr>
            <a:xfrm>
              <a:off x="0" y="0"/>
              <a:ext cx="426866" cy="426866"/>
              <a:chOff x="0" y="0"/>
              <a:chExt cx="426865" cy="426865"/>
            </a:xfrm>
          </p:grpSpPr>
          <p:sp>
            <p:nvSpPr>
              <p:cNvPr id="2026" name="Google Shape;3634;p76"/>
              <p:cNvSpPr/>
              <p:nvPr/>
            </p:nvSpPr>
            <p:spPr>
              <a:xfrm>
                <a:off x="-1" y="-1"/>
                <a:ext cx="426867" cy="42686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2027" name="Google Shape;3635;p76" descr="Google Shape;3635;p76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10666" y="5076"/>
                <a:ext cx="402879" cy="40288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032" name="تجميع"/>
            <p:cNvGrpSpPr/>
            <p:nvPr/>
          </p:nvGrpSpPr>
          <p:grpSpPr>
            <a:xfrm>
              <a:off x="107669" y="109511"/>
              <a:ext cx="208271" cy="189588"/>
              <a:chOff x="0" y="0"/>
              <a:chExt cx="208270" cy="189586"/>
            </a:xfrm>
          </p:grpSpPr>
          <p:sp>
            <p:nvSpPr>
              <p:cNvPr id="2029" name="Google Shape;3598;p76"/>
              <p:cNvSpPr/>
              <p:nvPr/>
            </p:nvSpPr>
            <p:spPr>
              <a:xfrm>
                <a:off x="51514" y="0"/>
                <a:ext cx="156757" cy="1570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6" h="21600" fill="norm" stroke="1" extrusionOk="0">
                    <a:moveTo>
                      <a:pt x="13317" y="0"/>
                    </a:moveTo>
                    <a:cubicBezTo>
                      <a:pt x="12642" y="0"/>
                      <a:pt x="11981" y="284"/>
                      <a:pt x="11470" y="835"/>
                    </a:cubicBezTo>
                    <a:lnTo>
                      <a:pt x="0" y="12427"/>
                    </a:lnTo>
                    <a:lnTo>
                      <a:pt x="9076" y="21600"/>
                    </a:lnTo>
                    <a:lnTo>
                      <a:pt x="20546" y="10010"/>
                    </a:lnTo>
                    <a:cubicBezTo>
                      <a:pt x="21600" y="8942"/>
                      <a:pt x="21600" y="7236"/>
                      <a:pt x="20546" y="6169"/>
                    </a:cubicBezTo>
                    <a:lnTo>
                      <a:pt x="15338" y="977"/>
                    </a:lnTo>
                    <a:cubicBezTo>
                      <a:pt x="14760" y="321"/>
                      <a:pt x="14032" y="0"/>
                      <a:pt x="13317" y="0"/>
                    </a:cubicBez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30" name="Google Shape;3599;p76"/>
              <p:cNvSpPr/>
              <p:nvPr/>
            </p:nvSpPr>
            <p:spPr>
              <a:xfrm>
                <a:off x="30333" y="98607"/>
                <a:ext cx="78050" cy="7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87" y="0"/>
                    </a:moveTo>
                    <a:lnTo>
                      <a:pt x="2143" y="1285"/>
                    </a:lnTo>
                    <a:cubicBezTo>
                      <a:pt x="1144" y="2289"/>
                      <a:pt x="427" y="3719"/>
                      <a:pt x="427" y="5435"/>
                    </a:cubicBezTo>
                    <a:cubicBezTo>
                      <a:pt x="427" y="6579"/>
                      <a:pt x="858" y="8010"/>
                      <a:pt x="2002" y="9013"/>
                    </a:cubicBezTo>
                    <a:cubicBezTo>
                      <a:pt x="2861" y="9585"/>
                      <a:pt x="2715" y="11156"/>
                      <a:pt x="2002" y="11874"/>
                    </a:cubicBezTo>
                    <a:lnTo>
                      <a:pt x="0" y="13731"/>
                    </a:lnTo>
                    <a:lnTo>
                      <a:pt x="7864" y="21600"/>
                    </a:lnTo>
                    <a:lnTo>
                      <a:pt x="9867" y="19738"/>
                    </a:lnTo>
                    <a:cubicBezTo>
                      <a:pt x="10226" y="19384"/>
                      <a:pt x="10725" y="19203"/>
                      <a:pt x="11247" y="19203"/>
                    </a:cubicBezTo>
                    <a:cubicBezTo>
                      <a:pt x="11765" y="19203"/>
                      <a:pt x="12301" y="19384"/>
                      <a:pt x="12728" y="19738"/>
                    </a:cubicBezTo>
                    <a:cubicBezTo>
                      <a:pt x="13731" y="20742"/>
                      <a:pt x="15161" y="21314"/>
                      <a:pt x="16592" y="21314"/>
                    </a:cubicBezTo>
                    <a:cubicBezTo>
                      <a:pt x="18022" y="21314"/>
                      <a:pt x="19311" y="20742"/>
                      <a:pt x="20456" y="19738"/>
                    </a:cubicBezTo>
                    <a:lnTo>
                      <a:pt x="21600" y="18453"/>
                    </a:lnTo>
                    <a:lnTo>
                      <a:pt x="3287" y="0"/>
                    </a:ln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31" name="Google Shape;3600;p76"/>
              <p:cNvSpPr/>
              <p:nvPr/>
            </p:nvSpPr>
            <p:spPr>
              <a:xfrm>
                <a:off x="0" y="159593"/>
                <a:ext cx="48939" cy="29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6" h="21600" fill="norm" stroke="1" extrusionOk="0">
                    <a:moveTo>
                      <a:pt x="9091" y="0"/>
                    </a:moveTo>
                    <a:lnTo>
                      <a:pt x="801" y="13778"/>
                    </a:lnTo>
                    <a:cubicBezTo>
                      <a:pt x="-944" y="16011"/>
                      <a:pt x="365" y="21600"/>
                      <a:pt x="2761" y="21600"/>
                    </a:cubicBezTo>
                    <a:lnTo>
                      <a:pt x="18253" y="21600"/>
                    </a:lnTo>
                    <a:cubicBezTo>
                      <a:pt x="19347" y="21600"/>
                      <a:pt x="19998" y="20856"/>
                      <a:pt x="20656" y="19733"/>
                    </a:cubicBezTo>
                    <a:lnTo>
                      <a:pt x="9091" y="0"/>
                    </a:ln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2034" name="Google Shape;4248;p88" descr="Google Shape;4248;p88"/>
          <p:cNvPicPr>
            <a:picLocks noChangeAspect="1"/>
          </p:cNvPicPr>
          <p:nvPr/>
        </p:nvPicPr>
        <p:blipFill>
          <a:blip r:embed="rId13">
            <a:alphaModFix amt="85000"/>
            <a:extLst/>
          </a:blip>
          <a:srcRect l="2713" t="3085" r="8326" b="5095"/>
          <a:stretch>
            <a:fillRect/>
          </a:stretch>
        </p:blipFill>
        <p:spPr>
          <a:xfrm>
            <a:off x="5216764" y="1726438"/>
            <a:ext cx="1171012" cy="15918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39" name="تجميع"/>
          <p:cNvGrpSpPr/>
          <p:nvPr/>
        </p:nvGrpSpPr>
        <p:grpSpPr>
          <a:xfrm>
            <a:off x="6044125" y="1540051"/>
            <a:ext cx="440689" cy="440689"/>
            <a:chOff x="0" y="0"/>
            <a:chExt cx="440688" cy="440688"/>
          </a:xfrm>
        </p:grpSpPr>
        <p:grpSp>
          <p:nvGrpSpPr>
            <p:cNvPr id="2037" name="Google Shape;3617;p76"/>
            <p:cNvGrpSpPr/>
            <p:nvPr/>
          </p:nvGrpSpPr>
          <p:grpSpPr>
            <a:xfrm>
              <a:off x="0" y="0"/>
              <a:ext cx="440689" cy="440689"/>
              <a:chOff x="0" y="0"/>
              <a:chExt cx="440688" cy="440688"/>
            </a:xfrm>
          </p:grpSpPr>
          <p:sp>
            <p:nvSpPr>
              <p:cNvPr id="2035" name="Google Shape;3618;p76"/>
              <p:cNvSpPr/>
              <p:nvPr/>
            </p:nvSpPr>
            <p:spPr>
              <a:xfrm>
                <a:off x="-1" y="-1"/>
                <a:ext cx="440690" cy="44069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2036" name="Google Shape;3619;p76" descr="Google Shape;3619;p76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11011" y="5241"/>
                <a:ext cx="415926" cy="4159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038" name="Google Shape;3636;p76"/>
            <p:cNvSpPr/>
            <p:nvPr/>
          </p:nvSpPr>
          <p:spPr>
            <a:xfrm>
              <a:off x="103484" y="116838"/>
              <a:ext cx="233720" cy="233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91" y="7750"/>
                  </a:moveTo>
                  <a:cubicBezTo>
                    <a:pt x="7310" y="7750"/>
                    <a:pt x="7964" y="8341"/>
                    <a:pt x="7964" y="9149"/>
                  </a:cubicBezTo>
                  <a:cubicBezTo>
                    <a:pt x="7964" y="9955"/>
                    <a:pt x="7310" y="10548"/>
                    <a:pt x="6491" y="10548"/>
                  </a:cubicBezTo>
                  <a:cubicBezTo>
                    <a:pt x="5672" y="10548"/>
                    <a:pt x="5073" y="9955"/>
                    <a:pt x="5073" y="9149"/>
                  </a:cubicBezTo>
                  <a:cubicBezTo>
                    <a:pt x="5073" y="8341"/>
                    <a:pt x="5672" y="7750"/>
                    <a:pt x="6491" y="7750"/>
                  </a:cubicBezTo>
                  <a:close/>
                  <a:moveTo>
                    <a:pt x="10800" y="7750"/>
                  </a:moveTo>
                  <a:cubicBezTo>
                    <a:pt x="11617" y="7750"/>
                    <a:pt x="12218" y="8341"/>
                    <a:pt x="12218" y="9149"/>
                  </a:cubicBezTo>
                  <a:cubicBezTo>
                    <a:pt x="12218" y="9955"/>
                    <a:pt x="11617" y="10548"/>
                    <a:pt x="10800" y="10548"/>
                  </a:cubicBezTo>
                  <a:cubicBezTo>
                    <a:pt x="9981" y="10548"/>
                    <a:pt x="9382" y="9955"/>
                    <a:pt x="9382" y="9149"/>
                  </a:cubicBezTo>
                  <a:cubicBezTo>
                    <a:pt x="9382" y="8341"/>
                    <a:pt x="9981" y="7750"/>
                    <a:pt x="10800" y="7750"/>
                  </a:cubicBezTo>
                  <a:close/>
                  <a:moveTo>
                    <a:pt x="15109" y="7750"/>
                  </a:moveTo>
                  <a:cubicBezTo>
                    <a:pt x="15926" y="7750"/>
                    <a:pt x="16527" y="8341"/>
                    <a:pt x="16527" y="9149"/>
                  </a:cubicBezTo>
                  <a:cubicBezTo>
                    <a:pt x="16527" y="9955"/>
                    <a:pt x="15926" y="10548"/>
                    <a:pt x="15109" y="10548"/>
                  </a:cubicBezTo>
                  <a:cubicBezTo>
                    <a:pt x="14290" y="10548"/>
                    <a:pt x="13636" y="9955"/>
                    <a:pt x="13636" y="9149"/>
                  </a:cubicBezTo>
                  <a:cubicBezTo>
                    <a:pt x="13636" y="8341"/>
                    <a:pt x="14290" y="7750"/>
                    <a:pt x="15109" y="7750"/>
                  </a:cubicBezTo>
                  <a:close/>
                  <a:moveTo>
                    <a:pt x="10800" y="0"/>
                  </a:moveTo>
                  <a:cubicBezTo>
                    <a:pt x="4855" y="0"/>
                    <a:pt x="0" y="4089"/>
                    <a:pt x="0" y="9149"/>
                  </a:cubicBezTo>
                  <a:cubicBezTo>
                    <a:pt x="0" y="12700"/>
                    <a:pt x="2400" y="15714"/>
                    <a:pt x="5727" y="17220"/>
                  </a:cubicBezTo>
                  <a:lnTo>
                    <a:pt x="5727" y="20934"/>
                  </a:lnTo>
                  <a:cubicBezTo>
                    <a:pt x="5727" y="21327"/>
                    <a:pt x="6061" y="21600"/>
                    <a:pt x="6430" y="21600"/>
                  </a:cubicBezTo>
                  <a:cubicBezTo>
                    <a:pt x="6619" y="21600"/>
                    <a:pt x="6816" y="21528"/>
                    <a:pt x="6982" y="21364"/>
                  </a:cubicBezTo>
                  <a:lnTo>
                    <a:pt x="9709" y="18243"/>
                  </a:lnTo>
                  <a:cubicBezTo>
                    <a:pt x="10036" y="18243"/>
                    <a:pt x="10364" y="18298"/>
                    <a:pt x="10800" y="18298"/>
                  </a:cubicBezTo>
                  <a:cubicBezTo>
                    <a:pt x="16690" y="18298"/>
                    <a:pt x="21600" y="14262"/>
                    <a:pt x="21600" y="9149"/>
                  </a:cubicBezTo>
                  <a:cubicBezTo>
                    <a:pt x="21600" y="4089"/>
                    <a:pt x="16799" y="0"/>
                    <a:pt x="10800" y="0"/>
                  </a:cubicBezTo>
                  <a:close/>
                </a:path>
              </a:pathLst>
            </a:custGeom>
            <a:solidFill>
              <a:srgbClr val="FEFCD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040" name="Google Shape;4249;p88" descr="Google Shape;4249;p88"/>
          <p:cNvPicPr>
            <a:picLocks noChangeAspect="1"/>
          </p:cNvPicPr>
          <p:nvPr/>
        </p:nvPicPr>
        <p:blipFill>
          <a:blip r:embed="rId15">
            <a:extLst/>
          </a:blip>
          <a:srcRect l="1742" t="14052" r="1991" b="2856"/>
          <a:stretch>
            <a:fillRect/>
          </a:stretch>
        </p:blipFill>
        <p:spPr>
          <a:xfrm>
            <a:off x="2541499" y="1529557"/>
            <a:ext cx="2569070" cy="2920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1" name="Google Shape;4245;p88" descr="Google Shape;4245;p88"/>
          <p:cNvPicPr>
            <a:picLocks noChangeAspect="1"/>
          </p:cNvPicPr>
          <p:nvPr/>
        </p:nvPicPr>
        <p:blipFill>
          <a:blip r:embed="rId16">
            <a:extLst/>
          </a:blip>
          <a:srcRect l="8823" t="4013" r="2837" b="5795"/>
          <a:stretch>
            <a:fillRect/>
          </a:stretch>
        </p:blipFill>
        <p:spPr>
          <a:xfrm>
            <a:off x="5881530" y="4274729"/>
            <a:ext cx="506413" cy="5068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6" y="0"/>
                  <a:pt x="0" y="4843"/>
                  <a:pt x="0" y="10808"/>
                </a:cubicBezTo>
                <a:cubicBezTo>
                  <a:pt x="0" y="16773"/>
                  <a:pt x="4836" y="21600"/>
                  <a:pt x="10800" y="21600"/>
                </a:cubicBezTo>
                <a:cubicBezTo>
                  <a:pt x="16764" y="21600"/>
                  <a:pt x="21600" y="16773"/>
                  <a:pt x="21600" y="10808"/>
                </a:cubicBezTo>
                <a:cubicBezTo>
                  <a:pt x="21600" y="4843"/>
                  <a:pt x="16764" y="0"/>
                  <a:pt x="10800" y="0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63500" dist="19050" dir="3240000">
              <a:srgbClr val="A17A74">
                <a:alpha val="50000"/>
              </a:srgbClr>
            </a:outerShdw>
          </a:effectLst>
        </p:spPr>
      </p:pic>
      <p:pic>
        <p:nvPicPr>
          <p:cNvPr id="2042" name="IMG_0747.jpeg" descr="IMG_0747.jpeg"/>
          <p:cNvPicPr>
            <a:picLocks noChangeAspect="1"/>
          </p:cNvPicPr>
          <p:nvPr/>
        </p:nvPicPr>
        <p:blipFill>
          <a:blip r:embed="rId17">
            <a:extLst/>
          </a:blip>
          <a:srcRect l="29085" t="19343" r="38243" b="8"/>
          <a:stretch>
            <a:fillRect/>
          </a:stretch>
        </p:blipFill>
        <p:spPr>
          <a:xfrm>
            <a:off x="5544967" y="2110216"/>
            <a:ext cx="569519" cy="11529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99" fill="norm" stroke="1" extrusionOk="0">
                <a:moveTo>
                  <a:pt x="11619" y="0"/>
                </a:moveTo>
                <a:cubicBezTo>
                  <a:pt x="8102" y="-1"/>
                  <a:pt x="6645" y="199"/>
                  <a:pt x="4425" y="981"/>
                </a:cubicBezTo>
                <a:cubicBezTo>
                  <a:pt x="2746" y="1573"/>
                  <a:pt x="1881" y="2077"/>
                  <a:pt x="1009" y="2974"/>
                </a:cubicBezTo>
                <a:cubicBezTo>
                  <a:pt x="413" y="3587"/>
                  <a:pt x="7" y="4500"/>
                  <a:pt x="0" y="5093"/>
                </a:cubicBezTo>
                <a:cubicBezTo>
                  <a:pt x="-2" y="5291"/>
                  <a:pt x="41" y="5451"/>
                  <a:pt x="136" y="5554"/>
                </a:cubicBezTo>
                <a:cubicBezTo>
                  <a:pt x="365" y="5803"/>
                  <a:pt x="474" y="5814"/>
                  <a:pt x="2544" y="5814"/>
                </a:cubicBezTo>
                <a:cubicBezTo>
                  <a:pt x="3947" y="5814"/>
                  <a:pt x="4835" y="5769"/>
                  <a:pt x="5057" y="5680"/>
                </a:cubicBezTo>
                <a:cubicBezTo>
                  <a:pt x="5246" y="5606"/>
                  <a:pt x="5497" y="5263"/>
                  <a:pt x="5629" y="4922"/>
                </a:cubicBezTo>
                <a:cubicBezTo>
                  <a:pt x="6191" y="3470"/>
                  <a:pt x="8550" y="2552"/>
                  <a:pt x="11709" y="2550"/>
                </a:cubicBezTo>
                <a:cubicBezTo>
                  <a:pt x="13417" y="2549"/>
                  <a:pt x="14431" y="2755"/>
                  <a:pt x="15276" y="3264"/>
                </a:cubicBezTo>
                <a:cubicBezTo>
                  <a:pt x="16895" y="4240"/>
                  <a:pt x="16431" y="5190"/>
                  <a:pt x="13605" y="6721"/>
                </a:cubicBezTo>
                <a:cubicBezTo>
                  <a:pt x="11880" y="7657"/>
                  <a:pt x="11025" y="8424"/>
                  <a:pt x="10325" y="9628"/>
                </a:cubicBezTo>
                <a:cubicBezTo>
                  <a:pt x="9719" y="10671"/>
                  <a:pt x="9448" y="12587"/>
                  <a:pt x="9873" y="12840"/>
                </a:cubicBezTo>
                <a:cubicBezTo>
                  <a:pt x="10128" y="12992"/>
                  <a:pt x="10490" y="13008"/>
                  <a:pt x="12386" y="12945"/>
                </a:cubicBezTo>
                <a:cubicBezTo>
                  <a:pt x="14999" y="12857"/>
                  <a:pt x="15140" y="12803"/>
                  <a:pt x="15140" y="11889"/>
                </a:cubicBezTo>
                <a:cubicBezTo>
                  <a:pt x="15140" y="11189"/>
                  <a:pt x="15700" y="9714"/>
                  <a:pt x="16104" y="9339"/>
                </a:cubicBezTo>
                <a:cubicBezTo>
                  <a:pt x="16245" y="9207"/>
                  <a:pt x="17106" y="8694"/>
                  <a:pt x="18015" y="8201"/>
                </a:cubicBezTo>
                <a:cubicBezTo>
                  <a:pt x="20945" y="6613"/>
                  <a:pt x="21596" y="5929"/>
                  <a:pt x="21597" y="4454"/>
                </a:cubicBezTo>
                <a:cubicBezTo>
                  <a:pt x="21598" y="2445"/>
                  <a:pt x="19884" y="1131"/>
                  <a:pt x="16254" y="357"/>
                </a:cubicBezTo>
                <a:cubicBezTo>
                  <a:pt x="14662" y="17"/>
                  <a:pt x="14484" y="1"/>
                  <a:pt x="11619" y="0"/>
                </a:cubicBezTo>
                <a:close/>
                <a:moveTo>
                  <a:pt x="15592" y="14380"/>
                </a:moveTo>
                <a:cubicBezTo>
                  <a:pt x="15592" y="14441"/>
                  <a:pt x="15662" y="14518"/>
                  <a:pt x="15742" y="14558"/>
                </a:cubicBezTo>
                <a:cubicBezTo>
                  <a:pt x="15823" y="14598"/>
                  <a:pt x="15936" y="14611"/>
                  <a:pt x="15998" y="14580"/>
                </a:cubicBezTo>
                <a:cubicBezTo>
                  <a:pt x="16061" y="14549"/>
                  <a:pt x="15991" y="14465"/>
                  <a:pt x="15848" y="14394"/>
                </a:cubicBezTo>
                <a:cubicBezTo>
                  <a:pt x="15690" y="14316"/>
                  <a:pt x="15592" y="14311"/>
                  <a:pt x="15592" y="14380"/>
                </a:cubicBezTo>
                <a:close/>
                <a:moveTo>
                  <a:pt x="11739" y="14417"/>
                </a:moveTo>
                <a:cubicBezTo>
                  <a:pt x="9716" y="14417"/>
                  <a:pt x="8487" y="15009"/>
                  <a:pt x="8458" y="16000"/>
                </a:cubicBezTo>
                <a:cubicBezTo>
                  <a:pt x="8446" y="16429"/>
                  <a:pt x="8563" y="16671"/>
                  <a:pt x="8895" y="16893"/>
                </a:cubicBezTo>
                <a:cubicBezTo>
                  <a:pt x="9434" y="17253"/>
                  <a:pt x="10616" y="17562"/>
                  <a:pt x="11468" y="17569"/>
                </a:cubicBezTo>
                <a:cubicBezTo>
                  <a:pt x="12075" y="17574"/>
                  <a:pt x="12610" y="17933"/>
                  <a:pt x="12341" y="18157"/>
                </a:cubicBezTo>
                <a:cubicBezTo>
                  <a:pt x="12149" y="18317"/>
                  <a:pt x="9890" y="18149"/>
                  <a:pt x="9075" y="17911"/>
                </a:cubicBezTo>
                <a:cubicBezTo>
                  <a:pt x="8527" y="17751"/>
                  <a:pt x="8285" y="17726"/>
                  <a:pt x="8233" y="17822"/>
                </a:cubicBezTo>
                <a:cubicBezTo>
                  <a:pt x="8192" y="17896"/>
                  <a:pt x="8001" y="18221"/>
                  <a:pt x="7811" y="18551"/>
                </a:cubicBezTo>
                <a:cubicBezTo>
                  <a:pt x="7324" y="19394"/>
                  <a:pt x="6970" y="20810"/>
                  <a:pt x="7134" y="21242"/>
                </a:cubicBezTo>
                <a:lnTo>
                  <a:pt x="7269" y="21599"/>
                </a:lnTo>
                <a:lnTo>
                  <a:pt x="8263" y="21599"/>
                </a:lnTo>
                <a:lnTo>
                  <a:pt x="11258" y="21577"/>
                </a:lnTo>
                <a:lnTo>
                  <a:pt x="15246" y="21547"/>
                </a:lnTo>
                <a:lnTo>
                  <a:pt x="15968" y="20677"/>
                </a:lnTo>
                <a:cubicBezTo>
                  <a:pt x="16677" y="19828"/>
                  <a:pt x="16691" y="19769"/>
                  <a:pt x="16691" y="18186"/>
                </a:cubicBezTo>
                <a:lnTo>
                  <a:pt x="16691" y="16573"/>
                </a:lnTo>
                <a:lnTo>
                  <a:pt x="15953" y="17101"/>
                </a:lnTo>
                <a:cubicBezTo>
                  <a:pt x="15108" y="17707"/>
                  <a:pt x="14422" y="17800"/>
                  <a:pt x="14313" y="17331"/>
                </a:cubicBezTo>
                <a:cubicBezTo>
                  <a:pt x="14275" y="17170"/>
                  <a:pt x="14386" y="16927"/>
                  <a:pt x="14569" y="16788"/>
                </a:cubicBezTo>
                <a:cubicBezTo>
                  <a:pt x="15172" y="16333"/>
                  <a:pt x="15237" y="15699"/>
                  <a:pt x="14734" y="15212"/>
                </a:cubicBezTo>
                <a:cubicBezTo>
                  <a:pt x="14191" y="14686"/>
                  <a:pt x="13182" y="14417"/>
                  <a:pt x="11739" y="1441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043" name="٦٨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٦٨</a:t>
            </a:r>
          </a:p>
        </p:txBody>
      </p:sp>
      <p:grpSp>
        <p:nvGrpSpPr>
          <p:cNvPr id="2055" name="تجميع"/>
          <p:cNvGrpSpPr/>
          <p:nvPr/>
        </p:nvGrpSpPr>
        <p:grpSpPr>
          <a:xfrm>
            <a:off x="2522682" y="1852101"/>
            <a:ext cx="2898871" cy="1887252"/>
            <a:chOff x="0" y="0"/>
            <a:chExt cx="2898870" cy="1887250"/>
          </a:xfrm>
        </p:grpSpPr>
        <p:grpSp>
          <p:nvGrpSpPr>
            <p:cNvPr id="2051" name="تجميع"/>
            <p:cNvGrpSpPr/>
            <p:nvPr/>
          </p:nvGrpSpPr>
          <p:grpSpPr>
            <a:xfrm>
              <a:off x="25715" y="0"/>
              <a:ext cx="2799406" cy="1711209"/>
              <a:chOff x="0" y="0"/>
              <a:chExt cx="2799404" cy="1711208"/>
            </a:xfrm>
          </p:grpSpPr>
          <p:sp>
            <p:nvSpPr>
              <p:cNvPr id="2044" name="Google Shape;7670;p96"/>
              <p:cNvSpPr/>
              <p:nvPr/>
            </p:nvSpPr>
            <p:spPr>
              <a:xfrm>
                <a:off x="495741" y="0"/>
                <a:ext cx="1791625" cy="644734"/>
              </a:xfrm>
              <a:prstGeom prst="roundRect">
                <a:avLst>
                  <a:gd name="adj" fmla="val 35256"/>
                </a:avLst>
              </a:prstGeom>
              <a:solidFill>
                <a:srgbClr val="869FB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chemeClr val="accent3">
                        <a:lumOff val="44000"/>
                      </a:schemeClr>
                    </a:solidFill>
                  </a:defRPr>
                </a:pPr>
              </a:p>
            </p:txBody>
          </p:sp>
          <p:grpSp>
            <p:nvGrpSpPr>
              <p:cNvPr id="2050" name="تجميع"/>
              <p:cNvGrpSpPr/>
              <p:nvPr/>
            </p:nvGrpSpPr>
            <p:grpSpPr>
              <a:xfrm>
                <a:off x="0" y="210984"/>
                <a:ext cx="2799405" cy="1500225"/>
                <a:chOff x="0" y="0"/>
                <a:chExt cx="2799404" cy="1500224"/>
              </a:xfrm>
            </p:grpSpPr>
            <p:sp>
              <p:nvSpPr>
                <p:cNvPr id="2045" name="Google Shape;7671;p96"/>
                <p:cNvSpPr/>
                <p:nvPr/>
              </p:nvSpPr>
              <p:spPr>
                <a:xfrm>
                  <a:off x="0" y="903466"/>
                  <a:ext cx="1393105" cy="585825"/>
                </a:xfrm>
                <a:prstGeom prst="roundRect">
                  <a:avLst>
                    <a:gd name="adj" fmla="val 5458"/>
                  </a:avLst>
                </a:prstGeom>
                <a:solidFill>
                  <a:srgbClr val="CFD9E0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25400" dir="54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chemeClr val="accent3">
                          <a:lumOff val="44000"/>
                        </a:schemeClr>
                      </a:solidFill>
                    </a:defRPr>
                  </a:pPr>
                </a:p>
              </p:txBody>
            </p:sp>
            <p:sp>
              <p:nvSpPr>
                <p:cNvPr id="2046" name="Google Shape;7672;p96"/>
                <p:cNvSpPr/>
                <p:nvPr/>
              </p:nvSpPr>
              <p:spPr>
                <a:xfrm>
                  <a:off x="1508671" y="903466"/>
                  <a:ext cx="1290734" cy="596759"/>
                </a:xfrm>
                <a:prstGeom prst="roundRect">
                  <a:avLst>
                    <a:gd name="adj" fmla="val 6617"/>
                  </a:avLst>
                </a:prstGeom>
                <a:solidFill>
                  <a:srgbClr val="CFD9E0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25400" dir="54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chemeClr val="accent3">
                          <a:lumOff val="44000"/>
                        </a:schemeClr>
                      </a:solidFill>
                    </a:defRPr>
                  </a:pPr>
                </a:p>
              </p:txBody>
            </p:sp>
            <p:sp>
              <p:nvSpPr>
                <p:cNvPr id="2047" name="Google Shape;7677;p96"/>
                <p:cNvSpPr/>
                <p:nvPr/>
              </p:nvSpPr>
              <p:spPr>
                <a:xfrm flipH="1" rot="16200000">
                  <a:off x="1536472" y="348165"/>
                  <a:ext cx="469715" cy="6408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10793" y="0"/>
                      </a:lnTo>
                      <a:lnTo>
                        <a:pt x="10793" y="21600"/>
                      </a:lnTo>
                      <a:lnTo>
                        <a:pt x="21600" y="21600"/>
                      </a:lnTo>
                    </a:path>
                  </a:pathLst>
                </a:custGeom>
                <a:noFill/>
                <a:ln w="9525" cap="flat">
                  <a:solidFill>
                    <a:srgbClr val="E63B7A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25400" dir="54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48" name="Google Shape;7678;p96"/>
                <p:cNvSpPr/>
                <p:nvPr/>
              </p:nvSpPr>
              <p:spPr>
                <a:xfrm rot="16200000">
                  <a:off x="895476" y="348168"/>
                  <a:ext cx="469715" cy="6408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10793" y="0"/>
                      </a:lnTo>
                      <a:lnTo>
                        <a:pt x="10793" y="21600"/>
                      </a:lnTo>
                      <a:lnTo>
                        <a:pt x="21600" y="21600"/>
                      </a:lnTo>
                    </a:path>
                  </a:pathLst>
                </a:custGeom>
                <a:noFill/>
                <a:ln w="9525" cap="flat">
                  <a:solidFill>
                    <a:srgbClr val="E63B7A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25400" dir="54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49" name="تمثيل المعادلات الخطية بيانيًا"/>
                <p:cNvSpPr/>
                <p:nvPr/>
              </p:nvSpPr>
              <p:spPr>
                <a:xfrm>
                  <a:off x="557303" y="0"/>
                  <a:ext cx="1590000" cy="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>
                    <a:lumOff val="44000"/>
                  </a:schemeClr>
                </a:solidFill>
                <a:ln w="9525" cap="flat">
                  <a:solidFill>
                    <a:srgbClr val="000000"/>
                  </a:solidFill>
                  <a:custDash>
                    <a:ds d="100000" sp="200000"/>
                  </a:custDash>
                  <a:miter lim="400000"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spAutoFit/>
                </a:bodyPr>
                <a:lstStyle>
                  <a:lvl1pPr algn="ctr">
                    <a:defRPr b="1" sz="1300">
                      <a:solidFill>
                        <a:srgbClr val="474747"/>
                      </a:solidFill>
                    </a:defRPr>
                  </a:lvl1pPr>
                </a:lstStyle>
                <a:p>
                  <a:pPr rtl="0">
                    <a:defRPr/>
                  </a:pPr>
                  <a:r>
                    <a:t>تمثيل المعادلات الخطية بيانيًا </a:t>
                  </a:r>
                </a:p>
              </p:txBody>
            </p:sp>
          </p:grpSp>
        </p:grpSp>
        <p:grpSp>
          <p:nvGrpSpPr>
            <p:cNvPr id="2054" name="تجميع"/>
            <p:cNvGrpSpPr/>
            <p:nvPr/>
          </p:nvGrpSpPr>
          <p:grpSpPr>
            <a:xfrm>
              <a:off x="0" y="1230569"/>
              <a:ext cx="2898871" cy="656682"/>
              <a:chOff x="0" y="0"/>
              <a:chExt cx="2898870" cy="656681"/>
            </a:xfrm>
          </p:grpSpPr>
          <p:sp>
            <p:nvSpPr>
              <p:cNvPr id="2052" name="تميز المعادلة الخطية وتحديد مقطعها السيني و الصادي"/>
              <p:cNvSpPr txBox="1"/>
              <p:nvPr/>
            </p:nvSpPr>
            <p:spPr>
              <a:xfrm>
                <a:off x="1754801" y="0"/>
                <a:ext cx="1144070" cy="656682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9525" cap="flat">
                <a:solidFill>
                  <a:srgbClr val="000000"/>
                </a:solidFill>
                <a:custDash>
                  <a:ds d="100000" sp="200000"/>
                </a:custDash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 b="1" sz="1300">
                    <a:solidFill>
                      <a:srgbClr val="474747"/>
                    </a:solidFill>
                  </a:defRPr>
                </a:lvl1pPr>
              </a:lstStyle>
              <a:p>
                <a:pPr rtl="0">
                  <a:defRPr/>
                </a:pPr>
                <a:r>
                  <a:t>تميز المعادلة الخطية وتحديد مقطعها السيني و الصادي</a:t>
                </a:r>
              </a:p>
            </p:txBody>
          </p:sp>
          <p:sp>
            <p:nvSpPr>
              <p:cNvPr id="2053" name="تمثيل المعادلات الخطية بيانًا"/>
              <p:cNvSpPr txBox="1"/>
              <p:nvPr/>
            </p:nvSpPr>
            <p:spPr>
              <a:xfrm>
                <a:off x="0" y="0"/>
                <a:ext cx="1216513" cy="600461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9525" cap="flat">
                <a:solidFill>
                  <a:srgbClr val="000000"/>
                </a:solidFill>
                <a:custDash>
                  <a:ds d="100000" sp="200000"/>
                </a:custDash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 b="1" sz="1300">
                    <a:solidFill>
                      <a:srgbClr val="474747"/>
                    </a:solidFill>
                  </a:defRPr>
                </a:lvl1pPr>
              </a:lstStyle>
              <a:p>
                <a:pPr rtl="0">
                  <a:defRPr/>
                </a:pPr>
                <a:r>
                  <a:t>تمثيل المعادلات الخطية بيانًا </a:t>
                </a:r>
              </a:p>
            </p:txBody>
          </p:sp>
        </p:grpSp>
      </p:grpSp>
      <p:grpSp>
        <p:nvGrpSpPr>
          <p:cNvPr id="2062" name="تجميع"/>
          <p:cNvGrpSpPr/>
          <p:nvPr/>
        </p:nvGrpSpPr>
        <p:grpSpPr>
          <a:xfrm>
            <a:off x="4621935" y="1529557"/>
            <a:ext cx="426866" cy="426866"/>
            <a:chOff x="0" y="0"/>
            <a:chExt cx="426865" cy="426865"/>
          </a:xfrm>
        </p:grpSpPr>
        <p:grpSp>
          <p:nvGrpSpPr>
            <p:cNvPr id="2058" name="Google Shape;3614;p76"/>
            <p:cNvGrpSpPr/>
            <p:nvPr/>
          </p:nvGrpSpPr>
          <p:grpSpPr>
            <a:xfrm>
              <a:off x="0" y="0"/>
              <a:ext cx="426866" cy="426866"/>
              <a:chOff x="0" y="0"/>
              <a:chExt cx="426865" cy="426865"/>
            </a:xfrm>
          </p:grpSpPr>
          <p:sp>
            <p:nvSpPr>
              <p:cNvPr id="2056" name="Google Shape;3615;p76"/>
              <p:cNvSpPr/>
              <p:nvPr/>
            </p:nvSpPr>
            <p:spPr>
              <a:xfrm>
                <a:off x="-1" y="-1"/>
                <a:ext cx="426867" cy="42686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2057" name="Google Shape;3616;p76" descr="Google Shape;3616;p76"/>
              <p:cNvPicPr>
                <a:picLocks noChangeAspect="1"/>
              </p:cNvPicPr>
              <p:nvPr/>
            </p:nvPicPr>
            <p:blipFill>
              <a:blip r:embed="rId18">
                <a:extLst/>
              </a:blip>
              <a:stretch>
                <a:fillRect/>
              </a:stretch>
            </p:blipFill>
            <p:spPr>
              <a:xfrm>
                <a:off x="10666" y="5076"/>
                <a:ext cx="402879" cy="40288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061" name="تجميع"/>
            <p:cNvGrpSpPr/>
            <p:nvPr/>
          </p:nvGrpSpPr>
          <p:grpSpPr>
            <a:xfrm>
              <a:off x="123377" y="88897"/>
              <a:ext cx="180111" cy="249071"/>
              <a:chOff x="0" y="0"/>
              <a:chExt cx="180109" cy="249069"/>
            </a:xfrm>
          </p:grpSpPr>
          <p:sp>
            <p:nvSpPr>
              <p:cNvPr id="2059" name="Google Shape;3639;p76"/>
              <p:cNvSpPr/>
              <p:nvPr/>
            </p:nvSpPr>
            <p:spPr>
              <a:xfrm>
                <a:off x="0" y="0"/>
                <a:ext cx="180110" cy="1794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684" y="3065"/>
                    </a:moveTo>
                    <a:cubicBezTo>
                      <a:pt x="10280" y="3065"/>
                      <a:pt x="10727" y="3440"/>
                      <a:pt x="10727" y="4038"/>
                    </a:cubicBezTo>
                    <a:cubicBezTo>
                      <a:pt x="10727" y="4560"/>
                      <a:pt x="10280" y="5008"/>
                      <a:pt x="9833" y="5008"/>
                    </a:cubicBezTo>
                    <a:cubicBezTo>
                      <a:pt x="7076" y="5008"/>
                      <a:pt x="4991" y="7250"/>
                      <a:pt x="4842" y="10016"/>
                    </a:cubicBezTo>
                    <a:cubicBezTo>
                      <a:pt x="4842" y="10540"/>
                      <a:pt x="4395" y="10913"/>
                      <a:pt x="3873" y="10913"/>
                    </a:cubicBezTo>
                    <a:cubicBezTo>
                      <a:pt x="3277" y="10913"/>
                      <a:pt x="2830" y="10464"/>
                      <a:pt x="2830" y="10016"/>
                    </a:cubicBezTo>
                    <a:cubicBezTo>
                      <a:pt x="2830" y="6130"/>
                      <a:pt x="5885" y="3141"/>
                      <a:pt x="9684" y="3065"/>
                    </a:cubicBezTo>
                    <a:close/>
                    <a:moveTo>
                      <a:pt x="10800" y="0"/>
                    </a:moveTo>
                    <a:cubicBezTo>
                      <a:pt x="4842" y="0"/>
                      <a:pt x="0" y="4859"/>
                      <a:pt x="0" y="10839"/>
                    </a:cubicBezTo>
                    <a:cubicBezTo>
                      <a:pt x="0" y="14725"/>
                      <a:pt x="2234" y="18238"/>
                      <a:pt x="5511" y="20105"/>
                    </a:cubicBezTo>
                    <a:cubicBezTo>
                      <a:pt x="5809" y="20181"/>
                      <a:pt x="5958" y="20554"/>
                      <a:pt x="5958" y="20929"/>
                    </a:cubicBezTo>
                    <a:lnTo>
                      <a:pt x="5958" y="21600"/>
                    </a:lnTo>
                    <a:lnTo>
                      <a:pt x="15791" y="21600"/>
                    </a:lnTo>
                    <a:lnTo>
                      <a:pt x="15791" y="20929"/>
                    </a:lnTo>
                    <a:cubicBezTo>
                      <a:pt x="15791" y="20630"/>
                      <a:pt x="15940" y="20331"/>
                      <a:pt x="16311" y="20181"/>
                    </a:cubicBezTo>
                    <a:cubicBezTo>
                      <a:pt x="19515" y="18312"/>
                      <a:pt x="21600" y="14874"/>
                      <a:pt x="21600" y="10839"/>
                    </a:cubicBezTo>
                    <a:cubicBezTo>
                      <a:pt x="21600" y="4859"/>
                      <a:pt x="16758" y="76"/>
                      <a:pt x="10800" y="0"/>
                    </a:cubicBezTo>
                    <a:close/>
                  </a:path>
                </a:pathLst>
              </a:custGeom>
              <a:solidFill>
                <a:srgbClr val="FFFB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60" name="Google Shape;3640;p76"/>
              <p:cNvSpPr/>
              <p:nvPr/>
            </p:nvSpPr>
            <p:spPr>
              <a:xfrm>
                <a:off x="49068" y="195643"/>
                <a:ext cx="81362" cy="534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5276"/>
                    </a:lnTo>
                    <a:cubicBezTo>
                      <a:pt x="0" y="9549"/>
                      <a:pt x="2141" y="13566"/>
                      <a:pt x="4616" y="14817"/>
                    </a:cubicBezTo>
                    <a:cubicBezTo>
                      <a:pt x="5438" y="18834"/>
                      <a:pt x="7914" y="21600"/>
                      <a:pt x="10719" y="21600"/>
                    </a:cubicBezTo>
                    <a:cubicBezTo>
                      <a:pt x="13849" y="21600"/>
                      <a:pt x="16324" y="18834"/>
                      <a:pt x="17146" y="14817"/>
                    </a:cubicBezTo>
                    <a:cubicBezTo>
                      <a:pt x="19784" y="13566"/>
                      <a:pt x="21600" y="9549"/>
                      <a:pt x="21600" y="5276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B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2063" name="IMG_6142.png" descr="IMG_6142.png"/>
          <p:cNvPicPr>
            <a:picLocks noChangeAspect="1"/>
          </p:cNvPicPr>
          <p:nvPr/>
        </p:nvPicPr>
        <p:blipFill>
          <a:blip r:embed="rId19">
            <a:alphaModFix amt="3881"/>
            <a:extLst/>
          </a:blip>
          <a:srcRect l="90687" t="0" r="0" b="0"/>
          <a:stretch>
            <a:fillRect/>
          </a:stretch>
        </p:blipFill>
        <p:spPr>
          <a:xfrm>
            <a:off x="7493270" y="2526819"/>
            <a:ext cx="64070" cy="6907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4" name="IMG_5931.jpeg" descr="IMG_5931.jpeg"/>
          <p:cNvPicPr>
            <a:picLocks noChangeAspect="1"/>
          </p:cNvPicPr>
          <p:nvPr/>
        </p:nvPicPr>
        <p:blipFill>
          <a:blip r:embed="rId20">
            <a:alphaModFix amt="3881"/>
            <a:extLst/>
          </a:blip>
          <a:srcRect l="5206" t="6943" r="6768" b="12702"/>
          <a:stretch>
            <a:fillRect/>
          </a:stretch>
        </p:blipFill>
        <p:spPr>
          <a:xfrm>
            <a:off x="2772143" y="1760395"/>
            <a:ext cx="2343271" cy="23423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35" h="21594" fill="norm" stroke="1" extrusionOk="0">
                <a:moveTo>
                  <a:pt x="10836" y="0"/>
                </a:moveTo>
                <a:cubicBezTo>
                  <a:pt x="10046" y="-5"/>
                  <a:pt x="9175" y="47"/>
                  <a:pt x="8660" y="147"/>
                </a:cubicBezTo>
                <a:cubicBezTo>
                  <a:pt x="5359" y="788"/>
                  <a:pt x="2651" y="2858"/>
                  <a:pt x="1129" y="5902"/>
                </a:cubicBezTo>
                <a:cubicBezTo>
                  <a:pt x="355" y="7450"/>
                  <a:pt x="0" y="8982"/>
                  <a:pt x="0" y="10783"/>
                </a:cubicBezTo>
                <a:cubicBezTo>
                  <a:pt x="0" y="12426"/>
                  <a:pt x="276" y="13771"/>
                  <a:pt x="910" y="15213"/>
                </a:cubicBezTo>
                <a:cubicBezTo>
                  <a:pt x="1589" y="16760"/>
                  <a:pt x="2702" y="18227"/>
                  <a:pt x="3978" y="19260"/>
                </a:cubicBezTo>
                <a:cubicBezTo>
                  <a:pt x="5507" y="20498"/>
                  <a:pt x="7515" y="21344"/>
                  <a:pt x="9394" y="21543"/>
                </a:cubicBezTo>
                <a:cubicBezTo>
                  <a:pt x="9696" y="21575"/>
                  <a:pt x="10147" y="21593"/>
                  <a:pt x="10592" y="21594"/>
                </a:cubicBezTo>
                <a:cubicBezTo>
                  <a:pt x="11036" y="21595"/>
                  <a:pt x="11473" y="21578"/>
                  <a:pt x="11746" y="21547"/>
                </a:cubicBezTo>
                <a:cubicBezTo>
                  <a:pt x="15619" y="21106"/>
                  <a:pt x="18937" y="18589"/>
                  <a:pt x="20403" y="14975"/>
                </a:cubicBezTo>
                <a:cubicBezTo>
                  <a:pt x="21600" y="12024"/>
                  <a:pt x="21503" y="8827"/>
                  <a:pt x="20126" y="5982"/>
                </a:cubicBezTo>
                <a:cubicBezTo>
                  <a:pt x="18569" y="2766"/>
                  <a:pt x="15599" y="586"/>
                  <a:pt x="12077" y="73"/>
                </a:cubicBezTo>
                <a:cubicBezTo>
                  <a:pt x="11758" y="27"/>
                  <a:pt x="11310" y="3"/>
                  <a:pt x="10836" y="0"/>
                </a:cubicBezTo>
                <a:close/>
                <a:moveTo>
                  <a:pt x="10671" y="604"/>
                </a:moveTo>
                <a:cubicBezTo>
                  <a:pt x="11324" y="609"/>
                  <a:pt x="11983" y="645"/>
                  <a:pt x="12296" y="706"/>
                </a:cubicBezTo>
                <a:cubicBezTo>
                  <a:pt x="14151" y="1070"/>
                  <a:pt x="15534" y="1711"/>
                  <a:pt x="16954" y="2872"/>
                </a:cubicBezTo>
                <a:cubicBezTo>
                  <a:pt x="18758" y="4348"/>
                  <a:pt x="20039" y="6529"/>
                  <a:pt x="20478" y="8858"/>
                </a:cubicBezTo>
                <a:cubicBezTo>
                  <a:pt x="21467" y="14101"/>
                  <a:pt x="18334" y="19214"/>
                  <a:pt x="13242" y="20669"/>
                </a:cubicBezTo>
                <a:cubicBezTo>
                  <a:pt x="12995" y="20739"/>
                  <a:pt x="12465" y="20846"/>
                  <a:pt x="12063" y="20906"/>
                </a:cubicBezTo>
                <a:cubicBezTo>
                  <a:pt x="9210" y="21332"/>
                  <a:pt x="6345" y="20493"/>
                  <a:pt x="4132" y="18583"/>
                </a:cubicBezTo>
                <a:cubicBezTo>
                  <a:pt x="3859" y="18347"/>
                  <a:pt x="3528" y="18037"/>
                  <a:pt x="3395" y="17895"/>
                </a:cubicBezTo>
                <a:cubicBezTo>
                  <a:pt x="2403" y="16836"/>
                  <a:pt x="1568" y="15442"/>
                  <a:pt x="1108" y="14072"/>
                </a:cubicBezTo>
                <a:cubicBezTo>
                  <a:pt x="247" y="11508"/>
                  <a:pt x="432" y="8701"/>
                  <a:pt x="1622" y="6268"/>
                </a:cubicBezTo>
                <a:cubicBezTo>
                  <a:pt x="2433" y="4608"/>
                  <a:pt x="3573" y="3299"/>
                  <a:pt x="5143" y="2232"/>
                </a:cubicBezTo>
                <a:cubicBezTo>
                  <a:pt x="6275" y="1463"/>
                  <a:pt x="7456" y="998"/>
                  <a:pt x="9077" y="681"/>
                </a:cubicBezTo>
                <a:cubicBezTo>
                  <a:pt x="9367" y="624"/>
                  <a:pt x="10017" y="599"/>
                  <a:pt x="10671" y="604"/>
                </a:cubicBezTo>
                <a:close/>
                <a:moveTo>
                  <a:pt x="11462" y="1380"/>
                </a:moveTo>
                <a:cubicBezTo>
                  <a:pt x="11349" y="1380"/>
                  <a:pt x="11050" y="2700"/>
                  <a:pt x="10937" y="3696"/>
                </a:cubicBezTo>
                <a:cubicBezTo>
                  <a:pt x="10829" y="4651"/>
                  <a:pt x="10988" y="5292"/>
                  <a:pt x="11599" y="6333"/>
                </a:cubicBezTo>
                <a:cubicBezTo>
                  <a:pt x="11955" y="6941"/>
                  <a:pt x="12402" y="7885"/>
                  <a:pt x="12555" y="8349"/>
                </a:cubicBezTo>
                <a:cubicBezTo>
                  <a:pt x="12665" y="8682"/>
                  <a:pt x="12668" y="8699"/>
                  <a:pt x="12580" y="8935"/>
                </a:cubicBezTo>
                <a:cubicBezTo>
                  <a:pt x="12423" y="9360"/>
                  <a:pt x="11753" y="10150"/>
                  <a:pt x="11602" y="10091"/>
                </a:cubicBezTo>
                <a:cubicBezTo>
                  <a:pt x="11549" y="10070"/>
                  <a:pt x="11518" y="9918"/>
                  <a:pt x="11494" y="9546"/>
                </a:cubicBezTo>
                <a:cubicBezTo>
                  <a:pt x="11459" y="9006"/>
                  <a:pt x="11346" y="8656"/>
                  <a:pt x="11196" y="8628"/>
                </a:cubicBezTo>
                <a:cubicBezTo>
                  <a:pt x="11013" y="8593"/>
                  <a:pt x="10759" y="8851"/>
                  <a:pt x="10606" y="9224"/>
                </a:cubicBezTo>
                <a:cubicBezTo>
                  <a:pt x="10468" y="9561"/>
                  <a:pt x="10461" y="9626"/>
                  <a:pt x="10494" y="10014"/>
                </a:cubicBezTo>
                <a:cubicBezTo>
                  <a:pt x="10533" y="10454"/>
                  <a:pt x="10599" y="10557"/>
                  <a:pt x="10757" y="10424"/>
                </a:cubicBezTo>
                <a:cubicBezTo>
                  <a:pt x="10823" y="10368"/>
                  <a:pt x="10853" y="10372"/>
                  <a:pt x="10919" y="10439"/>
                </a:cubicBezTo>
                <a:cubicBezTo>
                  <a:pt x="10991" y="10512"/>
                  <a:pt x="10988" y="10542"/>
                  <a:pt x="10894" y="10728"/>
                </a:cubicBezTo>
                <a:cubicBezTo>
                  <a:pt x="10631" y="11247"/>
                  <a:pt x="10274" y="11598"/>
                  <a:pt x="10009" y="11598"/>
                </a:cubicBezTo>
                <a:cubicBezTo>
                  <a:pt x="9658" y="11599"/>
                  <a:pt x="9200" y="10832"/>
                  <a:pt x="9110" y="10091"/>
                </a:cubicBezTo>
                <a:cubicBezTo>
                  <a:pt x="9070" y="9763"/>
                  <a:pt x="8969" y="9708"/>
                  <a:pt x="8923" y="9989"/>
                </a:cubicBezTo>
                <a:cubicBezTo>
                  <a:pt x="8819" y="10617"/>
                  <a:pt x="9395" y="12182"/>
                  <a:pt x="9844" y="12495"/>
                </a:cubicBezTo>
                <a:cubicBezTo>
                  <a:pt x="9985" y="12593"/>
                  <a:pt x="10069" y="12614"/>
                  <a:pt x="10250" y="12594"/>
                </a:cubicBezTo>
                <a:cubicBezTo>
                  <a:pt x="10527" y="12563"/>
                  <a:pt x="10742" y="12361"/>
                  <a:pt x="10998" y="11895"/>
                </a:cubicBezTo>
                <a:cubicBezTo>
                  <a:pt x="11130" y="11655"/>
                  <a:pt x="11236" y="11540"/>
                  <a:pt x="11440" y="11416"/>
                </a:cubicBezTo>
                <a:cubicBezTo>
                  <a:pt x="11736" y="11236"/>
                  <a:pt x="12205" y="10767"/>
                  <a:pt x="12444" y="10413"/>
                </a:cubicBezTo>
                <a:cubicBezTo>
                  <a:pt x="12733" y="9986"/>
                  <a:pt x="12783" y="9748"/>
                  <a:pt x="12789" y="8752"/>
                </a:cubicBezTo>
                <a:cubicBezTo>
                  <a:pt x="12794" y="7956"/>
                  <a:pt x="12782" y="7802"/>
                  <a:pt x="12681" y="7490"/>
                </a:cubicBezTo>
                <a:cubicBezTo>
                  <a:pt x="12472" y="6843"/>
                  <a:pt x="12189" y="6203"/>
                  <a:pt x="11804" y="5503"/>
                </a:cubicBezTo>
                <a:cubicBezTo>
                  <a:pt x="11036" y="4110"/>
                  <a:pt x="11010" y="3926"/>
                  <a:pt x="11386" y="2305"/>
                </a:cubicBezTo>
                <a:cubicBezTo>
                  <a:pt x="11517" y="1742"/>
                  <a:pt x="11547" y="1380"/>
                  <a:pt x="11462" y="1380"/>
                </a:cubicBezTo>
                <a:close/>
                <a:moveTo>
                  <a:pt x="12929" y="1493"/>
                </a:moveTo>
                <a:cubicBezTo>
                  <a:pt x="12743" y="1556"/>
                  <a:pt x="12550" y="2571"/>
                  <a:pt x="12541" y="3535"/>
                </a:cubicBezTo>
                <a:cubicBezTo>
                  <a:pt x="12533" y="4338"/>
                  <a:pt x="12599" y="4809"/>
                  <a:pt x="12800" y="5353"/>
                </a:cubicBezTo>
                <a:cubicBezTo>
                  <a:pt x="12944" y="5743"/>
                  <a:pt x="13374" y="6637"/>
                  <a:pt x="13569" y="6952"/>
                </a:cubicBezTo>
                <a:cubicBezTo>
                  <a:pt x="13646" y="7076"/>
                  <a:pt x="13710" y="7194"/>
                  <a:pt x="13710" y="7212"/>
                </a:cubicBezTo>
                <a:cubicBezTo>
                  <a:pt x="13710" y="7229"/>
                  <a:pt x="13778" y="7341"/>
                  <a:pt x="13861" y="7464"/>
                </a:cubicBezTo>
                <a:cubicBezTo>
                  <a:pt x="14130" y="7862"/>
                  <a:pt x="14495" y="8659"/>
                  <a:pt x="14551" y="8968"/>
                </a:cubicBezTo>
                <a:cubicBezTo>
                  <a:pt x="14619" y="9342"/>
                  <a:pt x="14555" y="9666"/>
                  <a:pt x="14307" y="10175"/>
                </a:cubicBezTo>
                <a:cubicBezTo>
                  <a:pt x="13898" y="11014"/>
                  <a:pt x="13460" y="11528"/>
                  <a:pt x="12678" y="12078"/>
                </a:cubicBezTo>
                <a:cubicBezTo>
                  <a:pt x="12411" y="12265"/>
                  <a:pt x="12192" y="12435"/>
                  <a:pt x="12192" y="12458"/>
                </a:cubicBezTo>
                <a:cubicBezTo>
                  <a:pt x="12192" y="12529"/>
                  <a:pt x="12369" y="12506"/>
                  <a:pt x="12721" y="12389"/>
                </a:cubicBezTo>
                <a:cubicBezTo>
                  <a:pt x="13260" y="12209"/>
                  <a:pt x="13503" y="12056"/>
                  <a:pt x="13904" y="11642"/>
                </a:cubicBezTo>
                <a:cubicBezTo>
                  <a:pt x="14533" y="10992"/>
                  <a:pt x="14756" y="10304"/>
                  <a:pt x="14756" y="9023"/>
                </a:cubicBezTo>
                <a:cubicBezTo>
                  <a:pt x="14756" y="7993"/>
                  <a:pt x="14627" y="7576"/>
                  <a:pt x="13947" y="6436"/>
                </a:cubicBezTo>
                <a:cubicBezTo>
                  <a:pt x="13788" y="6169"/>
                  <a:pt x="13659" y="5942"/>
                  <a:pt x="13659" y="5927"/>
                </a:cubicBezTo>
                <a:cubicBezTo>
                  <a:pt x="13659" y="5913"/>
                  <a:pt x="13603" y="5813"/>
                  <a:pt x="13537" y="5704"/>
                </a:cubicBezTo>
                <a:cubicBezTo>
                  <a:pt x="13323" y="5349"/>
                  <a:pt x="12963" y="4501"/>
                  <a:pt x="12865" y="4124"/>
                </a:cubicBezTo>
                <a:cubicBezTo>
                  <a:pt x="12747" y="3671"/>
                  <a:pt x="12738" y="2908"/>
                  <a:pt x="12847" y="2499"/>
                </a:cubicBezTo>
                <a:cubicBezTo>
                  <a:pt x="12962" y="2062"/>
                  <a:pt x="13012" y="1465"/>
                  <a:pt x="12929" y="1493"/>
                </a:cubicBezTo>
                <a:close/>
                <a:moveTo>
                  <a:pt x="7952" y="1541"/>
                </a:moveTo>
                <a:cubicBezTo>
                  <a:pt x="7931" y="1541"/>
                  <a:pt x="7847" y="1702"/>
                  <a:pt x="7765" y="1899"/>
                </a:cubicBezTo>
                <a:cubicBezTo>
                  <a:pt x="7635" y="2209"/>
                  <a:pt x="7614" y="2324"/>
                  <a:pt x="7614" y="2763"/>
                </a:cubicBezTo>
                <a:cubicBezTo>
                  <a:pt x="7614" y="3316"/>
                  <a:pt x="7650" y="3510"/>
                  <a:pt x="7776" y="3637"/>
                </a:cubicBezTo>
                <a:cubicBezTo>
                  <a:pt x="7908" y="3772"/>
                  <a:pt x="8038" y="3735"/>
                  <a:pt x="8229" y="3509"/>
                </a:cubicBezTo>
                <a:cubicBezTo>
                  <a:pt x="8401" y="3304"/>
                  <a:pt x="8575" y="2899"/>
                  <a:pt x="8516" y="2839"/>
                </a:cubicBezTo>
                <a:cubicBezTo>
                  <a:pt x="8501" y="2823"/>
                  <a:pt x="8401" y="2871"/>
                  <a:pt x="8293" y="2945"/>
                </a:cubicBezTo>
                <a:cubicBezTo>
                  <a:pt x="8059" y="3107"/>
                  <a:pt x="7933" y="3066"/>
                  <a:pt x="7819" y="2788"/>
                </a:cubicBezTo>
                <a:cubicBezTo>
                  <a:pt x="7716" y="2537"/>
                  <a:pt x="7729" y="2316"/>
                  <a:pt x="7869" y="1899"/>
                </a:cubicBezTo>
                <a:cubicBezTo>
                  <a:pt x="7935" y="1701"/>
                  <a:pt x="7972" y="1541"/>
                  <a:pt x="7952" y="1541"/>
                </a:cubicBezTo>
                <a:close/>
                <a:moveTo>
                  <a:pt x="14530" y="1764"/>
                </a:moveTo>
                <a:cubicBezTo>
                  <a:pt x="14426" y="1779"/>
                  <a:pt x="14415" y="1815"/>
                  <a:pt x="14400" y="2152"/>
                </a:cubicBezTo>
                <a:cubicBezTo>
                  <a:pt x="14379" y="2644"/>
                  <a:pt x="14445" y="2872"/>
                  <a:pt x="14839" y="3696"/>
                </a:cubicBezTo>
                <a:cubicBezTo>
                  <a:pt x="15246" y="4547"/>
                  <a:pt x="15323" y="4892"/>
                  <a:pt x="15231" y="5415"/>
                </a:cubicBezTo>
                <a:cubicBezTo>
                  <a:pt x="15166" y="5784"/>
                  <a:pt x="15076" y="5947"/>
                  <a:pt x="14968" y="5880"/>
                </a:cubicBezTo>
                <a:cubicBezTo>
                  <a:pt x="14938" y="5861"/>
                  <a:pt x="14915" y="5755"/>
                  <a:pt x="14915" y="5649"/>
                </a:cubicBezTo>
                <a:cubicBezTo>
                  <a:pt x="14915" y="5543"/>
                  <a:pt x="14875" y="5300"/>
                  <a:pt x="14828" y="5108"/>
                </a:cubicBezTo>
                <a:cubicBezTo>
                  <a:pt x="14680" y="4500"/>
                  <a:pt x="14461" y="4177"/>
                  <a:pt x="14224" y="4211"/>
                </a:cubicBezTo>
                <a:cubicBezTo>
                  <a:pt x="14116" y="4227"/>
                  <a:pt x="14101" y="4261"/>
                  <a:pt x="14087" y="4508"/>
                </a:cubicBezTo>
                <a:cubicBezTo>
                  <a:pt x="14070" y="4810"/>
                  <a:pt x="14158" y="4918"/>
                  <a:pt x="14314" y="4786"/>
                </a:cubicBezTo>
                <a:cubicBezTo>
                  <a:pt x="14519" y="4613"/>
                  <a:pt x="14746" y="5219"/>
                  <a:pt x="14792" y="6063"/>
                </a:cubicBezTo>
                <a:cubicBezTo>
                  <a:pt x="14806" y="6312"/>
                  <a:pt x="14826" y="6548"/>
                  <a:pt x="14839" y="6590"/>
                </a:cubicBezTo>
                <a:cubicBezTo>
                  <a:pt x="14906" y="6803"/>
                  <a:pt x="15309" y="5760"/>
                  <a:pt x="15364" y="5229"/>
                </a:cubicBezTo>
                <a:cubicBezTo>
                  <a:pt x="15407" y="4807"/>
                  <a:pt x="15254" y="4242"/>
                  <a:pt x="14886" y="3483"/>
                </a:cubicBezTo>
                <a:cubicBezTo>
                  <a:pt x="14603" y="2900"/>
                  <a:pt x="14408" y="2290"/>
                  <a:pt x="14461" y="2148"/>
                </a:cubicBezTo>
                <a:cubicBezTo>
                  <a:pt x="14481" y="2096"/>
                  <a:pt x="14537" y="2085"/>
                  <a:pt x="14648" y="2108"/>
                </a:cubicBezTo>
                <a:cubicBezTo>
                  <a:pt x="14831" y="2145"/>
                  <a:pt x="14839" y="2126"/>
                  <a:pt x="14728" y="1906"/>
                </a:cubicBezTo>
                <a:cubicBezTo>
                  <a:pt x="14668" y="1790"/>
                  <a:pt x="14613" y="1752"/>
                  <a:pt x="14530" y="1764"/>
                </a:cubicBezTo>
                <a:close/>
                <a:moveTo>
                  <a:pt x="5323" y="2444"/>
                </a:moveTo>
                <a:cubicBezTo>
                  <a:pt x="5127" y="2444"/>
                  <a:pt x="4886" y="2608"/>
                  <a:pt x="4460" y="3033"/>
                </a:cubicBezTo>
                <a:cubicBezTo>
                  <a:pt x="4135" y="3357"/>
                  <a:pt x="4000" y="3547"/>
                  <a:pt x="3773" y="3988"/>
                </a:cubicBezTo>
                <a:lnTo>
                  <a:pt x="3489" y="4537"/>
                </a:lnTo>
                <a:lnTo>
                  <a:pt x="3456" y="5236"/>
                </a:lnTo>
                <a:cubicBezTo>
                  <a:pt x="3436" y="5654"/>
                  <a:pt x="3394" y="5981"/>
                  <a:pt x="3352" y="6059"/>
                </a:cubicBezTo>
                <a:cubicBezTo>
                  <a:pt x="3285" y="6183"/>
                  <a:pt x="3280" y="6184"/>
                  <a:pt x="3212" y="6088"/>
                </a:cubicBezTo>
                <a:cubicBezTo>
                  <a:pt x="3172" y="6034"/>
                  <a:pt x="3140" y="5940"/>
                  <a:pt x="3140" y="5880"/>
                </a:cubicBezTo>
                <a:cubicBezTo>
                  <a:pt x="3139" y="5713"/>
                  <a:pt x="2902" y="5231"/>
                  <a:pt x="2802" y="5192"/>
                </a:cubicBezTo>
                <a:cubicBezTo>
                  <a:pt x="2665" y="5139"/>
                  <a:pt x="2640" y="5147"/>
                  <a:pt x="2492" y="5298"/>
                </a:cubicBezTo>
                <a:cubicBezTo>
                  <a:pt x="2374" y="5418"/>
                  <a:pt x="2356" y="5484"/>
                  <a:pt x="2356" y="5755"/>
                </a:cubicBezTo>
                <a:lnTo>
                  <a:pt x="2356" y="6074"/>
                </a:lnTo>
                <a:lnTo>
                  <a:pt x="2539" y="5960"/>
                </a:lnTo>
                <a:cubicBezTo>
                  <a:pt x="2641" y="5899"/>
                  <a:pt x="2763" y="5851"/>
                  <a:pt x="2805" y="5851"/>
                </a:cubicBezTo>
                <a:cubicBezTo>
                  <a:pt x="2971" y="5851"/>
                  <a:pt x="3031" y="6353"/>
                  <a:pt x="2935" y="6941"/>
                </a:cubicBezTo>
                <a:cubicBezTo>
                  <a:pt x="2911" y="7087"/>
                  <a:pt x="2901" y="7229"/>
                  <a:pt x="2917" y="7255"/>
                </a:cubicBezTo>
                <a:cubicBezTo>
                  <a:pt x="2957" y="7323"/>
                  <a:pt x="3257" y="6704"/>
                  <a:pt x="3417" y="6224"/>
                </a:cubicBezTo>
                <a:cubicBezTo>
                  <a:pt x="3521" y="5911"/>
                  <a:pt x="3553" y="5690"/>
                  <a:pt x="3568" y="5210"/>
                </a:cubicBezTo>
                <a:cubicBezTo>
                  <a:pt x="3585" y="4633"/>
                  <a:pt x="3596" y="4581"/>
                  <a:pt x="3766" y="4255"/>
                </a:cubicBezTo>
                <a:cubicBezTo>
                  <a:pt x="4089" y="3632"/>
                  <a:pt x="4226" y="3454"/>
                  <a:pt x="4391" y="3454"/>
                </a:cubicBezTo>
                <a:cubicBezTo>
                  <a:pt x="4793" y="3454"/>
                  <a:pt x="5441" y="2942"/>
                  <a:pt x="5441" y="2623"/>
                </a:cubicBezTo>
                <a:cubicBezTo>
                  <a:pt x="5441" y="2473"/>
                  <a:pt x="5422" y="2444"/>
                  <a:pt x="5323" y="2444"/>
                </a:cubicBezTo>
                <a:close/>
                <a:moveTo>
                  <a:pt x="15893" y="3213"/>
                </a:moveTo>
                <a:cubicBezTo>
                  <a:pt x="15882" y="3213"/>
                  <a:pt x="15860" y="3245"/>
                  <a:pt x="15824" y="3311"/>
                </a:cubicBezTo>
                <a:cubicBezTo>
                  <a:pt x="15688" y="3567"/>
                  <a:pt x="15642" y="4009"/>
                  <a:pt x="15724" y="4285"/>
                </a:cubicBezTo>
                <a:cubicBezTo>
                  <a:pt x="15763" y="4419"/>
                  <a:pt x="15836" y="4576"/>
                  <a:pt x="15886" y="4632"/>
                </a:cubicBezTo>
                <a:cubicBezTo>
                  <a:pt x="15935" y="4688"/>
                  <a:pt x="16019" y="4731"/>
                  <a:pt x="16069" y="4731"/>
                </a:cubicBezTo>
                <a:cubicBezTo>
                  <a:pt x="16200" y="4731"/>
                  <a:pt x="16483" y="4446"/>
                  <a:pt x="16483" y="4314"/>
                </a:cubicBezTo>
                <a:cubicBezTo>
                  <a:pt x="16483" y="4190"/>
                  <a:pt x="16423" y="4172"/>
                  <a:pt x="16270" y="4255"/>
                </a:cubicBezTo>
                <a:cubicBezTo>
                  <a:pt x="16014" y="4395"/>
                  <a:pt x="15757" y="3930"/>
                  <a:pt x="15853" y="3505"/>
                </a:cubicBezTo>
                <a:cubicBezTo>
                  <a:pt x="15899" y="3303"/>
                  <a:pt x="15911" y="3212"/>
                  <a:pt x="15893" y="3213"/>
                </a:cubicBezTo>
                <a:close/>
                <a:moveTo>
                  <a:pt x="9797" y="3297"/>
                </a:moveTo>
                <a:cubicBezTo>
                  <a:pt x="9775" y="3297"/>
                  <a:pt x="9655" y="3469"/>
                  <a:pt x="9527" y="3681"/>
                </a:cubicBezTo>
                <a:cubicBezTo>
                  <a:pt x="9180" y="4257"/>
                  <a:pt x="8879" y="4649"/>
                  <a:pt x="8311" y="5247"/>
                </a:cubicBezTo>
                <a:cubicBezTo>
                  <a:pt x="8029" y="5544"/>
                  <a:pt x="7797" y="5824"/>
                  <a:pt x="7797" y="5872"/>
                </a:cubicBezTo>
                <a:cubicBezTo>
                  <a:pt x="7797" y="5946"/>
                  <a:pt x="7817" y="5950"/>
                  <a:pt x="7916" y="5898"/>
                </a:cubicBezTo>
                <a:cubicBezTo>
                  <a:pt x="8336" y="5676"/>
                  <a:pt x="8837" y="5089"/>
                  <a:pt x="9452" y="4102"/>
                </a:cubicBezTo>
                <a:cubicBezTo>
                  <a:pt x="9801" y="3540"/>
                  <a:pt x="9905" y="3295"/>
                  <a:pt x="9797" y="3297"/>
                </a:cubicBezTo>
                <a:close/>
                <a:moveTo>
                  <a:pt x="7161" y="4211"/>
                </a:moveTo>
                <a:cubicBezTo>
                  <a:pt x="7069" y="4199"/>
                  <a:pt x="6961" y="4286"/>
                  <a:pt x="6596" y="4647"/>
                </a:cubicBezTo>
                <a:cubicBezTo>
                  <a:pt x="6246" y="4992"/>
                  <a:pt x="6229" y="5022"/>
                  <a:pt x="6229" y="5247"/>
                </a:cubicBezTo>
                <a:lnTo>
                  <a:pt x="6229" y="5485"/>
                </a:lnTo>
                <a:lnTo>
                  <a:pt x="6535" y="5155"/>
                </a:lnTo>
                <a:cubicBezTo>
                  <a:pt x="6745" y="4931"/>
                  <a:pt x="6874" y="4834"/>
                  <a:pt x="6941" y="4848"/>
                </a:cubicBezTo>
                <a:cubicBezTo>
                  <a:pt x="7085" y="4878"/>
                  <a:pt x="7048" y="5044"/>
                  <a:pt x="6812" y="5437"/>
                </a:cubicBezTo>
                <a:cubicBezTo>
                  <a:pt x="6700" y="5623"/>
                  <a:pt x="6591" y="5830"/>
                  <a:pt x="6571" y="5894"/>
                </a:cubicBezTo>
                <a:cubicBezTo>
                  <a:pt x="6506" y="6103"/>
                  <a:pt x="6664" y="6021"/>
                  <a:pt x="6840" y="5755"/>
                </a:cubicBezTo>
                <a:cubicBezTo>
                  <a:pt x="7146" y="5295"/>
                  <a:pt x="7271" y="4950"/>
                  <a:pt x="7272" y="4585"/>
                </a:cubicBezTo>
                <a:cubicBezTo>
                  <a:pt x="7272" y="4342"/>
                  <a:pt x="7255" y="4244"/>
                  <a:pt x="7200" y="4222"/>
                </a:cubicBezTo>
                <a:cubicBezTo>
                  <a:pt x="7187" y="4217"/>
                  <a:pt x="7174" y="4213"/>
                  <a:pt x="7161" y="4211"/>
                </a:cubicBezTo>
                <a:close/>
                <a:moveTo>
                  <a:pt x="17569" y="4270"/>
                </a:moveTo>
                <a:cubicBezTo>
                  <a:pt x="17530" y="4268"/>
                  <a:pt x="17476" y="4357"/>
                  <a:pt x="17346" y="4599"/>
                </a:cubicBezTo>
                <a:cubicBezTo>
                  <a:pt x="17267" y="4746"/>
                  <a:pt x="17127" y="4961"/>
                  <a:pt x="17036" y="5079"/>
                </a:cubicBezTo>
                <a:cubicBezTo>
                  <a:pt x="16714" y="5494"/>
                  <a:pt x="16349" y="6046"/>
                  <a:pt x="15943" y="6729"/>
                </a:cubicBezTo>
                <a:cubicBezTo>
                  <a:pt x="15717" y="7109"/>
                  <a:pt x="15486" y="7497"/>
                  <a:pt x="15429" y="7592"/>
                </a:cubicBezTo>
                <a:cubicBezTo>
                  <a:pt x="15236" y="7914"/>
                  <a:pt x="15416" y="7768"/>
                  <a:pt x="15691" y="7380"/>
                </a:cubicBezTo>
                <a:cubicBezTo>
                  <a:pt x="17085" y="5416"/>
                  <a:pt x="17690" y="4443"/>
                  <a:pt x="17605" y="4303"/>
                </a:cubicBezTo>
                <a:cubicBezTo>
                  <a:pt x="17594" y="4284"/>
                  <a:pt x="17582" y="4271"/>
                  <a:pt x="17569" y="4270"/>
                </a:cubicBezTo>
                <a:close/>
                <a:moveTo>
                  <a:pt x="4981" y="6696"/>
                </a:moveTo>
                <a:cubicBezTo>
                  <a:pt x="4749" y="6698"/>
                  <a:pt x="4451" y="6913"/>
                  <a:pt x="4215" y="7274"/>
                </a:cubicBezTo>
                <a:cubicBezTo>
                  <a:pt x="3752" y="7982"/>
                  <a:pt x="3550" y="8789"/>
                  <a:pt x="3553" y="9948"/>
                </a:cubicBezTo>
                <a:cubicBezTo>
                  <a:pt x="3555" y="10706"/>
                  <a:pt x="3648" y="11150"/>
                  <a:pt x="3855" y="11426"/>
                </a:cubicBezTo>
                <a:cubicBezTo>
                  <a:pt x="4004" y="11625"/>
                  <a:pt x="4019" y="11625"/>
                  <a:pt x="4618" y="11485"/>
                </a:cubicBezTo>
                <a:cubicBezTo>
                  <a:pt x="4907" y="11417"/>
                  <a:pt x="4922" y="11421"/>
                  <a:pt x="5049" y="11544"/>
                </a:cubicBezTo>
                <a:cubicBezTo>
                  <a:pt x="5208" y="11695"/>
                  <a:pt x="5212" y="11807"/>
                  <a:pt x="5082" y="12191"/>
                </a:cubicBezTo>
                <a:cubicBezTo>
                  <a:pt x="4831" y="12931"/>
                  <a:pt x="4472" y="13405"/>
                  <a:pt x="3960" y="13669"/>
                </a:cubicBezTo>
                <a:cubicBezTo>
                  <a:pt x="3301" y="14009"/>
                  <a:pt x="2771" y="13883"/>
                  <a:pt x="2169" y="13241"/>
                </a:cubicBezTo>
                <a:cubicBezTo>
                  <a:pt x="1802" y="12850"/>
                  <a:pt x="1563" y="12332"/>
                  <a:pt x="1417" y="11613"/>
                </a:cubicBezTo>
                <a:cubicBezTo>
                  <a:pt x="1185" y="10470"/>
                  <a:pt x="1337" y="9681"/>
                  <a:pt x="2075" y="8167"/>
                </a:cubicBezTo>
                <a:cubicBezTo>
                  <a:pt x="2383" y="7534"/>
                  <a:pt x="2463" y="7248"/>
                  <a:pt x="2327" y="7270"/>
                </a:cubicBezTo>
                <a:cubicBezTo>
                  <a:pt x="2298" y="7275"/>
                  <a:pt x="2228" y="7418"/>
                  <a:pt x="2169" y="7588"/>
                </a:cubicBezTo>
                <a:cubicBezTo>
                  <a:pt x="2109" y="7759"/>
                  <a:pt x="1976" y="8068"/>
                  <a:pt x="1874" y="8273"/>
                </a:cubicBezTo>
                <a:cubicBezTo>
                  <a:pt x="1646" y="8731"/>
                  <a:pt x="1452" y="9258"/>
                  <a:pt x="1306" y="9809"/>
                </a:cubicBezTo>
                <a:cubicBezTo>
                  <a:pt x="1011" y="10914"/>
                  <a:pt x="1334" y="12854"/>
                  <a:pt x="1982" y="13867"/>
                </a:cubicBezTo>
                <a:cubicBezTo>
                  <a:pt x="2313" y="14385"/>
                  <a:pt x="2683" y="14716"/>
                  <a:pt x="3086" y="14851"/>
                </a:cubicBezTo>
                <a:cubicBezTo>
                  <a:pt x="3158" y="14875"/>
                  <a:pt x="3376" y="14885"/>
                  <a:pt x="3568" y="14873"/>
                </a:cubicBezTo>
                <a:cubicBezTo>
                  <a:pt x="4356" y="14823"/>
                  <a:pt x="4941" y="14288"/>
                  <a:pt x="5265" y="13322"/>
                </a:cubicBezTo>
                <a:cubicBezTo>
                  <a:pt x="5390" y="12950"/>
                  <a:pt x="5406" y="12822"/>
                  <a:pt x="5405" y="12206"/>
                </a:cubicBezTo>
                <a:cubicBezTo>
                  <a:pt x="5405" y="11454"/>
                  <a:pt x="5308" y="10901"/>
                  <a:pt x="5121" y="10589"/>
                </a:cubicBezTo>
                <a:cubicBezTo>
                  <a:pt x="5018" y="10416"/>
                  <a:pt x="5016" y="10414"/>
                  <a:pt x="4693" y="10446"/>
                </a:cubicBezTo>
                <a:cubicBezTo>
                  <a:pt x="4515" y="10464"/>
                  <a:pt x="4270" y="10494"/>
                  <a:pt x="4150" y="10512"/>
                </a:cubicBezTo>
                <a:cubicBezTo>
                  <a:pt x="3956" y="10541"/>
                  <a:pt x="3924" y="10529"/>
                  <a:pt x="3845" y="10406"/>
                </a:cubicBezTo>
                <a:cubicBezTo>
                  <a:pt x="3771" y="10292"/>
                  <a:pt x="3759" y="10181"/>
                  <a:pt x="3780" y="9776"/>
                </a:cubicBezTo>
                <a:cubicBezTo>
                  <a:pt x="3809" y="9217"/>
                  <a:pt x="3949" y="8805"/>
                  <a:pt x="4291" y="8295"/>
                </a:cubicBezTo>
                <a:cubicBezTo>
                  <a:pt x="4658" y="7744"/>
                  <a:pt x="4985" y="7555"/>
                  <a:pt x="5200" y="7760"/>
                </a:cubicBezTo>
                <a:cubicBezTo>
                  <a:pt x="5426" y="7975"/>
                  <a:pt x="5470" y="7915"/>
                  <a:pt x="5441" y="7453"/>
                </a:cubicBezTo>
                <a:cubicBezTo>
                  <a:pt x="5416" y="7051"/>
                  <a:pt x="5369" y="6925"/>
                  <a:pt x="5186" y="6769"/>
                </a:cubicBezTo>
                <a:cubicBezTo>
                  <a:pt x="5128" y="6720"/>
                  <a:pt x="5059" y="6695"/>
                  <a:pt x="4981" y="6696"/>
                </a:cubicBezTo>
                <a:close/>
                <a:moveTo>
                  <a:pt x="9933" y="6794"/>
                </a:moveTo>
                <a:cubicBezTo>
                  <a:pt x="9865" y="6802"/>
                  <a:pt x="9847" y="6854"/>
                  <a:pt x="9804" y="7021"/>
                </a:cubicBezTo>
                <a:cubicBezTo>
                  <a:pt x="9707" y="7399"/>
                  <a:pt x="9716" y="7709"/>
                  <a:pt x="9826" y="7742"/>
                </a:cubicBezTo>
                <a:cubicBezTo>
                  <a:pt x="9876" y="7757"/>
                  <a:pt x="9998" y="7816"/>
                  <a:pt x="10099" y="7870"/>
                </a:cubicBezTo>
                <a:cubicBezTo>
                  <a:pt x="10395" y="8029"/>
                  <a:pt x="10440" y="8010"/>
                  <a:pt x="10509" y="7709"/>
                </a:cubicBezTo>
                <a:cubicBezTo>
                  <a:pt x="10619" y="7224"/>
                  <a:pt x="10594" y="7091"/>
                  <a:pt x="10372" y="6944"/>
                </a:cubicBezTo>
                <a:cubicBezTo>
                  <a:pt x="10264" y="6873"/>
                  <a:pt x="10106" y="6808"/>
                  <a:pt x="10020" y="6798"/>
                </a:cubicBezTo>
                <a:cubicBezTo>
                  <a:pt x="9983" y="6794"/>
                  <a:pt x="9956" y="6792"/>
                  <a:pt x="9933" y="6794"/>
                </a:cubicBezTo>
                <a:close/>
                <a:moveTo>
                  <a:pt x="19223" y="6977"/>
                </a:moveTo>
                <a:cubicBezTo>
                  <a:pt x="19162" y="6985"/>
                  <a:pt x="19073" y="7059"/>
                  <a:pt x="18939" y="7186"/>
                </a:cubicBezTo>
                <a:cubicBezTo>
                  <a:pt x="18589" y="7519"/>
                  <a:pt x="18164" y="7702"/>
                  <a:pt x="17633" y="7746"/>
                </a:cubicBezTo>
                <a:cubicBezTo>
                  <a:pt x="17389" y="7766"/>
                  <a:pt x="17138" y="7814"/>
                  <a:pt x="17076" y="7856"/>
                </a:cubicBezTo>
                <a:cubicBezTo>
                  <a:pt x="16594" y="8174"/>
                  <a:pt x="16763" y="9460"/>
                  <a:pt x="17504" y="11097"/>
                </a:cubicBezTo>
                <a:cubicBezTo>
                  <a:pt x="17639" y="11397"/>
                  <a:pt x="17505" y="12625"/>
                  <a:pt x="17231" y="13567"/>
                </a:cubicBezTo>
                <a:cubicBezTo>
                  <a:pt x="17083" y="14073"/>
                  <a:pt x="16774" y="14789"/>
                  <a:pt x="16706" y="14789"/>
                </a:cubicBezTo>
                <a:cubicBezTo>
                  <a:pt x="16631" y="14789"/>
                  <a:pt x="16537" y="14669"/>
                  <a:pt x="16537" y="14573"/>
                </a:cubicBezTo>
                <a:cubicBezTo>
                  <a:pt x="16537" y="14422"/>
                  <a:pt x="16327" y="13779"/>
                  <a:pt x="16278" y="13779"/>
                </a:cubicBezTo>
                <a:cubicBezTo>
                  <a:pt x="16252" y="13779"/>
                  <a:pt x="16243" y="13959"/>
                  <a:pt x="16260" y="14178"/>
                </a:cubicBezTo>
                <a:cubicBezTo>
                  <a:pt x="16282" y="14474"/>
                  <a:pt x="16265" y="14650"/>
                  <a:pt x="16198" y="14866"/>
                </a:cubicBezTo>
                <a:cubicBezTo>
                  <a:pt x="16076" y="15261"/>
                  <a:pt x="15993" y="15325"/>
                  <a:pt x="15882" y="15107"/>
                </a:cubicBezTo>
                <a:cubicBezTo>
                  <a:pt x="15768" y="14883"/>
                  <a:pt x="15725" y="14946"/>
                  <a:pt x="15720" y="15341"/>
                </a:cubicBezTo>
                <a:cubicBezTo>
                  <a:pt x="15715" y="15721"/>
                  <a:pt x="15530" y="16199"/>
                  <a:pt x="15303" y="16413"/>
                </a:cubicBezTo>
                <a:cubicBezTo>
                  <a:pt x="15027" y="16674"/>
                  <a:pt x="14874" y="16557"/>
                  <a:pt x="14674" y="15930"/>
                </a:cubicBezTo>
                <a:cubicBezTo>
                  <a:pt x="14595" y="15685"/>
                  <a:pt x="14501" y="15484"/>
                  <a:pt x="14469" y="15484"/>
                </a:cubicBezTo>
                <a:cubicBezTo>
                  <a:pt x="14376" y="15484"/>
                  <a:pt x="14045" y="15862"/>
                  <a:pt x="13933" y="16095"/>
                </a:cubicBezTo>
                <a:cubicBezTo>
                  <a:pt x="13877" y="16212"/>
                  <a:pt x="13746" y="16534"/>
                  <a:pt x="13641" y="16812"/>
                </a:cubicBezTo>
                <a:cubicBezTo>
                  <a:pt x="13297" y="17725"/>
                  <a:pt x="12683" y="18645"/>
                  <a:pt x="12063" y="19179"/>
                </a:cubicBezTo>
                <a:cubicBezTo>
                  <a:pt x="11745" y="19453"/>
                  <a:pt x="11157" y="19772"/>
                  <a:pt x="11092" y="19706"/>
                </a:cubicBezTo>
                <a:cubicBezTo>
                  <a:pt x="11065" y="19679"/>
                  <a:pt x="11087" y="19571"/>
                  <a:pt x="11142" y="19446"/>
                </a:cubicBezTo>
                <a:cubicBezTo>
                  <a:pt x="11252" y="19195"/>
                  <a:pt x="11327" y="18437"/>
                  <a:pt x="11261" y="18254"/>
                </a:cubicBezTo>
                <a:cubicBezTo>
                  <a:pt x="11217" y="18133"/>
                  <a:pt x="11210" y="18136"/>
                  <a:pt x="11099" y="18371"/>
                </a:cubicBezTo>
                <a:cubicBezTo>
                  <a:pt x="10933" y="18719"/>
                  <a:pt x="10438" y="19171"/>
                  <a:pt x="10124" y="19260"/>
                </a:cubicBezTo>
                <a:cubicBezTo>
                  <a:pt x="9889" y="19327"/>
                  <a:pt x="9857" y="19326"/>
                  <a:pt x="9631" y="19205"/>
                </a:cubicBezTo>
                <a:cubicBezTo>
                  <a:pt x="9414" y="19088"/>
                  <a:pt x="9368" y="19021"/>
                  <a:pt x="9124" y="18524"/>
                </a:cubicBezTo>
                <a:cubicBezTo>
                  <a:pt x="8742" y="17747"/>
                  <a:pt x="8613" y="17229"/>
                  <a:pt x="8657" y="16651"/>
                </a:cubicBezTo>
                <a:cubicBezTo>
                  <a:pt x="8675" y="16402"/>
                  <a:pt x="8705" y="16124"/>
                  <a:pt x="8721" y="16029"/>
                </a:cubicBezTo>
                <a:cubicBezTo>
                  <a:pt x="8748" y="15880"/>
                  <a:pt x="8736" y="15854"/>
                  <a:pt x="8642" y="15854"/>
                </a:cubicBezTo>
                <a:cubicBezTo>
                  <a:pt x="8490" y="15854"/>
                  <a:pt x="8433" y="15989"/>
                  <a:pt x="8376" y="16501"/>
                </a:cubicBezTo>
                <a:cubicBezTo>
                  <a:pt x="8297" y="17210"/>
                  <a:pt x="8415" y="18026"/>
                  <a:pt x="8714" y="18868"/>
                </a:cubicBezTo>
                <a:cubicBezTo>
                  <a:pt x="9033" y="19766"/>
                  <a:pt x="9290" y="20219"/>
                  <a:pt x="9545" y="20328"/>
                </a:cubicBezTo>
                <a:cubicBezTo>
                  <a:pt x="9806" y="20441"/>
                  <a:pt x="10960" y="20273"/>
                  <a:pt x="11512" y="20043"/>
                </a:cubicBezTo>
                <a:cubicBezTo>
                  <a:pt x="12273" y="19725"/>
                  <a:pt x="12314" y="19701"/>
                  <a:pt x="12642" y="19410"/>
                </a:cubicBezTo>
                <a:cubicBezTo>
                  <a:pt x="13227" y="18889"/>
                  <a:pt x="13519" y="18449"/>
                  <a:pt x="13864" y="17566"/>
                </a:cubicBezTo>
                <a:cubicBezTo>
                  <a:pt x="14042" y="17112"/>
                  <a:pt x="14458" y="16517"/>
                  <a:pt x="14555" y="16578"/>
                </a:cubicBezTo>
                <a:cubicBezTo>
                  <a:pt x="14584" y="16596"/>
                  <a:pt x="14686" y="16783"/>
                  <a:pt x="14781" y="16995"/>
                </a:cubicBezTo>
                <a:cubicBezTo>
                  <a:pt x="14972" y="17420"/>
                  <a:pt x="15113" y="17559"/>
                  <a:pt x="15368" y="17559"/>
                </a:cubicBezTo>
                <a:cubicBezTo>
                  <a:pt x="15570" y="17559"/>
                  <a:pt x="15757" y="17405"/>
                  <a:pt x="15922" y="17101"/>
                </a:cubicBezTo>
                <a:cubicBezTo>
                  <a:pt x="15987" y="16981"/>
                  <a:pt x="16108" y="16768"/>
                  <a:pt x="16191" y="16629"/>
                </a:cubicBezTo>
                <a:cubicBezTo>
                  <a:pt x="16275" y="16491"/>
                  <a:pt x="16410" y="16206"/>
                  <a:pt x="16493" y="15996"/>
                </a:cubicBezTo>
                <a:cubicBezTo>
                  <a:pt x="16577" y="15786"/>
                  <a:pt x="16710" y="15532"/>
                  <a:pt x="16788" y="15429"/>
                </a:cubicBezTo>
                <a:cubicBezTo>
                  <a:pt x="17068" y="15065"/>
                  <a:pt x="17272" y="14696"/>
                  <a:pt x="17400" y="14313"/>
                </a:cubicBezTo>
                <a:cubicBezTo>
                  <a:pt x="17571" y="13803"/>
                  <a:pt x="17732" y="12905"/>
                  <a:pt x="17774" y="12253"/>
                </a:cubicBezTo>
                <a:cubicBezTo>
                  <a:pt x="17794" y="11932"/>
                  <a:pt x="17837" y="11684"/>
                  <a:pt x="17885" y="11609"/>
                </a:cubicBezTo>
                <a:lnTo>
                  <a:pt x="17964" y="11485"/>
                </a:lnTo>
                <a:lnTo>
                  <a:pt x="18119" y="11635"/>
                </a:lnTo>
                <a:cubicBezTo>
                  <a:pt x="18310" y="11820"/>
                  <a:pt x="18379" y="11948"/>
                  <a:pt x="18418" y="12180"/>
                </a:cubicBezTo>
                <a:cubicBezTo>
                  <a:pt x="18450" y="12378"/>
                  <a:pt x="18576" y="12474"/>
                  <a:pt x="18576" y="12301"/>
                </a:cubicBezTo>
                <a:cubicBezTo>
                  <a:pt x="18576" y="12130"/>
                  <a:pt x="18405" y="11794"/>
                  <a:pt x="18177" y="11514"/>
                </a:cubicBezTo>
                <a:cubicBezTo>
                  <a:pt x="17842" y="11105"/>
                  <a:pt x="17840" y="11091"/>
                  <a:pt x="17921" y="10556"/>
                </a:cubicBezTo>
                <a:cubicBezTo>
                  <a:pt x="18036" y="9795"/>
                  <a:pt x="18201" y="9422"/>
                  <a:pt x="18684" y="8832"/>
                </a:cubicBezTo>
                <a:cubicBezTo>
                  <a:pt x="18826" y="8658"/>
                  <a:pt x="18943" y="8483"/>
                  <a:pt x="18943" y="8441"/>
                </a:cubicBezTo>
                <a:cubicBezTo>
                  <a:pt x="18943" y="8399"/>
                  <a:pt x="19050" y="8274"/>
                  <a:pt x="19184" y="8163"/>
                </a:cubicBezTo>
                <a:lnTo>
                  <a:pt x="19428" y="7962"/>
                </a:lnTo>
                <a:lnTo>
                  <a:pt x="19392" y="7588"/>
                </a:lnTo>
                <a:cubicBezTo>
                  <a:pt x="19352" y="7144"/>
                  <a:pt x="19326" y="6966"/>
                  <a:pt x="19223" y="6977"/>
                </a:cubicBezTo>
                <a:close/>
                <a:moveTo>
                  <a:pt x="8333" y="7607"/>
                </a:moveTo>
                <a:cubicBezTo>
                  <a:pt x="7982" y="7607"/>
                  <a:pt x="7756" y="8000"/>
                  <a:pt x="7736" y="8646"/>
                </a:cubicBezTo>
                <a:cubicBezTo>
                  <a:pt x="7729" y="8880"/>
                  <a:pt x="7742" y="9196"/>
                  <a:pt x="7765" y="9348"/>
                </a:cubicBezTo>
                <a:cubicBezTo>
                  <a:pt x="7803" y="9609"/>
                  <a:pt x="7796" y="9638"/>
                  <a:pt x="7617" y="9912"/>
                </a:cubicBezTo>
                <a:cubicBezTo>
                  <a:pt x="7379" y="10277"/>
                  <a:pt x="7288" y="10358"/>
                  <a:pt x="7186" y="10292"/>
                </a:cubicBezTo>
                <a:cubicBezTo>
                  <a:pt x="7106" y="10241"/>
                  <a:pt x="6801" y="9568"/>
                  <a:pt x="6801" y="9443"/>
                </a:cubicBezTo>
                <a:cubicBezTo>
                  <a:pt x="6801" y="9406"/>
                  <a:pt x="6769" y="9346"/>
                  <a:pt x="6729" y="9312"/>
                </a:cubicBezTo>
                <a:cubicBezTo>
                  <a:pt x="6612" y="9213"/>
                  <a:pt x="6350" y="9541"/>
                  <a:pt x="6218" y="9948"/>
                </a:cubicBezTo>
                <a:cubicBezTo>
                  <a:pt x="6117" y="10262"/>
                  <a:pt x="6109" y="10382"/>
                  <a:pt x="6128" y="11251"/>
                </a:cubicBezTo>
                <a:cubicBezTo>
                  <a:pt x="6171" y="13227"/>
                  <a:pt x="6147" y="13757"/>
                  <a:pt x="5995" y="14339"/>
                </a:cubicBezTo>
                <a:cubicBezTo>
                  <a:pt x="5671" y="15578"/>
                  <a:pt x="4863" y="16548"/>
                  <a:pt x="3701" y="17094"/>
                </a:cubicBezTo>
                <a:cubicBezTo>
                  <a:pt x="3479" y="17198"/>
                  <a:pt x="3298" y="17311"/>
                  <a:pt x="3298" y="17343"/>
                </a:cubicBezTo>
                <a:cubicBezTo>
                  <a:pt x="3298" y="17382"/>
                  <a:pt x="3409" y="17391"/>
                  <a:pt x="3650" y="17368"/>
                </a:cubicBezTo>
                <a:cubicBezTo>
                  <a:pt x="3930" y="17341"/>
                  <a:pt x="4127" y="17273"/>
                  <a:pt x="4603" y="17039"/>
                </a:cubicBezTo>
                <a:cubicBezTo>
                  <a:pt x="5121" y="16785"/>
                  <a:pt x="5251" y="16693"/>
                  <a:pt x="5521" y="16395"/>
                </a:cubicBezTo>
                <a:cubicBezTo>
                  <a:pt x="5911" y="15963"/>
                  <a:pt x="5984" y="15843"/>
                  <a:pt x="6114" y="15415"/>
                </a:cubicBezTo>
                <a:cubicBezTo>
                  <a:pt x="6316" y="14749"/>
                  <a:pt x="6402" y="13754"/>
                  <a:pt x="6355" y="12634"/>
                </a:cubicBezTo>
                <a:cubicBezTo>
                  <a:pt x="6331" y="12078"/>
                  <a:pt x="6316" y="11481"/>
                  <a:pt x="6323" y="11306"/>
                </a:cubicBezTo>
                <a:cubicBezTo>
                  <a:pt x="6337" y="10911"/>
                  <a:pt x="6511" y="10515"/>
                  <a:pt x="6682" y="10490"/>
                </a:cubicBezTo>
                <a:cubicBezTo>
                  <a:pt x="6781" y="10476"/>
                  <a:pt x="6827" y="10533"/>
                  <a:pt x="6981" y="10863"/>
                </a:cubicBezTo>
                <a:cubicBezTo>
                  <a:pt x="7080" y="11077"/>
                  <a:pt x="7174" y="11295"/>
                  <a:pt x="7189" y="11346"/>
                </a:cubicBezTo>
                <a:cubicBezTo>
                  <a:pt x="7235" y="11501"/>
                  <a:pt x="7412" y="11449"/>
                  <a:pt x="7596" y="11229"/>
                </a:cubicBezTo>
                <a:cubicBezTo>
                  <a:pt x="7822" y="10959"/>
                  <a:pt x="8289" y="10060"/>
                  <a:pt x="8459" y="9564"/>
                </a:cubicBezTo>
                <a:cubicBezTo>
                  <a:pt x="8634" y="9052"/>
                  <a:pt x="8689" y="8109"/>
                  <a:pt x="8563" y="7804"/>
                </a:cubicBezTo>
                <a:cubicBezTo>
                  <a:pt x="8496" y="7640"/>
                  <a:pt x="8455" y="7607"/>
                  <a:pt x="8333" y="7607"/>
                </a:cubicBezTo>
                <a:close/>
                <a:moveTo>
                  <a:pt x="19094" y="9904"/>
                </a:moveTo>
                <a:cubicBezTo>
                  <a:pt x="19077" y="9905"/>
                  <a:pt x="19061" y="9907"/>
                  <a:pt x="19043" y="9912"/>
                </a:cubicBezTo>
                <a:cubicBezTo>
                  <a:pt x="18844" y="9966"/>
                  <a:pt x="18716" y="10199"/>
                  <a:pt x="18691" y="10548"/>
                </a:cubicBezTo>
                <a:cubicBezTo>
                  <a:pt x="18665" y="10916"/>
                  <a:pt x="18744" y="11122"/>
                  <a:pt x="18910" y="11105"/>
                </a:cubicBezTo>
                <a:cubicBezTo>
                  <a:pt x="19015" y="11094"/>
                  <a:pt x="19021" y="11112"/>
                  <a:pt x="19004" y="11507"/>
                </a:cubicBezTo>
                <a:cubicBezTo>
                  <a:pt x="18994" y="11735"/>
                  <a:pt x="19000" y="11980"/>
                  <a:pt x="19018" y="12052"/>
                </a:cubicBezTo>
                <a:cubicBezTo>
                  <a:pt x="19058" y="12215"/>
                  <a:pt x="19108" y="12217"/>
                  <a:pt x="19353" y="12052"/>
                </a:cubicBezTo>
                <a:cubicBezTo>
                  <a:pt x="19561" y="11912"/>
                  <a:pt x="19708" y="11697"/>
                  <a:pt x="19784" y="11426"/>
                </a:cubicBezTo>
                <a:cubicBezTo>
                  <a:pt x="19846" y="11207"/>
                  <a:pt x="19785" y="10433"/>
                  <a:pt x="19716" y="10559"/>
                </a:cubicBezTo>
                <a:cubicBezTo>
                  <a:pt x="19688" y="10609"/>
                  <a:pt x="19682" y="10781"/>
                  <a:pt x="19701" y="10940"/>
                </a:cubicBezTo>
                <a:cubicBezTo>
                  <a:pt x="19731" y="11177"/>
                  <a:pt x="19715" y="11272"/>
                  <a:pt x="19622" y="11467"/>
                </a:cubicBezTo>
                <a:cubicBezTo>
                  <a:pt x="19511" y="11700"/>
                  <a:pt x="19252" y="11947"/>
                  <a:pt x="19187" y="11880"/>
                </a:cubicBezTo>
                <a:cubicBezTo>
                  <a:pt x="19124" y="11816"/>
                  <a:pt x="19153" y="11478"/>
                  <a:pt x="19263" y="11002"/>
                </a:cubicBezTo>
                <a:cubicBezTo>
                  <a:pt x="19414" y="10346"/>
                  <a:pt x="19340" y="9893"/>
                  <a:pt x="19094" y="9904"/>
                </a:cubicBezTo>
                <a:close/>
                <a:moveTo>
                  <a:pt x="15148" y="11452"/>
                </a:moveTo>
                <a:cubicBezTo>
                  <a:pt x="15062" y="11449"/>
                  <a:pt x="14905" y="11627"/>
                  <a:pt x="14630" y="11986"/>
                </a:cubicBezTo>
                <a:cubicBezTo>
                  <a:pt x="14194" y="12557"/>
                  <a:pt x="14180" y="12598"/>
                  <a:pt x="14217" y="12916"/>
                </a:cubicBezTo>
                <a:lnTo>
                  <a:pt x="14246" y="13186"/>
                </a:lnTo>
                <a:lnTo>
                  <a:pt x="14562" y="12762"/>
                </a:lnTo>
                <a:cubicBezTo>
                  <a:pt x="14913" y="12289"/>
                  <a:pt x="14951" y="12254"/>
                  <a:pt x="15030" y="12334"/>
                </a:cubicBezTo>
                <a:cubicBezTo>
                  <a:pt x="15110" y="12415"/>
                  <a:pt x="14985" y="12832"/>
                  <a:pt x="14803" y="13088"/>
                </a:cubicBezTo>
                <a:cubicBezTo>
                  <a:pt x="14722" y="13202"/>
                  <a:pt x="14441" y="13468"/>
                  <a:pt x="14181" y="13677"/>
                </a:cubicBezTo>
                <a:cubicBezTo>
                  <a:pt x="13921" y="13885"/>
                  <a:pt x="13710" y="14063"/>
                  <a:pt x="13710" y="14075"/>
                </a:cubicBezTo>
                <a:cubicBezTo>
                  <a:pt x="13710" y="14233"/>
                  <a:pt x="14733" y="13660"/>
                  <a:pt x="14904" y="13406"/>
                </a:cubicBezTo>
                <a:cubicBezTo>
                  <a:pt x="15104" y="13107"/>
                  <a:pt x="15246" y="12528"/>
                  <a:pt x="15249" y="12012"/>
                </a:cubicBezTo>
                <a:cubicBezTo>
                  <a:pt x="15252" y="11641"/>
                  <a:pt x="15235" y="11456"/>
                  <a:pt x="15148" y="11452"/>
                </a:cubicBezTo>
                <a:close/>
                <a:moveTo>
                  <a:pt x="11832" y="11972"/>
                </a:moveTo>
                <a:cubicBezTo>
                  <a:pt x="11801" y="11972"/>
                  <a:pt x="11621" y="12183"/>
                  <a:pt x="11433" y="12444"/>
                </a:cubicBezTo>
                <a:cubicBezTo>
                  <a:pt x="10985" y="13064"/>
                  <a:pt x="10060" y="13962"/>
                  <a:pt x="9498" y="14321"/>
                </a:cubicBezTo>
                <a:cubicBezTo>
                  <a:pt x="9254" y="14477"/>
                  <a:pt x="9053" y="14621"/>
                  <a:pt x="9052" y="14643"/>
                </a:cubicBezTo>
                <a:cubicBezTo>
                  <a:pt x="9050" y="14722"/>
                  <a:pt x="9176" y="14680"/>
                  <a:pt x="9624" y="14445"/>
                </a:cubicBezTo>
                <a:cubicBezTo>
                  <a:pt x="10204" y="14140"/>
                  <a:pt x="10960" y="13405"/>
                  <a:pt x="11476" y="12645"/>
                </a:cubicBezTo>
                <a:cubicBezTo>
                  <a:pt x="11864" y="12075"/>
                  <a:pt x="11918" y="11972"/>
                  <a:pt x="11832" y="11972"/>
                </a:cubicBezTo>
                <a:close/>
                <a:moveTo>
                  <a:pt x="8430" y="12301"/>
                </a:moveTo>
                <a:cubicBezTo>
                  <a:pt x="8383" y="12310"/>
                  <a:pt x="8304" y="12408"/>
                  <a:pt x="8250" y="12520"/>
                </a:cubicBezTo>
                <a:cubicBezTo>
                  <a:pt x="8197" y="12632"/>
                  <a:pt x="8089" y="12751"/>
                  <a:pt x="8013" y="12784"/>
                </a:cubicBezTo>
                <a:cubicBezTo>
                  <a:pt x="7937" y="12817"/>
                  <a:pt x="7833" y="12876"/>
                  <a:pt x="7783" y="12919"/>
                </a:cubicBezTo>
                <a:cubicBezTo>
                  <a:pt x="7647" y="13035"/>
                  <a:pt x="7668" y="13400"/>
                  <a:pt x="7830" y="13764"/>
                </a:cubicBezTo>
                <a:cubicBezTo>
                  <a:pt x="8044" y="14248"/>
                  <a:pt x="8268" y="14901"/>
                  <a:pt x="8268" y="15038"/>
                </a:cubicBezTo>
                <a:cubicBezTo>
                  <a:pt x="8268" y="15210"/>
                  <a:pt x="8356" y="15194"/>
                  <a:pt x="8391" y="15016"/>
                </a:cubicBezTo>
                <a:cubicBezTo>
                  <a:pt x="8421" y="14860"/>
                  <a:pt x="8235" y="14245"/>
                  <a:pt x="8035" y="13834"/>
                </a:cubicBezTo>
                <a:cubicBezTo>
                  <a:pt x="7970" y="13702"/>
                  <a:pt x="7887" y="13503"/>
                  <a:pt x="7851" y="13391"/>
                </a:cubicBezTo>
                <a:cubicBezTo>
                  <a:pt x="7795" y="13214"/>
                  <a:pt x="7800" y="13174"/>
                  <a:pt x="7880" y="13084"/>
                </a:cubicBezTo>
                <a:cubicBezTo>
                  <a:pt x="7930" y="13027"/>
                  <a:pt x="8032" y="12982"/>
                  <a:pt x="8106" y="12981"/>
                </a:cubicBezTo>
                <a:cubicBezTo>
                  <a:pt x="8329" y="12980"/>
                  <a:pt x="8656" y="12760"/>
                  <a:pt x="8675" y="12601"/>
                </a:cubicBezTo>
                <a:cubicBezTo>
                  <a:pt x="8691" y="12463"/>
                  <a:pt x="8591" y="12319"/>
                  <a:pt x="8480" y="12301"/>
                </a:cubicBezTo>
                <a:cubicBezTo>
                  <a:pt x="8465" y="12298"/>
                  <a:pt x="8446" y="12298"/>
                  <a:pt x="8430" y="12301"/>
                </a:cubicBezTo>
                <a:close/>
                <a:moveTo>
                  <a:pt x="12063" y="13863"/>
                </a:moveTo>
                <a:cubicBezTo>
                  <a:pt x="12055" y="13864"/>
                  <a:pt x="12043" y="13911"/>
                  <a:pt x="12027" y="13991"/>
                </a:cubicBezTo>
                <a:cubicBezTo>
                  <a:pt x="11960" y="14310"/>
                  <a:pt x="12005" y="15415"/>
                  <a:pt x="12091" y="15616"/>
                </a:cubicBezTo>
                <a:cubicBezTo>
                  <a:pt x="12129" y="15704"/>
                  <a:pt x="12207" y="15828"/>
                  <a:pt x="12264" y="15894"/>
                </a:cubicBezTo>
                <a:cubicBezTo>
                  <a:pt x="12321" y="15960"/>
                  <a:pt x="12418" y="16015"/>
                  <a:pt x="12480" y="16015"/>
                </a:cubicBezTo>
                <a:cubicBezTo>
                  <a:pt x="12624" y="16015"/>
                  <a:pt x="12785" y="15838"/>
                  <a:pt x="12919" y="15535"/>
                </a:cubicBezTo>
                <a:cubicBezTo>
                  <a:pt x="13043" y="15253"/>
                  <a:pt x="12982" y="15194"/>
                  <a:pt x="12775" y="15396"/>
                </a:cubicBezTo>
                <a:cubicBezTo>
                  <a:pt x="12600" y="15567"/>
                  <a:pt x="12456" y="15572"/>
                  <a:pt x="12311" y="15415"/>
                </a:cubicBezTo>
                <a:cubicBezTo>
                  <a:pt x="12160" y="15251"/>
                  <a:pt x="12092" y="14916"/>
                  <a:pt x="12084" y="14284"/>
                </a:cubicBezTo>
                <a:cubicBezTo>
                  <a:pt x="12080" y="13985"/>
                  <a:pt x="12076" y="13861"/>
                  <a:pt x="12063" y="13863"/>
                </a:cubicBezTo>
                <a:close/>
                <a:moveTo>
                  <a:pt x="18069" y="14961"/>
                </a:moveTo>
                <a:cubicBezTo>
                  <a:pt x="18055" y="14964"/>
                  <a:pt x="18057" y="15004"/>
                  <a:pt x="18076" y="15093"/>
                </a:cubicBezTo>
                <a:cubicBezTo>
                  <a:pt x="18119" y="15299"/>
                  <a:pt x="18036" y="15484"/>
                  <a:pt x="17896" y="15484"/>
                </a:cubicBezTo>
                <a:cubicBezTo>
                  <a:pt x="17818" y="15484"/>
                  <a:pt x="17792" y="15517"/>
                  <a:pt x="17792" y="15634"/>
                </a:cubicBezTo>
                <a:cubicBezTo>
                  <a:pt x="17792" y="15817"/>
                  <a:pt x="17676" y="15933"/>
                  <a:pt x="17529" y="15894"/>
                </a:cubicBezTo>
                <a:cubicBezTo>
                  <a:pt x="17399" y="15859"/>
                  <a:pt x="17297" y="16005"/>
                  <a:pt x="17245" y="16304"/>
                </a:cubicBezTo>
                <a:cubicBezTo>
                  <a:pt x="17191" y="16618"/>
                  <a:pt x="17027" y="16906"/>
                  <a:pt x="16713" y="17240"/>
                </a:cubicBezTo>
                <a:cubicBezTo>
                  <a:pt x="16558" y="17405"/>
                  <a:pt x="16432" y="17558"/>
                  <a:pt x="16432" y="17577"/>
                </a:cubicBezTo>
                <a:cubicBezTo>
                  <a:pt x="16432" y="17713"/>
                  <a:pt x="16825" y="17433"/>
                  <a:pt x="17044" y="17141"/>
                </a:cubicBezTo>
                <a:cubicBezTo>
                  <a:pt x="17138" y="17015"/>
                  <a:pt x="17251" y="16777"/>
                  <a:pt x="17295" y="16611"/>
                </a:cubicBezTo>
                <a:cubicBezTo>
                  <a:pt x="17405" y="16203"/>
                  <a:pt x="17428" y="16171"/>
                  <a:pt x="17637" y="16102"/>
                </a:cubicBezTo>
                <a:cubicBezTo>
                  <a:pt x="17759" y="16062"/>
                  <a:pt x="17843" y="15983"/>
                  <a:pt x="17896" y="15868"/>
                </a:cubicBezTo>
                <a:cubicBezTo>
                  <a:pt x="17940" y="15774"/>
                  <a:pt x="18022" y="15666"/>
                  <a:pt x="18079" y="15623"/>
                </a:cubicBezTo>
                <a:cubicBezTo>
                  <a:pt x="18204" y="15530"/>
                  <a:pt x="18226" y="15105"/>
                  <a:pt x="18112" y="14994"/>
                </a:cubicBezTo>
                <a:cubicBezTo>
                  <a:pt x="18090" y="14972"/>
                  <a:pt x="18077" y="14959"/>
                  <a:pt x="18069" y="14961"/>
                </a:cubicBezTo>
                <a:close/>
                <a:moveTo>
                  <a:pt x="4175" y="15016"/>
                </a:moveTo>
                <a:cubicBezTo>
                  <a:pt x="4110" y="15020"/>
                  <a:pt x="4008" y="15081"/>
                  <a:pt x="3859" y="15184"/>
                </a:cubicBezTo>
                <a:cubicBezTo>
                  <a:pt x="3257" y="15600"/>
                  <a:pt x="3239" y="15625"/>
                  <a:pt x="3222" y="16069"/>
                </a:cubicBezTo>
                <a:cubicBezTo>
                  <a:pt x="3214" y="16288"/>
                  <a:pt x="3220" y="16498"/>
                  <a:pt x="3233" y="16534"/>
                </a:cubicBezTo>
                <a:cubicBezTo>
                  <a:pt x="3273" y="16646"/>
                  <a:pt x="3400" y="16609"/>
                  <a:pt x="3629" y="16421"/>
                </a:cubicBezTo>
                <a:cubicBezTo>
                  <a:pt x="3749" y="16322"/>
                  <a:pt x="3901" y="16225"/>
                  <a:pt x="3967" y="16205"/>
                </a:cubicBezTo>
                <a:cubicBezTo>
                  <a:pt x="4153" y="16147"/>
                  <a:pt x="4226" y="15969"/>
                  <a:pt x="4265" y="15495"/>
                </a:cubicBezTo>
                <a:cubicBezTo>
                  <a:pt x="4294" y="15153"/>
                  <a:pt x="4284" y="15009"/>
                  <a:pt x="4175" y="15016"/>
                </a:cubicBezTo>
                <a:close/>
                <a:moveTo>
                  <a:pt x="9959" y="15539"/>
                </a:moveTo>
                <a:cubicBezTo>
                  <a:pt x="9913" y="15537"/>
                  <a:pt x="9883" y="15554"/>
                  <a:pt x="9862" y="15590"/>
                </a:cubicBezTo>
                <a:cubicBezTo>
                  <a:pt x="9821" y="15656"/>
                  <a:pt x="9622" y="16502"/>
                  <a:pt x="9642" y="16519"/>
                </a:cubicBezTo>
                <a:cubicBezTo>
                  <a:pt x="9650" y="16526"/>
                  <a:pt x="9750" y="16581"/>
                  <a:pt x="9865" y="16640"/>
                </a:cubicBezTo>
                <a:cubicBezTo>
                  <a:pt x="9980" y="16699"/>
                  <a:pt x="10119" y="16801"/>
                  <a:pt x="10174" y="16863"/>
                </a:cubicBezTo>
                <a:cubicBezTo>
                  <a:pt x="10230" y="16926"/>
                  <a:pt x="10310" y="16971"/>
                  <a:pt x="10351" y="16962"/>
                </a:cubicBezTo>
                <a:cubicBezTo>
                  <a:pt x="10442" y="16943"/>
                  <a:pt x="10619" y="16379"/>
                  <a:pt x="10620" y="16106"/>
                </a:cubicBezTo>
                <a:cubicBezTo>
                  <a:pt x="10621" y="15921"/>
                  <a:pt x="10599" y="15893"/>
                  <a:pt x="10336" y="15722"/>
                </a:cubicBezTo>
                <a:cubicBezTo>
                  <a:pt x="10152" y="15602"/>
                  <a:pt x="10034" y="15542"/>
                  <a:pt x="9959" y="15539"/>
                </a:cubicBezTo>
                <a:close/>
                <a:moveTo>
                  <a:pt x="7686" y="16176"/>
                </a:moveTo>
                <a:cubicBezTo>
                  <a:pt x="7653" y="16176"/>
                  <a:pt x="7457" y="16350"/>
                  <a:pt x="7250" y="16563"/>
                </a:cubicBezTo>
                <a:cubicBezTo>
                  <a:pt x="6860" y="16967"/>
                  <a:pt x="6651" y="17364"/>
                  <a:pt x="6571" y="17859"/>
                </a:cubicBezTo>
                <a:lnTo>
                  <a:pt x="6535" y="18078"/>
                </a:lnTo>
                <a:lnTo>
                  <a:pt x="6812" y="18170"/>
                </a:lnTo>
                <a:cubicBezTo>
                  <a:pt x="7205" y="18299"/>
                  <a:pt x="7226" y="18338"/>
                  <a:pt x="7013" y="18521"/>
                </a:cubicBezTo>
                <a:cubicBezTo>
                  <a:pt x="6782" y="18719"/>
                  <a:pt x="6381" y="18870"/>
                  <a:pt x="5898" y="18945"/>
                </a:cubicBezTo>
                <a:cubicBezTo>
                  <a:pt x="5369" y="19027"/>
                  <a:pt x="5340" y="19038"/>
                  <a:pt x="5456" y="19125"/>
                </a:cubicBezTo>
                <a:cubicBezTo>
                  <a:pt x="5520" y="19173"/>
                  <a:pt x="5684" y="19190"/>
                  <a:pt x="5970" y="19179"/>
                </a:cubicBezTo>
                <a:cubicBezTo>
                  <a:pt x="6503" y="19160"/>
                  <a:pt x="6939" y="18960"/>
                  <a:pt x="7236" y="18598"/>
                </a:cubicBezTo>
                <a:cubicBezTo>
                  <a:pt x="7618" y="18132"/>
                  <a:pt x="7622" y="17859"/>
                  <a:pt x="7247" y="17635"/>
                </a:cubicBezTo>
                <a:cubicBezTo>
                  <a:pt x="6822" y="17382"/>
                  <a:pt x="6832" y="17320"/>
                  <a:pt x="7387" y="16713"/>
                </a:cubicBezTo>
                <a:cubicBezTo>
                  <a:pt x="7726" y="16343"/>
                  <a:pt x="7820" y="16176"/>
                  <a:pt x="7686" y="16176"/>
                </a:cubicBezTo>
                <a:close/>
                <a:moveTo>
                  <a:pt x="14555" y="18254"/>
                </a:moveTo>
                <a:cubicBezTo>
                  <a:pt x="14530" y="18249"/>
                  <a:pt x="14499" y="18282"/>
                  <a:pt x="14479" y="18360"/>
                </a:cubicBezTo>
                <a:cubicBezTo>
                  <a:pt x="14449" y="18476"/>
                  <a:pt x="14512" y="18702"/>
                  <a:pt x="14609" y="18821"/>
                </a:cubicBezTo>
                <a:cubicBezTo>
                  <a:pt x="14687" y="18917"/>
                  <a:pt x="14728" y="18908"/>
                  <a:pt x="14911" y="18751"/>
                </a:cubicBezTo>
                <a:cubicBezTo>
                  <a:pt x="15149" y="18548"/>
                  <a:pt x="15114" y="18368"/>
                  <a:pt x="14868" y="18524"/>
                </a:cubicBezTo>
                <a:cubicBezTo>
                  <a:pt x="14730" y="18612"/>
                  <a:pt x="14598" y="18545"/>
                  <a:pt x="14598" y="18385"/>
                </a:cubicBezTo>
                <a:cubicBezTo>
                  <a:pt x="14598" y="18304"/>
                  <a:pt x="14580" y="18258"/>
                  <a:pt x="14555" y="18254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1000"/>
                                        <p:tgtEl>
                                          <p:spTgt spid="2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2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9" dur="1000"/>
                                        <p:tgtEl>
                                          <p:spTgt spid="2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1000"/>
                                        <p:tgtEl>
                                          <p:spTgt spid="2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2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Class="entr" nodeType="afterEffect" presetSubtype="8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1" dur="1000"/>
                                        <p:tgtEl>
                                          <p:spTgt spid="2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Class="entr" nodeType="afterEffect" presetSubtype="8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9" dur="1000"/>
                                        <p:tgtEl>
                                          <p:spTgt spid="2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Class="entr" nodeType="afterEffect" presetSubtype="1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3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entr" nodeType="click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2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8" dur="1000"/>
                                        <p:tgtEl>
                                          <p:spTgt spid="2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Class="entr" nodeType="afterEffect" presetSubtype="8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2" dur="1000"/>
                                        <p:tgtEl>
                                          <p:spTgt spid="2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Class="entr" nodeType="afterEffect" presetSubtype="8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2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6" dur="1000"/>
                                        <p:tgtEl>
                                          <p:spTgt spid="2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Class="entr" nodeType="afterEffect" presetSubtype="2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2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0" dur="1000"/>
                                        <p:tgtEl>
                                          <p:spTgt spid="2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Class="entr" nodeType="afterEffect" presetSubtype="2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2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4" dur="1000"/>
                                        <p:tgtEl>
                                          <p:spTgt spid="2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Class="entr" nodeType="afterEffect" presetSubtype="2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2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8" dur="1000"/>
                                        <p:tgtEl>
                                          <p:spTgt spid="2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Class="entr" nodeType="afterEffect" presetSubtype="2" presetID="22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2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2" dur="1000"/>
                                        <p:tgtEl>
                                          <p:spTgt spid="2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000"/>
                            </p:stCondLst>
                            <p:childTnLst>
                              <p:par>
                                <p:cTn id="74" presetClass="entr" nodeType="afterEffect" presetSubtype="2" presetID="22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2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6" dur="1000"/>
                                        <p:tgtEl>
                                          <p:spTgt spid="2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000"/>
                            </p:stCondLst>
                            <p:childTnLst>
                              <p:par>
                                <p:cTn id="78" presetClass="entr" nodeType="afterEffect" presetSubtype="2" presetID="22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2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0" dur="1000"/>
                                        <p:tgtEl>
                                          <p:spTgt spid="2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14" grpId="1"/>
      <p:bldP build="whole" bldLvl="1" animBg="1" rev="0" advAuto="0" spid="2055" grpId="10"/>
      <p:bldP build="whole" bldLvl="1" animBg="1" rev="0" advAuto="0" spid="2020" grpId="7"/>
      <p:bldP build="whole" bldLvl="1" animBg="1" rev="0" advAuto="0" spid="2040" grpId="9"/>
      <p:bldP build="whole" bldLvl="1" animBg="1" rev="0" advAuto="0" spid="2018" grpId="19"/>
      <p:bldP build="whole" bldLvl="1" animBg="1" rev="0" advAuto="0" spid="2019" grpId="2"/>
      <p:bldP build="whole" bldLvl="1" animBg="1" rev="0" advAuto="0" spid="2015" grpId="6"/>
      <p:bldP build="whole" bldLvl="1" animBg="1" rev="0" advAuto="0" spid="2022" grpId="13"/>
      <p:bldP build="whole" bldLvl="1" animBg="1" rev="0" advAuto="0" spid="2033" grpId="12"/>
      <p:bldP build="whole" bldLvl="1" animBg="1" rev="0" advAuto="0" spid="2039" grpId="3"/>
      <p:bldP build="whole" bldLvl="1" animBg="1" rev="0" advAuto="0" spid="2021" grpId="15"/>
      <p:bldP build="whole" bldLvl="1" animBg="1" rev="0" advAuto="0" spid="2034" grpId="5"/>
      <p:bldP build="whole" bldLvl="1" animBg="1" rev="0" advAuto="0" spid="2017" grpId="11"/>
      <p:bldP build="whole" bldLvl="1" animBg="1" rev="0" advAuto="0" spid="2024" grpId="17"/>
      <p:bldP build="whole" bldLvl="1" animBg="1" rev="0" advAuto="0" spid="2042" grpId="4"/>
      <p:bldP build="whole" bldLvl="1" animBg="1" rev="0" advAuto="0" spid="2025" grpId="14"/>
      <p:bldP build="whole" bldLvl="1" animBg="1" rev="0" advAuto="0" spid="2016" grpId="16"/>
      <p:bldP build="whole" bldLvl="1" animBg="1" rev="0" advAuto="0" spid="2023" grpId="18"/>
      <p:bldP build="whole" bldLvl="1" animBg="1" rev="0" advAuto="0" spid="2062" grpId="8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مستطيل مستدير الزوايا"/>
          <p:cNvSpPr/>
          <p:nvPr/>
        </p:nvSpPr>
        <p:spPr>
          <a:xfrm>
            <a:off x="1091742" y="624109"/>
            <a:ext cx="7637182" cy="4057218"/>
          </a:xfrm>
          <a:prstGeom prst="roundRect">
            <a:avLst>
              <a:gd name="adj" fmla="val 6080"/>
            </a:avLst>
          </a:prstGeom>
          <a:solidFill>
            <a:schemeClr val="accent3">
              <a:lumOff val="44000"/>
            </a:schemeClr>
          </a:solidFill>
          <a:ln w="3175">
            <a:solidFill>
              <a:srgbClr val="007B76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defTabSz="309562" rtl="0">
              <a:defRPr sz="1200">
                <a:solidFill>
                  <a:schemeClr val="accent3">
                    <a:lumOff val="44000"/>
                  </a:schemeClr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067" name="@Maths0120"/>
          <p:cNvSpPr txBox="1"/>
          <p:nvPr/>
        </p:nvSpPr>
        <p:spPr>
          <a:xfrm>
            <a:off x="2766721" y="2252243"/>
            <a:ext cx="1290806" cy="319507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342900" rtl="0">
              <a:defRPr b="1" sz="1200">
                <a:blipFill rotWithShape="1">
                  <a:blip r:embed="rId3"/>
                  <a:srcRect l="0" t="0" r="0" b="0"/>
                  <a:tile tx="0" ty="0" sx="100000" sy="100000" flip="none" algn="tl"/>
                </a:blipFill>
              </a:defRPr>
            </a:lvl1pPr>
          </a:lstStyle>
          <a:p>
            <a:pPr/>
            <a:r>
              <a:t>@Maths0120</a:t>
            </a:r>
          </a:p>
        </p:txBody>
      </p:sp>
      <p:sp>
        <p:nvSpPr>
          <p:cNvPr id="2068" name="Google Shape;632;p19"/>
          <p:cNvSpPr txBox="1"/>
          <p:nvPr/>
        </p:nvSpPr>
        <p:spPr>
          <a:xfrm>
            <a:off x="2690524" y="3429267"/>
            <a:ext cx="1672730" cy="618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3" tIns="34283" rIns="34283" bIns="34283"/>
          <a:lstStyle>
            <a:lvl1pPr defTabSz="342900" rtl="0">
              <a:defRPr sz="2200">
                <a:solidFill>
                  <a:srgbClr val="ECACA7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@hasnaa-2</a:t>
            </a:r>
          </a:p>
        </p:txBody>
      </p:sp>
      <p:sp>
        <p:nvSpPr>
          <p:cNvPr id="2069" name="Google Shape;1105;p42"/>
          <p:cNvSpPr/>
          <p:nvPr/>
        </p:nvSpPr>
        <p:spPr>
          <a:xfrm>
            <a:off x="2392671" y="3565019"/>
            <a:ext cx="235707" cy="173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3175">
            <a:miter lim="400000"/>
          </a:ln>
        </p:spPr>
        <p:txBody>
          <a:bodyPr lIns="0" tIns="0" rIns="0" bIns="0" anchor="ctr"/>
          <a:lstStyle/>
          <a:p>
            <a:pPr defTabSz="342900" rtl="0">
              <a:defRPr b="1" sz="500">
                <a:solidFill>
                  <a:srgbClr val="B92D5D"/>
                </a:solidFill>
              </a:defRPr>
            </a:pPr>
          </a:p>
        </p:txBody>
      </p:sp>
      <p:sp>
        <p:nvSpPr>
          <p:cNvPr id="2070" name="https://linktr.ee/Refa2">
            <a:hlinkClick r:id="rId4" invalidUrl="" action="" tgtFrame="" tooltip="" history="1" highlightClick="0" endSnd="0"/>
          </p:cNvPr>
          <p:cNvSpPr txBox="1"/>
          <p:nvPr/>
        </p:nvSpPr>
        <p:spPr>
          <a:xfrm>
            <a:off x="5429411" y="2147609"/>
            <a:ext cx="3249650" cy="424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r" defTabSz="342900" rtl="0">
              <a:defRPr sz="2200" u="sng">
                <a:solidFill>
                  <a:srgbClr val="4285F4"/>
                </a:solidFill>
                <a:uFill>
                  <a:solidFill>
                    <a:srgbClr val="4285F4"/>
                  </a:solidFill>
                </a:u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https://linktr.ee/Refa2</a:t>
            </a:r>
          </a:p>
        </p:txBody>
      </p:sp>
      <p:sp>
        <p:nvSpPr>
          <p:cNvPr id="2071" name="لاتنسوني من دعواتكم الصادقة"/>
          <p:cNvSpPr txBox="1"/>
          <p:nvPr/>
        </p:nvSpPr>
        <p:spPr>
          <a:xfrm>
            <a:off x="2510524" y="4064398"/>
            <a:ext cx="4426237" cy="732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 defTabSz="342900" rtl="0">
              <a:defRPr sz="2200"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لاتنسوني من دعواتكم الصادقة</a:t>
            </a:r>
          </a:p>
        </p:txBody>
      </p:sp>
      <p:sp>
        <p:nvSpPr>
          <p:cNvPr id="2072" name="https://t.me/hasna_math">
            <a:hlinkClick r:id="rId5" invalidUrl="" action="" tgtFrame="" tooltip="" history="1" highlightClick="0" endSnd="0"/>
          </p:cNvPr>
          <p:cNvSpPr txBox="1"/>
          <p:nvPr/>
        </p:nvSpPr>
        <p:spPr>
          <a:xfrm>
            <a:off x="5429409" y="3467811"/>
            <a:ext cx="3714591" cy="412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342900" rtl="0">
              <a:defRPr b="1" sz="1800">
                <a:solidFill>
                  <a:srgbClr val="B92D5D"/>
                </a:solidFill>
              </a:defRPr>
            </a:lvl1pPr>
          </a:lstStyle>
          <a:p>
            <a:pPr/>
            <a:r>
              <a:t>https://t.me/hasna_math</a:t>
            </a:r>
          </a:p>
        </p:txBody>
      </p:sp>
      <p:sp>
        <p:nvSpPr>
          <p:cNvPr id="2073" name="Google Shape;1105;p42"/>
          <p:cNvSpPr/>
          <p:nvPr/>
        </p:nvSpPr>
        <p:spPr>
          <a:xfrm>
            <a:off x="2350712" y="2399530"/>
            <a:ext cx="319625" cy="1722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3175">
            <a:miter lim="400000"/>
          </a:ln>
        </p:spPr>
        <p:txBody>
          <a:bodyPr lIns="0" tIns="0" rIns="0" bIns="0" anchor="ctr"/>
          <a:lstStyle/>
          <a:p>
            <a:pPr defTabSz="342900" rtl="0">
              <a:defRPr b="1" sz="500">
                <a:solidFill>
                  <a:srgbClr val="B92D5D"/>
                </a:solidFill>
              </a:defRPr>
            </a:pPr>
          </a:p>
        </p:txBody>
      </p:sp>
      <p:pic>
        <p:nvPicPr>
          <p:cNvPr id="2074" name="IMG_1532.jpeg" descr="IMG_1532.jpeg"/>
          <p:cNvPicPr>
            <a:picLocks noChangeAspect="1"/>
          </p:cNvPicPr>
          <p:nvPr/>
        </p:nvPicPr>
        <p:blipFill>
          <a:blip r:embed="rId6">
            <a:alphaModFix amt="28571"/>
            <a:extLst/>
          </a:blip>
          <a:srcRect l="5878" t="1858" r="7763" b="5936"/>
          <a:stretch>
            <a:fillRect/>
          </a:stretch>
        </p:blipFill>
        <p:spPr>
          <a:xfrm>
            <a:off x="4491076" y="3138524"/>
            <a:ext cx="660023" cy="6585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6" h="21514" fill="norm" stroke="1" extrusionOk="0">
                <a:moveTo>
                  <a:pt x="10731" y="0"/>
                </a:moveTo>
                <a:cubicBezTo>
                  <a:pt x="8988" y="3"/>
                  <a:pt x="8706" y="40"/>
                  <a:pt x="7748" y="337"/>
                </a:cubicBezTo>
                <a:cubicBezTo>
                  <a:pt x="3594" y="1621"/>
                  <a:pt x="904" y="4703"/>
                  <a:pt x="155" y="9024"/>
                </a:cubicBezTo>
                <a:cubicBezTo>
                  <a:pt x="61" y="9566"/>
                  <a:pt x="3" y="10120"/>
                  <a:pt x="0" y="10670"/>
                </a:cubicBezTo>
                <a:cubicBezTo>
                  <a:pt x="-11" y="12320"/>
                  <a:pt x="376" y="13980"/>
                  <a:pt x="1162" y="15584"/>
                </a:cubicBezTo>
                <a:cubicBezTo>
                  <a:pt x="2212" y="17727"/>
                  <a:pt x="3765" y="19277"/>
                  <a:pt x="5927" y="20355"/>
                </a:cubicBezTo>
                <a:cubicBezTo>
                  <a:pt x="7151" y="20965"/>
                  <a:pt x="8119" y="21274"/>
                  <a:pt x="9414" y="21457"/>
                </a:cubicBezTo>
                <a:cubicBezTo>
                  <a:pt x="10416" y="21598"/>
                  <a:pt x="12346" y="21467"/>
                  <a:pt x="13391" y="21198"/>
                </a:cubicBezTo>
                <a:cubicBezTo>
                  <a:pt x="17164" y="20227"/>
                  <a:pt x="20050" y="17433"/>
                  <a:pt x="21114" y="13717"/>
                </a:cubicBezTo>
                <a:cubicBezTo>
                  <a:pt x="21448" y="12549"/>
                  <a:pt x="21589" y="10052"/>
                  <a:pt x="21372" y="8829"/>
                </a:cubicBezTo>
                <a:cubicBezTo>
                  <a:pt x="20623" y="4611"/>
                  <a:pt x="17658" y="1397"/>
                  <a:pt x="13443" y="220"/>
                </a:cubicBezTo>
                <a:cubicBezTo>
                  <a:pt x="12837" y="50"/>
                  <a:pt x="12222" y="-2"/>
                  <a:pt x="10731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075" name="روابط مجموعة رِفعة التعليمية…"/>
          <p:cNvSpPr txBox="1"/>
          <p:nvPr/>
        </p:nvSpPr>
        <p:spPr>
          <a:xfrm>
            <a:off x="2899274" y="1277066"/>
            <a:ext cx="3843628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defTabSz="342900" rtl="0">
              <a:defRPr b="1" sz="2200">
                <a:solidFill>
                  <a:srgbClr val="526E66"/>
                </a:solidFill>
              </a:defRPr>
            </a:pPr>
            <a:r>
              <a:t>روابط مجموعة رِفعة التعليمية</a:t>
            </a:r>
          </a:p>
          <a:p>
            <a:pPr algn="ctr" defTabSz="342900" rtl="0">
              <a:defRPr b="1" sz="2200">
                <a:solidFill>
                  <a:srgbClr val="526E66"/>
                </a:solidFill>
              </a:defRPr>
            </a:pPr>
            <a:r>
              <a:t>🔻 </a:t>
            </a:r>
          </a:p>
        </p:txBody>
      </p:sp>
      <p:pic>
        <p:nvPicPr>
          <p:cNvPr id="2076" name="IMG_1531.png" descr="IMG_1531.png"/>
          <p:cNvPicPr>
            <a:picLocks noChangeAspect="1"/>
          </p:cNvPicPr>
          <p:nvPr/>
        </p:nvPicPr>
        <p:blipFill>
          <a:blip r:embed="rId7">
            <a:extLst/>
          </a:blip>
          <a:srcRect l="30813" t="3020" r="30813" b="47659"/>
          <a:stretch>
            <a:fillRect/>
          </a:stretch>
        </p:blipFill>
        <p:spPr>
          <a:xfrm>
            <a:off x="4418457" y="1732734"/>
            <a:ext cx="805133" cy="1038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7" name="Google Shape;3779;p79" descr="Google Shape;3779;p79"/>
          <p:cNvPicPr>
            <a:picLocks noChangeAspect="1"/>
          </p:cNvPicPr>
          <p:nvPr/>
        </p:nvPicPr>
        <p:blipFill>
          <a:blip r:embed="rId8">
            <a:alphaModFix amt="30136"/>
            <a:extLst/>
          </a:blip>
          <a:stretch>
            <a:fillRect/>
          </a:stretch>
        </p:blipFill>
        <p:spPr>
          <a:xfrm>
            <a:off x="2832197" y="3797097"/>
            <a:ext cx="3479606" cy="9174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8" name="Google Shape;4196;p87" descr="Google Shape;4196;p87"/>
          <p:cNvPicPr>
            <a:picLocks noChangeAspect="1"/>
          </p:cNvPicPr>
          <p:nvPr/>
        </p:nvPicPr>
        <p:blipFill>
          <a:blip r:embed="rId9">
            <a:alphaModFix amt="42922"/>
            <a:extLst/>
          </a:blip>
          <a:stretch>
            <a:fillRect/>
          </a:stretch>
        </p:blipFill>
        <p:spPr>
          <a:xfrm>
            <a:off x="3099717" y="873913"/>
            <a:ext cx="3247851" cy="11143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3" name="Google Shape;4086;p85" descr="Google Shape;4086;p85"/>
          <p:cNvPicPr>
            <a:picLocks noChangeAspect="1"/>
          </p:cNvPicPr>
          <p:nvPr/>
        </p:nvPicPr>
        <p:blipFill>
          <a:blip r:embed="rId2">
            <a:alphaModFix amt="90000"/>
            <a:extLst/>
          </a:blip>
          <a:srcRect l="0" t="0" r="2657" b="0"/>
          <a:stretch>
            <a:fillRect/>
          </a:stretch>
        </p:blipFill>
        <p:spPr>
          <a:xfrm>
            <a:off x="2658499" y="183664"/>
            <a:ext cx="4246299" cy="673920"/>
          </a:xfrm>
          <a:prstGeom prst="rect">
            <a:avLst/>
          </a:prstGeom>
          <a:ln w="12700">
            <a:miter lim="400000"/>
          </a:ln>
        </p:spPr>
      </p:pic>
      <p:sp>
        <p:nvSpPr>
          <p:cNvPr id="1144" name="Google Shape;1010;p30"/>
          <p:cNvSpPr txBox="1"/>
          <p:nvPr/>
        </p:nvSpPr>
        <p:spPr>
          <a:xfrm>
            <a:off x="3014927" y="109993"/>
            <a:ext cx="3030493" cy="82123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>
            <a:lvl1pPr algn="r" defTabSz="905255" rtl="0">
              <a:defRPr sz="3564">
                <a:solidFill>
                  <a:schemeClr val="accent6">
                    <a:lumOff val="20749"/>
                  </a:schemeClr>
                </a:solidFill>
                <a:latin typeface="Boogaloo"/>
                <a:ea typeface="Boogaloo"/>
                <a:cs typeface="Boogaloo"/>
                <a:sym typeface="Boogaloo"/>
              </a:defRPr>
            </a:lvl1pPr>
          </a:lstStyle>
          <a:p>
            <a:pPr/>
            <a:r>
              <a:t>حل الواجب </a:t>
            </a:r>
          </a:p>
        </p:txBody>
      </p:sp>
      <p:sp>
        <p:nvSpPr>
          <p:cNvPr id="1145" name="Google Shape;827;p33"/>
          <p:cNvSpPr txBox="1"/>
          <p:nvPr>
            <p:ph type="body" idx="4294967295"/>
          </p:nvPr>
        </p:nvSpPr>
        <p:spPr>
          <a:xfrm>
            <a:off x="819167" y="1112235"/>
            <a:ext cx="7054436" cy="3411251"/>
          </a:xfrm>
          <a:prstGeom prst="rect">
            <a:avLst/>
          </a:prstGeom>
          <a:solidFill>
            <a:schemeClr val="accent3">
              <a:lumOff val="44000"/>
            </a:schemeClr>
          </a:solidFill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/>
          <a:lstStyle>
            <a:lvl1pPr marL="0" indent="0" algn="r">
              <a:buSzTx/>
              <a:buNone/>
            </a:lvl1pPr>
          </a:lstStyle>
          <a:p>
            <a:pPr rtl="0">
              <a:defRPr/>
            </a:pPr>
            <a:r>
              <a:t>.</a:t>
            </a:r>
          </a:p>
        </p:txBody>
      </p:sp>
      <p:pic>
        <p:nvPicPr>
          <p:cNvPr id="1146" name="Google Shape;376;p19" descr="Google Shape;376;p19"/>
          <p:cNvPicPr>
            <a:picLocks noChangeAspect="1"/>
          </p:cNvPicPr>
          <p:nvPr/>
        </p:nvPicPr>
        <p:blipFill>
          <a:blip r:embed="rId3">
            <a:extLst/>
          </a:blip>
          <a:srcRect l="0" t="0" r="10" b="989"/>
          <a:stretch>
            <a:fillRect/>
          </a:stretch>
        </p:blipFill>
        <p:spPr>
          <a:xfrm>
            <a:off x="7275436" y="4098457"/>
            <a:ext cx="812227" cy="68761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sp>
        <p:nvSpPr>
          <p:cNvPr id="1147" name="Google Shape;1767;p26"/>
          <p:cNvSpPr/>
          <p:nvPr/>
        </p:nvSpPr>
        <p:spPr>
          <a:xfrm rot="4829594">
            <a:off x="663453" y="1011658"/>
            <a:ext cx="581337" cy="5056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21600"/>
                </a:moveTo>
                <a:lnTo>
                  <a:pt x="0" y="6787"/>
                </a:lnTo>
                <a:cubicBezTo>
                  <a:pt x="0" y="6787"/>
                  <a:pt x="933" y="6787"/>
                  <a:pt x="1287" y="6244"/>
                </a:cubicBezTo>
                <a:cubicBezTo>
                  <a:pt x="1609" y="5662"/>
                  <a:pt x="1320" y="4809"/>
                  <a:pt x="1320" y="4809"/>
                </a:cubicBezTo>
                <a:cubicBezTo>
                  <a:pt x="1320" y="4809"/>
                  <a:pt x="2253" y="4809"/>
                  <a:pt x="2607" y="4228"/>
                </a:cubicBezTo>
                <a:cubicBezTo>
                  <a:pt x="2961" y="3607"/>
                  <a:pt x="2672" y="2249"/>
                  <a:pt x="2672" y="2249"/>
                </a:cubicBezTo>
                <a:cubicBezTo>
                  <a:pt x="2672" y="2249"/>
                  <a:pt x="3702" y="2094"/>
                  <a:pt x="3927" y="1707"/>
                </a:cubicBezTo>
                <a:cubicBezTo>
                  <a:pt x="4152" y="1319"/>
                  <a:pt x="4024" y="0"/>
                  <a:pt x="4024" y="0"/>
                </a:cubicBezTo>
                <a:lnTo>
                  <a:pt x="21600" y="14659"/>
                </a:lnTo>
                <a:cubicBezTo>
                  <a:pt x="19958" y="14853"/>
                  <a:pt x="20248" y="16908"/>
                  <a:pt x="20248" y="16908"/>
                </a:cubicBezTo>
                <a:cubicBezTo>
                  <a:pt x="20248" y="16908"/>
                  <a:pt x="19507" y="17257"/>
                  <a:pt x="19121" y="17684"/>
                </a:cubicBezTo>
                <a:cubicBezTo>
                  <a:pt x="18767" y="18111"/>
                  <a:pt x="19024" y="19390"/>
                  <a:pt x="19024" y="19390"/>
                </a:cubicBezTo>
                <a:cubicBezTo>
                  <a:pt x="19024" y="19390"/>
                  <a:pt x="18027" y="19429"/>
                  <a:pt x="17705" y="19933"/>
                </a:cubicBezTo>
                <a:cubicBezTo>
                  <a:pt x="17415" y="20437"/>
                  <a:pt x="17737" y="21600"/>
                  <a:pt x="17737" y="2160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>
                <a:solidFill>
                  <a:srgbClr val="000000"/>
                </a:solidFill>
              </a:defRPr>
            </a:pPr>
          </a:p>
        </p:txBody>
      </p:sp>
      <p:pic>
        <p:nvPicPr>
          <p:cNvPr id="1148" name="IMG_6599.png" descr="IMG_659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98853" y="3078637"/>
            <a:ext cx="2039640" cy="20396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0" name="Google Shape;826;p33" descr="Google Shape;826;p33"/>
          <p:cNvPicPr>
            <a:picLocks noChangeAspect="1"/>
          </p:cNvPicPr>
          <p:nvPr/>
        </p:nvPicPr>
        <p:blipFill>
          <a:blip r:embed="rId2">
            <a:alphaModFix amt="90000"/>
            <a:extLst/>
          </a:blip>
          <a:srcRect l="0" t="0" r="2656" b="0"/>
          <a:stretch>
            <a:fillRect/>
          </a:stretch>
        </p:blipFill>
        <p:spPr>
          <a:xfrm>
            <a:off x="2484330" y="278070"/>
            <a:ext cx="4091819" cy="598359"/>
          </a:xfrm>
          <a:prstGeom prst="rect">
            <a:avLst/>
          </a:prstGeom>
          <a:ln w="12700">
            <a:miter lim="400000"/>
          </a:ln>
        </p:spPr>
      </p:pic>
      <p:sp>
        <p:nvSpPr>
          <p:cNvPr id="1151" name="Google Shape;827;p33"/>
          <p:cNvSpPr txBox="1"/>
          <p:nvPr>
            <p:ph type="body" sz="half" idx="4294967295"/>
          </p:nvPr>
        </p:nvSpPr>
        <p:spPr>
          <a:xfrm>
            <a:off x="954002" y="1252562"/>
            <a:ext cx="6356384" cy="2726668"/>
          </a:xfrm>
          <a:prstGeom prst="rect">
            <a:avLst/>
          </a:prstGeom>
          <a:solidFill>
            <a:schemeClr val="accent3">
              <a:lumOff val="44000"/>
            </a:schemeClr>
          </a:solidFill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/>
          <a:lstStyle>
            <a:lvl1pPr marL="0" indent="0" algn="r">
              <a:buSzTx/>
              <a:buNone/>
            </a:lvl1pPr>
          </a:lstStyle>
          <a:p>
            <a:pPr rtl="0">
              <a:defRPr/>
            </a:pPr>
            <a:r>
              <a:t>.</a:t>
            </a:r>
          </a:p>
        </p:txBody>
      </p:sp>
      <p:pic>
        <p:nvPicPr>
          <p:cNvPr id="1152" name="IMG_0948.png" descr="IMG_0948.png"/>
          <p:cNvPicPr>
            <a:picLocks noChangeAspect="1"/>
          </p:cNvPicPr>
          <p:nvPr/>
        </p:nvPicPr>
        <p:blipFill>
          <a:blip r:embed="rId3">
            <a:extLst/>
          </a:blip>
          <a:srcRect l="14203" t="15552" r="2071" b="7949"/>
          <a:stretch>
            <a:fillRect/>
          </a:stretch>
        </p:blipFill>
        <p:spPr>
          <a:xfrm>
            <a:off x="6169684" y="492674"/>
            <a:ext cx="1756394" cy="13872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471" fill="norm" stroke="1" extrusionOk="0">
                <a:moveTo>
                  <a:pt x="14269" y="0"/>
                </a:moveTo>
                <a:cubicBezTo>
                  <a:pt x="14206" y="0"/>
                  <a:pt x="14220" y="58"/>
                  <a:pt x="14312" y="209"/>
                </a:cubicBezTo>
                <a:cubicBezTo>
                  <a:pt x="14372" y="306"/>
                  <a:pt x="14375" y="292"/>
                  <a:pt x="14351" y="135"/>
                </a:cubicBezTo>
                <a:cubicBezTo>
                  <a:pt x="14340" y="59"/>
                  <a:pt x="14303" y="0"/>
                  <a:pt x="14269" y="0"/>
                </a:cubicBezTo>
                <a:close/>
                <a:moveTo>
                  <a:pt x="13093" y="166"/>
                </a:moveTo>
                <a:cubicBezTo>
                  <a:pt x="13069" y="166"/>
                  <a:pt x="13017" y="192"/>
                  <a:pt x="12981" y="221"/>
                </a:cubicBezTo>
                <a:cubicBezTo>
                  <a:pt x="12945" y="251"/>
                  <a:pt x="12933" y="276"/>
                  <a:pt x="12957" y="276"/>
                </a:cubicBezTo>
                <a:cubicBezTo>
                  <a:pt x="12981" y="276"/>
                  <a:pt x="13033" y="251"/>
                  <a:pt x="13069" y="221"/>
                </a:cubicBezTo>
                <a:cubicBezTo>
                  <a:pt x="13105" y="192"/>
                  <a:pt x="13117" y="166"/>
                  <a:pt x="13093" y="166"/>
                </a:cubicBezTo>
                <a:close/>
                <a:moveTo>
                  <a:pt x="13440" y="190"/>
                </a:moveTo>
                <a:cubicBezTo>
                  <a:pt x="13424" y="199"/>
                  <a:pt x="13400" y="230"/>
                  <a:pt x="13362" y="289"/>
                </a:cubicBezTo>
                <a:cubicBezTo>
                  <a:pt x="13307" y="372"/>
                  <a:pt x="13218" y="442"/>
                  <a:pt x="13166" y="442"/>
                </a:cubicBezTo>
                <a:cubicBezTo>
                  <a:pt x="13114" y="442"/>
                  <a:pt x="13059" y="467"/>
                  <a:pt x="13045" y="498"/>
                </a:cubicBezTo>
                <a:cubicBezTo>
                  <a:pt x="13029" y="529"/>
                  <a:pt x="13074" y="553"/>
                  <a:pt x="13147" y="553"/>
                </a:cubicBezTo>
                <a:cubicBezTo>
                  <a:pt x="13290" y="553"/>
                  <a:pt x="13466" y="375"/>
                  <a:pt x="13464" y="233"/>
                </a:cubicBezTo>
                <a:cubicBezTo>
                  <a:pt x="13463" y="197"/>
                  <a:pt x="13455" y="182"/>
                  <a:pt x="13440" y="190"/>
                </a:cubicBezTo>
                <a:close/>
                <a:moveTo>
                  <a:pt x="14030" y="221"/>
                </a:moveTo>
                <a:cubicBezTo>
                  <a:pt x="13953" y="221"/>
                  <a:pt x="13990" y="338"/>
                  <a:pt x="14117" y="498"/>
                </a:cubicBezTo>
                <a:cubicBezTo>
                  <a:pt x="14236" y="647"/>
                  <a:pt x="14427" y="733"/>
                  <a:pt x="14366" y="608"/>
                </a:cubicBezTo>
                <a:cubicBezTo>
                  <a:pt x="14351" y="578"/>
                  <a:pt x="14297" y="553"/>
                  <a:pt x="14249" y="553"/>
                </a:cubicBezTo>
                <a:cubicBezTo>
                  <a:pt x="14191" y="553"/>
                  <a:pt x="14148" y="496"/>
                  <a:pt x="14117" y="387"/>
                </a:cubicBezTo>
                <a:cubicBezTo>
                  <a:pt x="14092" y="296"/>
                  <a:pt x="14051" y="221"/>
                  <a:pt x="14030" y="221"/>
                </a:cubicBezTo>
                <a:close/>
                <a:moveTo>
                  <a:pt x="14512" y="283"/>
                </a:moveTo>
                <a:cubicBezTo>
                  <a:pt x="14497" y="282"/>
                  <a:pt x="14479" y="287"/>
                  <a:pt x="14464" y="295"/>
                </a:cubicBezTo>
                <a:cubicBezTo>
                  <a:pt x="14429" y="312"/>
                  <a:pt x="14442" y="323"/>
                  <a:pt x="14493" y="326"/>
                </a:cubicBezTo>
                <a:cubicBezTo>
                  <a:pt x="14539" y="328"/>
                  <a:pt x="14566" y="313"/>
                  <a:pt x="14551" y="295"/>
                </a:cubicBezTo>
                <a:cubicBezTo>
                  <a:pt x="14544" y="286"/>
                  <a:pt x="14528" y="283"/>
                  <a:pt x="14512" y="283"/>
                </a:cubicBezTo>
                <a:close/>
                <a:moveTo>
                  <a:pt x="14941" y="461"/>
                </a:moveTo>
                <a:cubicBezTo>
                  <a:pt x="14784" y="482"/>
                  <a:pt x="14561" y="629"/>
                  <a:pt x="14537" y="725"/>
                </a:cubicBezTo>
                <a:cubicBezTo>
                  <a:pt x="14524" y="774"/>
                  <a:pt x="14477" y="855"/>
                  <a:pt x="14429" y="909"/>
                </a:cubicBezTo>
                <a:cubicBezTo>
                  <a:pt x="14382" y="963"/>
                  <a:pt x="14342" y="1060"/>
                  <a:pt x="14342" y="1118"/>
                </a:cubicBezTo>
                <a:cubicBezTo>
                  <a:pt x="14342" y="1176"/>
                  <a:pt x="14291" y="1306"/>
                  <a:pt x="14230" y="1407"/>
                </a:cubicBezTo>
                <a:cubicBezTo>
                  <a:pt x="14168" y="1508"/>
                  <a:pt x="14110" y="1673"/>
                  <a:pt x="14103" y="1775"/>
                </a:cubicBezTo>
                <a:cubicBezTo>
                  <a:pt x="14095" y="1877"/>
                  <a:pt x="14058" y="2055"/>
                  <a:pt x="14020" y="2168"/>
                </a:cubicBezTo>
                <a:cubicBezTo>
                  <a:pt x="13953" y="2365"/>
                  <a:pt x="13947" y="2374"/>
                  <a:pt x="13830" y="2316"/>
                </a:cubicBezTo>
                <a:cubicBezTo>
                  <a:pt x="13524" y="2163"/>
                  <a:pt x="13211" y="2256"/>
                  <a:pt x="13259" y="2488"/>
                </a:cubicBezTo>
                <a:cubicBezTo>
                  <a:pt x="13287" y="2623"/>
                  <a:pt x="13170" y="2759"/>
                  <a:pt x="13137" y="2629"/>
                </a:cubicBezTo>
                <a:cubicBezTo>
                  <a:pt x="13125" y="2580"/>
                  <a:pt x="13105" y="2503"/>
                  <a:pt x="13093" y="2457"/>
                </a:cubicBezTo>
                <a:cubicBezTo>
                  <a:pt x="13054" y="2299"/>
                  <a:pt x="12972" y="2374"/>
                  <a:pt x="12986" y="2555"/>
                </a:cubicBezTo>
                <a:cubicBezTo>
                  <a:pt x="12999" y="2724"/>
                  <a:pt x="12994" y="2734"/>
                  <a:pt x="12864" y="2734"/>
                </a:cubicBezTo>
                <a:cubicBezTo>
                  <a:pt x="12788" y="2734"/>
                  <a:pt x="12710" y="2750"/>
                  <a:pt x="12693" y="2770"/>
                </a:cubicBezTo>
                <a:cubicBezTo>
                  <a:pt x="12660" y="2813"/>
                  <a:pt x="12235" y="2295"/>
                  <a:pt x="12235" y="2211"/>
                </a:cubicBezTo>
                <a:cubicBezTo>
                  <a:pt x="12235" y="2123"/>
                  <a:pt x="12057" y="1929"/>
                  <a:pt x="12011" y="1966"/>
                </a:cubicBezTo>
                <a:cubicBezTo>
                  <a:pt x="11987" y="1984"/>
                  <a:pt x="11957" y="1958"/>
                  <a:pt x="11942" y="1910"/>
                </a:cubicBezTo>
                <a:cubicBezTo>
                  <a:pt x="11909" y="1802"/>
                  <a:pt x="11840" y="1798"/>
                  <a:pt x="11840" y="1904"/>
                </a:cubicBezTo>
                <a:cubicBezTo>
                  <a:pt x="11840" y="2054"/>
                  <a:pt x="11768" y="2041"/>
                  <a:pt x="11669" y="1874"/>
                </a:cubicBezTo>
                <a:lnTo>
                  <a:pt x="11567" y="1708"/>
                </a:lnTo>
                <a:lnTo>
                  <a:pt x="11689" y="1566"/>
                </a:lnTo>
                <a:cubicBezTo>
                  <a:pt x="11790" y="1449"/>
                  <a:pt x="11799" y="1414"/>
                  <a:pt x="11747" y="1351"/>
                </a:cubicBezTo>
                <a:cubicBezTo>
                  <a:pt x="11619" y="1195"/>
                  <a:pt x="11302" y="1252"/>
                  <a:pt x="11221" y="1444"/>
                </a:cubicBezTo>
                <a:cubicBezTo>
                  <a:pt x="11180" y="1539"/>
                  <a:pt x="11191" y="1575"/>
                  <a:pt x="11289" y="1689"/>
                </a:cubicBezTo>
                <a:cubicBezTo>
                  <a:pt x="11384" y="1800"/>
                  <a:pt x="11396" y="1845"/>
                  <a:pt x="11352" y="1910"/>
                </a:cubicBezTo>
                <a:cubicBezTo>
                  <a:pt x="11323" y="1955"/>
                  <a:pt x="11274" y="1990"/>
                  <a:pt x="11240" y="1990"/>
                </a:cubicBezTo>
                <a:cubicBezTo>
                  <a:pt x="11207" y="1990"/>
                  <a:pt x="11117" y="2100"/>
                  <a:pt x="11040" y="2236"/>
                </a:cubicBezTo>
                <a:cubicBezTo>
                  <a:pt x="10933" y="2428"/>
                  <a:pt x="10890" y="2467"/>
                  <a:pt x="10845" y="2420"/>
                </a:cubicBezTo>
                <a:cubicBezTo>
                  <a:pt x="10774" y="2346"/>
                  <a:pt x="10765" y="2437"/>
                  <a:pt x="10836" y="2525"/>
                </a:cubicBezTo>
                <a:cubicBezTo>
                  <a:pt x="10909" y="2617"/>
                  <a:pt x="10886" y="3525"/>
                  <a:pt x="10806" y="3667"/>
                </a:cubicBezTo>
                <a:cubicBezTo>
                  <a:pt x="10753" y="3762"/>
                  <a:pt x="10689" y="3783"/>
                  <a:pt x="10392" y="3790"/>
                </a:cubicBezTo>
                <a:cubicBezTo>
                  <a:pt x="10101" y="3797"/>
                  <a:pt x="10001" y="3824"/>
                  <a:pt x="9792" y="3956"/>
                </a:cubicBezTo>
                <a:cubicBezTo>
                  <a:pt x="9481" y="4153"/>
                  <a:pt x="9417" y="4261"/>
                  <a:pt x="9529" y="4417"/>
                </a:cubicBezTo>
                <a:cubicBezTo>
                  <a:pt x="9593" y="4507"/>
                  <a:pt x="9597" y="4536"/>
                  <a:pt x="9548" y="4558"/>
                </a:cubicBezTo>
                <a:cubicBezTo>
                  <a:pt x="9515" y="4573"/>
                  <a:pt x="8825" y="4593"/>
                  <a:pt x="8012" y="4601"/>
                </a:cubicBezTo>
                <a:cubicBezTo>
                  <a:pt x="6597" y="4615"/>
                  <a:pt x="6529" y="4621"/>
                  <a:pt x="6413" y="4730"/>
                </a:cubicBezTo>
                <a:cubicBezTo>
                  <a:pt x="6131" y="4995"/>
                  <a:pt x="6110" y="5066"/>
                  <a:pt x="6086" y="6038"/>
                </a:cubicBezTo>
                <a:lnTo>
                  <a:pt x="6066" y="6935"/>
                </a:lnTo>
                <a:lnTo>
                  <a:pt x="5862" y="7169"/>
                </a:lnTo>
                <a:cubicBezTo>
                  <a:pt x="5751" y="7297"/>
                  <a:pt x="5648" y="7385"/>
                  <a:pt x="5632" y="7365"/>
                </a:cubicBezTo>
                <a:cubicBezTo>
                  <a:pt x="5617" y="7345"/>
                  <a:pt x="5603" y="7197"/>
                  <a:pt x="5603" y="7033"/>
                </a:cubicBezTo>
                <a:lnTo>
                  <a:pt x="5603" y="6732"/>
                </a:lnTo>
                <a:lnTo>
                  <a:pt x="5286" y="6751"/>
                </a:lnTo>
                <a:lnTo>
                  <a:pt x="4969" y="6769"/>
                </a:lnTo>
                <a:lnTo>
                  <a:pt x="4955" y="7003"/>
                </a:lnTo>
                <a:cubicBezTo>
                  <a:pt x="4940" y="7266"/>
                  <a:pt x="4873" y="7335"/>
                  <a:pt x="4725" y="7236"/>
                </a:cubicBezTo>
                <a:cubicBezTo>
                  <a:pt x="4657" y="7190"/>
                  <a:pt x="4633" y="7138"/>
                  <a:pt x="4647" y="7046"/>
                </a:cubicBezTo>
                <a:cubicBezTo>
                  <a:pt x="4682" y="6819"/>
                  <a:pt x="4624" y="6775"/>
                  <a:pt x="4213" y="6751"/>
                </a:cubicBezTo>
                <a:cubicBezTo>
                  <a:pt x="3698" y="6720"/>
                  <a:pt x="3526" y="6777"/>
                  <a:pt x="3497" y="6990"/>
                </a:cubicBezTo>
                <a:cubicBezTo>
                  <a:pt x="3476" y="7140"/>
                  <a:pt x="3455" y="7160"/>
                  <a:pt x="3238" y="7193"/>
                </a:cubicBezTo>
                <a:cubicBezTo>
                  <a:pt x="3109" y="7213"/>
                  <a:pt x="2983" y="7257"/>
                  <a:pt x="2955" y="7291"/>
                </a:cubicBezTo>
                <a:cubicBezTo>
                  <a:pt x="2924" y="7331"/>
                  <a:pt x="2896" y="7676"/>
                  <a:pt x="2882" y="8219"/>
                </a:cubicBezTo>
                <a:cubicBezTo>
                  <a:pt x="2862" y="9029"/>
                  <a:pt x="2854" y="9085"/>
                  <a:pt x="2775" y="9085"/>
                </a:cubicBezTo>
                <a:cubicBezTo>
                  <a:pt x="2695" y="9085"/>
                  <a:pt x="2690" y="9048"/>
                  <a:pt x="2697" y="8360"/>
                </a:cubicBezTo>
                <a:cubicBezTo>
                  <a:pt x="2703" y="7704"/>
                  <a:pt x="2696" y="7622"/>
                  <a:pt x="2624" y="7574"/>
                </a:cubicBezTo>
                <a:cubicBezTo>
                  <a:pt x="2400" y="7423"/>
                  <a:pt x="1209" y="7459"/>
                  <a:pt x="790" y="7629"/>
                </a:cubicBezTo>
                <a:lnTo>
                  <a:pt x="649" y="7685"/>
                </a:lnTo>
                <a:lnTo>
                  <a:pt x="624" y="8194"/>
                </a:lnTo>
                <a:cubicBezTo>
                  <a:pt x="611" y="8474"/>
                  <a:pt x="605" y="8775"/>
                  <a:pt x="610" y="8864"/>
                </a:cubicBezTo>
                <a:cubicBezTo>
                  <a:pt x="618" y="9019"/>
                  <a:pt x="608" y="9028"/>
                  <a:pt x="341" y="9104"/>
                </a:cubicBezTo>
                <a:cubicBezTo>
                  <a:pt x="129" y="9163"/>
                  <a:pt x="55" y="9209"/>
                  <a:pt x="20" y="9306"/>
                </a:cubicBezTo>
                <a:cubicBezTo>
                  <a:pt x="-13" y="9396"/>
                  <a:pt x="-7" y="9872"/>
                  <a:pt x="44" y="10946"/>
                </a:cubicBezTo>
                <a:cubicBezTo>
                  <a:pt x="83" y="11778"/>
                  <a:pt x="137" y="12881"/>
                  <a:pt x="161" y="13397"/>
                </a:cubicBezTo>
                <a:cubicBezTo>
                  <a:pt x="185" y="13914"/>
                  <a:pt x="213" y="14511"/>
                  <a:pt x="224" y="14724"/>
                </a:cubicBezTo>
                <a:cubicBezTo>
                  <a:pt x="236" y="14937"/>
                  <a:pt x="268" y="15584"/>
                  <a:pt x="293" y="16162"/>
                </a:cubicBezTo>
                <a:cubicBezTo>
                  <a:pt x="355" y="17600"/>
                  <a:pt x="360" y="17664"/>
                  <a:pt x="478" y="17697"/>
                </a:cubicBezTo>
                <a:cubicBezTo>
                  <a:pt x="1364" y="17950"/>
                  <a:pt x="1496" y="17968"/>
                  <a:pt x="2336" y="17949"/>
                </a:cubicBezTo>
                <a:lnTo>
                  <a:pt x="3170" y="17931"/>
                </a:lnTo>
                <a:lnTo>
                  <a:pt x="3345" y="18097"/>
                </a:lnTo>
                <a:cubicBezTo>
                  <a:pt x="3675" y="18421"/>
                  <a:pt x="4487" y="19088"/>
                  <a:pt x="5164" y="19583"/>
                </a:cubicBezTo>
                <a:cubicBezTo>
                  <a:pt x="6288" y="20404"/>
                  <a:pt x="7085" y="20644"/>
                  <a:pt x="7885" y="20400"/>
                </a:cubicBezTo>
                <a:cubicBezTo>
                  <a:pt x="8934" y="20080"/>
                  <a:pt x="10698" y="19987"/>
                  <a:pt x="11928" y="20191"/>
                </a:cubicBezTo>
                <a:cubicBezTo>
                  <a:pt x="12660" y="20312"/>
                  <a:pt x="13602" y="20556"/>
                  <a:pt x="14527" y="20861"/>
                </a:cubicBezTo>
                <a:cubicBezTo>
                  <a:pt x="15523" y="21189"/>
                  <a:pt x="16195" y="21370"/>
                  <a:pt x="16638" y="21432"/>
                </a:cubicBezTo>
                <a:cubicBezTo>
                  <a:pt x="17834" y="21600"/>
                  <a:pt x="18896" y="21224"/>
                  <a:pt x="19481" y="20425"/>
                </a:cubicBezTo>
                <a:cubicBezTo>
                  <a:pt x="19614" y="20243"/>
                  <a:pt x="20099" y="19631"/>
                  <a:pt x="20559" y="19061"/>
                </a:cubicBezTo>
                <a:cubicBezTo>
                  <a:pt x="21340" y="18092"/>
                  <a:pt x="21399" y="17999"/>
                  <a:pt x="21476" y="17697"/>
                </a:cubicBezTo>
                <a:cubicBezTo>
                  <a:pt x="21534" y="17469"/>
                  <a:pt x="21570" y="17193"/>
                  <a:pt x="21578" y="16911"/>
                </a:cubicBezTo>
                <a:cubicBezTo>
                  <a:pt x="21587" y="16629"/>
                  <a:pt x="21569" y="16342"/>
                  <a:pt x="21525" y="16106"/>
                </a:cubicBezTo>
                <a:cubicBezTo>
                  <a:pt x="21389" y="15376"/>
                  <a:pt x="20950" y="14389"/>
                  <a:pt x="20320" y="13397"/>
                </a:cubicBezTo>
                <a:cubicBezTo>
                  <a:pt x="20185" y="13185"/>
                  <a:pt x="19774" y="12603"/>
                  <a:pt x="19408" y="12101"/>
                </a:cubicBezTo>
                <a:cubicBezTo>
                  <a:pt x="19043" y="11600"/>
                  <a:pt x="18692" y="11111"/>
                  <a:pt x="18628" y="11014"/>
                </a:cubicBezTo>
                <a:cubicBezTo>
                  <a:pt x="18564" y="10917"/>
                  <a:pt x="18391" y="10757"/>
                  <a:pt x="18243" y="10664"/>
                </a:cubicBezTo>
                <a:cubicBezTo>
                  <a:pt x="17945" y="10476"/>
                  <a:pt x="17681" y="10447"/>
                  <a:pt x="17443" y="10572"/>
                </a:cubicBezTo>
                <a:cubicBezTo>
                  <a:pt x="17300" y="10647"/>
                  <a:pt x="17297" y="10647"/>
                  <a:pt x="17072" y="10381"/>
                </a:cubicBezTo>
                <a:cubicBezTo>
                  <a:pt x="16947" y="10234"/>
                  <a:pt x="16843" y="10066"/>
                  <a:pt x="16843" y="10007"/>
                </a:cubicBezTo>
                <a:cubicBezTo>
                  <a:pt x="16843" y="9947"/>
                  <a:pt x="16804" y="9859"/>
                  <a:pt x="16755" y="9816"/>
                </a:cubicBezTo>
                <a:cubicBezTo>
                  <a:pt x="16654" y="9727"/>
                  <a:pt x="16444" y="9227"/>
                  <a:pt x="16478" y="9159"/>
                </a:cubicBezTo>
                <a:cubicBezTo>
                  <a:pt x="16512" y="9088"/>
                  <a:pt x="16611" y="9110"/>
                  <a:pt x="16668" y="9196"/>
                </a:cubicBezTo>
                <a:cubicBezTo>
                  <a:pt x="16734" y="9296"/>
                  <a:pt x="16890" y="9346"/>
                  <a:pt x="16877" y="9263"/>
                </a:cubicBezTo>
                <a:cubicBezTo>
                  <a:pt x="16872" y="9228"/>
                  <a:pt x="16895" y="9196"/>
                  <a:pt x="16931" y="9196"/>
                </a:cubicBezTo>
                <a:cubicBezTo>
                  <a:pt x="16967" y="9195"/>
                  <a:pt x="17026" y="9178"/>
                  <a:pt x="17058" y="9153"/>
                </a:cubicBezTo>
                <a:cubicBezTo>
                  <a:pt x="17104" y="9116"/>
                  <a:pt x="17099" y="9084"/>
                  <a:pt x="17038" y="8999"/>
                </a:cubicBezTo>
                <a:cubicBezTo>
                  <a:pt x="16996" y="8941"/>
                  <a:pt x="16942" y="8902"/>
                  <a:pt x="16916" y="8913"/>
                </a:cubicBezTo>
                <a:cubicBezTo>
                  <a:pt x="16890" y="8925"/>
                  <a:pt x="16810" y="8875"/>
                  <a:pt x="16741" y="8803"/>
                </a:cubicBezTo>
                <a:cubicBezTo>
                  <a:pt x="16594" y="8649"/>
                  <a:pt x="16528" y="8689"/>
                  <a:pt x="16429" y="8987"/>
                </a:cubicBezTo>
                <a:cubicBezTo>
                  <a:pt x="16364" y="9183"/>
                  <a:pt x="16207" y="9245"/>
                  <a:pt x="16161" y="9091"/>
                </a:cubicBezTo>
                <a:cubicBezTo>
                  <a:pt x="16133" y="9002"/>
                  <a:pt x="15881" y="8895"/>
                  <a:pt x="15692" y="8895"/>
                </a:cubicBezTo>
                <a:cubicBezTo>
                  <a:pt x="15604" y="8894"/>
                  <a:pt x="15557" y="8851"/>
                  <a:pt x="15507" y="8729"/>
                </a:cubicBezTo>
                <a:cubicBezTo>
                  <a:pt x="15445" y="8578"/>
                  <a:pt x="15444" y="8552"/>
                  <a:pt x="15512" y="8422"/>
                </a:cubicBezTo>
                <a:cubicBezTo>
                  <a:pt x="15575" y="8300"/>
                  <a:pt x="15580" y="8268"/>
                  <a:pt x="15527" y="8225"/>
                </a:cubicBezTo>
                <a:cubicBezTo>
                  <a:pt x="15492" y="8198"/>
                  <a:pt x="15431" y="8190"/>
                  <a:pt x="15395" y="8207"/>
                </a:cubicBezTo>
                <a:cubicBezTo>
                  <a:pt x="15253" y="8274"/>
                  <a:pt x="15245" y="8253"/>
                  <a:pt x="15258" y="7949"/>
                </a:cubicBezTo>
                <a:cubicBezTo>
                  <a:pt x="15274" y="7597"/>
                  <a:pt x="15232" y="7534"/>
                  <a:pt x="15000" y="7506"/>
                </a:cubicBezTo>
                <a:cubicBezTo>
                  <a:pt x="14899" y="7494"/>
                  <a:pt x="14850" y="7464"/>
                  <a:pt x="14859" y="7414"/>
                </a:cubicBezTo>
                <a:cubicBezTo>
                  <a:pt x="14880" y="7288"/>
                  <a:pt x="14776" y="7171"/>
                  <a:pt x="14668" y="7205"/>
                </a:cubicBezTo>
                <a:cubicBezTo>
                  <a:pt x="14614" y="7223"/>
                  <a:pt x="14554" y="7209"/>
                  <a:pt x="14537" y="7175"/>
                </a:cubicBezTo>
                <a:cubicBezTo>
                  <a:pt x="14516" y="7133"/>
                  <a:pt x="14479" y="7154"/>
                  <a:pt x="14429" y="7236"/>
                </a:cubicBezTo>
                <a:lnTo>
                  <a:pt x="14356" y="7359"/>
                </a:lnTo>
                <a:lnTo>
                  <a:pt x="14278" y="7212"/>
                </a:lnTo>
                <a:cubicBezTo>
                  <a:pt x="14168" y="6999"/>
                  <a:pt x="14221" y="6886"/>
                  <a:pt x="14400" y="6935"/>
                </a:cubicBezTo>
                <a:cubicBezTo>
                  <a:pt x="14687" y="7015"/>
                  <a:pt x="15115" y="7054"/>
                  <a:pt x="15254" y="7015"/>
                </a:cubicBezTo>
                <a:cubicBezTo>
                  <a:pt x="15384" y="6978"/>
                  <a:pt x="15406" y="6993"/>
                  <a:pt x="15527" y="7199"/>
                </a:cubicBezTo>
                <a:cubicBezTo>
                  <a:pt x="15601" y="7326"/>
                  <a:pt x="15700" y="7430"/>
                  <a:pt x="15756" y="7439"/>
                </a:cubicBezTo>
                <a:cubicBezTo>
                  <a:pt x="15811" y="7448"/>
                  <a:pt x="15933" y="7469"/>
                  <a:pt x="16024" y="7488"/>
                </a:cubicBezTo>
                <a:cubicBezTo>
                  <a:pt x="16158" y="7517"/>
                  <a:pt x="16180" y="7510"/>
                  <a:pt x="16161" y="7445"/>
                </a:cubicBezTo>
                <a:cubicBezTo>
                  <a:pt x="16147" y="7401"/>
                  <a:pt x="16167" y="7337"/>
                  <a:pt x="16204" y="7298"/>
                </a:cubicBezTo>
                <a:cubicBezTo>
                  <a:pt x="16242" y="7259"/>
                  <a:pt x="16273" y="7176"/>
                  <a:pt x="16273" y="7119"/>
                </a:cubicBezTo>
                <a:cubicBezTo>
                  <a:pt x="16273" y="7041"/>
                  <a:pt x="16243" y="7015"/>
                  <a:pt x="16146" y="7015"/>
                </a:cubicBezTo>
                <a:cubicBezTo>
                  <a:pt x="15996" y="7015"/>
                  <a:pt x="15975" y="6981"/>
                  <a:pt x="15961" y="6745"/>
                </a:cubicBezTo>
                <a:cubicBezTo>
                  <a:pt x="15948" y="6544"/>
                  <a:pt x="15866" y="6527"/>
                  <a:pt x="15653" y="6665"/>
                </a:cubicBezTo>
                <a:cubicBezTo>
                  <a:pt x="15473" y="6782"/>
                  <a:pt x="15382" y="6677"/>
                  <a:pt x="15546" y="6542"/>
                </a:cubicBezTo>
                <a:cubicBezTo>
                  <a:pt x="15610" y="6489"/>
                  <a:pt x="15652" y="6435"/>
                  <a:pt x="15639" y="6419"/>
                </a:cubicBezTo>
                <a:cubicBezTo>
                  <a:pt x="15606" y="6378"/>
                  <a:pt x="15750" y="6186"/>
                  <a:pt x="15814" y="6186"/>
                </a:cubicBezTo>
                <a:cubicBezTo>
                  <a:pt x="15844" y="6186"/>
                  <a:pt x="15920" y="6134"/>
                  <a:pt x="15985" y="6069"/>
                </a:cubicBezTo>
                <a:cubicBezTo>
                  <a:pt x="16068" y="5987"/>
                  <a:pt x="16090" y="5937"/>
                  <a:pt x="16058" y="5897"/>
                </a:cubicBezTo>
                <a:cubicBezTo>
                  <a:pt x="16026" y="5857"/>
                  <a:pt x="16030" y="5814"/>
                  <a:pt x="16068" y="5756"/>
                </a:cubicBezTo>
                <a:cubicBezTo>
                  <a:pt x="16112" y="5687"/>
                  <a:pt x="16108" y="5681"/>
                  <a:pt x="16053" y="5719"/>
                </a:cubicBezTo>
                <a:cubicBezTo>
                  <a:pt x="16017" y="5744"/>
                  <a:pt x="15925" y="5820"/>
                  <a:pt x="15848" y="5891"/>
                </a:cubicBezTo>
                <a:cubicBezTo>
                  <a:pt x="15727" y="6004"/>
                  <a:pt x="15707" y="6008"/>
                  <a:pt x="15658" y="5934"/>
                </a:cubicBezTo>
                <a:cubicBezTo>
                  <a:pt x="15616" y="5870"/>
                  <a:pt x="15615" y="5835"/>
                  <a:pt x="15653" y="5786"/>
                </a:cubicBezTo>
                <a:cubicBezTo>
                  <a:pt x="15681" y="5751"/>
                  <a:pt x="15702" y="5745"/>
                  <a:pt x="15702" y="5768"/>
                </a:cubicBezTo>
                <a:cubicBezTo>
                  <a:pt x="15702" y="5791"/>
                  <a:pt x="15761" y="5753"/>
                  <a:pt x="15834" y="5688"/>
                </a:cubicBezTo>
                <a:cubicBezTo>
                  <a:pt x="15950" y="5584"/>
                  <a:pt x="16033" y="5415"/>
                  <a:pt x="15927" y="5498"/>
                </a:cubicBezTo>
                <a:cubicBezTo>
                  <a:pt x="15869" y="5543"/>
                  <a:pt x="15790" y="5347"/>
                  <a:pt x="15790" y="5154"/>
                </a:cubicBezTo>
                <a:cubicBezTo>
                  <a:pt x="15790" y="5055"/>
                  <a:pt x="15835" y="4945"/>
                  <a:pt x="15902" y="4865"/>
                </a:cubicBezTo>
                <a:cubicBezTo>
                  <a:pt x="16000" y="4749"/>
                  <a:pt x="16018" y="4743"/>
                  <a:pt x="16087" y="4816"/>
                </a:cubicBezTo>
                <a:cubicBezTo>
                  <a:pt x="16130" y="4861"/>
                  <a:pt x="16220" y="4927"/>
                  <a:pt x="16287" y="4963"/>
                </a:cubicBezTo>
                <a:cubicBezTo>
                  <a:pt x="16403" y="5025"/>
                  <a:pt x="16406" y="5021"/>
                  <a:pt x="16361" y="4914"/>
                </a:cubicBezTo>
                <a:cubicBezTo>
                  <a:pt x="16334" y="4852"/>
                  <a:pt x="16279" y="4785"/>
                  <a:pt x="16239" y="4767"/>
                </a:cubicBezTo>
                <a:cubicBezTo>
                  <a:pt x="16069" y="4691"/>
                  <a:pt x="16048" y="4628"/>
                  <a:pt x="16146" y="4496"/>
                </a:cubicBezTo>
                <a:lnTo>
                  <a:pt x="16239" y="4374"/>
                </a:lnTo>
                <a:lnTo>
                  <a:pt x="16448" y="4564"/>
                </a:lnTo>
                <a:cubicBezTo>
                  <a:pt x="16622" y="4721"/>
                  <a:pt x="16665" y="4738"/>
                  <a:pt x="16707" y="4675"/>
                </a:cubicBezTo>
                <a:cubicBezTo>
                  <a:pt x="16765" y="4586"/>
                  <a:pt x="16718" y="4372"/>
                  <a:pt x="16614" y="4263"/>
                </a:cubicBezTo>
                <a:cubicBezTo>
                  <a:pt x="16578" y="4225"/>
                  <a:pt x="16532" y="4114"/>
                  <a:pt x="16517" y="4011"/>
                </a:cubicBezTo>
                <a:cubicBezTo>
                  <a:pt x="16501" y="3909"/>
                  <a:pt x="16464" y="3807"/>
                  <a:pt x="16429" y="3790"/>
                </a:cubicBezTo>
                <a:cubicBezTo>
                  <a:pt x="16349" y="3751"/>
                  <a:pt x="16346" y="3770"/>
                  <a:pt x="16424" y="4005"/>
                </a:cubicBezTo>
                <a:cubicBezTo>
                  <a:pt x="16478" y="4167"/>
                  <a:pt x="16477" y="4201"/>
                  <a:pt x="16424" y="4257"/>
                </a:cubicBezTo>
                <a:cubicBezTo>
                  <a:pt x="16360" y="4324"/>
                  <a:pt x="16314" y="4225"/>
                  <a:pt x="16248" y="3894"/>
                </a:cubicBezTo>
                <a:cubicBezTo>
                  <a:pt x="16234" y="3823"/>
                  <a:pt x="16185" y="3757"/>
                  <a:pt x="16136" y="3741"/>
                </a:cubicBezTo>
                <a:cubicBezTo>
                  <a:pt x="16088" y="3725"/>
                  <a:pt x="16057" y="3681"/>
                  <a:pt x="16073" y="3649"/>
                </a:cubicBezTo>
                <a:cubicBezTo>
                  <a:pt x="16091" y="3612"/>
                  <a:pt x="16054" y="3594"/>
                  <a:pt x="15975" y="3594"/>
                </a:cubicBezTo>
                <a:cubicBezTo>
                  <a:pt x="15905" y="3594"/>
                  <a:pt x="15835" y="3577"/>
                  <a:pt x="15819" y="3557"/>
                </a:cubicBezTo>
                <a:cubicBezTo>
                  <a:pt x="15771" y="3496"/>
                  <a:pt x="15883" y="3372"/>
                  <a:pt x="15985" y="3372"/>
                </a:cubicBezTo>
                <a:cubicBezTo>
                  <a:pt x="16128" y="3372"/>
                  <a:pt x="16202" y="3259"/>
                  <a:pt x="16112" y="3176"/>
                </a:cubicBezTo>
                <a:cubicBezTo>
                  <a:pt x="16046" y="3116"/>
                  <a:pt x="16048" y="3100"/>
                  <a:pt x="16136" y="3041"/>
                </a:cubicBezTo>
                <a:cubicBezTo>
                  <a:pt x="16190" y="3005"/>
                  <a:pt x="16222" y="2956"/>
                  <a:pt x="16209" y="2930"/>
                </a:cubicBezTo>
                <a:cubicBezTo>
                  <a:pt x="16197" y="2905"/>
                  <a:pt x="16216" y="2852"/>
                  <a:pt x="16253" y="2813"/>
                </a:cubicBezTo>
                <a:cubicBezTo>
                  <a:pt x="16309" y="2756"/>
                  <a:pt x="16336" y="2764"/>
                  <a:pt x="16409" y="2863"/>
                </a:cubicBezTo>
                <a:cubicBezTo>
                  <a:pt x="16526" y="3021"/>
                  <a:pt x="16541" y="3012"/>
                  <a:pt x="16487" y="2820"/>
                </a:cubicBezTo>
                <a:cubicBezTo>
                  <a:pt x="16431" y="2616"/>
                  <a:pt x="16337" y="2569"/>
                  <a:pt x="16204" y="2678"/>
                </a:cubicBezTo>
                <a:cubicBezTo>
                  <a:pt x="16147" y="2725"/>
                  <a:pt x="16098" y="2745"/>
                  <a:pt x="16097" y="2721"/>
                </a:cubicBezTo>
                <a:cubicBezTo>
                  <a:pt x="16096" y="2698"/>
                  <a:pt x="16069" y="2762"/>
                  <a:pt x="16034" y="2863"/>
                </a:cubicBezTo>
                <a:cubicBezTo>
                  <a:pt x="15960" y="3077"/>
                  <a:pt x="15897" y="3056"/>
                  <a:pt x="15868" y="2807"/>
                </a:cubicBezTo>
                <a:cubicBezTo>
                  <a:pt x="15852" y="2669"/>
                  <a:pt x="15871" y="2598"/>
                  <a:pt x="15961" y="2488"/>
                </a:cubicBezTo>
                <a:cubicBezTo>
                  <a:pt x="16099" y="2317"/>
                  <a:pt x="16184" y="2133"/>
                  <a:pt x="16180" y="2003"/>
                </a:cubicBezTo>
                <a:cubicBezTo>
                  <a:pt x="16178" y="1949"/>
                  <a:pt x="16189" y="1854"/>
                  <a:pt x="16209" y="1794"/>
                </a:cubicBezTo>
                <a:cubicBezTo>
                  <a:pt x="16246" y="1685"/>
                  <a:pt x="16245" y="1686"/>
                  <a:pt x="16122" y="1788"/>
                </a:cubicBezTo>
                <a:cubicBezTo>
                  <a:pt x="16018" y="1873"/>
                  <a:pt x="15937" y="1888"/>
                  <a:pt x="15653" y="1867"/>
                </a:cubicBezTo>
                <a:cubicBezTo>
                  <a:pt x="15465" y="1854"/>
                  <a:pt x="15321" y="1858"/>
                  <a:pt x="15332" y="1880"/>
                </a:cubicBezTo>
                <a:cubicBezTo>
                  <a:pt x="15342" y="1901"/>
                  <a:pt x="15313" y="1958"/>
                  <a:pt x="15268" y="2009"/>
                </a:cubicBezTo>
                <a:cubicBezTo>
                  <a:pt x="15206" y="2080"/>
                  <a:pt x="15162" y="2088"/>
                  <a:pt x="15073" y="2046"/>
                </a:cubicBezTo>
                <a:lnTo>
                  <a:pt x="14961" y="1990"/>
                </a:lnTo>
                <a:lnTo>
                  <a:pt x="15029" y="1738"/>
                </a:lnTo>
                <a:cubicBezTo>
                  <a:pt x="15076" y="1566"/>
                  <a:pt x="15084" y="1465"/>
                  <a:pt x="15054" y="1419"/>
                </a:cubicBezTo>
                <a:cubicBezTo>
                  <a:pt x="14984" y="1312"/>
                  <a:pt x="14945" y="761"/>
                  <a:pt x="14995" y="596"/>
                </a:cubicBezTo>
                <a:cubicBezTo>
                  <a:pt x="15026" y="495"/>
                  <a:pt x="15032" y="466"/>
                  <a:pt x="14995" y="461"/>
                </a:cubicBezTo>
                <a:cubicBezTo>
                  <a:pt x="14983" y="459"/>
                  <a:pt x="14963" y="458"/>
                  <a:pt x="14941" y="461"/>
                </a:cubicBezTo>
                <a:close/>
                <a:moveTo>
                  <a:pt x="16209" y="608"/>
                </a:moveTo>
                <a:cubicBezTo>
                  <a:pt x="16095" y="608"/>
                  <a:pt x="16093" y="714"/>
                  <a:pt x="16204" y="854"/>
                </a:cubicBezTo>
                <a:cubicBezTo>
                  <a:pt x="16297" y="970"/>
                  <a:pt x="16492" y="1050"/>
                  <a:pt x="16492" y="971"/>
                </a:cubicBezTo>
                <a:cubicBezTo>
                  <a:pt x="16492" y="958"/>
                  <a:pt x="16506" y="905"/>
                  <a:pt x="16521" y="854"/>
                </a:cubicBezTo>
                <a:cubicBezTo>
                  <a:pt x="16544" y="778"/>
                  <a:pt x="16532" y="769"/>
                  <a:pt x="16458" y="799"/>
                </a:cubicBezTo>
                <a:cubicBezTo>
                  <a:pt x="16391" y="825"/>
                  <a:pt x="16356" y="801"/>
                  <a:pt x="16321" y="719"/>
                </a:cubicBezTo>
                <a:cubicBezTo>
                  <a:pt x="16295" y="656"/>
                  <a:pt x="16243" y="608"/>
                  <a:pt x="16209" y="608"/>
                </a:cubicBezTo>
                <a:close/>
                <a:moveTo>
                  <a:pt x="13659" y="682"/>
                </a:moveTo>
                <a:cubicBezTo>
                  <a:pt x="13652" y="685"/>
                  <a:pt x="13642" y="694"/>
                  <a:pt x="13630" y="706"/>
                </a:cubicBezTo>
                <a:cubicBezTo>
                  <a:pt x="13597" y="741"/>
                  <a:pt x="13545" y="750"/>
                  <a:pt x="13513" y="725"/>
                </a:cubicBezTo>
                <a:cubicBezTo>
                  <a:pt x="13476" y="696"/>
                  <a:pt x="13416" y="730"/>
                  <a:pt x="13347" y="817"/>
                </a:cubicBezTo>
                <a:cubicBezTo>
                  <a:pt x="13267" y="918"/>
                  <a:pt x="13204" y="945"/>
                  <a:pt x="13108" y="928"/>
                </a:cubicBezTo>
                <a:cubicBezTo>
                  <a:pt x="12994" y="906"/>
                  <a:pt x="12981" y="918"/>
                  <a:pt x="13006" y="1020"/>
                </a:cubicBezTo>
                <a:cubicBezTo>
                  <a:pt x="13021" y="1083"/>
                  <a:pt x="13071" y="1183"/>
                  <a:pt x="13118" y="1247"/>
                </a:cubicBezTo>
                <a:cubicBezTo>
                  <a:pt x="13203" y="1364"/>
                  <a:pt x="13206" y="1367"/>
                  <a:pt x="13045" y="1487"/>
                </a:cubicBezTo>
                <a:cubicBezTo>
                  <a:pt x="12862" y="1622"/>
                  <a:pt x="12870" y="1661"/>
                  <a:pt x="13079" y="1683"/>
                </a:cubicBezTo>
                <a:cubicBezTo>
                  <a:pt x="13181" y="1694"/>
                  <a:pt x="13220" y="1725"/>
                  <a:pt x="13215" y="1788"/>
                </a:cubicBezTo>
                <a:cubicBezTo>
                  <a:pt x="13207" y="1902"/>
                  <a:pt x="13238" y="1904"/>
                  <a:pt x="13405" y="1775"/>
                </a:cubicBezTo>
                <a:cubicBezTo>
                  <a:pt x="13511" y="1694"/>
                  <a:pt x="13554" y="1683"/>
                  <a:pt x="13596" y="1732"/>
                </a:cubicBezTo>
                <a:cubicBezTo>
                  <a:pt x="13638" y="1783"/>
                  <a:pt x="13644" y="1758"/>
                  <a:pt x="13625" y="1628"/>
                </a:cubicBezTo>
                <a:cubicBezTo>
                  <a:pt x="13611" y="1532"/>
                  <a:pt x="13626" y="1430"/>
                  <a:pt x="13659" y="1382"/>
                </a:cubicBezTo>
                <a:cubicBezTo>
                  <a:pt x="13690" y="1337"/>
                  <a:pt x="13736" y="1219"/>
                  <a:pt x="13761" y="1124"/>
                </a:cubicBezTo>
                <a:cubicBezTo>
                  <a:pt x="13801" y="976"/>
                  <a:pt x="13799" y="952"/>
                  <a:pt x="13737" y="958"/>
                </a:cubicBezTo>
                <a:cubicBezTo>
                  <a:pt x="13682" y="963"/>
                  <a:pt x="13663" y="927"/>
                  <a:pt x="13674" y="805"/>
                </a:cubicBezTo>
                <a:cubicBezTo>
                  <a:pt x="13682" y="707"/>
                  <a:pt x="13681" y="672"/>
                  <a:pt x="13659" y="682"/>
                </a:cubicBezTo>
                <a:close/>
                <a:moveTo>
                  <a:pt x="15975" y="885"/>
                </a:moveTo>
                <a:cubicBezTo>
                  <a:pt x="15973" y="888"/>
                  <a:pt x="15987" y="919"/>
                  <a:pt x="16014" y="977"/>
                </a:cubicBezTo>
                <a:cubicBezTo>
                  <a:pt x="16046" y="1044"/>
                  <a:pt x="16081" y="1090"/>
                  <a:pt x="16092" y="1075"/>
                </a:cubicBezTo>
                <a:cubicBezTo>
                  <a:pt x="16104" y="1060"/>
                  <a:pt x="16082" y="1005"/>
                  <a:pt x="16039" y="952"/>
                </a:cubicBezTo>
                <a:cubicBezTo>
                  <a:pt x="16001" y="907"/>
                  <a:pt x="15978" y="881"/>
                  <a:pt x="15975" y="885"/>
                </a:cubicBezTo>
                <a:close/>
                <a:moveTo>
                  <a:pt x="16653" y="1290"/>
                </a:moveTo>
                <a:cubicBezTo>
                  <a:pt x="16635" y="1283"/>
                  <a:pt x="16624" y="1313"/>
                  <a:pt x="16624" y="1388"/>
                </a:cubicBezTo>
                <a:cubicBezTo>
                  <a:pt x="16624" y="1465"/>
                  <a:pt x="16640" y="1549"/>
                  <a:pt x="16658" y="1573"/>
                </a:cubicBezTo>
                <a:cubicBezTo>
                  <a:pt x="16676" y="1596"/>
                  <a:pt x="16699" y="1560"/>
                  <a:pt x="16707" y="1493"/>
                </a:cubicBezTo>
                <a:cubicBezTo>
                  <a:pt x="16715" y="1426"/>
                  <a:pt x="16699" y="1341"/>
                  <a:pt x="16673" y="1308"/>
                </a:cubicBezTo>
                <a:cubicBezTo>
                  <a:pt x="16664" y="1298"/>
                  <a:pt x="16659" y="1292"/>
                  <a:pt x="16653" y="1290"/>
                </a:cubicBezTo>
                <a:close/>
                <a:moveTo>
                  <a:pt x="17702" y="1296"/>
                </a:moveTo>
                <a:cubicBezTo>
                  <a:pt x="17659" y="1281"/>
                  <a:pt x="17602" y="1292"/>
                  <a:pt x="17555" y="1345"/>
                </a:cubicBezTo>
                <a:cubicBezTo>
                  <a:pt x="17512" y="1395"/>
                  <a:pt x="17459" y="1421"/>
                  <a:pt x="17443" y="1401"/>
                </a:cubicBezTo>
                <a:cubicBezTo>
                  <a:pt x="17427" y="1380"/>
                  <a:pt x="17414" y="1397"/>
                  <a:pt x="17414" y="1444"/>
                </a:cubicBezTo>
                <a:cubicBezTo>
                  <a:pt x="17414" y="1568"/>
                  <a:pt x="17741" y="1545"/>
                  <a:pt x="17760" y="1419"/>
                </a:cubicBezTo>
                <a:cubicBezTo>
                  <a:pt x="17770" y="1353"/>
                  <a:pt x="17744" y="1311"/>
                  <a:pt x="17702" y="1296"/>
                </a:cubicBezTo>
                <a:close/>
                <a:moveTo>
                  <a:pt x="16946" y="1622"/>
                </a:moveTo>
                <a:cubicBezTo>
                  <a:pt x="16947" y="1634"/>
                  <a:pt x="16963" y="1666"/>
                  <a:pt x="16994" y="1726"/>
                </a:cubicBezTo>
                <a:cubicBezTo>
                  <a:pt x="17038" y="1810"/>
                  <a:pt x="17092" y="1880"/>
                  <a:pt x="17111" y="1880"/>
                </a:cubicBezTo>
                <a:cubicBezTo>
                  <a:pt x="17176" y="1880"/>
                  <a:pt x="17202" y="1770"/>
                  <a:pt x="17160" y="1677"/>
                </a:cubicBezTo>
                <a:cubicBezTo>
                  <a:pt x="17131" y="1612"/>
                  <a:pt x="17110" y="1606"/>
                  <a:pt x="17087" y="1652"/>
                </a:cubicBezTo>
                <a:cubicBezTo>
                  <a:pt x="17063" y="1702"/>
                  <a:pt x="17037" y="1700"/>
                  <a:pt x="16985" y="1646"/>
                </a:cubicBezTo>
                <a:cubicBezTo>
                  <a:pt x="16957" y="1618"/>
                  <a:pt x="16944" y="1610"/>
                  <a:pt x="16946" y="1622"/>
                </a:cubicBezTo>
                <a:close/>
                <a:moveTo>
                  <a:pt x="18555" y="2058"/>
                </a:moveTo>
                <a:cubicBezTo>
                  <a:pt x="18537" y="2064"/>
                  <a:pt x="18519" y="2086"/>
                  <a:pt x="18496" y="2125"/>
                </a:cubicBezTo>
                <a:cubicBezTo>
                  <a:pt x="18446" y="2213"/>
                  <a:pt x="18426" y="2221"/>
                  <a:pt x="18370" y="2162"/>
                </a:cubicBezTo>
                <a:cubicBezTo>
                  <a:pt x="18313" y="2103"/>
                  <a:pt x="18293" y="2109"/>
                  <a:pt x="18253" y="2205"/>
                </a:cubicBezTo>
                <a:cubicBezTo>
                  <a:pt x="18215" y="2295"/>
                  <a:pt x="18213" y="2321"/>
                  <a:pt x="18257" y="2310"/>
                </a:cubicBezTo>
                <a:cubicBezTo>
                  <a:pt x="18293" y="2301"/>
                  <a:pt x="18315" y="2348"/>
                  <a:pt x="18316" y="2445"/>
                </a:cubicBezTo>
                <a:cubicBezTo>
                  <a:pt x="18317" y="2530"/>
                  <a:pt x="18349" y="2626"/>
                  <a:pt x="18384" y="2654"/>
                </a:cubicBezTo>
                <a:cubicBezTo>
                  <a:pt x="18467" y="2720"/>
                  <a:pt x="18502" y="2716"/>
                  <a:pt x="18535" y="2648"/>
                </a:cubicBezTo>
                <a:cubicBezTo>
                  <a:pt x="18551" y="2617"/>
                  <a:pt x="18581" y="2612"/>
                  <a:pt x="18604" y="2629"/>
                </a:cubicBezTo>
                <a:cubicBezTo>
                  <a:pt x="18675" y="2684"/>
                  <a:pt x="18649" y="2581"/>
                  <a:pt x="18574" y="2512"/>
                </a:cubicBezTo>
                <a:cubicBezTo>
                  <a:pt x="18508" y="2452"/>
                  <a:pt x="18507" y="2436"/>
                  <a:pt x="18579" y="2297"/>
                </a:cubicBezTo>
                <a:cubicBezTo>
                  <a:pt x="18638" y="2185"/>
                  <a:pt x="18646" y="2136"/>
                  <a:pt x="18609" y="2089"/>
                </a:cubicBezTo>
                <a:cubicBezTo>
                  <a:pt x="18590" y="2065"/>
                  <a:pt x="18572" y="2051"/>
                  <a:pt x="18555" y="2058"/>
                </a:cubicBezTo>
                <a:close/>
                <a:moveTo>
                  <a:pt x="17502" y="2168"/>
                </a:moveTo>
                <a:cubicBezTo>
                  <a:pt x="17455" y="2170"/>
                  <a:pt x="17414" y="2223"/>
                  <a:pt x="17414" y="2297"/>
                </a:cubicBezTo>
                <a:cubicBezTo>
                  <a:pt x="17414" y="2399"/>
                  <a:pt x="17479" y="2398"/>
                  <a:pt x="17545" y="2297"/>
                </a:cubicBezTo>
                <a:cubicBezTo>
                  <a:pt x="17581" y="2244"/>
                  <a:pt x="17582" y="2211"/>
                  <a:pt x="17550" y="2187"/>
                </a:cubicBezTo>
                <a:cubicBezTo>
                  <a:pt x="17535" y="2175"/>
                  <a:pt x="17517" y="2168"/>
                  <a:pt x="17502" y="2168"/>
                </a:cubicBezTo>
                <a:close/>
                <a:moveTo>
                  <a:pt x="16736" y="2211"/>
                </a:moveTo>
                <a:cubicBezTo>
                  <a:pt x="16712" y="2210"/>
                  <a:pt x="16727" y="2249"/>
                  <a:pt x="16790" y="2359"/>
                </a:cubicBezTo>
                <a:cubicBezTo>
                  <a:pt x="16872" y="2504"/>
                  <a:pt x="16877" y="2536"/>
                  <a:pt x="16824" y="2592"/>
                </a:cubicBezTo>
                <a:cubicBezTo>
                  <a:pt x="16773" y="2645"/>
                  <a:pt x="16750" y="2625"/>
                  <a:pt x="16687" y="2476"/>
                </a:cubicBezTo>
                <a:cubicBezTo>
                  <a:pt x="16626" y="2331"/>
                  <a:pt x="16603" y="2311"/>
                  <a:pt x="16590" y="2390"/>
                </a:cubicBezTo>
                <a:cubicBezTo>
                  <a:pt x="16562" y="2552"/>
                  <a:pt x="16606" y="2629"/>
                  <a:pt x="16804" y="2752"/>
                </a:cubicBezTo>
                <a:cubicBezTo>
                  <a:pt x="16944" y="2839"/>
                  <a:pt x="17010" y="2853"/>
                  <a:pt x="17053" y="2807"/>
                </a:cubicBezTo>
                <a:cubicBezTo>
                  <a:pt x="17114" y="2743"/>
                  <a:pt x="17069" y="2624"/>
                  <a:pt x="16946" y="2525"/>
                </a:cubicBezTo>
                <a:cubicBezTo>
                  <a:pt x="16915" y="2500"/>
                  <a:pt x="16887" y="2430"/>
                  <a:pt x="16887" y="2371"/>
                </a:cubicBezTo>
                <a:cubicBezTo>
                  <a:pt x="16887" y="2312"/>
                  <a:pt x="16883" y="2267"/>
                  <a:pt x="16873" y="2267"/>
                </a:cubicBezTo>
                <a:cubicBezTo>
                  <a:pt x="16862" y="2267"/>
                  <a:pt x="16818" y="2244"/>
                  <a:pt x="16775" y="2224"/>
                </a:cubicBezTo>
                <a:cubicBezTo>
                  <a:pt x="16758" y="2216"/>
                  <a:pt x="16744" y="2212"/>
                  <a:pt x="16736" y="2211"/>
                </a:cubicBezTo>
                <a:close/>
                <a:moveTo>
                  <a:pt x="12796" y="2310"/>
                </a:moveTo>
                <a:lnTo>
                  <a:pt x="12732" y="2426"/>
                </a:lnTo>
                <a:cubicBezTo>
                  <a:pt x="12697" y="2490"/>
                  <a:pt x="12679" y="2568"/>
                  <a:pt x="12693" y="2598"/>
                </a:cubicBezTo>
                <a:cubicBezTo>
                  <a:pt x="12764" y="2741"/>
                  <a:pt x="12870" y="2603"/>
                  <a:pt x="12825" y="2426"/>
                </a:cubicBezTo>
                <a:lnTo>
                  <a:pt x="12796" y="2310"/>
                </a:lnTo>
                <a:close/>
                <a:moveTo>
                  <a:pt x="18808" y="2678"/>
                </a:moveTo>
                <a:cubicBezTo>
                  <a:pt x="18794" y="2677"/>
                  <a:pt x="18774" y="2684"/>
                  <a:pt x="18750" y="2709"/>
                </a:cubicBezTo>
                <a:cubicBezTo>
                  <a:pt x="18716" y="2745"/>
                  <a:pt x="18691" y="2786"/>
                  <a:pt x="18691" y="2801"/>
                </a:cubicBezTo>
                <a:cubicBezTo>
                  <a:pt x="18691" y="2816"/>
                  <a:pt x="18718" y="2804"/>
                  <a:pt x="18750" y="2770"/>
                </a:cubicBezTo>
                <a:cubicBezTo>
                  <a:pt x="18782" y="2737"/>
                  <a:pt x="18823" y="2723"/>
                  <a:pt x="18843" y="2746"/>
                </a:cubicBezTo>
                <a:cubicBezTo>
                  <a:pt x="18862" y="2768"/>
                  <a:pt x="18866" y="2761"/>
                  <a:pt x="18847" y="2721"/>
                </a:cubicBezTo>
                <a:cubicBezTo>
                  <a:pt x="18835" y="2694"/>
                  <a:pt x="18823" y="2679"/>
                  <a:pt x="18808" y="2678"/>
                </a:cubicBezTo>
                <a:close/>
                <a:moveTo>
                  <a:pt x="17975" y="2789"/>
                </a:moveTo>
                <a:cubicBezTo>
                  <a:pt x="17969" y="2778"/>
                  <a:pt x="17959" y="2810"/>
                  <a:pt x="17936" y="2875"/>
                </a:cubicBezTo>
                <a:cubicBezTo>
                  <a:pt x="17864" y="3075"/>
                  <a:pt x="17864" y="3106"/>
                  <a:pt x="17960" y="3274"/>
                </a:cubicBezTo>
                <a:cubicBezTo>
                  <a:pt x="18065" y="3458"/>
                  <a:pt x="18096" y="3469"/>
                  <a:pt x="18023" y="3299"/>
                </a:cubicBezTo>
                <a:cubicBezTo>
                  <a:pt x="17994" y="3230"/>
                  <a:pt x="17976" y="3076"/>
                  <a:pt x="17979" y="2955"/>
                </a:cubicBezTo>
                <a:cubicBezTo>
                  <a:pt x="17982" y="2851"/>
                  <a:pt x="17980" y="2800"/>
                  <a:pt x="17975" y="2789"/>
                </a:cubicBezTo>
                <a:close/>
                <a:moveTo>
                  <a:pt x="18131" y="2838"/>
                </a:moveTo>
                <a:cubicBezTo>
                  <a:pt x="18124" y="2847"/>
                  <a:pt x="18121" y="2883"/>
                  <a:pt x="18121" y="2955"/>
                </a:cubicBezTo>
                <a:cubicBezTo>
                  <a:pt x="18120" y="3074"/>
                  <a:pt x="18129" y="3097"/>
                  <a:pt x="18165" y="3053"/>
                </a:cubicBezTo>
                <a:cubicBezTo>
                  <a:pt x="18200" y="3009"/>
                  <a:pt x="18203" y="2966"/>
                  <a:pt x="18170" y="2893"/>
                </a:cubicBezTo>
                <a:cubicBezTo>
                  <a:pt x="18149" y="2849"/>
                  <a:pt x="18137" y="2829"/>
                  <a:pt x="18131" y="2838"/>
                </a:cubicBezTo>
                <a:close/>
                <a:moveTo>
                  <a:pt x="17643" y="2906"/>
                </a:moveTo>
                <a:cubicBezTo>
                  <a:pt x="17633" y="2909"/>
                  <a:pt x="17621" y="2917"/>
                  <a:pt x="17609" y="2930"/>
                </a:cubicBezTo>
                <a:cubicBezTo>
                  <a:pt x="17575" y="2966"/>
                  <a:pt x="17545" y="2974"/>
                  <a:pt x="17545" y="2949"/>
                </a:cubicBezTo>
                <a:cubicBezTo>
                  <a:pt x="17545" y="2924"/>
                  <a:pt x="17524" y="2932"/>
                  <a:pt x="17497" y="2967"/>
                </a:cubicBezTo>
                <a:cubicBezTo>
                  <a:pt x="17459" y="3015"/>
                  <a:pt x="17464" y="3063"/>
                  <a:pt x="17516" y="3164"/>
                </a:cubicBezTo>
                <a:cubicBezTo>
                  <a:pt x="17564" y="3255"/>
                  <a:pt x="17571" y="3315"/>
                  <a:pt x="17541" y="3354"/>
                </a:cubicBezTo>
                <a:cubicBezTo>
                  <a:pt x="17510" y="3393"/>
                  <a:pt x="17512" y="3452"/>
                  <a:pt x="17545" y="3532"/>
                </a:cubicBezTo>
                <a:cubicBezTo>
                  <a:pt x="17593" y="3643"/>
                  <a:pt x="17617" y="3653"/>
                  <a:pt x="17770" y="3667"/>
                </a:cubicBezTo>
                <a:cubicBezTo>
                  <a:pt x="17816" y="3672"/>
                  <a:pt x="17828" y="3724"/>
                  <a:pt x="17819" y="3845"/>
                </a:cubicBezTo>
                <a:cubicBezTo>
                  <a:pt x="17807" y="3997"/>
                  <a:pt x="17821" y="4017"/>
                  <a:pt x="17921" y="4017"/>
                </a:cubicBezTo>
                <a:cubicBezTo>
                  <a:pt x="17983" y="4017"/>
                  <a:pt x="18044" y="3996"/>
                  <a:pt x="18057" y="3968"/>
                </a:cubicBezTo>
                <a:cubicBezTo>
                  <a:pt x="18071" y="3941"/>
                  <a:pt x="18055" y="3929"/>
                  <a:pt x="18023" y="3937"/>
                </a:cubicBezTo>
                <a:cubicBezTo>
                  <a:pt x="17992" y="3946"/>
                  <a:pt x="17959" y="3891"/>
                  <a:pt x="17950" y="3821"/>
                </a:cubicBezTo>
                <a:cubicBezTo>
                  <a:pt x="17942" y="3750"/>
                  <a:pt x="17887" y="3605"/>
                  <a:pt x="17828" y="3495"/>
                </a:cubicBezTo>
                <a:cubicBezTo>
                  <a:pt x="17764" y="3376"/>
                  <a:pt x="17736" y="3273"/>
                  <a:pt x="17760" y="3243"/>
                </a:cubicBezTo>
                <a:cubicBezTo>
                  <a:pt x="17784" y="3213"/>
                  <a:pt x="17774" y="3132"/>
                  <a:pt x="17736" y="3035"/>
                </a:cubicBezTo>
                <a:cubicBezTo>
                  <a:pt x="17697" y="2936"/>
                  <a:pt x="17673" y="2895"/>
                  <a:pt x="17643" y="2906"/>
                </a:cubicBezTo>
                <a:close/>
                <a:moveTo>
                  <a:pt x="16668" y="2992"/>
                </a:moveTo>
                <a:cubicBezTo>
                  <a:pt x="16652" y="2991"/>
                  <a:pt x="16635" y="2996"/>
                  <a:pt x="16619" y="3004"/>
                </a:cubicBezTo>
                <a:cubicBezTo>
                  <a:pt x="16584" y="3021"/>
                  <a:pt x="16592" y="3032"/>
                  <a:pt x="16643" y="3035"/>
                </a:cubicBezTo>
                <a:cubicBezTo>
                  <a:pt x="16690" y="3037"/>
                  <a:pt x="16716" y="3022"/>
                  <a:pt x="16702" y="3004"/>
                </a:cubicBezTo>
                <a:cubicBezTo>
                  <a:pt x="16695" y="2995"/>
                  <a:pt x="16683" y="2992"/>
                  <a:pt x="16668" y="2992"/>
                </a:cubicBezTo>
                <a:close/>
                <a:moveTo>
                  <a:pt x="18760" y="3121"/>
                </a:moveTo>
                <a:cubicBezTo>
                  <a:pt x="18715" y="3132"/>
                  <a:pt x="18648" y="3211"/>
                  <a:pt x="18648" y="3268"/>
                </a:cubicBezTo>
                <a:cubicBezTo>
                  <a:pt x="18648" y="3295"/>
                  <a:pt x="18684" y="3286"/>
                  <a:pt x="18730" y="3250"/>
                </a:cubicBezTo>
                <a:cubicBezTo>
                  <a:pt x="18777" y="3213"/>
                  <a:pt x="18806" y="3159"/>
                  <a:pt x="18794" y="3133"/>
                </a:cubicBezTo>
                <a:cubicBezTo>
                  <a:pt x="18787" y="3120"/>
                  <a:pt x="18775" y="3117"/>
                  <a:pt x="18760" y="3121"/>
                </a:cubicBezTo>
                <a:close/>
                <a:moveTo>
                  <a:pt x="18374" y="3268"/>
                </a:moveTo>
                <a:cubicBezTo>
                  <a:pt x="18367" y="3262"/>
                  <a:pt x="18352" y="3277"/>
                  <a:pt x="18326" y="3305"/>
                </a:cubicBezTo>
                <a:cubicBezTo>
                  <a:pt x="18291" y="3342"/>
                  <a:pt x="18254" y="3356"/>
                  <a:pt x="18238" y="3336"/>
                </a:cubicBezTo>
                <a:cubicBezTo>
                  <a:pt x="18222" y="3316"/>
                  <a:pt x="18204" y="3324"/>
                  <a:pt x="18204" y="3354"/>
                </a:cubicBezTo>
                <a:cubicBezTo>
                  <a:pt x="18204" y="3384"/>
                  <a:pt x="18221" y="3425"/>
                  <a:pt x="18238" y="3446"/>
                </a:cubicBezTo>
                <a:cubicBezTo>
                  <a:pt x="18287" y="3508"/>
                  <a:pt x="18357" y="3454"/>
                  <a:pt x="18374" y="3342"/>
                </a:cubicBezTo>
                <a:cubicBezTo>
                  <a:pt x="18381" y="3299"/>
                  <a:pt x="18382" y="3273"/>
                  <a:pt x="18374" y="3268"/>
                </a:cubicBezTo>
                <a:close/>
                <a:moveTo>
                  <a:pt x="10606" y="3428"/>
                </a:moveTo>
                <a:cubicBezTo>
                  <a:pt x="10581" y="3428"/>
                  <a:pt x="10572" y="3453"/>
                  <a:pt x="10587" y="3483"/>
                </a:cubicBezTo>
                <a:cubicBezTo>
                  <a:pt x="10602" y="3513"/>
                  <a:pt x="10625" y="3538"/>
                  <a:pt x="10636" y="3538"/>
                </a:cubicBezTo>
                <a:cubicBezTo>
                  <a:pt x="10646" y="3538"/>
                  <a:pt x="10655" y="3513"/>
                  <a:pt x="10655" y="3483"/>
                </a:cubicBezTo>
                <a:cubicBezTo>
                  <a:pt x="10655" y="3453"/>
                  <a:pt x="10632" y="3428"/>
                  <a:pt x="10606" y="3428"/>
                </a:cubicBezTo>
                <a:close/>
                <a:moveTo>
                  <a:pt x="17253" y="3778"/>
                </a:moveTo>
                <a:cubicBezTo>
                  <a:pt x="17141" y="3747"/>
                  <a:pt x="17053" y="3999"/>
                  <a:pt x="17160" y="4134"/>
                </a:cubicBezTo>
                <a:cubicBezTo>
                  <a:pt x="17224" y="4214"/>
                  <a:pt x="17255" y="4220"/>
                  <a:pt x="17219" y="4146"/>
                </a:cubicBezTo>
                <a:cubicBezTo>
                  <a:pt x="17204" y="4117"/>
                  <a:pt x="17230" y="4040"/>
                  <a:pt x="17277" y="3980"/>
                </a:cubicBezTo>
                <a:cubicBezTo>
                  <a:pt x="17351" y="3887"/>
                  <a:pt x="17356" y="3865"/>
                  <a:pt x="17302" y="3808"/>
                </a:cubicBezTo>
                <a:cubicBezTo>
                  <a:pt x="17285" y="3791"/>
                  <a:pt x="17269" y="3782"/>
                  <a:pt x="17253" y="3778"/>
                </a:cubicBezTo>
                <a:close/>
                <a:moveTo>
                  <a:pt x="16858" y="4331"/>
                </a:moveTo>
                <a:cubicBezTo>
                  <a:pt x="16853" y="4336"/>
                  <a:pt x="16849" y="4354"/>
                  <a:pt x="16848" y="4386"/>
                </a:cubicBezTo>
                <a:cubicBezTo>
                  <a:pt x="16846" y="4444"/>
                  <a:pt x="16858" y="4478"/>
                  <a:pt x="16873" y="4460"/>
                </a:cubicBezTo>
                <a:cubicBezTo>
                  <a:pt x="16887" y="4441"/>
                  <a:pt x="16890" y="4395"/>
                  <a:pt x="16877" y="4355"/>
                </a:cubicBezTo>
                <a:cubicBezTo>
                  <a:pt x="16870" y="4333"/>
                  <a:pt x="16863" y="4325"/>
                  <a:pt x="16858" y="4331"/>
                </a:cubicBezTo>
                <a:close/>
                <a:moveTo>
                  <a:pt x="16497" y="5252"/>
                </a:moveTo>
                <a:cubicBezTo>
                  <a:pt x="16492" y="5255"/>
                  <a:pt x="16495" y="5269"/>
                  <a:pt x="16507" y="5301"/>
                </a:cubicBezTo>
                <a:cubicBezTo>
                  <a:pt x="16523" y="5347"/>
                  <a:pt x="16550" y="5432"/>
                  <a:pt x="16565" y="5485"/>
                </a:cubicBezTo>
                <a:cubicBezTo>
                  <a:pt x="16598" y="5601"/>
                  <a:pt x="16619" y="5600"/>
                  <a:pt x="16726" y="5498"/>
                </a:cubicBezTo>
                <a:cubicBezTo>
                  <a:pt x="16820" y="5408"/>
                  <a:pt x="16795" y="5309"/>
                  <a:pt x="16682" y="5332"/>
                </a:cubicBezTo>
                <a:cubicBezTo>
                  <a:pt x="16640" y="5340"/>
                  <a:pt x="16575" y="5317"/>
                  <a:pt x="16541" y="5283"/>
                </a:cubicBezTo>
                <a:cubicBezTo>
                  <a:pt x="16517" y="5258"/>
                  <a:pt x="16502" y="5249"/>
                  <a:pt x="16497" y="5252"/>
                </a:cubicBezTo>
                <a:close/>
                <a:moveTo>
                  <a:pt x="18691" y="5442"/>
                </a:moveTo>
                <a:cubicBezTo>
                  <a:pt x="18675" y="5430"/>
                  <a:pt x="18614" y="5453"/>
                  <a:pt x="18555" y="5492"/>
                </a:cubicBezTo>
                <a:cubicBezTo>
                  <a:pt x="18496" y="5530"/>
                  <a:pt x="18422" y="5553"/>
                  <a:pt x="18394" y="5541"/>
                </a:cubicBezTo>
                <a:cubicBezTo>
                  <a:pt x="18366" y="5529"/>
                  <a:pt x="18303" y="5541"/>
                  <a:pt x="18257" y="5571"/>
                </a:cubicBezTo>
                <a:cubicBezTo>
                  <a:pt x="18198" y="5611"/>
                  <a:pt x="18159" y="5612"/>
                  <a:pt x="18121" y="5565"/>
                </a:cubicBezTo>
                <a:cubicBezTo>
                  <a:pt x="18079" y="5513"/>
                  <a:pt x="18071" y="5512"/>
                  <a:pt x="18082" y="5571"/>
                </a:cubicBezTo>
                <a:cubicBezTo>
                  <a:pt x="18099" y="5664"/>
                  <a:pt x="17860" y="5848"/>
                  <a:pt x="17770" y="5811"/>
                </a:cubicBezTo>
                <a:cubicBezTo>
                  <a:pt x="17729" y="5794"/>
                  <a:pt x="17733" y="5816"/>
                  <a:pt x="17784" y="5866"/>
                </a:cubicBezTo>
                <a:cubicBezTo>
                  <a:pt x="17865" y="5945"/>
                  <a:pt x="17864" y="5952"/>
                  <a:pt x="17726" y="6038"/>
                </a:cubicBezTo>
                <a:cubicBezTo>
                  <a:pt x="17647" y="6088"/>
                  <a:pt x="17562" y="6116"/>
                  <a:pt x="17541" y="6100"/>
                </a:cubicBezTo>
                <a:cubicBezTo>
                  <a:pt x="17519" y="6083"/>
                  <a:pt x="17502" y="6107"/>
                  <a:pt x="17502" y="6149"/>
                </a:cubicBezTo>
                <a:cubicBezTo>
                  <a:pt x="17502" y="6251"/>
                  <a:pt x="17266" y="6533"/>
                  <a:pt x="17224" y="6481"/>
                </a:cubicBezTo>
                <a:cubicBezTo>
                  <a:pt x="17205" y="6457"/>
                  <a:pt x="17203" y="6501"/>
                  <a:pt x="17219" y="6579"/>
                </a:cubicBezTo>
                <a:cubicBezTo>
                  <a:pt x="17249" y="6732"/>
                  <a:pt x="17152" y="6890"/>
                  <a:pt x="17068" y="6825"/>
                </a:cubicBezTo>
                <a:cubicBezTo>
                  <a:pt x="17042" y="6805"/>
                  <a:pt x="17008" y="6822"/>
                  <a:pt x="16994" y="6868"/>
                </a:cubicBezTo>
                <a:cubicBezTo>
                  <a:pt x="16963" y="6971"/>
                  <a:pt x="17115" y="7165"/>
                  <a:pt x="17263" y="7212"/>
                </a:cubicBezTo>
                <a:cubicBezTo>
                  <a:pt x="17428" y="7264"/>
                  <a:pt x="17431" y="7328"/>
                  <a:pt x="17282" y="7439"/>
                </a:cubicBezTo>
                <a:cubicBezTo>
                  <a:pt x="17156" y="7532"/>
                  <a:pt x="17157" y="7540"/>
                  <a:pt x="17243" y="7580"/>
                </a:cubicBezTo>
                <a:cubicBezTo>
                  <a:pt x="17349" y="7630"/>
                  <a:pt x="17315" y="7734"/>
                  <a:pt x="17194" y="7734"/>
                </a:cubicBezTo>
                <a:cubicBezTo>
                  <a:pt x="17085" y="7734"/>
                  <a:pt x="17041" y="7838"/>
                  <a:pt x="17131" y="7881"/>
                </a:cubicBezTo>
                <a:cubicBezTo>
                  <a:pt x="17174" y="7902"/>
                  <a:pt x="17226" y="7876"/>
                  <a:pt x="17263" y="7814"/>
                </a:cubicBezTo>
                <a:cubicBezTo>
                  <a:pt x="17320" y="7715"/>
                  <a:pt x="17323" y="7718"/>
                  <a:pt x="17375" y="7875"/>
                </a:cubicBezTo>
                <a:cubicBezTo>
                  <a:pt x="17405" y="7966"/>
                  <a:pt x="17425" y="8077"/>
                  <a:pt x="17419" y="8121"/>
                </a:cubicBezTo>
                <a:cubicBezTo>
                  <a:pt x="17410" y="8186"/>
                  <a:pt x="17419" y="8183"/>
                  <a:pt x="17472" y="8127"/>
                </a:cubicBezTo>
                <a:cubicBezTo>
                  <a:pt x="17517" y="8080"/>
                  <a:pt x="17551" y="8082"/>
                  <a:pt x="17570" y="8121"/>
                </a:cubicBezTo>
                <a:cubicBezTo>
                  <a:pt x="17585" y="8153"/>
                  <a:pt x="17638" y="8176"/>
                  <a:pt x="17687" y="8176"/>
                </a:cubicBezTo>
                <a:cubicBezTo>
                  <a:pt x="17740" y="8176"/>
                  <a:pt x="17785" y="8221"/>
                  <a:pt x="17799" y="8287"/>
                </a:cubicBezTo>
                <a:cubicBezTo>
                  <a:pt x="17817" y="8372"/>
                  <a:pt x="17833" y="8388"/>
                  <a:pt x="17877" y="8342"/>
                </a:cubicBezTo>
                <a:cubicBezTo>
                  <a:pt x="17942" y="8274"/>
                  <a:pt x="18116" y="8359"/>
                  <a:pt x="18116" y="8459"/>
                </a:cubicBezTo>
                <a:cubicBezTo>
                  <a:pt x="18116" y="8490"/>
                  <a:pt x="18144" y="8495"/>
                  <a:pt x="18175" y="8471"/>
                </a:cubicBezTo>
                <a:cubicBezTo>
                  <a:pt x="18205" y="8447"/>
                  <a:pt x="18275" y="8437"/>
                  <a:pt x="18331" y="8446"/>
                </a:cubicBezTo>
                <a:cubicBezTo>
                  <a:pt x="18386" y="8455"/>
                  <a:pt x="18459" y="8431"/>
                  <a:pt x="18491" y="8397"/>
                </a:cubicBezTo>
                <a:cubicBezTo>
                  <a:pt x="18563" y="8322"/>
                  <a:pt x="18622" y="8414"/>
                  <a:pt x="18584" y="8538"/>
                </a:cubicBezTo>
                <a:cubicBezTo>
                  <a:pt x="18565" y="8601"/>
                  <a:pt x="18580" y="8606"/>
                  <a:pt x="18648" y="8563"/>
                </a:cubicBezTo>
                <a:cubicBezTo>
                  <a:pt x="18695" y="8533"/>
                  <a:pt x="18771" y="8482"/>
                  <a:pt x="18818" y="8452"/>
                </a:cubicBezTo>
                <a:cubicBezTo>
                  <a:pt x="18875" y="8416"/>
                  <a:pt x="18912" y="8421"/>
                  <a:pt x="18930" y="8459"/>
                </a:cubicBezTo>
                <a:cubicBezTo>
                  <a:pt x="18949" y="8497"/>
                  <a:pt x="18981" y="8498"/>
                  <a:pt x="19018" y="8459"/>
                </a:cubicBezTo>
                <a:cubicBezTo>
                  <a:pt x="19048" y="8427"/>
                  <a:pt x="19085" y="8414"/>
                  <a:pt x="19101" y="8434"/>
                </a:cubicBezTo>
                <a:cubicBezTo>
                  <a:pt x="19172" y="8523"/>
                  <a:pt x="19121" y="8290"/>
                  <a:pt x="19043" y="8164"/>
                </a:cubicBezTo>
                <a:cubicBezTo>
                  <a:pt x="18994" y="8086"/>
                  <a:pt x="18955" y="8006"/>
                  <a:pt x="18955" y="7986"/>
                </a:cubicBezTo>
                <a:cubicBezTo>
                  <a:pt x="18955" y="7966"/>
                  <a:pt x="18899" y="7856"/>
                  <a:pt x="18833" y="7746"/>
                </a:cubicBezTo>
                <a:cubicBezTo>
                  <a:pt x="18752" y="7612"/>
                  <a:pt x="18604" y="7487"/>
                  <a:pt x="18384" y="7359"/>
                </a:cubicBezTo>
                <a:cubicBezTo>
                  <a:pt x="18083" y="7184"/>
                  <a:pt x="18064" y="7165"/>
                  <a:pt x="18140" y="7095"/>
                </a:cubicBezTo>
                <a:cubicBezTo>
                  <a:pt x="18186" y="7053"/>
                  <a:pt x="18209" y="7015"/>
                  <a:pt x="18189" y="7015"/>
                </a:cubicBezTo>
                <a:cubicBezTo>
                  <a:pt x="18170" y="7015"/>
                  <a:pt x="18228" y="6911"/>
                  <a:pt x="18321" y="6782"/>
                </a:cubicBezTo>
                <a:cubicBezTo>
                  <a:pt x="18414" y="6652"/>
                  <a:pt x="18505" y="6552"/>
                  <a:pt x="18526" y="6560"/>
                </a:cubicBezTo>
                <a:cubicBezTo>
                  <a:pt x="18546" y="6569"/>
                  <a:pt x="18554" y="6552"/>
                  <a:pt x="18540" y="6524"/>
                </a:cubicBezTo>
                <a:cubicBezTo>
                  <a:pt x="18526" y="6495"/>
                  <a:pt x="18535" y="6409"/>
                  <a:pt x="18560" y="6327"/>
                </a:cubicBezTo>
                <a:cubicBezTo>
                  <a:pt x="18631" y="6093"/>
                  <a:pt x="18723" y="5467"/>
                  <a:pt x="18691" y="5442"/>
                </a:cubicBezTo>
                <a:close/>
                <a:moveTo>
                  <a:pt x="16019" y="8010"/>
                </a:moveTo>
                <a:lnTo>
                  <a:pt x="16005" y="8231"/>
                </a:lnTo>
                <a:cubicBezTo>
                  <a:pt x="15983" y="8516"/>
                  <a:pt x="16001" y="8587"/>
                  <a:pt x="16078" y="8508"/>
                </a:cubicBezTo>
                <a:cubicBezTo>
                  <a:pt x="16122" y="8461"/>
                  <a:pt x="16148" y="8476"/>
                  <a:pt x="16185" y="8563"/>
                </a:cubicBezTo>
                <a:cubicBezTo>
                  <a:pt x="16239" y="8690"/>
                  <a:pt x="16239" y="8690"/>
                  <a:pt x="16336" y="8643"/>
                </a:cubicBezTo>
                <a:cubicBezTo>
                  <a:pt x="16374" y="8624"/>
                  <a:pt x="16404" y="8569"/>
                  <a:pt x="16404" y="8526"/>
                </a:cubicBezTo>
                <a:cubicBezTo>
                  <a:pt x="16404" y="8483"/>
                  <a:pt x="16437" y="8433"/>
                  <a:pt x="16473" y="8416"/>
                </a:cubicBezTo>
                <a:cubicBezTo>
                  <a:pt x="16508" y="8398"/>
                  <a:pt x="16531" y="8332"/>
                  <a:pt x="16526" y="8262"/>
                </a:cubicBezTo>
                <a:cubicBezTo>
                  <a:pt x="16520" y="8165"/>
                  <a:pt x="16497" y="8134"/>
                  <a:pt x="16419" y="8145"/>
                </a:cubicBezTo>
                <a:cubicBezTo>
                  <a:pt x="16363" y="8153"/>
                  <a:pt x="16302" y="8176"/>
                  <a:pt x="16287" y="8194"/>
                </a:cubicBezTo>
                <a:cubicBezTo>
                  <a:pt x="16273" y="8213"/>
                  <a:pt x="16208" y="8180"/>
                  <a:pt x="16141" y="8121"/>
                </a:cubicBezTo>
                <a:lnTo>
                  <a:pt x="16019" y="8010"/>
                </a:lnTo>
                <a:close/>
                <a:moveTo>
                  <a:pt x="17268" y="8489"/>
                </a:moveTo>
                <a:cubicBezTo>
                  <a:pt x="17233" y="8472"/>
                  <a:pt x="17194" y="8499"/>
                  <a:pt x="17180" y="8545"/>
                </a:cubicBezTo>
                <a:cubicBezTo>
                  <a:pt x="17166" y="8590"/>
                  <a:pt x="17131" y="8613"/>
                  <a:pt x="17107" y="8594"/>
                </a:cubicBezTo>
                <a:cubicBezTo>
                  <a:pt x="17044" y="8545"/>
                  <a:pt x="17053" y="8802"/>
                  <a:pt x="17116" y="8882"/>
                </a:cubicBezTo>
                <a:cubicBezTo>
                  <a:pt x="17145" y="8919"/>
                  <a:pt x="17178" y="8950"/>
                  <a:pt x="17189" y="8950"/>
                </a:cubicBezTo>
                <a:cubicBezTo>
                  <a:pt x="17201" y="8950"/>
                  <a:pt x="17196" y="8933"/>
                  <a:pt x="17180" y="8913"/>
                </a:cubicBezTo>
                <a:cubicBezTo>
                  <a:pt x="17164" y="8893"/>
                  <a:pt x="17184" y="8834"/>
                  <a:pt x="17224" y="8778"/>
                </a:cubicBezTo>
                <a:cubicBezTo>
                  <a:pt x="17264" y="8722"/>
                  <a:pt x="17281" y="8674"/>
                  <a:pt x="17263" y="8674"/>
                </a:cubicBezTo>
                <a:cubicBezTo>
                  <a:pt x="17244" y="8674"/>
                  <a:pt x="17250" y="8642"/>
                  <a:pt x="17277" y="8600"/>
                </a:cubicBezTo>
                <a:cubicBezTo>
                  <a:pt x="17316" y="8541"/>
                  <a:pt x="17316" y="8513"/>
                  <a:pt x="17268" y="8489"/>
                </a:cubicBezTo>
                <a:close/>
                <a:moveTo>
                  <a:pt x="16536" y="10301"/>
                </a:moveTo>
                <a:cubicBezTo>
                  <a:pt x="16691" y="10307"/>
                  <a:pt x="16799" y="10375"/>
                  <a:pt x="16799" y="10480"/>
                </a:cubicBezTo>
                <a:cubicBezTo>
                  <a:pt x="16799" y="10532"/>
                  <a:pt x="16859" y="10650"/>
                  <a:pt x="16931" y="10744"/>
                </a:cubicBezTo>
                <a:cubicBezTo>
                  <a:pt x="17052" y="10900"/>
                  <a:pt x="17060" y="10929"/>
                  <a:pt x="17019" y="11118"/>
                </a:cubicBezTo>
                <a:cubicBezTo>
                  <a:pt x="16923" y="11555"/>
                  <a:pt x="17045" y="11831"/>
                  <a:pt x="17897" y="13047"/>
                </a:cubicBezTo>
                <a:cubicBezTo>
                  <a:pt x="18979" y="14592"/>
                  <a:pt x="19293" y="15094"/>
                  <a:pt x="19720" y="15990"/>
                </a:cubicBezTo>
                <a:cubicBezTo>
                  <a:pt x="20183" y="16959"/>
                  <a:pt x="20347" y="17833"/>
                  <a:pt x="20208" y="18576"/>
                </a:cubicBezTo>
                <a:cubicBezTo>
                  <a:pt x="20125" y="19018"/>
                  <a:pt x="19936" y="19555"/>
                  <a:pt x="19750" y="19872"/>
                </a:cubicBezTo>
                <a:cubicBezTo>
                  <a:pt x="19638" y="20063"/>
                  <a:pt x="19581" y="20110"/>
                  <a:pt x="19394" y="20160"/>
                </a:cubicBezTo>
                <a:cubicBezTo>
                  <a:pt x="19270" y="20194"/>
                  <a:pt x="18994" y="20223"/>
                  <a:pt x="18784" y="20222"/>
                </a:cubicBezTo>
                <a:cubicBezTo>
                  <a:pt x="18208" y="20218"/>
                  <a:pt x="17911" y="20105"/>
                  <a:pt x="16058" y="19227"/>
                </a:cubicBezTo>
                <a:cubicBezTo>
                  <a:pt x="14961" y="18707"/>
                  <a:pt x="14102" y="18455"/>
                  <a:pt x="13137" y="18367"/>
                </a:cubicBezTo>
                <a:cubicBezTo>
                  <a:pt x="12756" y="18332"/>
                  <a:pt x="11860" y="18433"/>
                  <a:pt x="11362" y="18570"/>
                </a:cubicBezTo>
                <a:cubicBezTo>
                  <a:pt x="11256" y="18599"/>
                  <a:pt x="11149" y="18601"/>
                  <a:pt x="11128" y="18576"/>
                </a:cubicBezTo>
                <a:cubicBezTo>
                  <a:pt x="11108" y="18550"/>
                  <a:pt x="11180" y="18380"/>
                  <a:pt x="11289" y="18195"/>
                </a:cubicBezTo>
                <a:lnTo>
                  <a:pt x="11489" y="17857"/>
                </a:lnTo>
                <a:lnTo>
                  <a:pt x="12552" y="17851"/>
                </a:lnTo>
                <a:cubicBezTo>
                  <a:pt x="14243" y="17842"/>
                  <a:pt x="14829" y="17802"/>
                  <a:pt x="15375" y="17648"/>
                </a:cubicBezTo>
                <a:cubicBezTo>
                  <a:pt x="15641" y="17573"/>
                  <a:pt x="15886" y="17485"/>
                  <a:pt x="15922" y="17458"/>
                </a:cubicBezTo>
                <a:cubicBezTo>
                  <a:pt x="15977" y="17415"/>
                  <a:pt x="15996" y="16939"/>
                  <a:pt x="16044" y="14356"/>
                </a:cubicBezTo>
                <a:cubicBezTo>
                  <a:pt x="16075" y="12675"/>
                  <a:pt x="16114" y="11087"/>
                  <a:pt x="16131" y="10830"/>
                </a:cubicBezTo>
                <a:lnTo>
                  <a:pt x="16165" y="10363"/>
                </a:lnTo>
                <a:lnTo>
                  <a:pt x="16370" y="10320"/>
                </a:lnTo>
                <a:cubicBezTo>
                  <a:pt x="16430" y="10307"/>
                  <a:pt x="16484" y="10299"/>
                  <a:pt x="16536" y="1030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53" name="Google Shape;376;p19" descr="Google Shape;376;p19"/>
          <p:cNvPicPr>
            <a:picLocks noChangeAspect="1"/>
          </p:cNvPicPr>
          <p:nvPr/>
        </p:nvPicPr>
        <p:blipFill>
          <a:blip r:embed="rId4">
            <a:extLst/>
          </a:blip>
          <a:srcRect l="0" t="0" r="10" b="989"/>
          <a:stretch>
            <a:fillRect/>
          </a:stretch>
        </p:blipFill>
        <p:spPr>
          <a:xfrm>
            <a:off x="6904184" y="3555272"/>
            <a:ext cx="812227" cy="68761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sp>
        <p:nvSpPr>
          <p:cNvPr id="1154" name="Google Shape;1767;p26"/>
          <p:cNvSpPr/>
          <p:nvPr/>
        </p:nvSpPr>
        <p:spPr>
          <a:xfrm rot="4829594">
            <a:off x="900223" y="1135728"/>
            <a:ext cx="287933" cy="5514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21600"/>
                </a:moveTo>
                <a:lnTo>
                  <a:pt x="0" y="6787"/>
                </a:lnTo>
                <a:cubicBezTo>
                  <a:pt x="0" y="6787"/>
                  <a:pt x="933" y="6787"/>
                  <a:pt x="1287" y="6244"/>
                </a:cubicBezTo>
                <a:cubicBezTo>
                  <a:pt x="1609" y="5662"/>
                  <a:pt x="1320" y="4809"/>
                  <a:pt x="1320" y="4809"/>
                </a:cubicBezTo>
                <a:cubicBezTo>
                  <a:pt x="1320" y="4809"/>
                  <a:pt x="2253" y="4809"/>
                  <a:pt x="2607" y="4228"/>
                </a:cubicBezTo>
                <a:cubicBezTo>
                  <a:pt x="2961" y="3607"/>
                  <a:pt x="2672" y="2249"/>
                  <a:pt x="2672" y="2249"/>
                </a:cubicBezTo>
                <a:cubicBezTo>
                  <a:pt x="2672" y="2249"/>
                  <a:pt x="3702" y="2094"/>
                  <a:pt x="3927" y="1707"/>
                </a:cubicBezTo>
                <a:cubicBezTo>
                  <a:pt x="4152" y="1319"/>
                  <a:pt x="4024" y="0"/>
                  <a:pt x="4024" y="0"/>
                </a:cubicBezTo>
                <a:lnTo>
                  <a:pt x="21600" y="14659"/>
                </a:lnTo>
                <a:cubicBezTo>
                  <a:pt x="19958" y="14853"/>
                  <a:pt x="20248" y="16908"/>
                  <a:pt x="20248" y="16908"/>
                </a:cubicBezTo>
                <a:cubicBezTo>
                  <a:pt x="20248" y="16908"/>
                  <a:pt x="19507" y="17257"/>
                  <a:pt x="19121" y="17684"/>
                </a:cubicBezTo>
                <a:cubicBezTo>
                  <a:pt x="18767" y="18111"/>
                  <a:pt x="19024" y="19390"/>
                  <a:pt x="19024" y="19390"/>
                </a:cubicBezTo>
                <a:cubicBezTo>
                  <a:pt x="19024" y="19390"/>
                  <a:pt x="18027" y="19429"/>
                  <a:pt x="17705" y="19933"/>
                </a:cubicBezTo>
                <a:cubicBezTo>
                  <a:pt x="17415" y="20437"/>
                  <a:pt x="17737" y="21600"/>
                  <a:pt x="17737" y="2160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>
                <a:solidFill>
                  <a:srgbClr val="000000"/>
                </a:solidFill>
              </a:defRPr>
            </a:pPr>
          </a:p>
        </p:txBody>
      </p:sp>
      <p:grpSp>
        <p:nvGrpSpPr>
          <p:cNvPr id="1159" name="تجميع"/>
          <p:cNvGrpSpPr/>
          <p:nvPr/>
        </p:nvGrpSpPr>
        <p:grpSpPr>
          <a:xfrm>
            <a:off x="6194136" y="1989162"/>
            <a:ext cx="1116250" cy="937692"/>
            <a:chOff x="0" y="0"/>
            <a:chExt cx="1116249" cy="937691"/>
          </a:xfrm>
        </p:grpSpPr>
        <p:grpSp>
          <p:nvGrpSpPr>
            <p:cNvPr id="1157" name="تجميع"/>
            <p:cNvGrpSpPr/>
            <p:nvPr/>
          </p:nvGrpSpPr>
          <p:grpSpPr>
            <a:xfrm>
              <a:off x="0" y="0"/>
              <a:ext cx="1116250" cy="937692"/>
              <a:chOff x="0" y="0"/>
              <a:chExt cx="1116249" cy="937691"/>
            </a:xfrm>
          </p:grpSpPr>
          <p:sp>
            <p:nvSpPr>
              <p:cNvPr id="1155" name="شريط فيلم"/>
              <p:cNvSpPr/>
              <p:nvPr/>
            </p:nvSpPr>
            <p:spPr>
              <a:xfrm>
                <a:off x="0" y="0"/>
                <a:ext cx="1116250" cy="9376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7" y="0"/>
                    </a:moveTo>
                    <a:cubicBezTo>
                      <a:pt x="249" y="0"/>
                      <a:pt x="0" y="296"/>
                      <a:pt x="0" y="663"/>
                    </a:cubicBezTo>
                    <a:lnTo>
                      <a:pt x="0" y="20939"/>
                    </a:lnTo>
                    <a:cubicBezTo>
                      <a:pt x="0" y="21306"/>
                      <a:pt x="249" y="21600"/>
                      <a:pt x="557" y="21600"/>
                    </a:cubicBezTo>
                    <a:lnTo>
                      <a:pt x="21045" y="21600"/>
                    </a:lnTo>
                    <a:cubicBezTo>
                      <a:pt x="21353" y="21600"/>
                      <a:pt x="21600" y="21306"/>
                      <a:pt x="21600" y="20939"/>
                    </a:cubicBezTo>
                    <a:lnTo>
                      <a:pt x="21600" y="657"/>
                    </a:lnTo>
                    <a:cubicBezTo>
                      <a:pt x="21600" y="297"/>
                      <a:pt x="21353" y="0"/>
                      <a:pt x="21045" y="0"/>
                    </a:cubicBezTo>
                    <a:lnTo>
                      <a:pt x="557" y="0"/>
                    </a:lnTo>
                    <a:close/>
                    <a:moveTo>
                      <a:pt x="1733" y="1317"/>
                    </a:moveTo>
                    <a:lnTo>
                      <a:pt x="3352" y="1317"/>
                    </a:lnTo>
                    <a:lnTo>
                      <a:pt x="3352" y="3246"/>
                    </a:lnTo>
                    <a:lnTo>
                      <a:pt x="1733" y="3246"/>
                    </a:lnTo>
                    <a:lnTo>
                      <a:pt x="1733" y="1317"/>
                    </a:lnTo>
                    <a:close/>
                    <a:moveTo>
                      <a:pt x="5863" y="1317"/>
                    </a:moveTo>
                    <a:lnTo>
                      <a:pt x="7482" y="1317"/>
                    </a:lnTo>
                    <a:lnTo>
                      <a:pt x="7482" y="3246"/>
                    </a:lnTo>
                    <a:lnTo>
                      <a:pt x="5863" y="3246"/>
                    </a:lnTo>
                    <a:lnTo>
                      <a:pt x="5863" y="1317"/>
                    </a:lnTo>
                    <a:close/>
                    <a:moveTo>
                      <a:pt x="9993" y="1317"/>
                    </a:moveTo>
                    <a:lnTo>
                      <a:pt x="11612" y="1317"/>
                    </a:lnTo>
                    <a:lnTo>
                      <a:pt x="11612" y="3246"/>
                    </a:lnTo>
                    <a:lnTo>
                      <a:pt x="9993" y="3246"/>
                    </a:lnTo>
                    <a:lnTo>
                      <a:pt x="9993" y="1317"/>
                    </a:lnTo>
                    <a:close/>
                    <a:moveTo>
                      <a:pt x="14123" y="1317"/>
                    </a:moveTo>
                    <a:lnTo>
                      <a:pt x="15742" y="1317"/>
                    </a:lnTo>
                    <a:lnTo>
                      <a:pt x="15742" y="3246"/>
                    </a:lnTo>
                    <a:lnTo>
                      <a:pt x="14123" y="3246"/>
                    </a:lnTo>
                    <a:lnTo>
                      <a:pt x="14123" y="1317"/>
                    </a:lnTo>
                    <a:close/>
                    <a:moveTo>
                      <a:pt x="18253" y="1317"/>
                    </a:moveTo>
                    <a:lnTo>
                      <a:pt x="19872" y="1317"/>
                    </a:lnTo>
                    <a:lnTo>
                      <a:pt x="19872" y="3246"/>
                    </a:lnTo>
                    <a:lnTo>
                      <a:pt x="18253" y="3246"/>
                    </a:lnTo>
                    <a:lnTo>
                      <a:pt x="18253" y="1317"/>
                    </a:lnTo>
                    <a:close/>
                    <a:moveTo>
                      <a:pt x="1733" y="4563"/>
                    </a:moveTo>
                    <a:lnTo>
                      <a:pt x="19872" y="4563"/>
                    </a:lnTo>
                    <a:lnTo>
                      <a:pt x="19872" y="17031"/>
                    </a:lnTo>
                    <a:lnTo>
                      <a:pt x="1733" y="17031"/>
                    </a:lnTo>
                    <a:lnTo>
                      <a:pt x="1733" y="4563"/>
                    </a:lnTo>
                    <a:close/>
                    <a:moveTo>
                      <a:pt x="1733" y="18348"/>
                    </a:moveTo>
                    <a:lnTo>
                      <a:pt x="3352" y="18348"/>
                    </a:lnTo>
                    <a:lnTo>
                      <a:pt x="3352" y="20276"/>
                    </a:lnTo>
                    <a:lnTo>
                      <a:pt x="1733" y="20276"/>
                    </a:lnTo>
                    <a:lnTo>
                      <a:pt x="1733" y="18348"/>
                    </a:lnTo>
                    <a:close/>
                    <a:moveTo>
                      <a:pt x="5863" y="18348"/>
                    </a:moveTo>
                    <a:lnTo>
                      <a:pt x="7482" y="18348"/>
                    </a:lnTo>
                    <a:lnTo>
                      <a:pt x="7482" y="20276"/>
                    </a:lnTo>
                    <a:lnTo>
                      <a:pt x="5863" y="20276"/>
                    </a:lnTo>
                    <a:lnTo>
                      <a:pt x="5863" y="18348"/>
                    </a:lnTo>
                    <a:close/>
                    <a:moveTo>
                      <a:pt x="9993" y="18348"/>
                    </a:moveTo>
                    <a:lnTo>
                      <a:pt x="11612" y="18348"/>
                    </a:lnTo>
                    <a:lnTo>
                      <a:pt x="11612" y="20276"/>
                    </a:lnTo>
                    <a:lnTo>
                      <a:pt x="9993" y="20276"/>
                    </a:lnTo>
                    <a:lnTo>
                      <a:pt x="9993" y="18348"/>
                    </a:lnTo>
                    <a:close/>
                    <a:moveTo>
                      <a:pt x="14123" y="18348"/>
                    </a:moveTo>
                    <a:lnTo>
                      <a:pt x="15742" y="18348"/>
                    </a:lnTo>
                    <a:lnTo>
                      <a:pt x="15742" y="20276"/>
                    </a:lnTo>
                    <a:lnTo>
                      <a:pt x="14123" y="20276"/>
                    </a:lnTo>
                    <a:lnTo>
                      <a:pt x="14123" y="18348"/>
                    </a:lnTo>
                    <a:close/>
                    <a:moveTo>
                      <a:pt x="18253" y="18348"/>
                    </a:moveTo>
                    <a:lnTo>
                      <a:pt x="19872" y="18348"/>
                    </a:lnTo>
                    <a:lnTo>
                      <a:pt x="19872" y="20276"/>
                    </a:lnTo>
                    <a:lnTo>
                      <a:pt x="18253" y="20276"/>
                    </a:lnTo>
                    <a:lnTo>
                      <a:pt x="18253" y="18348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25400" cap="flat">
                <a:solidFill>
                  <a:srgbClr val="E7B9B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56" name="مستطيل"/>
              <p:cNvSpPr/>
              <p:nvPr/>
            </p:nvSpPr>
            <p:spPr>
              <a:xfrm>
                <a:off x="71266" y="212506"/>
                <a:ext cx="981084" cy="509181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158" name="العلاقات"/>
            <p:cNvSpPr txBox="1"/>
            <p:nvPr/>
          </p:nvSpPr>
          <p:spPr>
            <a:xfrm>
              <a:off x="255373" y="369481"/>
              <a:ext cx="606384" cy="1952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lnSpc>
                  <a:spcPct val="80000"/>
                </a:lnSpc>
                <a:defRPr b="1" sz="1200">
                  <a:solidFill>
                    <a:srgbClr val="CF7373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العلاقات </a:t>
              </a:r>
            </a:p>
          </p:txBody>
        </p:sp>
      </p:grpSp>
      <p:sp>
        <p:nvSpPr>
          <p:cNvPr id="1160" name="Google Shape;828;p33"/>
          <p:cNvSpPr txBox="1"/>
          <p:nvPr>
            <p:ph type="title" idx="4294967295"/>
          </p:nvPr>
        </p:nvSpPr>
        <p:spPr>
          <a:xfrm>
            <a:off x="3014927" y="166696"/>
            <a:ext cx="3030493" cy="82123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121899" tIns="121899" rIns="121899" bIns="121899"/>
          <a:lstStyle>
            <a:lvl1pPr rtl="0">
              <a:defRPr>
                <a:solidFill>
                  <a:srgbClr val="5C5C5C"/>
                </a:solidFill>
              </a:defRPr>
            </a:lvl1pPr>
          </a:lstStyle>
          <a:p>
            <a:pPr/>
            <a:r>
              <a:t>شريط الذكريات</a:t>
            </a:r>
          </a:p>
        </p:txBody>
      </p:sp>
      <p:pic>
        <p:nvPicPr>
          <p:cNvPr id="1161" name="IMG_6599.png" descr="IMG_6599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49864" y="2571750"/>
            <a:ext cx="2039640" cy="203964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66" name="تجميع"/>
          <p:cNvGrpSpPr/>
          <p:nvPr/>
        </p:nvGrpSpPr>
        <p:grpSpPr>
          <a:xfrm>
            <a:off x="5077887" y="1989162"/>
            <a:ext cx="1116250" cy="937692"/>
            <a:chOff x="0" y="0"/>
            <a:chExt cx="1116249" cy="937691"/>
          </a:xfrm>
        </p:grpSpPr>
        <p:grpSp>
          <p:nvGrpSpPr>
            <p:cNvPr id="1164" name="تجميع"/>
            <p:cNvGrpSpPr/>
            <p:nvPr/>
          </p:nvGrpSpPr>
          <p:grpSpPr>
            <a:xfrm>
              <a:off x="0" y="0"/>
              <a:ext cx="1116250" cy="937692"/>
              <a:chOff x="0" y="0"/>
              <a:chExt cx="1116249" cy="937691"/>
            </a:xfrm>
          </p:grpSpPr>
          <p:sp>
            <p:nvSpPr>
              <p:cNvPr id="1162" name="شريط فيلم"/>
              <p:cNvSpPr/>
              <p:nvPr/>
            </p:nvSpPr>
            <p:spPr>
              <a:xfrm>
                <a:off x="0" y="0"/>
                <a:ext cx="1116250" cy="9376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7" y="0"/>
                    </a:moveTo>
                    <a:cubicBezTo>
                      <a:pt x="249" y="0"/>
                      <a:pt x="0" y="296"/>
                      <a:pt x="0" y="663"/>
                    </a:cubicBezTo>
                    <a:lnTo>
                      <a:pt x="0" y="20939"/>
                    </a:lnTo>
                    <a:cubicBezTo>
                      <a:pt x="0" y="21306"/>
                      <a:pt x="249" y="21600"/>
                      <a:pt x="557" y="21600"/>
                    </a:cubicBezTo>
                    <a:lnTo>
                      <a:pt x="21045" y="21600"/>
                    </a:lnTo>
                    <a:cubicBezTo>
                      <a:pt x="21353" y="21600"/>
                      <a:pt x="21600" y="21306"/>
                      <a:pt x="21600" y="20939"/>
                    </a:cubicBezTo>
                    <a:lnTo>
                      <a:pt x="21600" y="657"/>
                    </a:lnTo>
                    <a:cubicBezTo>
                      <a:pt x="21600" y="297"/>
                      <a:pt x="21353" y="0"/>
                      <a:pt x="21045" y="0"/>
                    </a:cubicBezTo>
                    <a:lnTo>
                      <a:pt x="557" y="0"/>
                    </a:lnTo>
                    <a:close/>
                    <a:moveTo>
                      <a:pt x="1733" y="1317"/>
                    </a:moveTo>
                    <a:lnTo>
                      <a:pt x="3352" y="1317"/>
                    </a:lnTo>
                    <a:lnTo>
                      <a:pt x="3352" y="3246"/>
                    </a:lnTo>
                    <a:lnTo>
                      <a:pt x="1733" y="3246"/>
                    </a:lnTo>
                    <a:lnTo>
                      <a:pt x="1733" y="1317"/>
                    </a:lnTo>
                    <a:close/>
                    <a:moveTo>
                      <a:pt x="5863" y="1317"/>
                    </a:moveTo>
                    <a:lnTo>
                      <a:pt x="7482" y="1317"/>
                    </a:lnTo>
                    <a:lnTo>
                      <a:pt x="7482" y="3246"/>
                    </a:lnTo>
                    <a:lnTo>
                      <a:pt x="5863" y="3246"/>
                    </a:lnTo>
                    <a:lnTo>
                      <a:pt x="5863" y="1317"/>
                    </a:lnTo>
                    <a:close/>
                    <a:moveTo>
                      <a:pt x="9993" y="1317"/>
                    </a:moveTo>
                    <a:lnTo>
                      <a:pt x="11612" y="1317"/>
                    </a:lnTo>
                    <a:lnTo>
                      <a:pt x="11612" y="3246"/>
                    </a:lnTo>
                    <a:lnTo>
                      <a:pt x="9993" y="3246"/>
                    </a:lnTo>
                    <a:lnTo>
                      <a:pt x="9993" y="1317"/>
                    </a:lnTo>
                    <a:close/>
                    <a:moveTo>
                      <a:pt x="14123" y="1317"/>
                    </a:moveTo>
                    <a:lnTo>
                      <a:pt x="15742" y="1317"/>
                    </a:lnTo>
                    <a:lnTo>
                      <a:pt x="15742" y="3246"/>
                    </a:lnTo>
                    <a:lnTo>
                      <a:pt x="14123" y="3246"/>
                    </a:lnTo>
                    <a:lnTo>
                      <a:pt x="14123" y="1317"/>
                    </a:lnTo>
                    <a:close/>
                    <a:moveTo>
                      <a:pt x="18253" y="1317"/>
                    </a:moveTo>
                    <a:lnTo>
                      <a:pt x="19872" y="1317"/>
                    </a:lnTo>
                    <a:lnTo>
                      <a:pt x="19872" y="3246"/>
                    </a:lnTo>
                    <a:lnTo>
                      <a:pt x="18253" y="3246"/>
                    </a:lnTo>
                    <a:lnTo>
                      <a:pt x="18253" y="1317"/>
                    </a:lnTo>
                    <a:close/>
                    <a:moveTo>
                      <a:pt x="1733" y="4563"/>
                    </a:moveTo>
                    <a:lnTo>
                      <a:pt x="19872" y="4563"/>
                    </a:lnTo>
                    <a:lnTo>
                      <a:pt x="19872" y="17031"/>
                    </a:lnTo>
                    <a:lnTo>
                      <a:pt x="1733" y="17031"/>
                    </a:lnTo>
                    <a:lnTo>
                      <a:pt x="1733" y="4563"/>
                    </a:lnTo>
                    <a:close/>
                    <a:moveTo>
                      <a:pt x="1733" y="18348"/>
                    </a:moveTo>
                    <a:lnTo>
                      <a:pt x="3352" y="18348"/>
                    </a:lnTo>
                    <a:lnTo>
                      <a:pt x="3352" y="20276"/>
                    </a:lnTo>
                    <a:lnTo>
                      <a:pt x="1733" y="20276"/>
                    </a:lnTo>
                    <a:lnTo>
                      <a:pt x="1733" y="18348"/>
                    </a:lnTo>
                    <a:close/>
                    <a:moveTo>
                      <a:pt x="5863" y="18348"/>
                    </a:moveTo>
                    <a:lnTo>
                      <a:pt x="7482" y="18348"/>
                    </a:lnTo>
                    <a:lnTo>
                      <a:pt x="7482" y="20276"/>
                    </a:lnTo>
                    <a:lnTo>
                      <a:pt x="5863" y="20276"/>
                    </a:lnTo>
                    <a:lnTo>
                      <a:pt x="5863" y="18348"/>
                    </a:lnTo>
                    <a:close/>
                    <a:moveTo>
                      <a:pt x="9993" y="18348"/>
                    </a:moveTo>
                    <a:lnTo>
                      <a:pt x="11612" y="18348"/>
                    </a:lnTo>
                    <a:lnTo>
                      <a:pt x="11612" y="20276"/>
                    </a:lnTo>
                    <a:lnTo>
                      <a:pt x="9993" y="20276"/>
                    </a:lnTo>
                    <a:lnTo>
                      <a:pt x="9993" y="18348"/>
                    </a:lnTo>
                    <a:close/>
                    <a:moveTo>
                      <a:pt x="14123" y="18348"/>
                    </a:moveTo>
                    <a:lnTo>
                      <a:pt x="15742" y="18348"/>
                    </a:lnTo>
                    <a:lnTo>
                      <a:pt x="15742" y="20276"/>
                    </a:lnTo>
                    <a:lnTo>
                      <a:pt x="14123" y="20276"/>
                    </a:lnTo>
                    <a:lnTo>
                      <a:pt x="14123" y="18348"/>
                    </a:lnTo>
                    <a:close/>
                    <a:moveTo>
                      <a:pt x="18253" y="18348"/>
                    </a:moveTo>
                    <a:lnTo>
                      <a:pt x="19872" y="18348"/>
                    </a:lnTo>
                    <a:lnTo>
                      <a:pt x="19872" y="20276"/>
                    </a:lnTo>
                    <a:lnTo>
                      <a:pt x="18253" y="20276"/>
                    </a:lnTo>
                    <a:lnTo>
                      <a:pt x="18253" y="18348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25400" cap="flat">
                <a:solidFill>
                  <a:srgbClr val="E7B9B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63" name="مستطيل"/>
              <p:cNvSpPr/>
              <p:nvPr/>
            </p:nvSpPr>
            <p:spPr>
              <a:xfrm>
                <a:off x="71266" y="212506"/>
                <a:ext cx="981084" cy="509181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165" name="الدوال"/>
            <p:cNvSpPr txBox="1"/>
            <p:nvPr/>
          </p:nvSpPr>
          <p:spPr>
            <a:xfrm>
              <a:off x="255373" y="369481"/>
              <a:ext cx="606384" cy="1952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lnSpc>
                  <a:spcPct val="80000"/>
                </a:lnSpc>
                <a:defRPr b="1" sz="1200">
                  <a:solidFill>
                    <a:srgbClr val="CF7373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الدوال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2000"/>
                                        <p:tgtEl>
                                          <p:spTgt spid="1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2000"/>
                                        <p:tgtEl>
                                          <p:spTgt spid="1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66" grpId="2"/>
      <p:bldP build="whole" bldLvl="1" animBg="1" rev="0" advAuto="0" spid="115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8" name="Google Shape;4086;p85" descr="Google Shape;4086;p85"/>
          <p:cNvPicPr>
            <a:picLocks noChangeAspect="1"/>
          </p:cNvPicPr>
          <p:nvPr/>
        </p:nvPicPr>
        <p:blipFill>
          <a:blip r:embed="rId2">
            <a:alphaModFix amt="90000"/>
            <a:extLst/>
          </a:blip>
          <a:srcRect l="0" t="0" r="2657" b="0"/>
          <a:stretch>
            <a:fillRect/>
          </a:stretch>
        </p:blipFill>
        <p:spPr>
          <a:xfrm>
            <a:off x="2810629" y="293233"/>
            <a:ext cx="4246298" cy="673920"/>
          </a:xfrm>
          <a:prstGeom prst="rect">
            <a:avLst/>
          </a:prstGeom>
          <a:ln w="12700">
            <a:miter lim="400000"/>
          </a:ln>
        </p:spPr>
      </p:pic>
      <p:sp>
        <p:nvSpPr>
          <p:cNvPr id="1169" name="Google Shape;1742;p25"/>
          <p:cNvSpPr txBox="1"/>
          <p:nvPr/>
        </p:nvSpPr>
        <p:spPr>
          <a:xfrm>
            <a:off x="2424113" y="299566"/>
            <a:ext cx="5019198" cy="8558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>
            <a:lvl1pPr algn="ctr" rtl="0">
              <a:lnSpc>
                <a:spcPct val="80000"/>
              </a:lnSpc>
              <a:defRPr sz="3500">
                <a:solidFill>
                  <a:srgbClr val="CF7373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/>
            <a:r>
              <a:t>ضع علامة صح او خطا </a:t>
            </a:r>
          </a:p>
        </p:txBody>
      </p:sp>
      <p:pic>
        <p:nvPicPr>
          <p:cNvPr id="1170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4594" y="812673"/>
            <a:ext cx="802454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171" name="IMG_2031.jpeg" descr="IMG_2031.jpeg"/>
          <p:cNvPicPr>
            <a:picLocks noChangeAspect="1"/>
          </p:cNvPicPr>
          <p:nvPr/>
        </p:nvPicPr>
        <p:blipFill>
          <a:blip r:embed="rId4">
            <a:extLst/>
          </a:blip>
          <a:srcRect l="24886" t="15787" r="50930" b="63972"/>
          <a:stretch>
            <a:fillRect/>
          </a:stretch>
        </p:blipFill>
        <p:spPr>
          <a:xfrm>
            <a:off x="7692718" y="1390051"/>
            <a:ext cx="896305" cy="6311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2" name="IMG_2031.jpeg" descr="IMG_2031.jpeg"/>
          <p:cNvPicPr>
            <a:picLocks noChangeAspect="1"/>
          </p:cNvPicPr>
          <p:nvPr/>
        </p:nvPicPr>
        <p:blipFill>
          <a:blip r:embed="rId4">
            <a:extLst/>
          </a:blip>
          <a:srcRect l="49378" t="36036" r="25608" b="42441"/>
          <a:stretch>
            <a:fillRect/>
          </a:stretch>
        </p:blipFill>
        <p:spPr>
          <a:xfrm>
            <a:off x="7702838" y="2021082"/>
            <a:ext cx="834834" cy="6043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3" name="IMG_2031.jpeg" descr="IMG_2031.jpeg"/>
          <p:cNvPicPr>
            <a:picLocks noChangeAspect="1"/>
          </p:cNvPicPr>
          <p:nvPr/>
        </p:nvPicPr>
        <p:blipFill>
          <a:blip r:embed="rId4">
            <a:extLst/>
          </a:blip>
          <a:srcRect l="25767" t="59145" r="50098" b="20161"/>
          <a:stretch>
            <a:fillRect/>
          </a:stretch>
        </p:blipFill>
        <p:spPr>
          <a:xfrm>
            <a:off x="7723078" y="3251379"/>
            <a:ext cx="814845" cy="5878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78" name="Google Shape;1599;p45"/>
          <p:cNvGrpSpPr/>
          <p:nvPr/>
        </p:nvGrpSpPr>
        <p:grpSpPr>
          <a:xfrm>
            <a:off x="1268863" y="2114787"/>
            <a:ext cx="417032" cy="417032"/>
            <a:chOff x="0" y="0"/>
            <a:chExt cx="417031" cy="417031"/>
          </a:xfrm>
        </p:grpSpPr>
        <p:grpSp>
          <p:nvGrpSpPr>
            <p:cNvPr id="1176" name="Google Shape;1600;p45"/>
            <p:cNvGrpSpPr/>
            <p:nvPr/>
          </p:nvGrpSpPr>
          <p:grpSpPr>
            <a:xfrm>
              <a:off x="-1" y="-1"/>
              <a:ext cx="417033" cy="417033"/>
              <a:chOff x="0" y="0"/>
              <a:chExt cx="417031" cy="417031"/>
            </a:xfrm>
          </p:grpSpPr>
          <p:sp>
            <p:nvSpPr>
              <p:cNvPr id="1174" name="Google Shape;1601;p45"/>
              <p:cNvSpPr/>
              <p:nvPr/>
            </p:nvSpPr>
            <p:spPr>
              <a:xfrm>
                <a:off x="-1" y="-1"/>
                <a:ext cx="417033" cy="417033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75" name="Google Shape;1602;p45" descr="Google Shape;1602;p45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0420" y="4960"/>
                <a:ext cx="393598" cy="39359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177" name="Google Shape;1603;p45"/>
            <p:cNvSpPr/>
            <p:nvPr/>
          </p:nvSpPr>
          <p:spPr>
            <a:xfrm>
              <a:off x="110910" y="110873"/>
              <a:ext cx="195212" cy="195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grpSp>
        <p:nvGrpSpPr>
          <p:cNvPr id="1183" name="Google Shape;1599;p45"/>
          <p:cNvGrpSpPr/>
          <p:nvPr/>
        </p:nvGrpSpPr>
        <p:grpSpPr>
          <a:xfrm>
            <a:off x="1255821" y="1484008"/>
            <a:ext cx="443117" cy="443118"/>
            <a:chOff x="0" y="0"/>
            <a:chExt cx="443116" cy="443116"/>
          </a:xfrm>
        </p:grpSpPr>
        <p:grpSp>
          <p:nvGrpSpPr>
            <p:cNvPr id="1181" name="Google Shape;1600;p45"/>
            <p:cNvGrpSpPr/>
            <p:nvPr/>
          </p:nvGrpSpPr>
          <p:grpSpPr>
            <a:xfrm>
              <a:off x="-1" y="-1"/>
              <a:ext cx="443118" cy="443118"/>
              <a:chOff x="0" y="0"/>
              <a:chExt cx="443116" cy="443116"/>
            </a:xfrm>
          </p:grpSpPr>
          <p:sp>
            <p:nvSpPr>
              <p:cNvPr id="1179" name="Google Shape;1601;p45"/>
              <p:cNvSpPr/>
              <p:nvPr/>
            </p:nvSpPr>
            <p:spPr>
              <a:xfrm>
                <a:off x="-1" y="-1"/>
                <a:ext cx="443118" cy="44311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80" name="Google Shape;1602;p45" descr="Google Shape;1602;p45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1072" y="5270"/>
                <a:ext cx="418217" cy="41821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182" name="Google Shape;1603;p45"/>
            <p:cNvSpPr/>
            <p:nvPr/>
          </p:nvSpPr>
          <p:spPr>
            <a:xfrm>
              <a:off x="117847" y="117808"/>
              <a:ext cx="207422" cy="207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grpSp>
        <p:nvGrpSpPr>
          <p:cNvPr id="1186" name="تجميع"/>
          <p:cNvGrpSpPr/>
          <p:nvPr/>
        </p:nvGrpSpPr>
        <p:grpSpPr>
          <a:xfrm>
            <a:off x="7148811" y="806323"/>
            <a:ext cx="1769671" cy="426694"/>
            <a:chOff x="0" y="0"/>
            <a:chExt cx="1769670" cy="426692"/>
          </a:xfrm>
        </p:grpSpPr>
        <p:pic>
          <p:nvPicPr>
            <p:cNvPr id="1184" name="Picture 8" descr="Picture 8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337739" y="0"/>
              <a:ext cx="431932" cy="4218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85" name="مربع نص 118"/>
            <p:cNvSpPr txBox="1"/>
            <p:nvPr/>
          </p:nvSpPr>
          <p:spPr>
            <a:xfrm>
              <a:off x="0" y="88286"/>
              <a:ext cx="1350082" cy="338407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grpSp>
        <p:nvGrpSpPr>
          <p:cNvPr id="1193" name="تجميع"/>
          <p:cNvGrpSpPr/>
          <p:nvPr/>
        </p:nvGrpSpPr>
        <p:grpSpPr>
          <a:xfrm>
            <a:off x="6465082" y="429196"/>
            <a:ext cx="404124" cy="401969"/>
            <a:chOff x="0" y="0"/>
            <a:chExt cx="404122" cy="401968"/>
          </a:xfrm>
        </p:grpSpPr>
        <p:sp>
          <p:nvSpPr>
            <p:cNvPr id="1187" name="Google Shape;9887;p102"/>
            <p:cNvSpPr/>
            <p:nvPr/>
          </p:nvSpPr>
          <p:spPr>
            <a:xfrm>
              <a:off x="23705" y="0"/>
              <a:ext cx="284502" cy="401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42" y="5038"/>
                  </a:moveTo>
                  <a:cubicBezTo>
                    <a:pt x="10168" y="5038"/>
                    <a:pt x="10391" y="5095"/>
                    <a:pt x="10555" y="5211"/>
                  </a:cubicBezTo>
                  <a:cubicBezTo>
                    <a:pt x="11045" y="5502"/>
                    <a:pt x="11045" y="5849"/>
                    <a:pt x="10638" y="6138"/>
                  </a:cubicBezTo>
                  <a:lnTo>
                    <a:pt x="6955" y="8628"/>
                  </a:lnTo>
                  <a:cubicBezTo>
                    <a:pt x="6791" y="8803"/>
                    <a:pt x="6545" y="8860"/>
                    <a:pt x="6381" y="8860"/>
                  </a:cubicBezTo>
                  <a:cubicBezTo>
                    <a:pt x="6137" y="8860"/>
                    <a:pt x="5890" y="8803"/>
                    <a:pt x="5727" y="8628"/>
                  </a:cubicBezTo>
                  <a:lnTo>
                    <a:pt x="3927" y="7354"/>
                  </a:lnTo>
                  <a:cubicBezTo>
                    <a:pt x="3600" y="7123"/>
                    <a:pt x="3600" y="6717"/>
                    <a:pt x="3927" y="6485"/>
                  </a:cubicBezTo>
                  <a:cubicBezTo>
                    <a:pt x="4090" y="6369"/>
                    <a:pt x="4316" y="6312"/>
                    <a:pt x="4542" y="6312"/>
                  </a:cubicBezTo>
                  <a:cubicBezTo>
                    <a:pt x="4766" y="6312"/>
                    <a:pt x="4992" y="6369"/>
                    <a:pt x="5155" y="6485"/>
                  </a:cubicBezTo>
                  <a:lnTo>
                    <a:pt x="6301" y="7297"/>
                  </a:lnTo>
                  <a:lnTo>
                    <a:pt x="9329" y="5211"/>
                  </a:lnTo>
                  <a:cubicBezTo>
                    <a:pt x="9492" y="5095"/>
                    <a:pt x="9716" y="5038"/>
                    <a:pt x="9942" y="5038"/>
                  </a:cubicBezTo>
                  <a:close/>
                  <a:moveTo>
                    <a:pt x="9942" y="8803"/>
                  </a:moveTo>
                  <a:cubicBezTo>
                    <a:pt x="10168" y="8803"/>
                    <a:pt x="10391" y="8860"/>
                    <a:pt x="10555" y="8976"/>
                  </a:cubicBezTo>
                  <a:cubicBezTo>
                    <a:pt x="11045" y="9266"/>
                    <a:pt x="11045" y="9670"/>
                    <a:pt x="10638" y="9902"/>
                  </a:cubicBezTo>
                  <a:lnTo>
                    <a:pt x="6955" y="12450"/>
                  </a:lnTo>
                  <a:cubicBezTo>
                    <a:pt x="6791" y="12566"/>
                    <a:pt x="6545" y="12624"/>
                    <a:pt x="6381" y="12624"/>
                  </a:cubicBezTo>
                  <a:cubicBezTo>
                    <a:pt x="6137" y="12624"/>
                    <a:pt x="5890" y="12566"/>
                    <a:pt x="5727" y="12450"/>
                  </a:cubicBezTo>
                  <a:lnTo>
                    <a:pt x="3927" y="11119"/>
                  </a:lnTo>
                  <a:cubicBezTo>
                    <a:pt x="3600" y="10887"/>
                    <a:pt x="3600" y="10481"/>
                    <a:pt x="3927" y="10249"/>
                  </a:cubicBezTo>
                  <a:cubicBezTo>
                    <a:pt x="4090" y="10134"/>
                    <a:pt x="4316" y="10077"/>
                    <a:pt x="4542" y="10077"/>
                  </a:cubicBezTo>
                  <a:cubicBezTo>
                    <a:pt x="4766" y="10077"/>
                    <a:pt x="4992" y="10134"/>
                    <a:pt x="5155" y="10249"/>
                  </a:cubicBezTo>
                  <a:lnTo>
                    <a:pt x="6301" y="11060"/>
                  </a:lnTo>
                  <a:lnTo>
                    <a:pt x="9329" y="8976"/>
                  </a:lnTo>
                  <a:cubicBezTo>
                    <a:pt x="9492" y="8860"/>
                    <a:pt x="9716" y="8803"/>
                    <a:pt x="9942" y="8803"/>
                  </a:cubicBezTo>
                  <a:close/>
                  <a:moveTo>
                    <a:pt x="9942" y="12624"/>
                  </a:moveTo>
                  <a:cubicBezTo>
                    <a:pt x="10168" y="12624"/>
                    <a:pt x="10391" y="12681"/>
                    <a:pt x="10555" y="12797"/>
                  </a:cubicBezTo>
                  <a:cubicBezTo>
                    <a:pt x="11045" y="13088"/>
                    <a:pt x="11045" y="13494"/>
                    <a:pt x="10638" y="13725"/>
                  </a:cubicBezTo>
                  <a:lnTo>
                    <a:pt x="6955" y="16273"/>
                  </a:lnTo>
                  <a:cubicBezTo>
                    <a:pt x="6791" y="16389"/>
                    <a:pt x="6545" y="16505"/>
                    <a:pt x="6381" y="16505"/>
                  </a:cubicBezTo>
                  <a:cubicBezTo>
                    <a:pt x="6137" y="16505"/>
                    <a:pt x="5890" y="16389"/>
                    <a:pt x="5727" y="16273"/>
                  </a:cubicBezTo>
                  <a:lnTo>
                    <a:pt x="3927" y="14940"/>
                  </a:lnTo>
                  <a:cubicBezTo>
                    <a:pt x="3600" y="14709"/>
                    <a:pt x="3600" y="14304"/>
                    <a:pt x="3927" y="14073"/>
                  </a:cubicBezTo>
                  <a:cubicBezTo>
                    <a:pt x="4090" y="13957"/>
                    <a:pt x="4316" y="13898"/>
                    <a:pt x="4542" y="13898"/>
                  </a:cubicBezTo>
                  <a:cubicBezTo>
                    <a:pt x="4766" y="13898"/>
                    <a:pt x="4992" y="13957"/>
                    <a:pt x="5155" y="14073"/>
                  </a:cubicBezTo>
                  <a:lnTo>
                    <a:pt x="6301" y="14883"/>
                  </a:lnTo>
                  <a:lnTo>
                    <a:pt x="9329" y="12797"/>
                  </a:lnTo>
                  <a:cubicBezTo>
                    <a:pt x="9492" y="12681"/>
                    <a:pt x="9716" y="12624"/>
                    <a:pt x="9942" y="12624"/>
                  </a:cubicBezTo>
                  <a:close/>
                  <a:moveTo>
                    <a:pt x="901" y="0"/>
                  </a:moveTo>
                  <a:cubicBezTo>
                    <a:pt x="410" y="0"/>
                    <a:pt x="0" y="289"/>
                    <a:pt x="0" y="636"/>
                  </a:cubicBezTo>
                  <a:lnTo>
                    <a:pt x="0" y="17779"/>
                  </a:lnTo>
                  <a:lnTo>
                    <a:pt x="16364" y="17779"/>
                  </a:lnTo>
                  <a:lnTo>
                    <a:pt x="16364" y="19747"/>
                  </a:lnTo>
                  <a:lnTo>
                    <a:pt x="16284" y="19747"/>
                  </a:lnTo>
                  <a:cubicBezTo>
                    <a:pt x="16284" y="20848"/>
                    <a:pt x="17510" y="21600"/>
                    <a:pt x="18902" y="21600"/>
                  </a:cubicBezTo>
                  <a:cubicBezTo>
                    <a:pt x="20455" y="21600"/>
                    <a:pt x="21600" y="20732"/>
                    <a:pt x="21600" y="19747"/>
                  </a:cubicBezTo>
                  <a:lnTo>
                    <a:pt x="21600" y="14652"/>
                  </a:lnTo>
                  <a:lnTo>
                    <a:pt x="19473" y="16214"/>
                  </a:lnTo>
                  <a:lnTo>
                    <a:pt x="14564" y="17547"/>
                  </a:lnTo>
                  <a:cubicBezTo>
                    <a:pt x="14276" y="17600"/>
                    <a:pt x="13998" y="17626"/>
                    <a:pt x="13733" y="17626"/>
                  </a:cubicBezTo>
                  <a:cubicBezTo>
                    <a:pt x="12866" y="17626"/>
                    <a:pt x="12139" y="17352"/>
                    <a:pt x="11700" y="16909"/>
                  </a:cubicBezTo>
                  <a:cubicBezTo>
                    <a:pt x="11209" y="16505"/>
                    <a:pt x="10965" y="15926"/>
                    <a:pt x="11209" y="15172"/>
                  </a:cubicBezTo>
                  <a:lnTo>
                    <a:pt x="13092" y="11698"/>
                  </a:lnTo>
                  <a:lnTo>
                    <a:pt x="21600" y="5674"/>
                  </a:lnTo>
                  <a:lnTo>
                    <a:pt x="21600" y="5095"/>
                  </a:lnTo>
                  <a:lnTo>
                    <a:pt x="15299" y="5095"/>
                  </a:lnTo>
                  <a:cubicBezTo>
                    <a:pt x="14728" y="5095"/>
                    <a:pt x="14318" y="4807"/>
                    <a:pt x="14318" y="4459"/>
                  </a:cubicBezTo>
                  <a:lnTo>
                    <a:pt x="14318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188" name="Google Shape;9888;p102"/>
            <p:cNvSpPr/>
            <p:nvPr/>
          </p:nvSpPr>
          <p:spPr>
            <a:xfrm>
              <a:off x="327601" y="93761"/>
              <a:ext cx="76522" cy="76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8" h="21600" fill="norm" stroke="1" extrusionOk="0">
                  <a:moveTo>
                    <a:pt x="10067" y="0"/>
                  </a:moveTo>
                  <a:cubicBezTo>
                    <a:pt x="8358" y="0"/>
                    <a:pt x="6658" y="608"/>
                    <a:pt x="5334" y="1825"/>
                  </a:cubicBezTo>
                  <a:lnTo>
                    <a:pt x="0" y="7599"/>
                  </a:lnTo>
                  <a:lnTo>
                    <a:pt x="13617" y="21600"/>
                  </a:lnTo>
                  <a:lnTo>
                    <a:pt x="19233" y="15816"/>
                  </a:lnTo>
                  <a:cubicBezTo>
                    <a:pt x="21600" y="13383"/>
                    <a:pt x="21600" y="9125"/>
                    <a:pt x="19233" y="6382"/>
                  </a:cubicBezTo>
                  <a:lnTo>
                    <a:pt x="14801" y="1825"/>
                  </a:lnTo>
                  <a:cubicBezTo>
                    <a:pt x="13467" y="608"/>
                    <a:pt x="11767" y="0"/>
                    <a:pt x="10067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189" name="Google Shape;9889;p102"/>
            <p:cNvSpPr/>
            <p:nvPr/>
          </p:nvSpPr>
          <p:spPr>
            <a:xfrm>
              <a:off x="195765" y="241399"/>
              <a:ext cx="61815" cy="61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2" h="21600" fill="norm" stroke="1" extrusionOk="0">
                  <a:moveTo>
                    <a:pt x="6359" y="0"/>
                  </a:moveTo>
                  <a:lnTo>
                    <a:pt x="129" y="16641"/>
                  </a:lnTo>
                  <a:cubicBezTo>
                    <a:pt x="-558" y="19451"/>
                    <a:pt x="1608" y="21600"/>
                    <a:pt x="4263" y="21600"/>
                  </a:cubicBezTo>
                  <a:cubicBezTo>
                    <a:pt x="4472" y="21600"/>
                    <a:pt x="4682" y="21588"/>
                    <a:pt x="4891" y="21564"/>
                  </a:cubicBezTo>
                  <a:lnTo>
                    <a:pt x="21042" y="15128"/>
                  </a:lnTo>
                  <a:lnTo>
                    <a:pt x="6359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190" name="Google Shape;9890;p102"/>
            <p:cNvSpPr/>
            <p:nvPr/>
          </p:nvSpPr>
          <p:spPr>
            <a:xfrm>
              <a:off x="227408" y="137957"/>
              <a:ext cx="133614" cy="133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10" y="0"/>
                  </a:moveTo>
                  <a:lnTo>
                    <a:pt x="0" y="13587"/>
                  </a:lnTo>
                  <a:lnTo>
                    <a:pt x="8013" y="21600"/>
                  </a:lnTo>
                  <a:lnTo>
                    <a:pt x="21600" y="8184"/>
                  </a:lnTo>
                  <a:lnTo>
                    <a:pt x="1341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191" name="Google Shape;9891;p102"/>
            <p:cNvSpPr/>
            <p:nvPr/>
          </p:nvSpPr>
          <p:spPr>
            <a:xfrm>
              <a:off x="238184" y="5370"/>
              <a:ext cx="64652" cy="64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192" name="Google Shape;9892;p102"/>
            <p:cNvSpPr/>
            <p:nvPr/>
          </p:nvSpPr>
          <p:spPr>
            <a:xfrm>
              <a:off x="0" y="355617"/>
              <a:ext cx="227409" cy="46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27" y="0"/>
                  </a:moveTo>
                  <a:cubicBezTo>
                    <a:pt x="510" y="0"/>
                    <a:pt x="0" y="3029"/>
                    <a:pt x="0" y="5532"/>
                  </a:cubicBezTo>
                  <a:lnTo>
                    <a:pt x="0" y="11063"/>
                  </a:lnTo>
                  <a:cubicBezTo>
                    <a:pt x="0" y="16579"/>
                    <a:pt x="1023" y="21600"/>
                    <a:pt x="2252" y="21600"/>
                  </a:cubicBezTo>
                  <a:lnTo>
                    <a:pt x="21600" y="21600"/>
                  </a:lnTo>
                  <a:cubicBezTo>
                    <a:pt x="20882" y="17583"/>
                    <a:pt x="20473" y="11557"/>
                    <a:pt x="20473" y="5532"/>
                  </a:cubicBezTo>
                  <a:lnTo>
                    <a:pt x="20473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</p:grpSp>
      <p:sp>
        <p:nvSpPr>
          <p:cNvPr id="1194" name="Google Shape;828;p33"/>
          <p:cNvSpPr txBox="1"/>
          <p:nvPr>
            <p:ph type="title" idx="4294967295"/>
          </p:nvPr>
        </p:nvSpPr>
        <p:spPr>
          <a:xfrm>
            <a:off x="7592829" y="1569678"/>
            <a:ext cx="531407" cy="451405"/>
          </a:xfrm>
          <a:prstGeom prst="rect">
            <a:avLst/>
          </a:prstGeom>
        </p:spPr>
        <p:txBody>
          <a:bodyPr anchor="ctr"/>
          <a:lstStyle>
            <a:lvl1pPr defTabSz="466344" rtl="0">
              <a:defRPr sz="1734">
                <a:solidFill>
                  <a:srgbClr val="5C5C5C"/>
                </a:solidFill>
              </a:defRPr>
            </a:lvl1pPr>
          </a:lstStyle>
          <a:p>
            <a:pPr/>
            <a:r>
              <a:t>١ </a:t>
            </a:r>
          </a:p>
        </p:txBody>
      </p:sp>
      <p:sp>
        <p:nvSpPr>
          <p:cNvPr id="1195" name="Google Shape;828;p33"/>
          <p:cNvSpPr txBox="1"/>
          <p:nvPr/>
        </p:nvSpPr>
        <p:spPr>
          <a:xfrm>
            <a:off x="7660899" y="2191279"/>
            <a:ext cx="463338" cy="451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466344" rtl="0">
              <a:defRPr b="1" sz="1734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٢ </a:t>
            </a:r>
          </a:p>
        </p:txBody>
      </p:sp>
      <p:sp>
        <p:nvSpPr>
          <p:cNvPr id="1196" name="Google Shape;828;p33"/>
          <p:cNvSpPr txBox="1"/>
          <p:nvPr/>
        </p:nvSpPr>
        <p:spPr>
          <a:xfrm>
            <a:off x="7657014" y="3387747"/>
            <a:ext cx="463338" cy="451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466344" rtl="0">
              <a:defRPr b="1" sz="1734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٤ </a:t>
            </a:r>
          </a:p>
        </p:txBody>
      </p:sp>
      <p:sp>
        <p:nvSpPr>
          <p:cNvPr id="1197" name="Google Shape;828;p33"/>
          <p:cNvSpPr txBox="1"/>
          <p:nvPr/>
        </p:nvSpPr>
        <p:spPr>
          <a:xfrm>
            <a:off x="3423842" y="1330617"/>
            <a:ext cx="4223053" cy="6904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/>
          <a:p>
            <a:pPr algn="ctr" defTabSz="475487" rtl="0">
              <a:defRPr b="1" sz="1403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pPr>
            <a:r>
              <a:t>الدالة التي تمثل بيانيًا بنقاط غير متصلة هي دالة </a:t>
            </a:r>
            <a:r>
              <a:rPr u="sng"/>
              <a:t>متصلة</a:t>
            </a:r>
            <a:r>
              <a:t> </a:t>
            </a:r>
          </a:p>
        </p:txBody>
      </p:sp>
      <p:sp>
        <p:nvSpPr>
          <p:cNvPr id="1198" name="Google Shape;828;p33"/>
          <p:cNvSpPr txBox="1"/>
          <p:nvPr/>
        </p:nvSpPr>
        <p:spPr>
          <a:xfrm>
            <a:off x="2732240" y="1805920"/>
            <a:ext cx="5795504" cy="1034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rtl="0">
              <a:defRPr b="1" sz="2400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اذاكانت د(س)= ٢س فان  د(٤)= -١</a:t>
            </a:r>
          </a:p>
        </p:txBody>
      </p:sp>
      <p:grpSp>
        <p:nvGrpSpPr>
          <p:cNvPr id="1203" name="تجميع"/>
          <p:cNvGrpSpPr/>
          <p:nvPr/>
        </p:nvGrpSpPr>
        <p:grpSpPr>
          <a:xfrm>
            <a:off x="1231966" y="2688830"/>
            <a:ext cx="490826" cy="490826"/>
            <a:chOff x="0" y="0"/>
            <a:chExt cx="490825" cy="490825"/>
          </a:xfrm>
        </p:grpSpPr>
        <p:grpSp>
          <p:nvGrpSpPr>
            <p:cNvPr id="1201" name="Google Shape;1638;p45"/>
            <p:cNvGrpSpPr/>
            <p:nvPr/>
          </p:nvGrpSpPr>
          <p:grpSpPr>
            <a:xfrm>
              <a:off x="0" y="0"/>
              <a:ext cx="490826" cy="490826"/>
              <a:chOff x="0" y="0"/>
              <a:chExt cx="490825" cy="490825"/>
            </a:xfrm>
          </p:grpSpPr>
          <p:sp>
            <p:nvSpPr>
              <p:cNvPr id="1199" name="Google Shape;1640;p45"/>
              <p:cNvSpPr/>
              <p:nvPr/>
            </p:nvSpPr>
            <p:spPr>
              <a:xfrm>
                <a:off x="-1" y="-1"/>
                <a:ext cx="490827" cy="49082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200" name="Google Shape;1641;p45" descr="Google Shape;1641;p45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12264" y="5837"/>
                <a:ext cx="463245" cy="46324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202" name="Google Shape;1642;p45"/>
            <p:cNvSpPr/>
            <p:nvPr/>
          </p:nvSpPr>
          <p:spPr>
            <a:xfrm>
              <a:off x="122948" y="167584"/>
              <a:ext cx="213309" cy="146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4" h="21600" fill="norm" stroke="1" extrusionOk="0">
                  <a:moveTo>
                    <a:pt x="19275" y="0"/>
                  </a:moveTo>
                  <a:cubicBezTo>
                    <a:pt x="19272" y="0"/>
                    <a:pt x="19269" y="0"/>
                    <a:pt x="19264" y="0"/>
                  </a:cubicBezTo>
                  <a:cubicBezTo>
                    <a:pt x="18838" y="0"/>
                    <a:pt x="18434" y="245"/>
                    <a:pt x="18136" y="700"/>
                  </a:cubicBezTo>
                  <a:lnTo>
                    <a:pt x="9279" y="14084"/>
                  </a:lnTo>
                  <a:cubicBezTo>
                    <a:pt x="8967" y="14565"/>
                    <a:pt x="8558" y="14805"/>
                    <a:pt x="8146" y="14805"/>
                  </a:cubicBezTo>
                  <a:cubicBezTo>
                    <a:pt x="7736" y="14805"/>
                    <a:pt x="7324" y="14565"/>
                    <a:pt x="7012" y="14084"/>
                  </a:cubicBezTo>
                  <a:cubicBezTo>
                    <a:pt x="7003" y="14084"/>
                    <a:pt x="7003" y="14084"/>
                    <a:pt x="6995" y="14071"/>
                  </a:cubicBezTo>
                  <a:cubicBezTo>
                    <a:pt x="6969" y="14032"/>
                    <a:pt x="6935" y="13981"/>
                    <a:pt x="6901" y="13942"/>
                  </a:cubicBezTo>
                  <a:lnTo>
                    <a:pt x="2821" y="7774"/>
                  </a:lnTo>
                  <a:cubicBezTo>
                    <a:pt x="2500" y="7207"/>
                    <a:pt x="2048" y="6919"/>
                    <a:pt x="1593" y="6919"/>
                  </a:cubicBezTo>
                  <a:cubicBezTo>
                    <a:pt x="1187" y="6919"/>
                    <a:pt x="778" y="7156"/>
                    <a:pt x="468" y="7632"/>
                  </a:cubicBezTo>
                  <a:cubicBezTo>
                    <a:pt x="-191" y="8629"/>
                    <a:pt x="-148" y="10270"/>
                    <a:pt x="562" y="11189"/>
                  </a:cubicBezTo>
                  <a:lnTo>
                    <a:pt x="7029" y="20913"/>
                  </a:lnTo>
                  <a:cubicBezTo>
                    <a:pt x="7322" y="21355"/>
                    <a:pt x="7711" y="21600"/>
                    <a:pt x="8120" y="21600"/>
                  </a:cubicBezTo>
                  <a:cubicBezTo>
                    <a:pt x="8128" y="21600"/>
                    <a:pt x="8140" y="21600"/>
                    <a:pt x="8151" y="21600"/>
                  </a:cubicBezTo>
                  <a:lnTo>
                    <a:pt x="8168" y="21600"/>
                  </a:lnTo>
                  <a:cubicBezTo>
                    <a:pt x="8603" y="21600"/>
                    <a:pt x="9015" y="21342"/>
                    <a:pt x="9330" y="20874"/>
                  </a:cubicBezTo>
                  <a:lnTo>
                    <a:pt x="20403" y="4140"/>
                  </a:lnTo>
                  <a:cubicBezTo>
                    <a:pt x="21409" y="2603"/>
                    <a:pt x="20696" y="0"/>
                    <a:pt x="19275" y="0"/>
                  </a:cubicBezTo>
                  <a:close/>
                </a:path>
              </a:pathLst>
            </a:custGeom>
            <a:solidFill>
              <a:srgbClr val="4E7A2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1204" name="تجميع"/>
          <p:cNvSpPr txBox="1"/>
          <p:nvPr/>
        </p:nvSpPr>
        <p:spPr>
          <a:xfrm>
            <a:off x="4343220" y="2688830"/>
            <a:ext cx="3249610" cy="6121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402336" rtl="0">
              <a:defRPr b="1" sz="2332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ص= ٣              تمثل دالة </a:t>
            </a:r>
          </a:p>
        </p:txBody>
      </p:sp>
      <p:grpSp>
        <p:nvGrpSpPr>
          <p:cNvPr id="1209" name="تجميع"/>
          <p:cNvGrpSpPr/>
          <p:nvPr/>
        </p:nvGrpSpPr>
        <p:grpSpPr>
          <a:xfrm>
            <a:off x="1279675" y="3304565"/>
            <a:ext cx="481400" cy="481401"/>
            <a:chOff x="0" y="0"/>
            <a:chExt cx="481399" cy="481399"/>
          </a:xfrm>
        </p:grpSpPr>
        <p:grpSp>
          <p:nvGrpSpPr>
            <p:cNvPr id="1207" name="Google Shape;1638;p45"/>
            <p:cNvGrpSpPr/>
            <p:nvPr/>
          </p:nvGrpSpPr>
          <p:grpSpPr>
            <a:xfrm>
              <a:off x="0" y="0"/>
              <a:ext cx="481400" cy="481400"/>
              <a:chOff x="0" y="0"/>
              <a:chExt cx="481399" cy="481399"/>
            </a:xfrm>
          </p:grpSpPr>
          <p:sp>
            <p:nvSpPr>
              <p:cNvPr id="1205" name="Google Shape;1640;p45"/>
              <p:cNvSpPr/>
              <p:nvPr/>
            </p:nvSpPr>
            <p:spPr>
              <a:xfrm>
                <a:off x="-1" y="-1"/>
                <a:ext cx="481401" cy="481401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206" name="Google Shape;1641;p45" descr="Google Shape;1641;p45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12029" y="5725"/>
                <a:ext cx="454349" cy="45434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208" name="⭐️"/>
            <p:cNvSpPr txBox="1"/>
            <p:nvPr/>
          </p:nvSpPr>
          <p:spPr>
            <a:xfrm>
              <a:off x="113699" y="94649"/>
              <a:ext cx="254001" cy="292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/>
            </a:lstStyle>
            <a:p>
              <a:pPr rtl="0">
                <a:defRPr/>
              </a:pPr>
              <a:r>
                <a:t>⭐️</a:t>
              </a:r>
            </a:p>
          </p:txBody>
        </p:sp>
      </p:grpSp>
      <p:sp>
        <p:nvSpPr>
          <p:cNvPr id="1210" name="Google Shape;828;p33"/>
          <p:cNvSpPr txBox="1"/>
          <p:nvPr/>
        </p:nvSpPr>
        <p:spPr>
          <a:xfrm>
            <a:off x="3589081" y="3301007"/>
            <a:ext cx="4133998" cy="536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813816" rtl="0">
              <a:defRPr b="1" sz="1691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تحصلين على ⭐️درجة ⭐️ يانجمة الرياضيات </a:t>
            </a:r>
          </a:p>
        </p:txBody>
      </p:sp>
      <p:pic>
        <p:nvPicPr>
          <p:cNvPr id="1211" name="IMG_2031.jpeg" descr="IMG_2031.jpeg"/>
          <p:cNvPicPr>
            <a:picLocks noChangeAspect="1"/>
          </p:cNvPicPr>
          <p:nvPr/>
        </p:nvPicPr>
        <p:blipFill>
          <a:blip r:embed="rId4">
            <a:extLst/>
          </a:blip>
          <a:srcRect l="0" t="59859" r="75865" b="21232"/>
          <a:stretch>
            <a:fillRect/>
          </a:stretch>
        </p:blipFill>
        <p:spPr>
          <a:xfrm>
            <a:off x="7712958" y="2642683"/>
            <a:ext cx="814845" cy="537112"/>
          </a:xfrm>
          <a:prstGeom prst="rect">
            <a:avLst/>
          </a:prstGeom>
          <a:ln w="12700">
            <a:miter lim="400000"/>
          </a:ln>
        </p:spPr>
      </p:pic>
      <p:sp>
        <p:nvSpPr>
          <p:cNvPr id="1212" name="Google Shape;828;p33"/>
          <p:cNvSpPr txBox="1"/>
          <p:nvPr/>
        </p:nvSpPr>
        <p:spPr>
          <a:xfrm>
            <a:off x="7660899" y="2816060"/>
            <a:ext cx="463338" cy="4514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466344" rtl="0">
              <a:defRPr b="1" sz="1734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٣ </a:t>
            </a:r>
          </a:p>
        </p:txBody>
      </p:sp>
      <p:pic>
        <p:nvPicPr>
          <p:cNvPr id="1213" name="IMG_6599.png" descr="IMG_6599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257096" y="3333442"/>
            <a:ext cx="1590369" cy="15903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1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1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1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7" dur="1000"/>
                                        <p:tgtEl>
                                          <p:spTgt spid="1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2" dur="1000"/>
                                        <p:tgtEl>
                                          <p:spTgt spid="1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10" grpId="7"/>
      <p:bldP build="whole" bldLvl="1" animBg="1" rev="0" advAuto="0" spid="1197" grpId="1"/>
      <p:bldP build="whole" bldLvl="1" animBg="1" rev="0" advAuto="0" spid="1183" grpId="2"/>
      <p:bldP build="whole" bldLvl="1" animBg="1" rev="0" advAuto="0" spid="1198" grpId="3"/>
      <p:bldP build="whole" bldLvl="1" animBg="1" rev="0" advAuto="0" spid="1204" grpId="5"/>
      <p:bldP build="whole" bldLvl="1" animBg="1" rev="0" advAuto="0" spid="1178" grpId="4"/>
      <p:bldP build="whole" bldLvl="1" animBg="1" rev="0" advAuto="0" spid="1209" grpId="8"/>
      <p:bldP build="whole" bldLvl="1" animBg="1" rev="0" advAuto="0" spid="1203" grpId="6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5" name="Google Shape;826;p33" descr="Google Shape;826;p33"/>
          <p:cNvPicPr>
            <a:picLocks noChangeAspect="1"/>
          </p:cNvPicPr>
          <p:nvPr/>
        </p:nvPicPr>
        <p:blipFill>
          <a:blip r:embed="rId2">
            <a:alphaModFix amt="61872"/>
            <a:extLst/>
          </a:blip>
          <a:srcRect l="0" t="0" r="2656" b="0"/>
          <a:stretch>
            <a:fillRect/>
          </a:stretch>
        </p:blipFill>
        <p:spPr>
          <a:xfrm>
            <a:off x="1858268" y="83035"/>
            <a:ext cx="5427575" cy="7936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26" name="تجميع"/>
          <p:cNvGrpSpPr/>
          <p:nvPr/>
        </p:nvGrpSpPr>
        <p:grpSpPr>
          <a:xfrm>
            <a:off x="6004287" y="769599"/>
            <a:ext cx="2917156" cy="1797184"/>
            <a:chOff x="-25400" y="-24901"/>
            <a:chExt cx="2917155" cy="1797183"/>
          </a:xfrm>
        </p:grpSpPr>
        <p:grpSp>
          <p:nvGrpSpPr>
            <p:cNvPr id="1222" name="تجميع"/>
            <p:cNvGrpSpPr/>
            <p:nvPr/>
          </p:nvGrpSpPr>
          <p:grpSpPr>
            <a:xfrm>
              <a:off x="-25401" y="-24902"/>
              <a:ext cx="2886494" cy="1797185"/>
              <a:chOff x="-25400" y="-24901"/>
              <a:chExt cx="2886492" cy="1797183"/>
            </a:xfrm>
          </p:grpSpPr>
          <p:sp>
            <p:nvSpPr>
              <p:cNvPr id="1216" name="Google Shape;713;p59"/>
              <p:cNvSpPr/>
              <p:nvPr/>
            </p:nvSpPr>
            <p:spPr>
              <a:xfrm rot="10800000">
                <a:off x="2059256" y="579668"/>
                <a:ext cx="801837" cy="5689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17" name="Google Shape;713;p59"/>
              <p:cNvSpPr/>
              <p:nvPr/>
            </p:nvSpPr>
            <p:spPr>
              <a:xfrm rot="10800000">
                <a:off x="2059256" y="0"/>
                <a:ext cx="801837" cy="568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218" name="Google Shape;714;p59" descr="Google Shape;714;p59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25401" y="-24902"/>
                <a:ext cx="2256189" cy="619759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1219" name="Google Shape;714;p59" descr="Google Shape;714;p59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25401" y="557188"/>
                <a:ext cx="2256189" cy="619759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1220" name="Google Shape;713;p59"/>
              <p:cNvSpPr/>
              <p:nvPr/>
            </p:nvSpPr>
            <p:spPr>
              <a:xfrm rot="10800000">
                <a:off x="2059256" y="1170718"/>
                <a:ext cx="801837" cy="5689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221" name="Google Shape;714;p59" descr="Google Shape;714;p59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25401" y="1152524"/>
                <a:ext cx="2256189" cy="619759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1223" name="اليوم"/>
            <p:cNvSpPr txBox="1"/>
            <p:nvPr/>
          </p:nvSpPr>
          <p:spPr>
            <a:xfrm>
              <a:off x="2283522" y="139623"/>
              <a:ext cx="608234" cy="3024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21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1224" name="التاريخ"/>
            <p:cNvSpPr txBox="1"/>
            <p:nvPr/>
          </p:nvSpPr>
          <p:spPr>
            <a:xfrm>
              <a:off x="2219806" y="738721"/>
              <a:ext cx="570404" cy="263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19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1225" name="الحصة"/>
            <p:cNvSpPr txBox="1"/>
            <p:nvPr/>
          </p:nvSpPr>
          <p:spPr>
            <a:xfrm>
              <a:off x="2309821" y="1336976"/>
              <a:ext cx="555637" cy="263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19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الحصة</a:t>
              </a:r>
            </a:p>
          </p:txBody>
        </p:sp>
      </p:grpSp>
      <p:sp>
        <p:nvSpPr>
          <p:cNvPr id="1227" name="Google Shape;450;p23"/>
          <p:cNvSpPr/>
          <p:nvPr/>
        </p:nvSpPr>
        <p:spPr>
          <a:xfrm>
            <a:off x="6178296" y="2541382"/>
            <a:ext cx="1994949" cy="10941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28" name="مستطيل"/>
          <p:cNvSpPr txBox="1"/>
          <p:nvPr/>
        </p:nvSpPr>
        <p:spPr>
          <a:xfrm>
            <a:off x="722048" y="1232391"/>
            <a:ext cx="5169259" cy="3118576"/>
          </a:xfrm>
          <a:prstGeom prst="rect">
            <a:avLst/>
          </a:prstGeom>
          <a:solidFill>
            <a:srgbClr val="FEF9DA"/>
          </a:solidFill>
          <a:ln w="12700">
            <a:miter lim="400000"/>
          </a:ln>
        </p:spPr>
        <p:txBody>
          <a:bodyPr lIns="243799" tIns="243799" rIns="243799" bIns="243799">
            <a:normAutofit fontScale="100000" lnSpcReduction="0"/>
          </a:bodyPr>
          <a:lstStyle/>
          <a:p>
            <a:pPr algn="ctr" rtl="0">
              <a:lnSpc>
                <a:spcPct val="80000"/>
              </a:lnSpc>
              <a:defRPr b="1" sz="2000">
                <a:solidFill>
                  <a:srgbClr val="CF7373"/>
                </a:solidFill>
                <a:latin typeface="Jua"/>
                <a:ea typeface="Jua"/>
                <a:cs typeface="Jua"/>
                <a:sym typeface="Jua"/>
              </a:defRPr>
            </a:pPr>
          </a:p>
        </p:txBody>
      </p:sp>
      <p:pic>
        <p:nvPicPr>
          <p:cNvPr id="1229" name="IMG_0523.jpeg" descr="IMG_0523.jpeg"/>
          <p:cNvPicPr>
            <a:picLocks noChangeAspect="1"/>
          </p:cNvPicPr>
          <p:nvPr/>
        </p:nvPicPr>
        <p:blipFill>
          <a:blip r:embed="rId5">
            <a:extLst/>
          </a:blip>
          <a:srcRect l="12024" t="26265" r="10593" b="29549"/>
          <a:stretch>
            <a:fillRect/>
          </a:stretch>
        </p:blipFill>
        <p:spPr>
          <a:xfrm>
            <a:off x="4626974" y="3463810"/>
            <a:ext cx="1551323" cy="8871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60" fill="norm" stroke="1" extrusionOk="0">
                <a:moveTo>
                  <a:pt x="55" y="4"/>
                </a:moveTo>
                <a:cubicBezTo>
                  <a:pt x="17" y="45"/>
                  <a:pt x="0" y="5178"/>
                  <a:pt x="0" y="10295"/>
                </a:cubicBezTo>
                <a:cubicBezTo>
                  <a:pt x="0" y="15411"/>
                  <a:pt x="17" y="20518"/>
                  <a:pt x="55" y="20518"/>
                </a:cubicBezTo>
                <a:cubicBezTo>
                  <a:pt x="86" y="20518"/>
                  <a:pt x="114" y="20242"/>
                  <a:pt x="116" y="19911"/>
                </a:cubicBezTo>
                <a:cubicBezTo>
                  <a:pt x="121" y="19202"/>
                  <a:pt x="150" y="18866"/>
                  <a:pt x="221" y="18744"/>
                </a:cubicBezTo>
                <a:cubicBezTo>
                  <a:pt x="393" y="18444"/>
                  <a:pt x="2929" y="17824"/>
                  <a:pt x="5226" y="17519"/>
                </a:cubicBezTo>
                <a:cubicBezTo>
                  <a:pt x="6479" y="17352"/>
                  <a:pt x="10363" y="17352"/>
                  <a:pt x="11440" y="17519"/>
                </a:cubicBezTo>
                <a:cubicBezTo>
                  <a:pt x="13579" y="17849"/>
                  <a:pt x="15117" y="18282"/>
                  <a:pt x="17031" y="19081"/>
                </a:cubicBezTo>
                <a:cubicBezTo>
                  <a:pt x="18459" y="19678"/>
                  <a:pt x="20560" y="20810"/>
                  <a:pt x="21291" y="21377"/>
                </a:cubicBezTo>
                <a:cubicBezTo>
                  <a:pt x="21421" y="21478"/>
                  <a:pt x="21547" y="21556"/>
                  <a:pt x="21567" y="21560"/>
                </a:cubicBezTo>
                <a:cubicBezTo>
                  <a:pt x="21600" y="21566"/>
                  <a:pt x="21467" y="21028"/>
                  <a:pt x="20866" y="18734"/>
                </a:cubicBezTo>
                <a:cubicBezTo>
                  <a:pt x="20426" y="17055"/>
                  <a:pt x="19249" y="12161"/>
                  <a:pt x="19249" y="12012"/>
                </a:cubicBezTo>
                <a:cubicBezTo>
                  <a:pt x="19249" y="11936"/>
                  <a:pt x="20585" y="7671"/>
                  <a:pt x="21048" y="6273"/>
                </a:cubicBezTo>
                <a:lnTo>
                  <a:pt x="21170" y="5916"/>
                </a:lnTo>
                <a:lnTo>
                  <a:pt x="20965" y="5762"/>
                </a:lnTo>
                <a:cubicBezTo>
                  <a:pt x="20853" y="5680"/>
                  <a:pt x="20702" y="5549"/>
                  <a:pt x="20634" y="5472"/>
                </a:cubicBezTo>
                <a:lnTo>
                  <a:pt x="20513" y="5337"/>
                </a:lnTo>
                <a:lnTo>
                  <a:pt x="20656" y="4884"/>
                </a:lnTo>
                <a:cubicBezTo>
                  <a:pt x="20735" y="4634"/>
                  <a:pt x="20848" y="4287"/>
                  <a:pt x="20905" y="4122"/>
                </a:cubicBezTo>
                <a:lnTo>
                  <a:pt x="21004" y="3823"/>
                </a:lnTo>
                <a:lnTo>
                  <a:pt x="20248" y="3341"/>
                </a:lnTo>
                <a:cubicBezTo>
                  <a:pt x="18235" y="2054"/>
                  <a:pt x="16145" y="1124"/>
                  <a:pt x="14177" y="631"/>
                </a:cubicBezTo>
                <a:cubicBezTo>
                  <a:pt x="12297" y="159"/>
                  <a:pt x="10911" y="16"/>
                  <a:pt x="8637" y="81"/>
                </a:cubicBezTo>
                <a:cubicBezTo>
                  <a:pt x="6039" y="156"/>
                  <a:pt x="4216" y="480"/>
                  <a:pt x="1396" y="1364"/>
                </a:cubicBezTo>
                <a:cubicBezTo>
                  <a:pt x="786" y="1555"/>
                  <a:pt x="246" y="1685"/>
                  <a:pt x="199" y="1653"/>
                </a:cubicBezTo>
                <a:cubicBezTo>
                  <a:pt x="129" y="1606"/>
                  <a:pt x="110" y="1438"/>
                  <a:pt x="110" y="775"/>
                </a:cubicBezTo>
                <a:cubicBezTo>
                  <a:pt x="110" y="250"/>
                  <a:pt x="90" y="-34"/>
                  <a:pt x="55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230" name="صفحة…"/>
          <p:cNvSpPr txBox="1"/>
          <p:nvPr/>
        </p:nvSpPr>
        <p:spPr>
          <a:xfrm>
            <a:off x="4961466" y="3463810"/>
            <a:ext cx="664659" cy="701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400">
                <a:solidFill>
                  <a:schemeClr val="accent3">
                    <a:lumOff val="44000"/>
                  </a:schemeClr>
                </a:solidFill>
              </a:defRPr>
            </a:pPr>
            <a:r>
              <a:t>صفحة</a:t>
            </a:r>
          </a:p>
          <a:p>
            <a:pPr algn="ctr" rtl="0">
              <a:defRPr b="1" sz="2400">
                <a:solidFill>
                  <a:schemeClr val="accent3">
                    <a:lumOff val="44000"/>
                  </a:schemeClr>
                </a:solidFill>
              </a:defRPr>
            </a:pPr>
            <a:r>
              <a:t>٦٣</a:t>
            </a:r>
          </a:p>
        </p:txBody>
      </p:sp>
      <p:sp>
        <p:nvSpPr>
          <p:cNvPr id="1231" name="علمتني الرياضيات…"/>
          <p:cNvSpPr txBox="1"/>
          <p:nvPr/>
        </p:nvSpPr>
        <p:spPr>
          <a:xfrm>
            <a:off x="2011365" y="23771"/>
            <a:ext cx="5274170" cy="7707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lnSpc>
                <a:spcPct val="80000"/>
              </a:lnSpc>
              <a:defRPr b="1" sz="2000">
                <a:solidFill>
                  <a:schemeClr val="accent3">
                    <a:lumOff val="44000"/>
                  </a:schemeClr>
                </a:solidFill>
                <a:latin typeface="Jua"/>
                <a:ea typeface="Jua"/>
                <a:cs typeface="Jua"/>
                <a:sym typeface="Jua"/>
              </a:defRPr>
            </a:pPr>
            <a:r>
              <a:rPr>
                <a:solidFill>
                  <a:srgbClr val="FEFCDD"/>
                </a:solidFill>
              </a:rPr>
              <a:t>علمتني الرياضيات</a:t>
            </a:r>
            <a:r>
              <a:t>  </a:t>
            </a:r>
          </a:p>
          <a:p>
            <a:pPr algn="ctr" rtl="0">
              <a:lnSpc>
                <a:spcPct val="80000"/>
              </a:lnSpc>
              <a:defRPr b="1" sz="1500">
                <a:solidFill>
                  <a:srgbClr val="016E8F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ان سالب بعد سالب يعني موجب فالمصيبة بعد المصيبة تعني الفرج باذن الله </a:t>
            </a:r>
          </a:p>
        </p:txBody>
      </p:sp>
      <p:sp>
        <p:nvSpPr>
          <p:cNvPr id="1232" name="Google Shape;828;p33"/>
          <p:cNvSpPr txBox="1"/>
          <p:nvPr>
            <p:ph type="title" idx="4294967295"/>
          </p:nvPr>
        </p:nvSpPr>
        <p:spPr>
          <a:xfrm>
            <a:off x="6448281" y="3641911"/>
            <a:ext cx="2054568" cy="686997"/>
          </a:xfrm>
          <a:prstGeom prst="rect">
            <a:avLst/>
          </a:prstGeom>
          <a:solidFill>
            <a:schemeClr val="accent3">
              <a:lumOff val="44000"/>
            </a:schemeClr>
          </a:solidFill>
          <a:ln>
            <a:solidFill>
              <a:srgbClr val="B5D6D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162533" tIns="162533" rIns="162533" bIns="162533"/>
          <a:lstStyle>
            <a:lvl1pPr defTabSz="448055" rtl="0">
              <a:defRPr sz="1666"/>
            </a:lvl1pPr>
          </a:lstStyle>
          <a:p>
            <a:pPr/>
            <a:r>
              <a:t>استراتيجية التصفح</a:t>
            </a:r>
          </a:p>
        </p:txBody>
      </p:sp>
      <p:pic>
        <p:nvPicPr>
          <p:cNvPr id="1233" name="Google Shape;376;p19" descr="Google Shape;376;p19"/>
          <p:cNvPicPr>
            <a:picLocks noChangeAspect="1"/>
          </p:cNvPicPr>
          <p:nvPr/>
        </p:nvPicPr>
        <p:blipFill>
          <a:blip r:embed="rId6">
            <a:extLst/>
          </a:blip>
          <a:srcRect l="0" t="0" r="10" b="989"/>
          <a:stretch>
            <a:fillRect/>
          </a:stretch>
        </p:blipFill>
        <p:spPr>
          <a:xfrm>
            <a:off x="8111152" y="4145657"/>
            <a:ext cx="671738" cy="56868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grpSp>
        <p:nvGrpSpPr>
          <p:cNvPr id="1236" name="تجميع"/>
          <p:cNvGrpSpPr/>
          <p:nvPr/>
        </p:nvGrpSpPr>
        <p:grpSpPr>
          <a:xfrm rot="5400000">
            <a:off x="3330834" y="-223525"/>
            <a:ext cx="272545" cy="2988721"/>
            <a:chOff x="0" y="0"/>
            <a:chExt cx="272543" cy="2988719"/>
          </a:xfrm>
        </p:grpSpPr>
        <p:sp>
          <p:nvSpPr>
            <p:cNvPr id="1234" name="Google Shape;2631;p60"/>
            <p:cNvSpPr/>
            <p:nvPr/>
          </p:nvSpPr>
          <p:spPr>
            <a:xfrm rot="5400000">
              <a:off x="-296081" y="296080"/>
              <a:ext cx="864706" cy="2725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5248" y="21600"/>
                  </a:lnTo>
                  <a:lnTo>
                    <a:pt x="21600" y="10797"/>
                  </a:lnTo>
                  <a:lnTo>
                    <a:pt x="15248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9525" cap="flat">
              <a:solidFill>
                <a:srgbClr val="A5B7C5"/>
              </a:solidFill>
              <a:prstDash val="solid"/>
              <a:round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5" name="Google Shape;2632;p60"/>
            <p:cNvSpPr/>
            <p:nvPr/>
          </p:nvSpPr>
          <p:spPr>
            <a:xfrm rot="5400000">
              <a:off x="-1052880" y="1663296"/>
              <a:ext cx="2378303" cy="2725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09" y="10797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9525" cap="flat">
              <a:solidFill>
                <a:srgbClr val="667E92"/>
              </a:solidFill>
              <a:prstDash val="solid"/>
              <a:round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237" name="Google Shape;2844;p32"/>
          <p:cNvSpPr/>
          <p:nvPr/>
        </p:nvSpPr>
        <p:spPr>
          <a:xfrm>
            <a:off x="2047385" y="1159494"/>
            <a:ext cx="2020192" cy="222682"/>
          </a:xfrm>
          <a:prstGeom prst="roundRect">
            <a:avLst>
              <a:gd name="adj" fmla="val 0"/>
            </a:avLst>
          </a:prstGeom>
          <a:solidFill>
            <a:srgbClr val="ECBAB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1219200" rtl="0">
              <a:defRPr b="1" sz="1500">
                <a:solidFill>
                  <a:srgbClr val="551029"/>
                </a:solidFill>
              </a:defRPr>
            </a:lvl1pPr>
          </a:lstStyle>
          <a:p>
            <a:pPr/>
            <a:r>
              <a:t>مهارات سابقة</a:t>
            </a:r>
          </a:p>
        </p:txBody>
      </p:sp>
      <p:pic>
        <p:nvPicPr>
          <p:cNvPr id="1238" name="IMG_6621.jpeg" descr="IMG_6621.jpeg"/>
          <p:cNvPicPr>
            <a:picLocks noChangeAspect="1"/>
          </p:cNvPicPr>
          <p:nvPr/>
        </p:nvPicPr>
        <p:blipFill>
          <a:blip r:embed="rId7">
            <a:extLst/>
          </a:blip>
          <a:srcRect l="0" t="0" r="0" b="58229"/>
          <a:stretch>
            <a:fillRect/>
          </a:stretch>
        </p:blipFill>
        <p:spPr>
          <a:xfrm>
            <a:off x="674781" y="1799873"/>
            <a:ext cx="5216404" cy="7443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1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1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1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Class="entr" nodeType="after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27" grpId="2"/>
      <p:bldP build="whole" bldLvl="1" animBg="1" rev="0" advAuto="0" spid="1230" grpId="4"/>
      <p:bldP build="whole" bldLvl="1" animBg="1" rev="0" advAuto="0" spid="1229" grpId="3"/>
      <p:bldP build="whole" bldLvl="1" animBg="1" rev="0" advAuto="0" spid="1226" grpId="1"/>
      <p:bldP build="whole" bldLvl="1" animBg="1" rev="0" advAuto="0" spid="1232" grpId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2" name="Google Shape;932;p35"/>
          <p:cNvGrpSpPr/>
          <p:nvPr/>
        </p:nvGrpSpPr>
        <p:grpSpPr>
          <a:xfrm>
            <a:off x="8526185" y="1833740"/>
            <a:ext cx="333381" cy="333381"/>
            <a:chOff x="0" y="0"/>
            <a:chExt cx="333380" cy="333380"/>
          </a:xfrm>
        </p:grpSpPr>
        <p:sp>
          <p:nvSpPr>
            <p:cNvPr id="1240" name="Google Shape;933;p35"/>
            <p:cNvSpPr/>
            <p:nvPr/>
          </p:nvSpPr>
          <p:spPr>
            <a:xfrm>
              <a:off x="0" y="0"/>
              <a:ext cx="333381" cy="333381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241" name="Google Shape;934;p35" descr="Google Shape;934;p35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8330" y="3965"/>
              <a:ext cx="314647" cy="3146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45" name="Google Shape;943;p35"/>
          <p:cNvGrpSpPr/>
          <p:nvPr/>
        </p:nvGrpSpPr>
        <p:grpSpPr>
          <a:xfrm>
            <a:off x="8526185" y="2238369"/>
            <a:ext cx="333381" cy="333381"/>
            <a:chOff x="0" y="0"/>
            <a:chExt cx="333380" cy="333380"/>
          </a:xfrm>
        </p:grpSpPr>
        <p:sp>
          <p:nvSpPr>
            <p:cNvPr id="1243" name="Google Shape;944;p35"/>
            <p:cNvSpPr/>
            <p:nvPr/>
          </p:nvSpPr>
          <p:spPr>
            <a:xfrm>
              <a:off x="0" y="0"/>
              <a:ext cx="333381" cy="333381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244" name="Google Shape;945;p35" descr="Google Shape;945;p35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330" y="3965"/>
              <a:ext cx="314647" cy="3146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48" name="Google Shape;947;p35"/>
          <p:cNvGrpSpPr/>
          <p:nvPr/>
        </p:nvGrpSpPr>
        <p:grpSpPr>
          <a:xfrm>
            <a:off x="8493740" y="2656188"/>
            <a:ext cx="333381" cy="333381"/>
            <a:chOff x="0" y="0"/>
            <a:chExt cx="333380" cy="333380"/>
          </a:xfrm>
        </p:grpSpPr>
        <p:sp>
          <p:nvSpPr>
            <p:cNvPr id="1246" name="Google Shape;948;p35"/>
            <p:cNvSpPr/>
            <p:nvPr/>
          </p:nvSpPr>
          <p:spPr>
            <a:xfrm>
              <a:off x="0" y="0"/>
              <a:ext cx="333381" cy="333381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247" name="Google Shape;949;p35" descr="Google Shape;949;p35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330" y="3965"/>
              <a:ext cx="314647" cy="3146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53" name="تجميع"/>
          <p:cNvGrpSpPr/>
          <p:nvPr/>
        </p:nvGrpSpPr>
        <p:grpSpPr>
          <a:xfrm>
            <a:off x="1002436" y="873754"/>
            <a:ext cx="5801917" cy="385387"/>
            <a:chOff x="0" y="0"/>
            <a:chExt cx="5801916" cy="385386"/>
          </a:xfrm>
        </p:grpSpPr>
        <p:grpSp>
          <p:nvGrpSpPr>
            <p:cNvPr id="1251" name="تجميع"/>
            <p:cNvGrpSpPr/>
            <p:nvPr/>
          </p:nvGrpSpPr>
          <p:grpSpPr>
            <a:xfrm rot="5400000">
              <a:off x="2708264" y="-2708265"/>
              <a:ext cx="385387" cy="5801917"/>
              <a:chOff x="0" y="0"/>
              <a:chExt cx="385386" cy="5801916"/>
            </a:xfrm>
          </p:grpSpPr>
          <p:sp>
            <p:nvSpPr>
              <p:cNvPr id="1249" name="Google Shape;2631;p60"/>
              <p:cNvSpPr/>
              <p:nvPr/>
            </p:nvSpPr>
            <p:spPr>
              <a:xfrm rot="5400000">
                <a:off x="-646621" y="646620"/>
                <a:ext cx="1678628" cy="3853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50" name="Google Shape;2632;p60"/>
              <p:cNvSpPr/>
              <p:nvPr/>
            </p:nvSpPr>
            <p:spPr>
              <a:xfrm rot="5400000">
                <a:off x="-2115773" y="3300757"/>
                <a:ext cx="4616932" cy="3853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252" name="مرادف كلمة"/>
            <p:cNvSpPr txBox="1"/>
            <p:nvPr/>
          </p:nvSpPr>
          <p:spPr>
            <a:xfrm>
              <a:off x="4542346" y="64959"/>
              <a:ext cx="1248270" cy="255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20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مرادف كلمة </a:t>
              </a:r>
            </a:p>
          </p:txBody>
        </p:sp>
      </p:grpSp>
      <p:grpSp>
        <p:nvGrpSpPr>
          <p:cNvPr id="1256" name="Google Shape;1651;p46"/>
          <p:cNvGrpSpPr/>
          <p:nvPr/>
        </p:nvGrpSpPr>
        <p:grpSpPr>
          <a:xfrm>
            <a:off x="7424485" y="138546"/>
            <a:ext cx="1549637" cy="533168"/>
            <a:chOff x="0" y="64"/>
            <a:chExt cx="1549636" cy="533166"/>
          </a:xfrm>
        </p:grpSpPr>
        <p:sp>
          <p:nvSpPr>
            <p:cNvPr id="1254" name="شكل"/>
            <p:cNvSpPr/>
            <p:nvPr/>
          </p:nvSpPr>
          <p:spPr>
            <a:xfrm>
              <a:off x="4488" y="64"/>
              <a:ext cx="1529258" cy="533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14553" y="0"/>
                  </a:moveTo>
                  <a:cubicBezTo>
                    <a:pt x="14412" y="0"/>
                    <a:pt x="14269" y="26"/>
                    <a:pt x="14124" y="89"/>
                  </a:cubicBezTo>
                  <a:cubicBezTo>
                    <a:pt x="13578" y="226"/>
                    <a:pt x="13009" y="362"/>
                    <a:pt x="12433" y="362"/>
                  </a:cubicBezTo>
                  <a:cubicBezTo>
                    <a:pt x="12194" y="362"/>
                    <a:pt x="11954" y="338"/>
                    <a:pt x="11715" y="281"/>
                  </a:cubicBezTo>
                  <a:cubicBezTo>
                    <a:pt x="10828" y="89"/>
                    <a:pt x="9941" y="42"/>
                    <a:pt x="9054" y="42"/>
                  </a:cubicBezTo>
                  <a:cubicBezTo>
                    <a:pt x="8168" y="42"/>
                    <a:pt x="7281" y="89"/>
                    <a:pt x="6394" y="89"/>
                  </a:cubicBezTo>
                  <a:lnTo>
                    <a:pt x="5985" y="89"/>
                  </a:lnTo>
                  <a:cubicBezTo>
                    <a:pt x="4894" y="474"/>
                    <a:pt x="3802" y="1817"/>
                    <a:pt x="2666" y="1817"/>
                  </a:cubicBezTo>
                  <a:cubicBezTo>
                    <a:pt x="2120" y="1817"/>
                    <a:pt x="1574" y="2202"/>
                    <a:pt x="1029" y="3355"/>
                  </a:cubicBezTo>
                  <a:cubicBezTo>
                    <a:pt x="256" y="4698"/>
                    <a:pt x="164" y="7580"/>
                    <a:pt x="28" y="10462"/>
                  </a:cubicBezTo>
                  <a:cubicBezTo>
                    <a:pt x="-63" y="11612"/>
                    <a:pt x="73" y="12765"/>
                    <a:pt x="301" y="13341"/>
                  </a:cubicBezTo>
                  <a:cubicBezTo>
                    <a:pt x="437" y="13726"/>
                    <a:pt x="528" y="14301"/>
                    <a:pt x="574" y="15069"/>
                  </a:cubicBezTo>
                  <a:cubicBezTo>
                    <a:pt x="710" y="18336"/>
                    <a:pt x="1301" y="20639"/>
                    <a:pt x="2074" y="20832"/>
                  </a:cubicBezTo>
                  <a:cubicBezTo>
                    <a:pt x="2479" y="20866"/>
                    <a:pt x="2884" y="20874"/>
                    <a:pt x="3287" y="20874"/>
                  </a:cubicBezTo>
                  <a:cubicBezTo>
                    <a:pt x="3904" y="20874"/>
                    <a:pt x="4518" y="20850"/>
                    <a:pt x="5127" y="20850"/>
                  </a:cubicBezTo>
                  <a:cubicBezTo>
                    <a:pt x="6403" y="20850"/>
                    <a:pt x="7655" y="20954"/>
                    <a:pt x="8850" y="21600"/>
                  </a:cubicBezTo>
                  <a:cubicBezTo>
                    <a:pt x="9068" y="21457"/>
                    <a:pt x="9261" y="21420"/>
                    <a:pt x="9440" y="21420"/>
                  </a:cubicBezTo>
                  <a:cubicBezTo>
                    <a:pt x="9634" y="21420"/>
                    <a:pt x="9810" y="21465"/>
                    <a:pt x="9979" y="21465"/>
                  </a:cubicBezTo>
                  <a:cubicBezTo>
                    <a:pt x="10074" y="21465"/>
                    <a:pt x="10167" y="21452"/>
                    <a:pt x="10259" y="21407"/>
                  </a:cubicBezTo>
                  <a:cubicBezTo>
                    <a:pt x="11533" y="20639"/>
                    <a:pt x="12806" y="21022"/>
                    <a:pt x="14034" y="20254"/>
                  </a:cubicBezTo>
                  <a:cubicBezTo>
                    <a:pt x="14086" y="20228"/>
                    <a:pt x="14138" y="20215"/>
                    <a:pt x="14190" y="20215"/>
                  </a:cubicBezTo>
                  <a:cubicBezTo>
                    <a:pt x="14502" y="20215"/>
                    <a:pt x="14813" y="20639"/>
                    <a:pt x="15125" y="20639"/>
                  </a:cubicBezTo>
                  <a:cubicBezTo>
                    <a:pt x="15739" y="20351"/>
                    <a:pt x="16353" y="20207"/>
                    <a:pt x="16967" y="20207"/>
                  </a:cubicBezTo>
                  <a:cubicBezTo>
                    <a:pt x="17581" y="20207"/>
                    <a:pt x="18195" y="20351"/>
                    <a:pt x="18808" y="20639"/>
                  </a:cubicBezTo>
                  <a:cubicBezTo>
                    <a:pt x="18910" y="20705"/>
                    <a:pt x="19013" y="20738"/>
                    <a:pt x="19115" y="20738"/>
                  </a:cubicBezTo>
                  <a:cubicBezTo>
                    <a:pt x="19614" y="20738"/>
                    <a:pt x="20122" y="19991"/>
                    <a:pt x="20536" y="18718"/>
                  </a:cubicBezTo>
                  <a:cubicBezTo>
                    <a:pt x="20673" y="18143"/>
                    <a:pt x="20719" y="16990"/>
                    <a:pt x="20900" y="16797"/>
                  </a:cubicBezTo>
                  <a:cubicBezTo>
                    <a:pt x="21537" y="15647"/>
                    <a:pt x="21310" y="14494"/>
                    <a:pt x="21082" y="12765"/>
                  </a:cubicBezTo>
                  <a:cubicBezTo>
                    <a:pt x="20945" y="11997"/>
                    <a:pt x="20627" y="10844"/>
                    <a:pt x="20809" y="9884"/>
                  </a:cubicBezTo>
                  <a:cubicBezTo>
                    <a:pt x="20991" y="8541"/>
                    <a:pt x="20809" y="7773"/>
                    <a:pt x="20627" y="6812"/>
                  </a:cubicBezTo>
                  <a:cubicBezTo>
                    <a:pt x="20400" y="5466"/>
                    <a:pt x="20172" y="4316"/>
                    <a:pt x="19899" y="3163"/>
                  </a:cubicBezTo>
                  <a:cubicBezTo>
                    <a:pt x="19673" y="2010"/>
                    <a:pt x="19354" y="1242"/>
                    <a:pt x="19036" y="1049"/>
                  </a:cubicBezTo>
                  <a:cubicBezTo>
                    <a:pt x="18537" y="677"/>
                    <a:pt x="18018" y="466"/>
                    <a:pt x="17493" y="466"/>
                  </a:cubicBezTo>
                  <a:cubicBezTo>
                    <a:pt x="17205" y="466"/>
                    <a:pt x="16916" y="531"/>
                    <a:pt x="16625" y="666"/>
                  </a:cubicBezTo>
                  <a:cubicBezTo>
                    <a:pt x="15944" y="666"/>
                    <a:pt x="15261" y="0"/>
                    <a:pt x="145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1" sz="2400">
                  <a:solidFill>
                    <a:srgbClr val="A17A74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pPr>
            </a:p>
          </p:txBody>
        </p:sp>
        <p:sp>
          <p:nvSpPr>
            <p:cNvPr id="1255" name="مستطيل"/>
            <p:cNvSpPr txBox="1"/>
            <p:nvPr/>
          </p:nvSpPr>
          <p:spPr>
            <a:xfrm>
              <a:off x="0" y="2732"/>
              <a:ext cx="1549637" cy="5277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91424" tIns="91424" rIns="91424" bIns="91424" numCol="1" anchor="ctr">
              <a:noAutofit/>
            </a:bodyPr>
            <a:lstStyle/>
            <a:p>
              <a:pPr algn="ctr" rtl="0">
                <a:defRPr b="1" sz="2400">
                  <a:solidFill>
                    <a:srgbClr val="A17A74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pPr>
            </a:p>
          </p:txBody>
        </p:sp>
      </p:grpSp>
      <p:grpSp>
        <p:nvGrpSpPr>
          <p:cNvPr id="1272" name="Google Shape;1848;p53"/>
          <p:cNvGrpSpPr/>
          <p:nvPr/>
        </p:nvGrpSpPr>
        <p:grpSpPr>
          <a:xfrm>
            <a:off x="8467267" y="182962"/>
            <a:ext cx="451216" cy="426463"/>
            <a:chOff x="27" y="0"/>
            <a:chExt cx="451215" cy="426462"/>
          </a:xfrm>
        </p:grpSpPr>
        <p:sp>
          <p:nvSpPr>
            <p:cNvPr id="1257" name="Google Shape;1849;p53"/>
            <p:cNvSpPr/>
            <p:nvPr/>
          </p:nvSpPr>
          <p:spPr>
            <a:xfrm>
              <a:off x="7099" y="96898"/>
              <a:ext cx="338063" cy="289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8" name="Google Shape;1850;p53"/>
            <p:cNvSpPr/>
            <p:nvPr/>
          </p:nvSpPr>
          <p:spPr>
            <a:xfrm>
              <a:off x="317585" y="96898"/>
              <a:ext cx="78507" cy="289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9" name="Google Shape;1851;p53"/>
            <p:cNvSpPr/>
            <p:nvPr/>
          </p:nvSpPr>
          <p:spPr>
            <a:xfrm>
              <a:off x="7099" y="38211"/>
              <a:ext cx="338063" cy="636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0" name="Google Shape;1852;p53"/>
            <p:cNvSpPr/>
            <p:nvPr/>
          </p:nvSpPr>
          <p:spPr>
            <a:xfrm>
              <a:off x="340199" y="38211"/>
              <a:ext cx="55893" cy="636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1" name="Google Shape;1853;p53"/>
            <p:cNvSpPr/>
            <p:nvPr/>
          </p:nvSpPr>
          <p:spPr>
            <a:xfrm>
              <a:off x="53780" y="7072"/>
              <a:ext cx="41008" cy="6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2" name="Google Shape;1854;p53"/>
            <p:cNvSpPr/>
            <p:nvPr/>
          </p:nvSpPr>
          <p:spPr>
            <a:xfrm>
              <a:off x="308375" y="7072"/>
              <a:ext cx="41036" cy="6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3" name="Google Shape;1855;p53"/>
            <p:cNvSpPr/>
            <p:nvPr/>
          </p:nvSpPr>
          <p:spPr>
            <a:xfrm>
              <a:off x="50244" y="149939"/>
              <a:ext cx="302703" cy="183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4" name="Google Shape;1856;p53"/>
            <p:cNvSpPr/>
            <p:nvPr/>
          </p:nvSpPr>
          <p:spPr>
            <a:xfrm>
              <a:off x="213615" y="189548"/>
              <a:ext cx="230556" cy="230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5" name="Google Shape;1857;p53"/>
            <p:cNvSpPr/>
            <p:nvPr/>
          </p:nvSpPr>
          <p:spPr>
            <a:xfrm>
              <a:off x="240478" y="215725"/>
              <a:ext cx="177515" cy="177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6" name="Google Shape;1858;p53"/>
            <p:cNvSpPr/>
            <p:nvPr/>
          </p:nvSpPr>
          <p:spPr>
            <a:xfrm>
              <a:off x="301303" y="215725"/>
              <a:ext cx="116690" cy="177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7" name="Google Shape;1859;p53"/>
            <p:cNvSpPr/>
            <p:nvPr/>
          </p:nvSpPr>
          <p:spPr>
            <a:xfrm>
              <a:off x="314734" y="289982"/>
              <a:ext cx="29002" cy="29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8" name="Google Shape;1860;p53"/>
            <p:cNvSpPr/>
            <p:nvPr/>
          </p:nvSpPr>
          <p:spPr>
            <a:xfrm>
              <a:off x="27" y="-1"/>
              <a:ext cx="403137" cy="392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9" name="Google Shape;1861;p53"/>
            <p:cNvSpPr/>
            <p:nvPr/>
          </p:nvSpPr>
          <p:spPr>
            <a:xfrm>
              <a:off x="43857" y="143579"/>
              <a:ext cx="407386" cy="282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0" name="Google Shape;1862;p53"/>
            <p:cNvSpPr/>
            <p:nvPr/>
          </p:nvSpPr>
          <p:spPr>
            <a:xfrm>
              <a:off x="233406" y="209339"/>
              <a:ext cx="190974" cy="190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1" name="Google Shape;1863;p53"/>
            <p:cNvSpPr/>
            <p:nvPr/>
          </p:nvSpPr>
          <p:spPr>
            <a:xfrm>
              <a:off x="306264" y="246837"/>
              <a:ext cx="43832" cy="96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281" name="تجميع"/>
          <p:cNvGrpSpPr/>
          <p:nvPr/>
        </p:nvGrpSpPr>
        <p:grpSpPr>
          <a:xfrm>
            <a:off x="1400954" y="236253"/>
            <a:ext cx="400287" cy="400287"/>
            <a:chOff x="0" y="0"/>
            <a:chExt cx="400286" cy="400286"/>
          </a:xfrm>
        </p:grpSpPr>
        <p:grpSp>
          <p:nvGrpSpPr>
            <p:cNvPr id="1275" name="Google Shape;1380;p42"/>
            <p:cNvGrpSpPr/>
            <p:nvPr/>
          </p:nvGrpSpPr>
          <p:grpSpPr>
            <a:xfrm>
              <a:off x="0" y="0"/>
              <a:ext cx="400287" cy="400287"/>
              <a:chOff x="0" y="0"/>
              <a:chExt cx="400286" cy="400286"/>
            </a:xfrm>
          </p:grpSpPr>
          <p:sp>
            <p:nvSpPr>
              <p:cNvPr id="1273" name="Google Shape;1381;p42"/>
              <p:cNvSpPr/>
              <p:nvPr/>
            </p:nvSpPr>
            <p:spPr>
              <a:xfrm>
                <a:off x="-1" y="-1"/>
                <a:ext cx="400288" cy="40028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274" name="Google Shape;1382;p42" descr="Google Shape;1382;p42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0002" y="4760"/>
                <a:ext cx="377794" cy="37779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80" name="Google Shape;1394;p42"/>
            <p:cNvGrpSpPr/>
            <p:nvPr/>
          </p:nvGrpSpPr>
          <p:grpSpPr>
            <a:xfrm>
              <a:off x="100815" y="109696"/>
              <a:ext cx="198656" cy="180914"/>
              <a:chOff x="0" y="0"/>
              <a:chExt cx="198655" cy="180912"/>
            </a:xfrm>
          </p:grpSpPr>
          <p:sp>
            <p:nvSpPr>
              <p:cNvPr id="1276" name="Google Shape;1395;p42"/>
              <p:cNvSpPr/>
              <p:nvPr/>
            </p:nvSpPr>
            <p:spPr>
              <a:xfrm>
                <a:off x="99570" y="25643"/>
                <a:ext cx="99086" cy="1552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010" y="0"/>
                    </a:moveTo>
                    <a:lnTo>
                      <a:pt x="16010" y="17142"/>
                    </a:lnTo>
                    <a:cubicBezTo>
                      <a:pt x="16010" y="17621"/>
                      <a:pt x="15259" y="17965"/>
                      <a:pt x="14506" y="17965"/>
                    </a:cubicBezTo>
                    <a:cubicBezTo>
                      <a:pt x="10208" y="17965"/>
                      <a:pt x="5587" y="18925"/>
                      <a:pt x="2364" y="20570"/>
                    </a:cubicBezTo>
                    <a:cubicBezTo>
                      <a:pt x="1828" y="20775"/>
                      <a:pt x="645" y="21600"/>
                      <a:pt x="0" y="21600"/>
                    </a:cubicBezTo>
                    <a:lnTo>
                      <a:pt x="17303" y="21600"/>
                    </a:lnTo>
                    <a:cubicBezTo>
                      <a:pt x="19557" y="21600"/>
                      <a:pt x="21600" y="20364"/>
                      <a:pt x="21600" y="18925"/>
                    </a:cubicBezTo>
                    <a:lnTo>
                      <a:pt x="21600" y="2673"/>
                    </a:lnTo>
                    <a:cubicBezTo>
                      <a:pt x="21600" y="1164"/>
                      <a:pt x="19666" y="0"/>
                      <a:pt x="17303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77" name="Google Shape;1396;p42"/>
              <p:cNvSpPr/>
              <p:nvPr/>
            </p:nvSpPr>
            <p:spPr>
              <a:xfrm>
                <a:off x="38457" y="0"/>
                <a:ext cx="54214" cy="1611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19090"/>
                    </a:lnTo>
                    <a:cubicBezTo>
                      <a:pt x="7262" y="19289"/>
                      <a:pt x="15510" y="20082"/>
                      <a:pt x="21600" y="21600"/>
                    </a:cubicBezTo>
                    <a:lnTo>
                      <a:pt x="21600" y="2510"/>
                    </a:lnTo>
                    <a:cubicBezTo>
                      <a:pt x="15510" y="992"/>
                      <a:pt x="7655" y="199"/>
                      <a:pt x="0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78" name="Google Shape;1397;p42"/>
              <p:cNvSpPr/>
              <p:nvPr/>
            </p:nvSpPr>
            <p:spPr>
              <a:xfrm>
                <a:off x="105484" y="0"/>
                <a:ext cx="54229" cy="1611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334" y="199"/>
                      <a:pt x="6089" y="992"/>
                      <a:pt x="0" y="2510"/>
                    </a:cubicBezTo>
                    <a:lnTo>
                      <a:pt x="0" y="21600"/>
                    </a:lnTo>
                    <a:cubicBezTo>
                      <a:pt x="6089" y="20082"/>
                      <a:pt x="13941" y="19289"/>
                      <a:pt x="21600" y="1909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79" name="Google Shape;1398;p42"/>
              <p:cNvSpPr/>
              <p:nvPr/>
            </p:nvSpPr>
            <p:spPr>
              <a:xfrm>
                <a:off x="-1" y="25643"/>
                <a:ext cx="98586" cy="1552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213" y="0"/>
                    </a:moveTo>
                    <a:cubicBezTo>
                      <a:pt x="1944" y="0"/>
                      <a:pt x="0" y="1164"/>
                      <a:pt x="0" y="2605"/>
                    </a:cubicBezTo>
                    <a:lnTo>
                      <a:pt x="0" y="18855"/>
                    </a:lnTo>
                    <a:cubicBezTo>
                      <a:pt x="110" y="20364"/>
                      <a:pt x="1944" y="21600"/>
                      <a:pt x="4213" y="21600"/>
                    </a:cubicBezTo>
                    <a:lnTo>
                      <a:pt x="21600" y="21600"/>
                    </a:lnTo>
                    <a:cubicBezTo>
                      <a:pt x="20952" y="21600"/>
                      <a:pt x="19766" y="20912"/>
                      <a:pt x="19224" y="20570"/>
                    </a:cubicBezTo>
                    <a:cubicBezTo>
                      <a:pt x="15875" y="18855"/>
                      <a:pt x="11234" y="17965"/>
                      <a:pt x="7021" y="17965"/>
                    </a:cubicBezTo>
                    <a:cubicBezTo>
                      <a:pt x="6266" y="17965"/>
                      <a:pt x="5615" y="17554"/>
                      <a:pt x="5615" y="17142"/>
                    </a:cubicBezTo>
                    <a:lnTo>
                      <a:pt x="5615" y="0"/>
                    </a:ln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1290" name="تجميع"/>
          <p:cNvGrpSpPr/>
          <p:nvPr/>
        </p:nvGrpSpPr>
        <p:grpSpPr>
          <a:xfrm>
            <a:off x="8558631" y="1556402"/>
            <a:ext cx="268490" cy="268491"/>
            <a:chOff x="0" y="0"/>
            <a:chExt cx="268489" cy="268489"/>
          </a:xfrm>
        </p:grpSpPr>
        <p:grpSp>
          <p:nvGrpSpPr>
            <p:cNvPr id="1284" name="Google Shape;2283;p55"/>
            <p:cNvGrpSpPr/>
            <p:nvPr/>
          </p:nvGrpSpPr>
          <p:grpSpPr>
            <a:xfrm>
              <a:off x="-1" y="-1"/>
              <a:ext cx="268491" cy="268491"/>
              <a:chOff x="0" y="0"/>
              <a:chExt cx="268489" cy="268489"/>
            </a:xfrm>
          </p:grpSpPr>
          <p:sp>
            <p:nvSpPr>
              <p:cNvPr id="1282" name="Google Shape;2284;p55"/>
              <p:cNvSpPr/>
              <p:nvPr/>
            </p:nvSpPr>
            <p:spPr>
              <a:xfrm rot="10800000">
                <a:off x="0" y="-1"/>
                <a:ext cx="268490" cy="268491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283" name="Google Shape;2285;p55" descr="Google Shape;2285;p55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8378" y="11893"/>
                <a:ext cx="253403" cy="25340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89" name="تجميع"/>
            <p:cNvGrpSpPr/>
            <p:nvPr/>
          </p:nvGrpSpPr>
          <p:grpSpPr>
            <a:xfrm>
              <a:off x="61841" y="62548"/>
              <a:ext cx="143399" cy="143401"/>
              <a:chOff x="0" y="0"/>
              <a:chExt cx="143398" cy="143400"/>
            </a:xfrm>
          </p:grpSpPr>
          <p:sp>
            <p:nvSpPr>
              <p:cNvPr id="1285" name="Google Shape;2298;p55"/>
              <p:cNvSpPr/>
              <p:nvPr/>
            </p:nvSpPr>
            <p:spPr>
              <a:xfrm>
                <a:off x="25766" y="25215"/>
                <a:ext cx="92427" cy="924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7" y="0"/>
                    </a:moveTo>
                    <a:cubicBezTo>
                      <a:pt x="4844" y="0"/>
                      <a:pt x="0" y="4843"/>
                      <a:pt x="0" y="10803"/>
                    </a:cubicBezTo>
                    <a:cubicBezTo>
                      <a:pt x="0" y="16757"/>
                      <a:pt x="4844" y="21600"/>
                      <a:pt x="10797" y="21600"/>
                    </a:cubicBezTo>
                    <a:cubicBezTo>
                      <a:pt x="16756" y="21600"/>
                      <a:pt x="21600" y="16757"/>
                      <a:pt x="21600" y="10803"/>
                    </a:cubicBezTo>
                    <a:cubicBezTo>
                      <a:pt x="21600" y="9074"/>
                      <a:pt x="21144" y="7403"/>
                      <a:pt x="20364" y="5890"/>
                    </a:cubicBezTo>
                    <a:lnTo>
                      <a:pt x="19872" y="5890"/>
                    </a:lnTo>
                    <a:lnTo>
                      <a:pt x="18745" y="7017"/>
                    </a:lnTo>
                    <a:cubicBezTo>
                      <a:pt x="19322" y="8194"/>
                      <a:pt x="19625" y="9488"/>
                      <a:pt x="19635" y="10803"/>
                    </a:cubicBezTo>
                    <a:cubicBezTo>
                      <a:pt x="19635" y="15672"/>
                      <a:pt x="15667" y="19637"/>
                      <a:pt x="10797" y="19637"/>
                    </a:cubicBezTo>
                    <a:cubicBezTo>
                      <a:pt x="5928" y="19637"/>
                      <a:pt x="1963" y="15672"/>
                      <a:pt x="1963" y="10803"/>
                    </a:cubicBezTo>
                    <a:cubicBezTo>
                      <a:pt x="1963" y="5926"/>
                      <a:pt x="5928" y="1963"/>
                      <a:pt x="10797" y="1963"/>
                    </a:cubicBezTo>
                    <a:cubicBezTo>
                      <a:pt x="12111" y="1969"/>
                      <a:pt x="13405" y="2271"/>
                      <a:pt x="14584" y="2848"/>
                    </a:cubicBezTo>
                    <a:lnTo>
                      <a:pt x="15709" y="1727"/>
                    </a:lnTo>
                    <a:lnTo>
                      <a:pt x="15709" y="1229"/>
                    </a:lnTo>
                    <a:cubicBezTo>
                      <a:pt x="14196" y="450"/>
                      <a:pt x="12525" y="0"/>
                      <a:pt x="10797" y="0"/>
                    </a:cubicBezTo>
                    <a:close/>
                  </a:path>
                </a:pathLst>
              </a:custGeom>
              <a:solidFill>
                <a:srgbClr val="00A1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1286" name="Google Shape;2299;p55"/>
              <p:cNvSpPr/>
              <p:nvPr/>
            </p:nvSpPr>
            <p:spPr>
              <a:xfrm>
                <a:off x="42556" y="42016"/>
                <a:ext cx="58829" cy="58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81" h="21600" fill="norm" stroke="1" extrusionOk="0">
                    <a:moveTo>
                      <a:pt x="10388" y="0"/>
                    </a:moveTo>
                    <a:cubicBezTo>
                      <a:pt x="6186" y="0"/>
                      <a:pt x="2403" y="2634"/>
                      <a:pt x="790" y="6665"/>
                    </a:cubicBezTo>
                    <a:cubicBezTo>
                      <a:pt x="-819" y="10707"/>
                      <a:pt x="77" y="15347"/>
                      <a:pt x="3045" y="18441"/>
                    </a:cubicBezTo>
                    <a:cubicBezTo>
                      <a:pt x="5029" y="20504"/>
                      <a:pt x="7686" y="21600"/>
                      <a:pt x="10388" y="21600"/>
                    </a:cubicBezTo>
                    <a:cubicBezTo>
                      <a:pt x="11729" y="21600"/>
                      <a:pt x="13077" y="21332"/>
                      <a:pt x="14363" y="20777"/>
                    </a:cubicBezTo>
                    <a:cubicBezTo>
                      <a:pt x="18250" y="19108"/>
                      <a:pt x="20781" y="15167"/>
                      <a:pt x="20781" y="10805"/>
                    </a:cubicBezTo>
                    <a:cubicBezTo>
                      <a:pt x="20765" y="9570"/>
                      <a:pt x="20552" y="8360"/>
                      <a:pt x="20140" y="7209"/>
                    </a:cubicBezTo>
                    <a:lnTo>
                      <a:pt x="17711" y="9742"/>
                    </a:lnTo>
                    <a:cubicBezTo>
                      <a:pt x="17766" y="10089"/>
                      <a:pt x="17798" y="10442"/>
                      <a:pt x="17814" y="10805"/>
                    </a:cubicBezTo>
                    <a:cubicBezTo>
                      <a:pt x="17814" y="13924"/>
                      <a:pt x="16000" y="16738"/>
                      <a:pt x="13230" y="17933"/>
                    </a:cubicBezTo>
                    <a:cubicBezTo>
                      <a:pt x="12312" y="18326"/>
                      <a:pt x="11348" y="18517"/>
                      <a:pt x="10391" y="18517"/>
                    </a:cubicBezTo>
                    <a:cubicBezTo>
                      <a:pt x="8459" y="18517"/>
                      <a:pt x="6561" y="17733"/>
                      <a:pt x="5142" y="16252"/>
                    </a:cubicBezTo>
                    <a:cubicBezTo>
                      <a:pt x="3021" y="14047"/>
                      <a:pt x="2388" y="10732"/>
                      <a:pt x="3536" y="7851"/>
                    </a:cubicBezTo>
                    <a:cubicBezTo>
                      <a:pt x="4682" y="4963"/>
                      <a:pt x="7389" y="3085"/>
                      <a:pt x="10388" y="3085"/>
                    </a:cubicBezTo>
                    <a:cubicBezTo>
                      <a:pt x="10730" y="3094"/>
                      <a:pt x="11069" y="3126"/>
                      <a:pt x="11411" y="3192"/>
                    </a:cubicBezTo>
                    <a:lnTo>
                      <a:pt x="13847" y="659"/>
                    </a:lnTo>
                    <a:cubicBezTo>
                      <a:pt x="12741" y="230"/>
                      <a:pt x="11569" y="8"/>
                      <a:pt x="10388" y="0"/>
                    </a:cubicBezTo>
                    <a:close/>
                  </a:path>
                </a:pathLst>
              </a:custGeom>
              <a:solidFill>
                <a:srgbClr val="00A1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1287" name="Google Shape;2300;p55"/>
              <p:cNvSpPr/>
              <p:nvPr/>
            </p:nvSpPr>
            <p:spPr>
              <a:xfrm>
                <a:off x="0" y="7"/>
                <a:ext cx="143393" cy="1433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40" y="0"/>
                    </a:moveTo>
                    <a:cubicBezTo>
                      <a:pt x="4908" y="0"/>
                      <a:pt x="0" y="4826"/>
                      <a:pt x="0" y="10760"/>
                    </a:cubicBezTo>
                    <a:cubicBezTo>
                      <a:pt x="0" y="16690"/>
                      <a:pt x="4908" y="21600"/>
                      <a:pt x="10840" y="21600"/>
                    </a:cubicBezTo>
                    <a:cubicBezTo>
                      <a:pt x="16774" y="21600"/>
                      <a:pt x="21600" y="16690"/>
                      <a:pt x="21600" y="10760"/>
                    </a:cubicBezTo>
                    <a:cubicBezTo>
                      <a:pt x="21597" y="9194"/>
                      <a:pt x="21253" y="7644"/>
                      <a:pt x="20588" y="6227"/>
                    </a:cubicBezTo>
                    <a:lnTo>
                      <a:pt x="19778" y="7036"/>
                    </a:lnTo>
                    <a:cubicBezTo>
                      <a:pt x="19420" y="7395"/>
                      <a:pt x="18937" y="7593"/>
                      <a:pt x="18435" y="7593"/>
                    </a:cubicBezTo>
                    <a:lnTo>
                      <a:pt x="18415" y="7593"/>
                    </a:lnTo>
                    <a:cubicBezTo>
                      <a:pt x="18839" y="8597"/>
                      <a:pt x="19063" y="9669"/>
                      <a:pt x="19069" y="10760"/>
                    </a:cubicBezTo>
                    <a:cubicBezTo>
                      <a:pt x="19069" y="15296"/>
                      <a:pt x="15377" y="18984"/>
                      <a:pt x="10840" y="18984"/>
                    </a:cubicBezTo>
                    <a:cubicBezTo>
                      <a:pt x="6304" y="18984"/>
                      <a:pt x="2616" y="15296"/>
                      <a:pt x="2616" y="10760"/>
                    </a:cubicBezTo>
                    <a:cubicBezTo>
                      <a:pt x="2616" y="6224"/>
                      <a:pt x="6304" y="2531"/>
                      <a:pt x="10840" y="2531"/>
                    </a:cubicBezTo>
                    <a:cubicBezTo>
                      <a:pt x="11928" y="2537"/>
                      <a:pt x="13005" y="2761"/>
                      <a:pt x="14007" y="3186"/>
                    </a:cubicBezTo>
                    <a:lnTo>
                      <a:pt x="14007" y="3165"/>
                    </a:lnTo>
                    <a:cubicBezTo>
                      <a:pt x="14003" y="2660"/>
                      <a:pt x="14203" y="2177"/>
                      <a:pt x="14560" y="1822"/>
                    </a:cubicBezTo>
                    <a:lnTo>
                      <a:pt x="15369" y="1012"/>
                    </a:lnTo>
                    <a:cubicBezTo>
                      <a:pt x="13953" y="347"/>
                      <a:pt x="12407" y="3"/>
                      <a:pt x="10840" y="0"/>
                    </a:cubicBezTo>
                    <a:close/>
                  </a:path>
                </a:pathLst>
              </a:custGeom>
              <a:solidFill>
                <a:srgbClr val="00A1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1288" name="Google Shape;2301;p55"/>
              <p:cNvSpPr/>
              <p:nvPr/>
            </p:nvSpPr>
            <p:spPr>
              <a:xfrm>
                <a:off x="59359" y="0"/>
                <a:ext cx="84040" cy="84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1" h="21600" fill="norm" stroke="1" extrusionOk="0">
                    <a:moveTo>
                      <a:pt x="15743" y="0"/>
                    </a:moveTo>
                    <a:cubicBezTo>
                      <a:pt x="15483" y="0"/>
                      <a:pt x="15219" y="98"/>
                      <a:pt x="15003" y="319"/>
                    </a:cubicBezTo>
                    <a:lnTo>
                      <a:pt x="10805" y="4638"/>
                    </a:lnTo>
                    <a:cubicBezTo>
                      <a:pt x="10608" y="4839"/>
                      <a:pt x="10496" y="5116"/>
                      <a:pt x="10502" y="5403"/>
                    </a:cubicBezTo>
                    <a:lnTo>
                      <a:pt x="10502" y="9275"/>
                    </a:lnTo>
                    <a:lnTo>
                      <a:pt x="4500" y="15443"/>
                    </a:lnTo>
                    <a:cubicBezTo>
                      <a:pt x="4080" y="15236"/>
                      <a:pt x="3620" y="15120"/>
                      <a:pt x="3150" y="15120"/>
                    </a:cubicBezTo>
                    <a:cubicBezTo>
                      <a:pt x="1875" y="15120"/>
                      <a:pt x="727" y="15910"/>
                      <a:pt x="240" y="17119"/>
                    </a:cubicBezTo>
                    <a:cubicBezTo>
                      <a:pt x="-247" y="18329"/>
                      <a:pt x="21" y="19722"/>
                      <a:pt x="923" y="20649"/>
                    </a:cubicBezTo>
                    <a:cubicBezTo>
                      <a:pt x="1525" y="21271"/>
                      <a:pt x="2332" y="21600"/>
                      <a:pt x="3150" y="21600"/>
                    </a:cubicBezTo>
                    <a:cubicBezTo>
                      <a:pt x="3555" y="21600"/>
                      <a:pt x="3964" y="21518"/>
                      <a:pt x="4355" y="21353"/>
                    </a:cubicBezTo>
                    <a:cubicBezTo>
                      <a:pt x="5530" y="20852"/>
                      <a:pt x="6303" y="19670"/>
                      <a:pt x="6303" y="18364"/>
                    </a:cubicBezTo>
                    <a:cubicBezTo>
                      <a:pt x="6298" y="17880"/>
                      <a:pt x="6190" y="17407"/>
                      <a:pt x="5984" y="16975"/>
                    </a:cubicBezTo>
                    <a:lnTo>
                      <a:pt x="11986" y="10801"/>
                    </a:lnTo>
                    <a:lnTo>
                      <a:pt x="15749" y="10801"/>
                    </a:lnTo>
                    <a:cubicBezTo>
                      <a:pt x="16028" y="10801"/>
                      <a:pt x="16292" y="10686"/>
                      <a:pt x="16493" y="10483"/>
                    </a:cubicBezTo>
                    <a:lnTo>
                      <a:pt x="20693" y="6165"/>
                    </a:lnTo>
                    <a:cubicBezTo>
                      <a:pt x="21353" y="5486"/>
                      <a:pt x="20883" y="4321"/>
                      <a:pt x="19947" y="4321"/>
                    </a:cubicBezTo>
                    <a:lnTo>
                      <a:pt x="16801" y="4321"/>
                    </a:lnTo>
                    <a:lnTo>
                      <a:pt x="16801" y="1084"/>
                    </a:lnTo>
                    <a:cubicBezTo>
                      <a:pt x="16801" y="430"/>
                      <a:pt x="16284" y="0"/>
                      <a:pt x="15743" y="0"/>
                    </a:cubicBezTo>
                    <a:close/>
                  </a:path>
                </a:pathLst>
              </a:custGeom>
              <a:solidFill>
                <a:srgbClr val="00A1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sp>
        <p:nvSpPr>
          <p:cNvPr id="1291" name="القياسية   :"/>
          <p:cNvSpPr txBox="1"/>
          <p:nvPr/>
        </p:nvSpPr>
        <p:spPr>
          <a:xfrm>
            <a:off x="4174263" y="873726"/>
            <a:ext cx="1084970" cy="2960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100">
                <a:solidFill>
                  <a:srgbClr val="333333"/>
                </a:solidFill>
              </a:defRPr>
            </a:lvl1pPr>
          </a:lstStyle>
          <a:p>
            <a:pPr rtl="0">
              <a:defRPr/>
            </a:pPr>
            <a:r>
              <a:t>القياسية   : </a:t>
            </a:r>
          </a:p>
        </p:txBody>
      </p:sp>
      <p:sp>
        <p:nvSpPr>
          <p:cNvPr id="1292" name="المثالية ،او بمعني المعيارية  ،…"/>
          <p:cNvSpPr txBox="1"/>
          <p:nvPr/>
        </p:nvSpPr>
        <p:spPr>
          <a:xfrm>
            <a:off x="879829" y="892152"/>
            <a:ext cx="3226900" cy="259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b="1" sz="18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المثالية ،او بمعني المعيارية  ،…</a:t>
            </a:r>
          </a:p>
        </p:txBody>
      </p:sp>
      <p:sp>
        <p:nvSpPr>
          <p:cNvPr id="1293" name="مستطيل مستدير الزوايا"/>
          <p:cNvSpPr/>
          <p:nvPr/>
        </p:nvSpPr>
        <p:spPr>
          <a:xfrm>
            <a:off x="871693" y="1309688"/>
            <a:ext cx="6206247" cy="3416639"/>
          </a:xfrm>
          <a:prstGeom prst="roundRect">
            <a:avLst>
              <a:gd name="adj" fmla="val 6139"/>
            </a:avLst>
          </a:prstGeom>
          <a:solidFill>
            <a:srgbClr val="FEFEFE"/>
          </a:solidFill>
          <a:ln w="12700">
            <a:solidFill>
              <a:schemeClr val="accent1"/>
            </a:solidFill>
            <a:custDash>
              <a:ds d="100000" sp="200000"/>
            </a:custDash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294" name="تمثيل العلاقة بين الكميات والمعادلات"/>
          <p:cNvSpPr txBox="1"/>
          <p:nvPr/>
        </p:nvSpPr>
        <p:spPr>
          <a:xfrm>
            <a:off x="5201018" y="2766069"/>
            <a:ext cx="1237357" cy="905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100">
                <a:solidFill>
                  <a:srgbClr val="11053B"/>
                </a:solidFill>
              </a:defRPr>
            </a:lvl1pPr>
          </a:lstStyle>
          <a:p>
            <a:pPr rtl="0">
              <a:defRPr/>
            </a:pPr>
            <a:r>
              <a:t>تمثيل العلاقة بين الكميات والمعادلات </a:t>
            </a:r>
          </a:p>
        </p:txBody>
      </p:sp>
      <p:grpSp>
        <p:nvGrpSpPr>
          <p:cNvPr id="1297" name="🎯تميز المعادلة الخطية وتحديد مقطعها السيني والصادي .…"/>
          <p:cNvGrpSpPr/>
          <p:nvPr/>
        </p:nvGrpSpPr>
        <p:grpSpPr>
          <a:xfrm>
            <a:off x="3399711" y="2777758"/>
            <a:ext cx="1414034" cy="1249587"/>
            <a:chOff x="0" y="0"/>
            <a:chExt cx="1414032" cy="1249585"/>
          </a:xfrm>
        </p:grpSpPr>
        <p:sp>
          <p:nvSpPr>
            <p:cNvPr id="1296" name="🎯تميز المعادلة الخطية وتحديد مقطعها السيني والصادي .…"/>
            <p:cNvSpPr txBox="1"/>
            <p:nvPr/>
          </p:nvSpPr>
          <p:spPr>
            <a:xfrm>
              <a:off x="6350" y="6350"/>
              <a:ext cx="1401333" cy="1236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defRPr b="1" sz="1200">
                  <a:solidFill>
                    <a:srgbClr val="11053B"/>
                  </a:solidFill>
                </a:defRPr>
              </a:pPr>
            </a:p>
            <a:p>
              <a:pPr algn="r" rtl="0">
                <a:defRPr b="1" sz="1200">
                  <a:solidFill>
                    <a:srgbClr val="11053B"/>
                  </a:solidFill>
                </a:defRPr>
              </a:pPr>
              <a:r>
                <a:t>🎯تميز المعادلة الخطية وتحديد مقطعها السيني والصادي . </a:t>
              </a:r>
            </a:p>
            <a:p>
              <a:pPr algn="r" rtl="0">
                <a:defRPr b="1" sz="1200">
                  <a:solidFill>
                    <a:srgbClr val="11053B"/>
                  </a:solidFill>
                </a:defRPr>
              </a:pPr>
              <a:r>
                <a:t>🎯تمثيل المعادلات الخطية بيانيا </a:t>
              </a:r>
            </a:p>
          </p:txBody>
        </p:sp>
        <p:pic>
          <p:nvPicPr>
            <p:cNvPr id="1295" name="🎯تميز المعادلة الخطية وتحديد مقطعها السيني والصادي .… 🎯تميز المعادلة الخطية وتحديد مقطعها السيني والصادي . 🎯تمثيل المعادلات الخطية بيانيا " descr="🎯تميز المعادلة الخطية وتحديد مقطعها السيني والصادي .… 🎯تميز المعادلة الخطية وتحديد مقطعها السيني والصادي . 🎯تمثيل المعادلات الخطية بيانيا 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414033" cy="1249586"/>
            </a:xfrm>
            <a:prstGeom prst="rect">
              <a:avLst/>
            </a:prstGeom>
            <a:effectLst/>
          </p:spPr>
        </p:pic>
      </p:grpSp>
      <p:sp>
        <p:nvSpPr>
          <p:cNvPr id="1298" name="المعادلة الخطية الصورة القياسية ،الحد الثابت ،المقطع السيني ، المقطع الصادي"/>
          <p:cNvSpPr txBox="1"/>
          <p:nvPr/>
        </p:nvSpPr>
        <p:spPr>
          <a:xfrm>
            <a:off x="7205481" y="3841488"/>
            <a:ext cx="1762292" cy="578800"/>
          </a:xfrm>
          <a:prstGeom prst="rect">
            <a:avLst/>
          </a:prstGeom>
          <a:gradFill>
            <a:gsLst>
              <a:gs pos="0">
                <a:srgbClr val="F9FAF4"/>
              </a:gs>
              <a:gs pos="100000">
                <a:srgbClr val="FFF2E2"/>
              </a:gs>
            </a:gsLst>
            <a:lin ang="16200000"/>
          </a:gradFill>
          <a:ln w="12700">
            <a:solidFill>
              <a:schemeClr val="accent2">
                <a:satOff val="-63299"/>
                <a:lumOff val="-17333"/>
              </a:schemeClr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300">
                <a:solidFill>
                  <a:srgbClr val="11053B"/>
                </a:solidFill>
              </a:defRPr>
            </a:lvl1pPr>
          </a:lstStyle>
          <a:p>
            <a:pPr rtl="0">
              <a:defRPr/>
            </a:pPr>
            <a:r>
              <a:t>المعادلة الخطية الصورة القياسية ،الحد الثابت ،المقطع السيني ، المقطع الصادي </a:t>
            </a:r>
          </a:p>
        </p:txBody>
      </p:sp>
      <p:grpSp>
        <p:nvGrpSpPr>
          <p:cNvPr id="1301" name="تجميع"/>
          <p:cNvGrpSpPr/>
          <p:nvPr/>
        </p:nvGrpSpPr>
        <p:grpSpPr>
          <a:xfrm>
            <a:off x="7326777" y="3527574"/>
            <a:ext cx="1637463" cy="307565"/>
            <a:chOff x="0" y="0"/>
            <a:chExt cx="1637462" cy="307564"/>
          </a:xfrm>
        </p:grpSpPr>
        <p:pic>
          <p:nvPicPr>
            <p:cNvPr id="1299" name="Google Shape;4111;p86" descr="Google Shape;4111;p86"/>
            <p:cNvPicPr>
              <a:picLocks noChangeAspect="1"/>
            </p:cNvPicPr>
            <p:nvPr/>
          </p:nvPicPr>
          <p:blipFill>
            <a:blip r:embed="rId6">
              <a:alphaModFix amt="46347"/>
              <a:extLst/>
            </a:blip>
            <a:stretch>
              <a:fillRect/>
            </a:stretch>
          </p:blipFill>
          <p:spPr>
            <a:xfrm>
              <a:off x="0" y="0"/>
              <a:ext cx="1637463" cy="307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00" name="المفردات"/>
            <p:cNvSpPr txBox="1"/>
            <p:nvPr/>
          </p:nvSpPr>
          <p:spPr>
            <a:xfrm>
              <a:off x="491541" y="11489"/>
              <a:ext cx="761970" cy="296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2100">
                  <a:solidFill>
                    <a:srgbClr val="E22400"/>
                  </a:solidFill>
                </a:defRPr>
              </a:lvl1pPr>
            </a:lstStyle>
            <a:p>
              <a:pPr rtl="0">
                <a:defRPr/>
              </a:pPr>
              <a:r>
                <a:t>المفردات 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1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1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1" dur="1000"/>
                                        <p:tgtEl>
                                          <p:spTgt spid="1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xit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25" dur="2000" fill="hold"/>
                                        <p:tgtEl>
                                          <p:spTgt spid="1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1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6" dur="1000"/>
                                        <p:tgtEl>
                                          <p:spTgt spid="1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97" grpId="7"/>
      <p:bldP build="whole" bldLvl="1" animBg="1" rev="0" advAuto="0" spid="1298" grpId="1"/>
      <p:bldP build="whole" bldLvl="1" animBg="1" rev="0" advAuto="0" spid="1291" grpId="3"/>
      <p:bldP build="whole" bldLvl="1" animBg="1" rev="0" advAuto="0" spid="1294" grpId="6"/>
      <p:bldP build="whole" bldLvl="1" animBg="1" rev="0" advAuto="0" spid="1253" grpId="2"/>
      <p:bldP build="whole" bldLvl="1" animBg="1" rev="0" advAuto="0" spid="1292" grpId="4"/>
      <p:bldP build="whole" bldLvl="1" animBg="1" rev="0" advAuto="0" spid="1293" grpId="5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3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4" name="IMG_5931.jpeg" descr="IMG_5931.jpeg"/>
          <p:cNvPicPr>
            <a:picLocks noChangeAspect="1"/>
          </p:cNvPicPr>
          <p:nvPr/>
        </p:nvPicPr>
        <p:blipFill>
          <a:blip r:embed="rId3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05" name="IMG_2367.png" descr="IMG_236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306" name="٦٣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٦٣</a:t>
            </a:r>
          </a:p>
        </p:txBody>
      </p:sp>
      <p:pic>
        <p:nvPicPr>
          <p:cNvPr id="1307" name="IMG_6622.png" descr="IMG_6622.png"/>
          <p:cNvPicPr>
            <a:picLocks noChangeAspect="1"/>
          </p:cNvPicPr>
          <p:nvPr/>
        </p:nvPicPr>
        <p:blipFill>
          <a:blip r:embed="rId5">
            <a:extLst/>
          </a:blip>
          <a:srcRect l="38893" t="18732" r="38893" b="67829"/>
          <a:stretch>
            <a:fillRect/>
          </a:stretch>
        </p:blipFill>
        <p:spPr>
          <a:xfrm>
            <a:off x="2680403" y="2098710"/>
            <a:ext cx="3808687" cy="17281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8" name="IMG_6622.png" descr="IMG_6622.png"/>
          <p:cNvPicPr>
            <a:picLocks noChangeAspect="1"/>
          </p:cNvPicPr>
          <p:nvPr/>
        </p:nvPicPr>
        <p:blipFill>
          <a:blip r:embed="rId5">
            <a:extLst/>
          </a:blip>
          <a:srcRect l="26738" t="20388" r="61584" b="64044"/>
          <a:stretch>
            <a:fillRect/>
          </a:stretch>
        </p:blipFill>
        <p:spPr>
          <a:xfrm>
            <a:off x="678169" y="2200820"/>
            <a:ext cx="2002081" cy="20019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9" name="IMG_6662.jpeg" descr="IMG_6662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196349" y="1258101"/>
            <a:ext cx="3156407" cy="71412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Cute Watercolor Scrapbook Yearly Planner by Slidesgo">
  <a:themeElements>
    <a:clrScheme name="Cute Watercolor Scrapbook Yearly Planner by Slidesgo">
      <a:dk1>
        <a:srgbClr val="CCEAE9"/>
      </a:dk1>
      <a:lt1>
        <a:srgbClr val="CCEAE9"/>
      </a:lt1>
      <a:dk2>
        <a:srgbClr val="A7A7A7"/>
      </a:dk2>
      <a:lt2>
        <a:srgbClr val="535353"/>
      </a:lt2>
      <a:accent1>
        <a:srgbClr val="F7D3DA"/>
      </a:accent1>
      <a:accent2>
        <a:srgbClr val="BCCCFE"/>
      </a:accent2>
      <a:accent3>
        <a:srgbClr val="8F8F8F"/>
      </a:accent3>
      <a:accent4>
        <a:srgbClr val="6E6E6E"/>
      </a:accent4>
      <a:accent5>
        <a:srgbClr val="4D4D4D"/>
      </a:accent5>
      <a:accent6>
        <a:srgbClr val="2B2B2B"/>
      </a:accent6>
      <a:hlink>
        <a:srgbClr val="0000FF"/>
      </a:hlink>
      <a:folHlink>
        <a:srgbClr val="FF00FF"/>
      </a:folHlink>
    </a:clrScheme>
    <a:fontScheme name="Cute Watercolor Scrapbook Yearly Plann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Cute Watercolor Scrapbook Yearly Plann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EFEFE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CCEAE9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CCEAE9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Cute Watercolor Scrapbook Yearly Planner by Slidesgo">
  <a:themeElements>
    <a:clrScheme name="Cute Watercolor Scrapbook Yearly Plann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7D3DA"/>
      </a:accent1>
      <a:accent2>
        <a:srgbClr val="BCCCFE"/>
      </a:accent2>
      <a:accent3>
        <a:srgbClr val="8F8F8F"/>
      </a:accent3>
      <a:accent4>
        <a:srgbClr val="6E6E6E"/>
      </a:accent4>
      <a:accent5>
        <a:srgbClr val="4D4D4D"/>
      </a:accent5>
      <a:accent6>
        <a:srgbClr val="2B2B2B"/>
      </a:accent6>
      <a:hlink>
        <a:srgbClr val="0000FF"/>
      </a:hlink>
      <a:folHlink>
        <a:srgbClr val="FF00FF"/>
      </a:folHlink>
    </a:clrScheme>
    <a:fontScheme name="Cute Watercolor Scrapbook Yearly Plann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Cute Watercolor Scrapbook Yearly Plann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EFEFE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CCEAE9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CCEAE9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