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83" r:id="rId6"/>
  </p:sldIdLst>
  <p:sldSz cx="9144000" cy="6858000" type="screen4x3"/>
  <p:notesSz cx="6858000" cy="9144000"/>
  <p:embeddedFontLst>
    <p:embeddedFont>
      <p:font typeface="Aharoni" panose="02010803020104030203" pitchFamily="2" charset="-79"/>
      <p:bold r:id="rId7"/>
    </p:embeddedFont>
    <p:embeddedFont>
      <p:font typeface="Calibri" panose="020F0502020204030204" pitchFamily="34" charset="0"/>
      <p:regular r:id="rId8"/>
      <p:bold r:id="rId9"/>
    </p:embeddedFont>
    <p:embeddedFont>
      <p:font typeface="Calibri Light" panose="020F0302020204030204" pitchFamily="34" charset="0"/>
      <p:regular r:id="rId10"/>
    </p:embeddedFont>
    <p:embeddedFont>
      <p:font typeface="Comic Sans MS" panose="030F0702030302020204" pitchFamily="66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277E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نمط متوسط 2 - تميي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نمط متوسط 3 - تمييز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6" autoAdjust="0"/>
    <p:restoredTop sz="94660"/>
  </p:normalViewPr>
  <p:slideViewPr>
    <p:cSldViewPr snapToGrid="0">
      <p:cViewPr varScale="1">
        <p:scale>
          <a:sx n="70" d="100"/>
          <a:sy n="70" d="100"/>
        </p:scale>
        <p:origin x="72" y="4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05/09/42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05698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05/09/42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43975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05/09/42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89875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05/09/42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2776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05/09/42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67018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05/09/42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77329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05/09/42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70061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05/09/42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06207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05/09/42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83199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05/09/42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5449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05/09/42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3049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30F9F-31D2-494D-B436-22A4F5C52A5A}" type="datetimeFigureOut">
              <a:rPr lang="ar-SA" smtClean="0"/>
              <a:t>05/09/42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76263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E247885-8326-4246-B7E1-8C04218557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413590"/>
            <a:ext cx="7772400" cy="1691796"/>
          </a:xfrm>
        </p:spPr>
        <p:txBody>
          <a:bodyPr>
            <a:normAutofit/>
          </a:bodyPr>
          <a:lstStyle/>
          <a:p>
            <a:pPr rtl="0"/>
            <a:r>
              <a:rPr lang="en-US" sz="8800" dirty="0">
                <a:latin typeface="Aharoni" panose="02010803020104030203" pitchFamily="2" charset="-79"/>
                <a:cs typeface="Aharoni" panose="02010803020104030203" pitchFamily="2" charset="-79"/>
              </a:rPr>
              <a:t>Super Goal 1</a:t>
            </a:r>
            <a:endParaRPr lang="ar-SA" sz="8800" dirty="0">
              <a:latin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112213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E247885-8326-4246-B7E1-8C04218557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386400"/>
            <a:ext cx="7772400" cy="2085200"/>
          </a:xfrm>
        </p:spPr>
        <p:txBody>
          <a:bodyPr>
            <a:normAutofit/>
          </a:bodyPr>
          <a:lstStyle/>
          <a:p>
            <a:pPr rtl="0"/>
            <a:r>
              <a:rPr lang="en-US" sz="11500" dirty="0">
                <a:latin typeface="Aharoni" panose="02010803020104030203" pitchFamily="2" charset="-79"/>
                <a:cs typeface="Aharoni" panose="02010803020104030203" pitchFamily="2" charset="-79"/>
              </a:rPr>
              <a:t>Unit 1</a:t>
            </a:r>
            <a:endParaRPr lang="ar-SA" sz="11500" dirty="0">
              <a:latin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575599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01F05455-8559-4033-98F3-803B139A787D}"/>
              </a:ext>
            </a:extLst>
          </p:cNvPr>
          <p:cNvSpPr txBox="1"/>
          <p:nvPr/>
        </p:nvSpPr>
        <p:spPr>
          <a:xfrm>
            <a:off x="472705" y="2511902"/>
            <a:ext cx="8198590" cy="2862643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1">
            <a:spAutoFit/>
          </a:bodyPr>
          <a:lstStyle/>
          <a:p>
            <a:pPr algn="l"/>
            <a:r>
              <a:rPr lang="en-US" sz="32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 objectives of the lesson : </a:t>
            </a:r>
          </a:p>
          <a:p>
            <a:pPr algn="l"/>
            <a:endParaRPr lang="en-US"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400" dirty="0">
                <a:latin typeface="Comic Sans MS" panose="030F0702030302020204" pitchFamily="66" charset="0"/>
              </a:rPr>
              <a:t>At the end of this session, the students will be able to : </a:t>
            </a:r>
          </a:p>
          <a:p>
            <a:endParaRPr lang="en-US" sz="2400" dirty="0">
              <a:latin typeface="Comic Sans MS" panose="030F0702030302020204" pitchFamily="66" charset="0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List some school supplies 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Match school supplies to their functional verb 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97214D87-1C10-4166-B22C-8B8B66D496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704" y="1198383"/>
            <a:ext cx="6056875" cy="603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1737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94" end="1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charRg st="94" end="1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121" end="16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charRg st="121" end="16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D4B09978-D03F-47C4-A34A-8459CED3C7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012" y="846161"/>
            <a:ext cx="8181975" cy="5540991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4FBED866-393D-4D68-B83A-AC039EE46C1A}"/>
              </a:ext>
            </a:extLst>
          </p:cNvPr>
          <p:cNvSpPr txBox="1"/>
          <p:nvPr/>
        </p:nvSpPr>
        <p:spPr>
          <a:xfrm>
            <a:off x="1815152" y="2674959"/>
            <a:ext cx="87345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pen</a:t>
            </a:r>
            <a:endParaRPr lang="ar-SA" sz="2800" dirty="0">
              <a:solidFill>
                <a:srgbClr val="FF0000"/>
              </a:solidFill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4C06B883-42AB-447C-BA42-354D0482536F}"/>
              </a:ext>
            </a:extLst>
          </p:cNvPr>
          <p:cNvSpPr txBox="1"/>
          <p:nvPr/>
        </p:nvSpPr>
        <p:spPr>
          <a:xfrm>
            <a:off x="4014716" y="2649936"/>
            <a:ext cx="121237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books</a:t>
            </a:r>
            <a:endParaRPr lang="ar-SA" sz="2800" dirty="0">
              <a:solidFill>
                <a:srgbClr val="FF0000"/>
              </a:solidFill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B4CFA103-85B1-4BC3-9C44-66E002DA53B5}"/>
              </a:ext>
            </a:extLst>
          </p:cNvPr>
          <p:cNvSpPr txBox="1"/>
          <p:nvPr/>
        </p:nvSpPr>
        <p:spPr>
          <a:xfrm>
            <a:off x="6200637" y="2638560"/>
            <a:ext cx="121237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pencil</a:t>
            </a:r>
            <a:endParaRPr lang="ar-SA" sz="2800" dirty="0">
              <a:solidFill>
                <a:srgbClr val="FF0000"/>
              </a:solidFill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6A88FD12-5D1F-41D9-B512-DCB1BBFD54E2}"/>
              </a:ext>
            </a:extLst>
          </p:cNvPr>
          <p:cNvSpPr txBox="1"/>
          <p:nvPr/>
        </p:nvSpPr>
        <p:spPr>
          <a:xfrm>
            <a:off x="1014476" y="4208059"/>
            <a:ext cx="121237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paints</a:t>
            </a:r>
            <a:endParaRPr lang="ar-SA" sz="2800" dirty="0">
              <a:solidFill>
                <a:srgbClr val="FF0000"/>
              </a:solidFill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53F0C697-B2F6-46ED-995B-CBCC14FAFEA0}"/>
              </a:ext>
            </a:extLst>
          </p:cNvPr>
          <p:cNvSpPr txBox="1"/>
          <p:nvPr/>
        </p:nvSpPr>
        <p:spPr>
          <a:xfrm>
            <a:off x="7224222" y="4221704"/>
            <a:ext cx="138751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scissors</a:t>
            </a:r>
            <a:endParaRPr lang="ar-SA" sz="2800" dirty="0">
              <a:solidFill>
                <a:srgbClr val="FF0000"/>
              </a:solidFill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DE79E81-CBE5-4D45-9D9E-3A6F9CE15FC1}"/>
              </a:ext>
            </a:extLst>
          </p:cNvPr>
          <p:cNvSpPr txBox="1"/>
          <p:nvPr/>
        </p:nvSpPr>
        <p:spPr>
          <a:xfrm>
            <a:off x="1710516" y="5804850"/>
            <a:ext cx="172872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notebook</a:t>
            </a:r>
            <a:endParaRPr lang="ar-SA" sz="2800" dirty="0">
              <a:solidFill>
                <a:srgbClr val="FF0000"/>
              </a:solidFill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99D5914D-F691-439C-9A52-47766B6A145D}"/>
              </a:ext>
            </a:extLst>
          </p:cNvPr>
          <p:cNvSpPr txBox="1"/>
          <p:nvPr/>
        </p:nvSpPr>
        <p:spPr>
          <a:xfrm>
            <a:off x="3964674" y="5793476"/>
            <a:ext cx="126241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crayon</a:t>
            </a:r>
            <a:endParaRPr lang="ar-SA" sz="2800" dirty="0">
              <a:solidFill>
                <a:srgbClr val="FF0000"/>
              </a:solidFill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78FFCCC2-A7F6-4702-B520-C3C9E3AAC0A6}"/>
              </a:ext>
            </a:extLst>
          </p:cNvPr>
          <p:cNvSpPr txBox="1"/>
          <p:nvPr/>
        </p:nvSpPr>
        <p:spPr>
          <a:xfrm>
            <a:off x="6246128" y="5809398"/>
            <a:ext cx="126241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eraser</a:t>
            </a:r>
            <a:endParaRPr lang="ar-SA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8347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B04455B3-8606-4F07-B02C-D0401038BD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62" y="1337481"/>
            <a:ext cx="8753475" cy="4360766"/>
          </a:xfrm>
          <a:prstGeom prst="rect">
            <a:avLst/>
          </a:prstGeom>
        </p:spPr>
      </p:pic>
      <p:cxnSp>
        <p:nvCxnSpPr>
          <p:cNvPr id="7" name="رابط كسهم مستقيم 6">
            <a:extLst>
              <a:ext uri="{FF2B5EF4-FFF2-40B4-BE49-F238E27FC236}">
                <a16:creationId xmlns:a16="http://schemas.microsoft.com/office/drawing/2014/main" id="{93E681AB-072D-4C1A-81F2-5DA8694F3D0A}"/>
              </a:ext>
            </a:extLst>
          </p:cNvPr>
          <p:cNvCxnSpPr>
            <a:cxnSpLocks/>
          </p:cNvCxnSpPr>
          <p:nvPr/>
        </p:nvCxnSpPr>
        <p:spPr>
          <a:xfrm>
            <a:off x="1246492" y="1903873"/>
            <a:ext cx="1237401" cy="28660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كسهم مستقيم 7">
            <a:extLst>
              <a:ext uri="{FF2B5EF4-FFF2-40B4-BE49-F238E27FC236}">
                <a16:creationId xmlns:a16="http://schemas.microsoft.com/office/drawing/2014/main" id="{CBFFDD5C-01E2-4DDB-858C-D4F89E724A45}"/>
              </a:ext>
            </a:extLst>
          </p:cNvPr>
          <p:cNvCxnSpPr>
            <a:cxnSpLocks/>
          </p:cNvCxnSpPr>
          <p:nvPr/>
        </p:nvCxnSpPr>
        <p:spPr>
          <a:xfrm>
            <a:off x="1246492" y="2190476"/>
            <a:ext cx="1212378" cy="1112283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كسهم مستقيم 9">
            <a:extLst>
              <a:ext uri="{FF2B5EF4-FFF2-40B4-BE49-F238E27FC236}">
                <a16:creationId xmlns:a16="http://schemas.microsoft.com/office/drawing/2014/main" id="{9B654EE5-3577-4D25-A479-1AC4A0D3DA5E}"/>
              </a:ext>
            </a:extLst>
          </p:cNvPr>
          <p:cNvCxnSpPr>
            <a:cxnSpLocks/>
          </p:cNvCxnSpPr>
          <p:nvPr/>
        </p:nvCxnSpPr>
        <p:spPr>
          <a:xfrm>
            <a:off x="1246492" y="2429301"/>
            <a:ext cx="1237401" cy="327567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كسهم مستقيم 12">
            <a:extLst>
              <a:ext uri="{FF2B5EF4-FFF2-40B4-BE49-F238E27FC236}">
                <a16:creationId xmlns:a16="http://schemas.microsoft.com/office/drawing/2014/main" id="{621F478A-3098-4263-935E-27E8C18B01CD}"/>
              </a:ext>
            </a:extLst>
          </p:cNvPr>
          <p:cNvCxnSpPr>
            <a:cxnSpLocks/>
          </p:cNvCxnSpPr>
          <p:nvPr/>
        </p:nvCxnSpPr>
        <p:spPr>
          <a:xfrm>
            <a:off x="1301083" y="2756868"/>
            <a:ext cx="1157787" cy="286603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كسهم مستقيم 15">
            <a:extLst>
              <a:ext uri="{FF2B5EF4-FFF2-40B4-BE49-F238E27FC236}">
                <a16:creationId xmlns:a16="http://schemas.microsoft.com/office/drawing/2014/main" id="{6B4EA150-01A6-498A-99CF-787BF728CF08}"/>
              </a:ext>
            </a:extLst>
          </p:cNvPr>
          <p:cNvCxnSpPr>
            <a:cxnSpLocks/>
          </p:cNvCxnSpPr>
          <p:nvPr/>
        </p:nvCxnSpPr>
        <p:spPr>
          <a:xfrm flipV="1">
            <a:off x="1246492" y="2429301"/>
            <a:ext cx="1237401" cy="614170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رابط كسهم مستقيم 19">
            <a:extLst>
              <a:ext uri="{FF2B5EF4-FFF2-40B4-BE49-F238E27FC236}">
                <a16:creationId xmlns:a16="http://schemas.microsoft.com/office/drawing/2014/main" id="{D6802E31-3A15-482E-9CA1-A3A189E3A06A}"/>
              </a:ext>
            </a:extLst>
          </p:cNvPr>
          <p:cNvCxnSpPr>
            <a:cxnSpLocks/>
          </p:cNvCxnSpPr>
          <p:nvPr/>
        </p:nvCxnSpPr>
        <p:spPr>
          <a:xfrm flipV="1">
            <a:off x="1246492" y="1903873"/>
            <a:ext cx="1212378" cy="1398886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48815338-ED41-4089-9DA1-65EA3FE897F3}"/>
              </a:ext>
            </a:extLst>
          </p:cNvPr>
          <p:cNvSpPr txBox="1"/>
          <p:nvPr/>
        </p:nvSpPr>
        <p:spPr>
          <a:xfrm>
            <a:off x="1105469" y="4067031"/>
            <a:ext cx="1212378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read </a:t>
            </a:r>
          </a:p>
          <a:p>
            <a:r>
              <a:rPr lang="en-US" sz="2000" b="1" dirty="0">
                <a:solidFill>
                  <a:srgbClr val="000099"/>
                </a:solidFill>
              </a:rPr>
              <a:t>cut 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write </a:t>
            </a:r>
          </a:p>
          <a:p>
            <a:r>
              <a:rPr lang="en-US" sz="2000" b="1" dirty="0">
                <a:solidFill>
                  <a:srgbClr val="000099"/>
                </a:solidFill>
              </a:rPr>
              <a:t>write 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color</a:t>
            </a:r>
            <a:endParaRPr lang="ar-SA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0510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</p:bldLst>
  </p:timing>
</p:sld>
</file>

<file path=ppt/theme/theme1.xml><?xml version="1.0" encoding="utf-8"?>
<a:theme xmlns:a="http://schemas.openxmlformats.org/drawingml/2006/main" name="نسق Office">
  <a:themeElements>
    <a:clrScheme name="نسق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نسق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304</TotalTime>
  <Words>49</Words>
  <Application>Microsoft Office PowerPoint</Application>
  <PresentationFormat>عرض على الشاشة (4:3)</PresentationFormat>
  <Paragraphs>21</Paragraphs>
  <Slides>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11" baseType="lpstr">
      <vt:lpstr>Aharoni</vt:lpstr>
      <vt:lpstr>Calibri</vt:lpstr>
      <vt:lpstr>Comic Sans MS</vt:lpstr>
      <vt:lpstr>Arial</vt:lpstr>
      <vt:lpstr>Calibri Light</vt:lpstr>
      <vt:lpstr>نسق Office</vt:lpstr>
      <vt:lpstr>Super Goal 1</vt:lpstr>
      <vt:lpstr>Unit 1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 Goal 1</dc:title>
  <dc:creator>ڪپړۑآء اڷٲﻣير</dc:creator>
  <cp:lastModifiedBy>ڪپړۑآء اڷٲﻣير</cp:lastModifiedBy>
  <cp:revision>36</cp:revision>
  <dcterms:created xsi:type="dcterms:W3CDTF">2020-10-27T16:21:59Z</dcterms:created>
  <dcterms:modified xsi:type="dcterms:W3CDTF">2021-04-16T19:33:54Z</dcterms:modified>
</cp:coreProperties>
</file>