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81" r:id="rId8"/>
    <p:sldId id="282" r:id="rId9"/>
    <p:sldId id="277" r:id="rId10"/>
  </p:sldIdLst>
  <p:sldSz cx="9144000" cy="6858000" type="screen4x3"/>
  <p:notesSz cx="6858000" cy="9144000"/>
  <p:embeddedFontLst>
    <p:embeddedFont>
      <p:font typeface="Aharoni" panose="02010803020104030203" pitchFamily="2" charset="-79"/>
      <p:bold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Calibri Light" panose="020F0302020204030204" pitchFamily="34" charset="0"/>
      <p:regular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 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1815864"/>
            <a:ext cx="8198590" cy="32932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Give full meaning answer to WH questions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Practice low intonation in a question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Extract information through listening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Start a conversation with a classmate </a:t>
            </a:r>
          </a:p>
        </p:txBody>
      </p:sp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09586A9-E634-4E18-BA7E-BDF6AF495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09" y="2729554"/>
            <a:ext cx="8112581" cy="2251881"/>
          </a:xfrm>
          <a:prstGeom prst="rect">
            <a:avLst/>
          </a:prstGeom>
        </p:spPr>
      </p:pic>
      <p:pic>
        <p:nvPicPr>
          <p:cNvPr id="4" name="SG Bk 1 F-SA_2020_04">
            <a:hlinkClick r:id="" action="ppaction://media"/>
            <a:extLst>
              <a:ext uri="{FF2B5EF4-FFF2-40B4-BE49-F238E27FC236}">
                <a16:creationId xmlns:a16="http://schemas.microsoft.com/office/drawing/2014/main" id="{70757E43-1979-449B-887E-CA80B0DED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5709" y="1418230"/>
            <a:ext cx="874594" cy="8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AC86C0-54E3-4E44-AADF-C295F1DD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65" y="1132764"/>
            <a:ext cx="8140870" cy="5008728"/>
          </a:xfrm>
          <a:prstGeom prst="rect">
            <a:avLst/>
          </a:prstGeom>
        </p:spPr>
      </p:pic>
      <p:pic>
        <p:nvPicPr>
          <p:cNvPr id="5" name="SG Bk 1 F-SA_2020_05">
            <a:hlinkClick r:id="" action="ppaction://media"/>
            <a:extLst>
              <a:ext uri="{FF2B5EF4-FFF2-40B4-BE49-F238E27FC236}">
                <a16:creationId xmlns:a16="http://schemas.microsoft.com/office/drawing/2014/main" id="{F39AA6B2-4B57-4C93-BC74-D5EE07D73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501718" y="1295399"/>
            <a:ext cx="823415" cy="823415"/>
          </a:xfrm>
          <a:prstGeom prst="rect">
            <a:avLst/>
          </a:prstGeom>
        </p:spPr>
      </p:pic>
      <p:pic>
        <p:nvPicPr>
          <p:cNvPr id="7" name="رسم 6" descr="علامة اختيار">
            <a:extLst>
              <a:ext uri="{FF2B5EF4-FFF2-40B4-BE49-F238E27FC236}">
                <a16:creationId xmlns:a16="http://schemas.microsoft.com/office/drawing/2014/main" id="{FBDF816F-86AC-4A23-BE4F-B744E16F2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6692" y="2780731"/>
            <a:ext cx="457200" cy="457200"/>
          </a:xfrm>
          <a:prstGeom prst="rect">
            <a:avLst/>
          </a:prstGeom>
        </p:spPr>
      </p:pic>
      <p:pic>
        <p:nvPicPr>
          <p:cNvPr id="8" name="رسم 7" descr="علامة اختيار">
            <a:extLst>
              <a:ext uri="{FF2B5EF4-FFF2-40B4-BE49-F238E27FC236}">
                <a16:creationId xmlns:a16="http://schemas.microsoft.com/office/drawing/2014/main" id="{5AC2A912-4A14-45B9-8730-193D176D7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2612" y="3792945"/>
            <a:ext cx="457200" cy="457200"/>
          </a:xfrm>
          <a:prstGeom prst="rect">
            <a:avLst/>
          </a:prstGeom>
        </p:spPr>
      </p:pic>
      <p:pic>
        <p:nvPicPr>
          <p:cNvPr id="9" name="رسم 8" descr="علامة اختيار">
            <a:extLst>
              <a:ext uri="{FF2B5EF4-FFF2-40B4-BE49-F238E27FC236}">
                <a16:creationId xmlns:a16="http://schemas.microsoft.com/office/drawing/2014/main" id="{65254B3A-E01B-42AB-85BA-48C7E686C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7588" y="5214591"/>
            <a:ext cx="457200" cy="457200"/>
          </a:xfrm>
          <a:prstGeom prst="rect">
            <a:avLst/>
          </a:prstGeom>
        </p:spPr>
      </p:pic>
      <p:pic>
        <p:nvPicPr>
          <p:cNvPr id="10" name="رسم 9" descr="علامة اختيار">
            <a:extLst>
              <a:ext uri="{FF2B5EF4-FFF2-40B4-BE49-F238E27FC236}">
                <a16:creationId xmlns:a16="http://schemas.microsoft.com/office/drawing/2014/main" id="{EF12B3E8-C5CE-4BBA-96AC-16FC231BC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8028" y="2798929"/>
            <a:ext cx="457200" cy="457200"/>
          </a:xfrm>
          <a:prstGeom prst="rect">
            <a:avLst/>
          </a:prstGeom>
        </p:spPr>
      </p:pic>
      <p:pic>
        <p:nvPicPr>
          <p:cNvPr id="11" name="رسم 10" descr="علامة اختيار">
            <a:extLst>
              <a:ext uri="{FF2B5EF4-FFF2-40B4-BE49-F238E27FC236}">
                <a16:creationId xmlns:a16="http://schemas.microsoft.com/office/drawing/2014/main" id="{14DC434B-FA71-489A-8D17-C06C23377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3948" y="4179633"/>
            <a:ext cx="457200" cy="457200"/>
          </a:xfrm>
          <a:prstGeom prst="rect">
            <a:avLst/>
          </a:prstGeom>
        </p:spPr>
      </p:pic>
      <p:pic>
        <p:nvPicPr>
          <p:cNvPr id="12" name="رسم 11" descr="علامة اختيار">
            <a:extLst>
              <a:ext uri="{FF2B5EF4-FFF2-40B4-BE49-F238E27FC236}">
                <a16:creationId xmlns:a16="http://schemas.microsoft.com/office/drawing/2014/main" id="{1B768A8F-9FA4-403B-9B2B-57DA257CA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6220" y="56012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3E93D94-B9EF-410A-9902-1F56E365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3" y="1009936"/>
            <a:ext cx="5983754" cy="5185920"/>
          </a:xfrm>
          <a:prstGeom prst="rect">
            <a:avLst/>
          </a:prstGeom>
        </p:spPr>
      </p:pic>
      <p:pic>
        <p:nvPicPr>
          <p:cNvPr id="5" name="Picture 2" descr="Icon Person 700*536 transprent Png Free Download - Symbol, Logo, Circle. -  CleanPNG / KissPNG">
            <a:extLst>
              <a:ext uri="{FF2B5EF4-FFF2-40B4-BE49-F238E27FC236}">
                <a16:creationId xmlns:a16="http://schemas.microsoft.com/office/drawing/2014/main" id="{B183933D-19B2-40B4-B724-DCE43012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46" y="1024559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C9EFA9C-691E-432C-A890-908DFAAD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58" y="865011"/>
            <a:ext cx="6482684" cy="423539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3F0DFE5-B5C3-450A-A3D4-DE7D10E2E62B}"/>
              </a:ext>
            </a:extLst>
          </p:cNvPr>
          <p:cNvSpPr txBox="1"/>
          <p:nvPr/>
        </p:nvSpPr>
        <p:spPr>
          <a:xfrm>
            <a:off x="327546" y="5131558"/>
            <a:ext cx="8311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Where are the people in the picture ?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0BD21D3-456B-42E4-9639-A193E1E3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12" y="928046"/>
            <a:ext cx="7595361" cy="5451509"/>
          </a:xfrm>
          <a:prstGeom prst="rect">
            <a:avLst/>
          </a:prstGeom>
        </p:spPr>
      </p:pic>
      <p:pic>
        <p:nvPicPr>
          <p:cNvPr id="3" name="SG Bk 1 F-SA_2020_06">
            <a:hlinkClick r:id="" action="ppaction://media"/>
            <a:extLst>
              <a:ext uri="{FF2B5EF4-FFF2-40B4-BE49-F238E27FC236}">
                <a16:creationId xmlns:a16="http://schemas.microsoft.com/office/drawing/2014/main" id="{C30D0270-60CA-4431-999E-4D029A316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6520" y="1240809"/>
            <a:ext cx="765412" cy="7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244D94E-4EE9-4D5F-A725-6CC90CD8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0" y="900751"/>
            <a:ext cx="5445461" cy="5484881"/>
          </a:xfrm>
          <a:prstGeom prst="rect">
            <a:avLst/>
          </a:prstGeom>
        </p:spPr>
      </p:pic>
      <p:pic>
        <p:nvPicPr>
          <p:cNvPr id="6" name="Picture 2" descr="Group Work for Android - APK Download">
            <a:extLst>
              <a:ext uri="{FF2B5EF4-FFF2-40B4-BE49-F238E27FC236}">
                <a16:creationId xmlns:a16="http://schemas.microsoft.com/office/drawing/2014/main" id="{5D37AAD7-AE01-42AA-9640-C5D99DAA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0" y="4299045"/>
            <a:ext cx="3231111" cy="21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8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56</Words>
  <Application>Microsoft Office PowerPoint</Application>
  <PresentationFormat>عرض على الشاشة (4:3)</PresentationFormat>
  <Paragraphs>11</Paragraphs>
  <Slides>9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Aharoni</vt:lpstr>
      <vt:lpstr>Calibri</vt:lpstr>
      <vt:lpstr>Comic Sans MS</vt:lpstr>
      <vt:lpstr>Arial</vt:lpstr>
      <vt:lpstr>Calibri Light</vt:lpstr>
      <vt:lpstr>نسق Office</vt:lpstr>
      <vt:lpstr>Super Goal 1</vt:lpstr>
      <vt:lpstr>Unit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32</cp:revision>
  <dcterms:created xsi:type="dcterms:W3CDTF">2020-10-27T16:21:59Z</dcterms:created>
  <dcterms:modified xsi:type="dcterms:W3CDTF">2021-04-16T18:42:38Z</dcterms:modified>
</cp:coreProperties>
</file>