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77" r:id="rId6"/>
    <p:sldId id="281" r:id="rId7"/>
    <p:sldId id="260" r:id="rId8"/>
    <p:sldId id="262" r:id="rId9"/>
    <p:sldId id="263" r:id="rId10"/>
    <p:sldId id="276" r:id="rId11"/>
  </p:sldIdLst>
  <p:sldSz cx="9144000" cy="6858000" type="screen4x3"/>
  <p:notesSz cx="6858000" cy="9144000"/>
  <p:embeddedFontLs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</p:embeddedFont>
    <p:embeddedFont>
      <p:font typeface="Calibri Light" panose="020F0302020204030204" pitchFamily="34" charset="0"/>
      <p:regular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832850"/>
            <a:ext cx="3862319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Page 90-91</a:t>
            </a:r>
            <a:endParaRPr lang="ar-SA" sz="4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9" y="1173245"/>
            <a:ext cx="4441261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278296" y="2539206"/>
            <a:ext cx="8574156" cy="3416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Use singular possessive adjectives " my – your – his – her " correctly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Use the verb to be with different subjects</a:t>
            </a:r>
            <a:endParaRPr 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FC81FC4-FC9E-44DD-AA30-9354F502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11" y="1162761"/>
            <a:ext cx="3272326" cy="7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4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4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66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66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2804B0A-54E6-43B0-A20D-BA1F9767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49" y="873456"/>
            <a:ext cx="7754701" cy="55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about the Present Simple Tense">
            <a:extLst>
              <a:ext uri="{FF2B5EF4-FFF2-40B4-BE49-F238E27FC236}">
                <a16:creationId xmlns:a16="http://schemas.microsoft.com/office/drawing/2014/main" id="{4DD93DFA-6AB4-4EC1-AEA8-D05A71BF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" y="831663"/>
            <a:ext cx="8202305" cy="55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3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C2EF8A9-D4F7-4B57-9A7F-79FC85A2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82" y="846162"/>
            <a:ext cx="7782636" cy="5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2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ntable Lined Paper Templates of Various Sizes &amp; Layouts | Document Hub">
            <a:extLst>
              <a:ext uri="{FF2B5EF4-FFF2-40B4-BE49-F238E27FC236}">
                <a16:creationId xmlns:a16="http://schemas.microsoft.com/office/drawing/2014/main" id="{E68AFA82-CEC4-4AB2-89E3-59A2D198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" y="1090907"/>
            <a:ext cx="7710985" cy="52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DF2E20B-8800-4AC2-96CB-055A176B7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846161"/>
            <a:ext cx="8772525" cy="55955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86C42EA-B6C7-4A95-8EA5-372016827E54}"/>
              </a:ext>
            </a:extLst>
          </p:cNvPr>
          <p:cNvSpPr txBox="1"/>
          <p:nvPr/>
        </p:nvSpPr>
        <p:spPr>
          <a:xfrm>
            <a:off x="1815152" y="1132761"/>
            <a:ext cx="600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3A2EDDC-9305-4078-A80C-596927AF3878}"/>
              </a:ext>
            </a:extLst>
          </p:cNvPr>
          <p:cNvSpPr txBox="1"/>
          <p:nvPr/>
        </p:nvSpPr>
        <p:spPr>
          <a:xfrm>
            <a:off x="4478745" y="1107738"/>
            <a:ext cx="600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ED97103-A676-4A5E-9C6B-600F46761793}"/>
              </a:ext>
            </a:extLst>
          </p:cNvPr>
          <p:cNvSpPr txBox="1"/>
          <p:nvPr/>
        </p:nvSpPr>
        <p:spPr>
          <a:xfrm>
            <a:off x="1967552" y="4710757"/>
            <a:ext cx="600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ADC005B-CF6D-4A6A-B414-0A7B35217198}"/>
              </a:ext>
            </a:extLst>
          </p:cNvPr>
          <p:cNvSpPr txBox="1"/>
          <p:nvPr/>
        </p:nvSpPr>
        <p:spPr>
          <a:xfrm>
            <a:off x="7046807" y="4713029"/>
            <a:ext cx="6005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4F0E58A-6382-4881-878F-ABA4BE1B7EB9}"/>
              </a:ext>
            </a:extLst>
          </p:cNvPr>
          <p:cNvSpPr txBox="1"/>
          <p:nvPr/>
        </p:nvSpPr>
        <p:spPr>
          <a:xfrm>
            <a:off x="973538" y="1519449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am</a:t>
            </a:r>
            <a:endParaRPr lang="ar-SA" sz="2800" dirty="0">
              <a:solidFill>
                <a:srgbClr val="000099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DFAAE0D-14C1-4E0B-9EB9-8A5145CD9938}"/>
              </a:ext>
            </a:extLst>
          </p:cNvPr>
          <p:cNvSpPr txBox="1"/>
          <p:nvPr/>
        </p:nvSpPr>
        <p:spPr>
          <a:xfrm>
            <a:off x="6271156" y="5902665"/>
            <a:ext cx="934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I am</a:t>
            </a:r>
            <a:endParaRPr lang="ar-SA" sz="2800" dirty="0">
              <a:solidFill>
                <a:srgbClr val="000099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C3AAD61-E8D5-4C42-A196-763FD087EA7C}"/>
              </a:ext>
            </a:extLst>
          </p:cNvPr>
          <p:cNvSpPr txBox="1"/>
          <p:nvPr/>
        </p:nvSpPr>
        <p:spPr>
          <a:xfrm>
            <a:off x="2026693" y="1890215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are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2692745-AF95-4EA0-970F-C5EAD6E23402}"/>
              </a:ext>
            </a:extLst>
          </p:cNvPr>
          <p:cNvSpPr txBox="1"/>
          <p:nvPr/>
        </p:nvSpPr>
        <p:spPr>
          <a:xfrm>
            <a:off x="4799466" y="1510349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are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334FEF8-2CF5-47BB-822A-F3D024E95FEB}"/>
              </a:ext>
            </a:extLst>
          </p:cNvPr>
          <p:cNvSpPr txBox="1"/>
          <p:nvPr/>
        </p:nvSpPr>
        <p:spPr>
          <a:xfrm>
            <a:off x="6289349" y="1908411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are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0DBABC8-07A7-4121-9C39-3BD7D5014AAB}"/>
              </a:ext>
            </a:extLst>
          </p:cNvPr>
          <p:cNvSpPr txBox="1"/>
          <p:nvPr/>
        </p:nvSpPr>
        <p:spPr>
          <a:xfrm>
            <a:off x="1528546" y="5459109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are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387535CC-6F7E-4012-8ABC-84379C97AE01}"/>
              </a:ext>
            </a:extLst>
          </p:cNvPr>
          <p:cNvSpPr txBox="1"/>
          <p:nvPr/>
        </p:nvSpPr>
        <p:spPr>
          <a:xfrm>
            <a:off x="2115399" y="2934272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49E804F3-095B-4900-85CD-61694FE5F69D}"/>
              </a:ext>
            </a:extLst>
          </p:cNvPr>
          <p:cNvSpPr txBox="1"/>
          <p:nvPr/>
        </p:nvSpPr>
        <p:spPr>
          <a:xfrm>
            <a:off x="6648739" y="2909249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40FD1F1-5A37-4BE0-B6D3-94D67BC46058}"/>
              </a:ext>
            </a:extLst>
          </p:cNvPr>
          <p:cNvSpPr txBox="1"/>
          <p:nvPr/>
        </p:nvSpPr>
        <p:spPr>
          <a:xfrm>
            <a:off x="6405352" y="3320958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His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0ADF8C7-A4C9-400F-897F-DE8F43933E0E}"/>
              </a:ext>
            </a:extLst>
          </p:cNvPr>
          <p:cNvSpPr txBox="1"/>
          <p:nvPr/>
        </p:nvSpPr>
        <p:spPr>
          <a:xfrm>
            <a:off x="2038061" y="3307311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My </a:t>
            </a:r>
            <a:endParaRPr lang="ar-SA" sz="2800" dirty="0">
              <a:solidFill>
                <a:srgbClr val="000099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F38DA35-3FFE-4AF4-94E4-8B9FBC2573CB}"/>
              </a:ext>
            </a:extLst>
          </p:cNvPr>
          <p:cNvSpPr txBox="1"/>
          <p:nvPr/>
        </p:nvSpPr>
        <p:spPr>
          <a:xfrm>
            <a:off x="1696870" y="4330892"/>
            <a:ext cx="673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his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5781F2A-D882-4525-9CA0-4EBE4A70A6F9}"/>
              </a:ext>
            </a:extLst>
          </p:cNvPr>
          <p:cNvSpPr txBox="1"/>
          <p:nvPr/>
        </p:nvSpPr>
        <p:spPr>
          <a:xfrm>
            <a:off x="2217761" y="5916310"/>
            <a:ext cx="9348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you</a:t>
            </a:r>
            <a:endParaRPr lang="ar-SA" sz="2800" dirty="0">
              <a:solidFill>
                <a:srgbClr val="000099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89E15A-996E-407E-9918-D76C0980D117}"/>
              </a:ext>
            </a:extLst>
          </p:cNvPr>
          <p:cNvSpPr txBox="1"/>
          <p:nvPr/>
        </p:nvSpPr>
        <p:spPr>
          <a:xfrm>
            <a:off x="5384048" y="4333164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5400"/>
                </a:solidFill>
              </a:rPr>
              <a:t>her</a:t>
            </a:r>
            <a:endParaRPr lang="ar-SA" sz="2800" dirty="0">
              <a:solidFill>
                <a:srgbClr val="0054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3178F5B-423D-4A5E-84B7-A26A5C7B7B56}"/>
              </a:ext>
            </a:extLst>
          </p:cNvPr>
          <p:cNvSpPr txBox="1"/>
          <p:nvPr/>
        </p:nvSpPr>
        <p:spPr>
          <a:xfrm>
            <a:off x="6969465" y="5167955"/>
            <a:ext cx="8416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My </a:t>
            </a:r>
            <a:endParaRPr lang="ar-SA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33C8B6-F2E5-4341-ACA7-83075E71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846161"/>
            <a:ext cx="6264323" cy="556828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AD009C8-4100-4A68-A336-4239FE1F7A54}"/>
              </a:ext>
            </a:extLst>
          </p:cNvPr>
          <p:cNvSpPr txBox="1"/>
          <p:nvPr/>
        </p:nvSpPr>
        <p:spPr>
          <a:xfrm>
            <a:off x="5827593" y="2509845"/>
            <a:ext cx="304345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My name is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Nice to meet you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See you later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Good evening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How are you 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Good morning 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91</Words>
  <Application>Microsoft Office PowerPoint</Application>
  <PresentationFormat>عرض على الشاشة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 Light</vt:lpstr>
      <vt:lpstr>Aharoni</vt:lpstr>
      <vt:lpstr>Calibri</vt:lpstr>
      <vt:lpstr>Comic Sans MS</vt:lpstr>
      <vt:lpstr>نسق Office</vt:lpstr>
      <vt:lpstr>Super Goal 1</vt:lpstr>
      <vt:lpstr>Unit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27</cp:revision>
  <dcterms:created xsi:type="dcterms:W3CDTF">2020-10-27T16:21:59Z</dcterms:created>
  <dcterms:modified xsi:type="dcterms:W3CDTF">2021-04-16T10:03:51Z</dcterms:modified>
</cp:coreProperties>
</file>