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258" r:id="rId3"/>
    <p:sldId id="277" r:id="rId4"/>
    <p:sldId id="257" r:id="rId5"/>
    <p:sldId id="259" r:id="rId6"/>
    <p:sldId id="260" r:id="rId7"/>
    <p:sldId id="262" r:id="rId8"/>
    <p:sldId id="263" r:id="rId9"/>
    <p:sldId id="278" r:id="rId10"/>
    <p:sldId id="264" r:id="rId11"/>
    <p:sldId id="279" r:id="rId12"/>
    <p:sldId id="280" r:id="rId13"/>
    <p:sldId id="275" r:id="rId14"/>
    <p:sldId id="276" r:id="rId15"/>
  </p:sldIdLst>
  <p:sldSz cx="9144000" cy="6858000" type="screen4x3"/>
  <p:notesSz cx="6858000" cy="9144000"/>
  <p:embeddedFontLst>
    <p:embeddedFont>
      <p:font typeface="Aharoni" panose="02010803020104030203" pitchFamily="2" charset="-79"/>
      <p:bold r:id="rId16"/>
    </p:embeddedFont>
    <p:embeddedFont>
      <p:font typeface="Calibri" panose="020F0502020204030204" pitchFamily="34" charset="0"/>
      <p:regular r:id="rId17"/>
      <p:bold r:id="rId18"/>
    </p:embeddedFont>
    <p:embeddedFont>
      <p:font typeface="Calibri Light" panose="020F0302020204030204" pitchFamily="34" charset="0"/>
      <p:regular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05/09/42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3590"/>
            <a:ext cx="7772400" cy="1691796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Super Goal 1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D799CEF-D964-4D58-8C27-4E0A3C28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48" y="1064522"/>
            <a:ext cx="7923103" cy="236447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ABD23CA-08CC-4623-9C31-FC79689B7818}"/>
              </a:ext>
            </a:extLst>
          </p:cNvPr>
          <p:cNvSpPr txBox="1"/>
          <p:nvPr/>
        </p:nvSpPr>
        <p:spPr>
          <a:xfrm>
            <a:off x="610448" y="3998794"/>
            <a:ext cx="7923103" cy="107721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Hi, Good morning, Good afternoon, Hello, Good evening </a:t>
            </a:r>
            <a:endParaRPr lang="ar-SA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02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F30AEC9-C2E3-4BF3-A08E-FE72CBC72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00" y="1241945"/>
            <a:ext cx="7936399" cy="4135273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B883618-4239-4371-9DDF-0C514264FDDB}"/>
              </a:ext>
            </a:extLst>
          </p:cNvPr>
          <p:cNvSpPr txBox="1"/>
          <p:nvPr/>
        </p:nvSpPr>
        <p:spPr>
          <a:xfrm>
            <a:off x="1774209" y="2702256"/>
            <a:ext cx="1255594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</a:t>
            </a:r>
            <a:r>
              <a:rPr lang="en-US" sz="3600" dirty="0"/>
              <a:t>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no</a:t>
            </a:r>
            <a:r>
              <a:rPr lang="en-US" sz="3600" dirty="0"/>
              <a:t> </a:t>
            </a:r>
          </a:p>
          <a:p>
            <a:endParaRPr lang="en-US" sz="2400" dirty="0"/>
          </a:p>
          <a:p>
            <a:r>
              <a:rPr lang="en-US" sz="3600" dirty="0">
                <a:solidFill>
                  <a:srgbClr val="000099"/>
                </a:solidFill>
              </a:rPr>
              <a:t>yes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no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43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10C42D6-57AA-4435-886B-930B8AE03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57" y="884193"/>
            <a:ext cx="6482686" cy="554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9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84C6CEB-4D7A-43F8-97F3-E8306FBA5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9973" y="832444"/>
            <a:ext cx="5957740" cy="3820259"/>
          </a:xfrm>
          <a:prstGeom prst="rect">
            <a:avLst/>
          </a:prstGeom>
        </p:spPr>
      </p:pic>
      <p:pic>
        <p:nvPicPr>
          <p:cNvPr id="5" name="SG Bk 1 F-SA_2020_03">
            <a:hlinkClick r:id="" action="ppaction://media"/>
            <a:extLst>
              <a:ext uri="{FF2B5EF4-FFF2-40B4-BE49-F238E27FC236}">
                <a16:creationId xmlns:a16="http://schemas.microsoft.com/office/drawing/2014/main" id="{837965E8-1AD3-4231-9446-993AAB511A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1226" y="2168856"/>
            <a:ext cx="779060" cy="77906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DE46722-CC55-4256-8CCE-F515984EEF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8669" y="4690496"/>
            <a:ext cx="4943169" cy="174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29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46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46A325-5E74-4454-9147-E2F18BE0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4478007"/>
            <a:ext cx="4099869" cy="1327354"/>
          </a:xfrm>
        </p:spPr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Page 89</a:t>
            </a:r>
            <a:endParaRPr lang="ar-SA" sz="4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omework on Twitter: &quot;#وادي_الرمه حساب متخصص في عمل عِروض بوربوينتٌ✨ وورد  ؛إكسل💬 بحّوث📑 سيرة ذاتيه 📄 تلخيص كتب📘📙 لـ جمّيع الطلاّب الجامعيين  والمدارس والمعلمّين والمعلمٌات&quot;">
            <a:extLst>
              <a:ext uri="{FF2B5EF4-FFF2-40B4-BE49-F238E27FC236}">
                <a16:creationId xmlns:a16="http://schemas.microsoft.com/office/drawing/2014/main" id="{F8010727-59F5-4E0E-B26C-CEBE8D6C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6" y="1332271"/>
            <a:ext cx="4400119" cy="479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42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86400"/>
            <a:ext cx="7772400" cy="2085200"/>
          </a:xfrm>
        </p:spPr>
        <p:txBody>
          <a:bodyPr>
            <a:normAutofit/>
          </a:bodyPr>
          <a:lstStyle/>
          <a:p>
            <a:pPr rtl="0"/>
            <a:r>
              <a:rPr lang="en-US" sz="11500" dirty="0">
                <a:latin typeface="Aharoni" panose="02010803020104030203" pitchFamily="2" charset="-79"/>
                <a:cs typeface="Aharoni" panose="02010803020104030203" pitchFamily="2" charset="-79"/>
              </a:rPr>
              <a:t>Unit 1</a:t>
            </a:r>
            <a:endParaRPr lang="ar-SA" sz="115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7559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load Success Free PNG photo images and clipart | FreePNGImg">
            <a:extLst>
              <a:ext uri="{FF2B5EF4-FFF2-40B4-BE49-F238E27FC236}">
                <a16:creationId xmlns:a16="http://schemas.microsoft.com/office/drawing/2014/main" id="{3E83F489-43EF-4D96-B943-5D3AE35C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94" y="3929419"/>
            <a:ext cx="2259842" cy="225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3945D28-FF4C-41A5-A9CF-B968D233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48" y="873455"/>
            <a:ext cx="6314229" cy="551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F052E86-2F3A-4EA6-8BDE-86F8DD4F5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21" y="988077"/>
            <a:ext cx="4299548" cy="53232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369366" y="2331057"/>
            <a:ext cx="8340606" cy="32115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l"/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</a:t>
            </a:r>
          </a:p>
          <a:p>
            <a:pPr algn="l"/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Apply greeting in a simple conversation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How to introduce a friend to others</a:t>
            </a:r>
            <a:endParaRPr lang="en-US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93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charRg st="93" end="1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34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charRg st="134" end="1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A6D44C2-46D4-4C63-9A1D-D3634E149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557" y="1110799"/>
            <a:ext cx="2543175" cy="5400675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43DE18-FDA2-4133-AE1D-176993581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374" y="932432"/>
            <a:ext cx="3717129" cy="4294662"/>
          </a:xfrm>
        </p:spPr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Good morning </a:t>
            </a:r>
          </a:p>
          <a:p>
            <a:pPr marL="0" indent="0" algn="ctr" rtl="0">
              <a:buNone/>
            </a:pPr>
            <a:endParaRPr lang="en-US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My name is Mr. ____ </a:t>
            </a:r>
          </a:p>
          <a:p>
            <a:pPr marL="0" indent="0" algn="ctr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My name is Mis. ______</a:t>
            </a:r>
          </a:p>
          <a:p>
            <a:pPr marL="0" indent="0" algn="ctr" rtl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What’s your name ? </a:t>
            </a:r>
          </a:p>
          <a:p>
            <a:pPr marL="0" indent="0" algn="ctr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______________</a:t>
            </a:r>
          </a:p>
          <a:p>
            <a:pPr marL="0" indent="0" algn="ctr" rtl="0">
              <a:buNone/>
            </a:pP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How are you ? </a:t>
            </a:r>
          </a:p>
          <a:p>
            <a:pPr marL="0" indent="0" algn="ctr" rtl="0">
              <a:buNone/>
            </a:pPr>
            <a:r>
              <a:rPr lang="en-US" sz="2400" dirty="0">
                <a:latin typeface="Comic Sans MS" panose="030F0702030302020204" pitchFamily="66" charset="0"/>
              </a:rPr>
              <a:t>______________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4CE321C-8645-4E60-AE32-F9A004AFB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" b="97428" l="9177" r="94937">
                        <a14:foregroundMark x1="38924" y1="9646" x2="38924" y2="9646"/>
                        <a14:foregroundMark x1="35759" y1="4502" x2="42405" y2="14309"/>
                        <a14:foregroundMark x1="29747" y1="7717" x2="16456" y2="21061"/>
                        <a14:foregroundMark x1="16456" y1="21061" x2="14873" y2="25080"/>
                        <a14:foregroundMark x1="85127" y1="33280" x2="85127" y2="33280"/>
                        <a14:foregroundMark x1="95253" y1="35048" x2="95253" y2="35048"/>
                        <a14:foregroundMark x1="41456" y1="90836" x2="31013" y2="91158"/>
                        <a14:foregroundMark x1="48734" y1="97428" x2="44304" y2="91479"/>
                        <a14:foregroundMark x1="16772" y1="97428" x2="16772" y2="97428"/>
                        <a14:foregroundMark x1="32911" y1="4984" x2="32911" y2="4984"/>
                        <a14:foregroundMark x1="9177" y1="41640" x2="9177" y2="416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8" y="864617"/>
            <a:ext cx="2974893" cy="552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D338665-C2DF-4458-88E4-BD6D76112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299" y="887104"/>
            <a:ext cx="5923129" cy="5603974"/>
          </a:xfrm>
          <a:prstGeom prst="rect">
            <a:avLst/>
          </a:prstGeom>
        </p:spPr>
      </p:pic>
      <p:pic>
        <p:nvPicPr>
          <p:cNvPr id="5" name="1-1">
            <a:hlinkClick r:id="" action="ppaction://media"/>
            <a:extLst>
              <a:ext uri="{FF2B5EF4-FFF2-40B4-BE49-F238E27FC236}">
                <a16:creationId xmlns:a16="http://schemas.microsoft.com/office/drawing/2014/main" id="{1208623C-727E-4D38-A2C2-9FEDDFC98B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3584" y="1145275"/>
            <a:ext cx="741528" cy="74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4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20AE5DD-E4B1-4738-97FA-3284969FB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" y="1731152"/>
            <a:ext cx="8693467" cy="4460225"/>
          </a:xfrm>
          <a:prstGeom prst="rect">
            <a:avLst/>
          </a:prstGeom>
        </p:spPr>
      </p:pic>
      <p:pic>
        <p:nvPicPr>
          <p:cNvPr id="5" name="1-2">
            <a:hlinkClick r:id="" action="ppaction://media"/>
            <a:extLst>
              <a:ext uri="{FF2B5EF4-FFF2-40B4-BE49-F238E27FC236}">
                <a16:creationId xmlns:a16="http://schemas.microsoft.com/office/drawing/2014/main" id="{9BC09FCE-D76E-4CE5-BAA5-5A10BF0BF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63939" y="982800"/>
            <a:ext cx="683525" cy="68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8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2AA25BB-73DA-4E4B-88C3-C53A8FD24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60" y="1607356"/>
            <a:ext cx="8529080" cy="38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sson 1 | Greetings | Writing advice, Good morning, Good evening">
            <a:extLst>
              <a:ext uri="{FF2B5EF4-FFF2-40B4-BE49-F238E27FC236}">
                <a16:creationId xmlns:a16="http://schemas.microsoft.com/office/drawing/2014/main" id="{9A46EA7D-5853-4BEF-A8C2-401C7728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4" y="914400"/>
            <a:ext cx="5213447" cy="550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B8C9474-0D5E-40CF-8F9C-719E01552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412" y="942975"/>
            <a:ext cx="3249664" cy="32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7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80</Words>
  <Application>Microsoft Office PowerPoint</Application>
  <PresentationFormat>عرض على الشاشة (4:3)</PresentationFormat>
  <Paragraphs>24</Paragraphs>
  <Slides>14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 Light</vt:lpstr>
      <vt:lpstr>Aharoni</vt:lpstr>
      <vt:lpstr>Calibri</vt:lpstr>
      <vt:lpstr>Comic Sans MS</vt:lpstr>
      <vt:lpstr>نسق Office</vt:lpstr>
      <vt:lpstr>Super Goal 1</vt:lpstr>
      <vt:lpstr>Unit 1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ڪپړۑآء اڷٲﻣير</cp:lastModifiedBy>
  <cp:revision>26</cp:revision>
  <dcterms:created xsi:type="dcterms:W3CDTF">2020-10-27T16:21:59Z</dcterms:created>
  <dcterms:modified xsi:type="dcterms:W3CDTF">2021-04-16T08:39:18Z</dcterms:modified>
</cp:coreProperties>
</file>