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5"/>
  </p:notesMasterIdLst>
  <p:sldIdLst>
    <p:sldId id="256" r:id="rId2"/>
    <p:sldId id="258" r:id="rId3"/>
    <p:sldId id="257" r:id="rId4"/>
    <p:sldId id="265" r:id="rId5"/>
    <p:sldId id="260" r:id="rId6"/>
    <p:sldId id="264" r:id="rId7"/>
    <p:sldId id="261" r:id="rId8"/>
    <p:sldId id="280" r:id="rId9"/>
    <p:sldId id="266" r:id="rId10"/>
    <p:sldId id="287" r:id="rId11"/>
    <p:sldId id="283" r:id="rId12"/>
    <p:sldId id="284" r:id="rId13"/>
    <p:sldId id="285" r:id="rId14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16"/>
      <p:bold r:id="rId17"/>
      <p:italic r:id="rId18"/>
      <p:boldItalic r:id="rId19"/>
    </p:embeddedFont>
    <p:embeddedFont>
      <p:font typeface="Amasis MT Pro Medium" panose="02040604050005020304" pitchFamily="18" charset="0"/>
      <p:regular r:id="rId20"/>
      <p:italic r:id="rId21"/>
    </p:embeddedFont>
    <p:embeddedFont>
      <p:font typeface="Assistant" pitchFamily="2" charset="-79"/>
      <p:regular r:id="rId22"/>
      <p:bold r:id="rId23"/>
    </p:embeddedFont>
    <p:embeddedFont>
      <p:font typeface="Congenial" panose="02000503040000020004" pitchFamily="2" charset="0"/>
      <p:regular r:id="rId24"/>
      <p:bold r:id="rId25"/>
      <p:italic r:id="rId26"/>
      <p:boldItalic r:id="rId27"/>
    </p:embeddedFont>
    <p:embeddedFont>
      <p:font typeface="DM Serif Text" pitchFamily="2" charset="0"/>
      <p:regular r:id="rId28"/>
      <p:italic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708C"/>
    <a:srgbClr val="FFFFFF"/>
    <a:srgbClr val="F8F8F8"/>
    <a:srgbClr val="F7A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8000B9-B0D9-474F-8E3F-3D6B27FA3783}">
  <a:tblStyle styleId="{8E8000B9-B0D9-474F-8E3F-3D6B27FA37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3" name="Google Shape;2253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7" name="Google Shape;3457;gd9b1243d5b_0_5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8" name="Google Shape;3458;gd9b1243d5b_0_5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" name="Google Shape;3235;g13d6cff1cc0_0_1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6" name="Google Shape;3236;g13d6cff1cc0_0_1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" name="Google Shape;3241;g13d6cff1cc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2" name="Google Shape;3242;g13d6cff1cc0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" name="Google Shape;3278;g13d6cff1cc0_0_1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9" name="Google Shape;3279;g13d6cff1cc0_0_1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Google Shape;244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7" name="Google Shape;244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Google Shape;2396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7" name="Google Shape;2397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g13d6cff1cc0_0_1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0" name="Google Shape;2830;g13d6cff1cc0_0_1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Google Shape;2680;g136aa5b8d0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1" name="Google Shape;2681;g136aa5b8d0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2" name="Google Shape;2752;g13d6cff1cc0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3" name="Google Shape;2753;g13d6cff1cc0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" name="Google Shape;2718;g13d6cff1c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9" name="Google Shape;2719;g13d6cff1c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" name="Google Shape;3184;g13d6cff1cc0_0_1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5" name="Google Shape;3185;g13d6cff1cc0_0_1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7" name="Google Shape;2837;g13d690788c0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8" name="Google Shape;2838;g13d690788c0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1" name="Google Shape;11;p2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1616069" y="4695213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720000" y="3466097"/>
            <a:ext cx="2560757" cy="928611"/>
          </a:xfrm>
          <a:custGeom>
            <a:avLst/>
            <a:gdLst/>
            <a:ahLst/>
            <a:cxnLst/>
            <a:rect l="l" t="t" r="r" b="b"/>
            <a:pathLst>
              <a:path w="126037" h="45705" extrusionOk="0">
                <a:moveTo>
                  <a:pt x="38432" y="1"/>
                </a:moveTo>
                <a:lnTo>
                  <a:pt x="37873" y="113"/>
                </a:lnTo>
                <a:lnTo>
                  <a:pt x="37369" y="225"/>
                </a:lnTo>
                <a:lnTo>
                  <a:pt x="36866" y="393"/>
                </a:lnTo>
                <a:lnTo>
                  <a:pt x="36362" y="616"/>
                </a:lnTo>
                <a:lnTo>
                  <a:pt x="35915" y="896"/>
                </a:lnTo>
                <a:lnTo>
                  <a:pt x="35467" y="1232"/>
                </a:lnTo>
                <a:lnTo>
                  <a:pt x="35075" y="1567"/>
                </a:lnTo>
                <a:lnTo>
                  <a:pt x="34740" y="1959"/>
                </a:lnTo>
                <a:lnTo>
                  <a:pt x="34404" y="2406"/>
                </a:lnTo>
                <a:lnTo>
                  <a:pt x="34124" y="2854"/>
                </a:lnTo>
                <a:lnTo>
                  <a:pt x="33901" y="3357"/>
                </a:lnTo>
                <a:lnTo>
                  <a:pt x="33733" y="3861"/>
                </a:lnTo>
                <a:lnTo>
                  <a:pt x="33565" y="4364"/>
                </a:lnTo>
                <a:lnTo>
                  <a:pt x="33509" y="4924"/>
                </a:lnTo>
                <a:lnTo>
                  <a:pt x="33453" y="5483"/>
                </a:lnTo>
                <a:lnTo>
                  <a:pt x="33453" y="5875"/>
                </a:lnTo>
                <a:lnTo>
                  <a:pt x="33453" y="6434"/>
                </a:lnTo>
                <a:lnTo>
                  <a:pt x="33341" y="6994"/>
                </a:lnTo>
                <a:lnTo>
                  <a:pt x="33229" y="7553"/>
                </a:lnTo>
                <a:lnTo>
                  <a:pt x="33062" y="8056"/>
                </a:lnTo>
                <a:lnTo>
                  <a:pt x="32838" y="8504"/>
                </a:lnTo>
                <a:lnTo>
                  <a:pt x="32558" y="8952"/>
                </a:lnTo>
                <a:lnTo>
                  <a:pt x="32222" y="9399"/>
                </a:lnTo>
                <a:lnTo>
                  <a:pt x="31887" y="9791"/>
                </a:lnTo>
                <a:lnTo>
                  <a:pt x="31495" y="10126"/>
                </a:lnTo>
                <a:lnTo>
                  <a:pt x="31048" y="10462"/>
                </a:lnTo>
                <a:lnTo>
                  <a:pt x="30600" y="10742"/>
                </a:lnTo>
                <a:lnTo>
                  <a:pt x="30097" y="10965"/>
                </a:lnTo>
                <a:lnTo>
                  <a:pt x="29593" y="11133"/>
                </a:lnTo>
                <a:lnTo>
                  <a:pt x="29090" y="11301"/>
                </a:lnTo>
                <a:lnTo>
                  <a:pt x="28530" y="11357"/>
                </a:lnTo>
                <a:lnTo>
                  <a:pt x="27971" y="11413"/>
                </a:lnTo>
                <a:lnTo>
                  <a:pt x="4923" y="11413"/>
                </a:lnTo>
                <a:lnTo>
                  <a:pt x="4363" y="11525"/>
                </a:lnTo>
                <a:lnTo>
                  <a:pt x="3860" y="11637"/>
                </a:lnTo>
                <a:lnTo>
                  <a:pt x="3357" y="11861"/>
                </a:lnTo>
                <a:lnTo>
                  <a:pt x="2853" y="12084"/>
                </a:lnTo>
                <a:lnTo>
                  <a:pt x="2405" y="12364"/>
                </a:lnTo>
                <a:lnTo>
                  <a:pt x="2014" y="12644"/>
                </a:lnTo>
                <a:lnTo>
                  <a:pt x="1622" y="13035"/>
                </a:lnTo>
                <a:lnTo>
                  <a:pt x="1231" y="13427"/>
                </a:lnTo>
                <a:lnTo>
                  <a:pt x="895" y="13818"/>
                </a:lnTo>
                <a:lnTo>
                  <a:pt x="671" y="14266"/>
                </a:lnTo>
                <a:lnTo>
                  <a:pt x="392" y="14769"/>
                </a:lnTo>
                <a:lnTo>
                  <a:pt x="224" y="15273"/>
                </a:lnTo>
                <a:lnTo>
                  <a:pt x="112" y="15832"/>
                </a:lnTo>
                <a:lnTo>
                  <a:pt x="0" y="16336"/>
                </a:lnTo>
                <a:lnTo>
                  <a:pt x="0" y="16895"/>
                </a:lnTo>
                <a:lnTo>
                  <a:pt x="0" y="17287"/>
                </a:lnTo>
                <a:lnTo>
                  <a:pt x="0" y="17902"/>
                </a:lnTo>
                <a:lnTo>
                  <a:pt x="112" y="18406"/>
                </a:lnTo>
                <a:lnTo>
                  <a:pt x="224" y="18965"/>
                </a:lnTo>
                <a:lnTo>
                  <a:pt x="392" y="19469"/>
                </a:lnTo>
                <a:lnTo>
                  <a:pt x="671" y="19916"/>
                </a:lnTo>
                <a:lnTo>
                  <a:pt x="895" y="20420"/>
                </a:lnTo>
                <a:lnTo>
                  <a:pt x="1231" y="20811"/>
                </a:lnTo>
                <a:lnTo>
                  <a:pt x="1622" y="21203"/>
                </a:lnTo>
                <a:lnTo>
                  <a:pt x="2014" y="21594"/>
                </a:lnTo>
                <a:lnTo>
                  <a:pt x="2405" y="21874"/>
                </a:lnTo>
                <a:lnTo>
                  <a:pt x="2853" y="22154"/>
                </a:lnTo>
                <a:lnTo>
                  <a:pt x="3357" y="22377"/>
                </a:lnTo>
                <a:lnTo>
                  <a:pt x="3860" y="22601"/>
                </a:lnTo>
                <a:lnTo>
                  <a:pt x="4363" y="22713"/>
                </a:lnTo>
                <a:lnTo>
                  <a:pt x="4923" y="22825"/>
                </a:lnTo>
                <a:lnTo>
                  <a:pt x="49788" y="22825"/>
                </a:lnTo>
                <a:lnTo>
                  <a:pt x="50347" y="22881"/>
                </a:lnTo>
                <a:lnTo>
                  <a:pt x="50907" y="22937"/>
                </a:lnTo>
                <a:lnTo>
                  <a:pt x="51410" y="23105"/>
                </a:lnTo>
                <a:lnTo>
                  <a:pt x="51914" y="23273"/>
                </a:lnTo>
                <a:lnTo>
                  <a:pt x="52417" y="23496"/>
                </a:lnTo>
                <a:lnTo>
                  <a:pt x="52865" y="23776"/>
                </a:lnTo>
                <a:lnTo>
                  <a:pt x="53312" y="24112"/>
                </a:lnTo>
                <a:lnTo>
                  <a:pt x="53704" y="24447"/>
                </a:lnTo>
                <a:lnTo>
                  <a:pt x="54040" y="24839"/>
                </a:lnTo>
                <a:lnTo>
                  <a:pt x="54375" y="25286"/>
                </a:lnTo>
                <a:lnTo>
                  <a:pt x="54655" y="25734"/>
                </a:lnTo>
                <a:lnTo>
                  <a:pt x="54879" y="26181"/>
                </a:lnTo>
                <a:lnTo>
                  <a:pt x="55047" y="26685"/>
                </a:lnTo>
                <a:lnTo>
                  <a:pt x="55158" y="27244"/>
                </a:lnTo>
                <a:lnTo>
                  <a:pt x="55270" y="27804"/>
                </a:lnTo>
                <a:lnTo>
                  <a:pt x="55270" y="28363"/>
                </a:lnTo>
                <a:lnTo>
                  <a:pt x="55270" y="28755"/>
                </a:lnTo>
                <a:lnTo>
                  <a:pt x="55270" y="29314"/>
                </a:lnTo>
                <a:lnTo>
                  <a:pt x="55158" y="29874"/>
                </a:lnTo>
                <a:lnTo>
                  <a:pt x="55047" y="30377"/>
                </a:lnTo>
                <a:lnTo>
                  <a:pt x="54879" y="30881"/>
                </a:lnTo>
                <a:lnTo>
                  <a:pt x="54655" y="31384"/>
                </a:lnTo>
                <a:lnTo>
                  <a:pt x="54375" y="31832"/>
                </a:lnTo>
                <a:lnTo>
                  <a:pt x="54040" y="32223"/>
                </a:lnTo>
                <a:lnTo>
                  <a:pt x="53704" y="32615"/>
                </a:lnTo>
                <a:lnTo>
                  <a:pt x="53312" y="33006"/>
                </a:lnTo>
                <a:lnTo>
                  <a:pt x="52865" y="33286"/>
                </a:lnTo>
                <a:lnTo>
                  <a:pt x="52417" y="33566"/>
                </a:lnTo>
                <a:lnTo>
                  <a:pt x="51914" y="33845"/>
                </a:lnTo>
                <a:lnTo>
                  <a:pt x="51410" y="34013"/>
                </a:lnTo>
                <a:lnTo>
                  <a:pt x="50907" y="34125"/>
                </a:lnTo>
                <a:lnTo>
                  <a:pt x="50347" y="34237"/>
                </a:lnTo>
                <a:lnTo>
                  <a:pt x="23048" y="34237"/>
                </a:lnTo>
                <a:lnTo>
                  <a:pt x="22489" y="34293"/>
                </a:lnTo>
                <a:lnTo>
                  <a:pt x="21929" y="34349"/>
                </a:lnTo>
                <a:lnTo>
                  <a:pt x="21370" y="34517"/>
                </a:lnTo>
                <a:lnTo>
                  <a:pt x="20866" y="34685"/>
                </a:lnTo>
                <a:lnTo>
                  <a:pt x="20419" y="34908"/>
                </a:lnTo>
                <a:lnTo>
                  <a:pt x="19915" y="35188"/>
                </a:lnTo>
                <a:lnTo>
                  <a:pt x="19524" y="35524"/>
                </a:lnTo>
                <a:lnTo>
                  <a:pt x="19132" y="35859"/>
                </a:lnTo>
                <a:lnTo>
                  <a:pt x="18796" y="36251"/>
                </a:lnTo>
                <a:lnTo>
                  <a:pt x="18461" y="36698"/>
                </a:lnTo>
                <a:lnTo>
                  <a:pt x="18181" y="37146"/>
                </a:lnTo>
                <a:lnTo>
                  <a:pt x="17957" y="37649"/>
                </a:lnTo>
                <a:lnTo>
                  <a:pt x="17734" y="38153"/>
                </a:lnTo>
                <a:lnTo>
                  <a:pt x="17622" y="38656"/>
                </a:lnTo>
                <a:lnTo>
                  <a:pt x="17510" y="39216"/>
                </a:lnTo>
                <a:lnTo>
                  <a:pt x="17510" y="39775"/>
                </a:lnTo>
                <a:lnTo>
                  <a:pt x="17510" y="40167"/>
                </a:lnTo>
                <a:lnTo>
                  <a:pt x="17510" y="40726"/>
                </a:lnTo>
                <a:lnTo>
                  <a:pt x="17622" y="41286"/>
                </a:lnTo>
                <a:lnTo>
                  <a:pt x="17734" y="41789"/>
                </a:lnTo>
                <a:lnTo>
                  <a:pt x="17957" y="42293"/>
                </a:lnTo>
                <a:lnTo>
                  <a:pt x="18181" y="42796"/>
                </a:lnTo>
                <a:lnTo>
                  <a:pt x="18461" y="43244"/>
                </a:lnTo>
                <a:lnTo>
                  <a:pt x="18796" y="43691"/>
                </a:lnTo>
                <a:lnTo>
                  <a:pt x="19132" y="44083"/>
                </a:lnTo>
                <a:lnTo>
                  <a:pt x="19524" y="44418"/>
                </a:lnTo>
                <a:lnTo>
                  <a:pt x="19915" y="44754"/>
                </a:lnTo>
                <a:lnTo>
                  <a:pt x="20419" y="45034"/>
                </a:lnTo>
                <a:lnTo>
                  <a:pt x="20866" y="45257"/>
                </a:lnTo>
                <a:lnTo>
                  <a:pt x="21370" y="45425"/>
                </a:lnTo>
                <a:lnTo>
                  <a:pt x="21929" y="45593"/>
                </a:lnTo>
                <a:lnTo>
                  <a:pt x="22489" y="45649"/>
                </a:lnTo>
                <a:lnTo>
                  <a:pt x="23048" y="45705"/>
                </a:lnTo>
                <a:lnTo>
                  <a:pt x="107016" y="45705"/>
                </a:lnTo>
                <a:lnTo>
                  <a:pt x="107632" y="45649"/>
                </a:lnTo>
                <a:lnTo>
                  <a:pt x="108135" y="45593"/>
                </a:lnTo>
                <a:lnTo>
                  <a:pt x="108695" y="45425"/>
                </a:lnTo>
                <a:lnTo>
                  <a:pt x="109198" y="45257"/>
                </a:lnTo>
                <a:lnTo>
                  <a:pt x="109646" y="45034"/>
                </a:lnTo>
                <a:lnTo>
                  <a:pt x="110149" y="44754"/>
                </a:lnTo>
                <a:lnTo>
                  <a:pt x="110541" y="44418"/>
                </a:lnTo>
                <a:lnTo>
                  <a:pt x="110932" y="44083"/>
                </a:lnTo>
                <a:lnTo>
                  <a:pt x="111324" y="43691"/>
                </a:lnTo>
                <a:lnTo>
                  <a:pt x="111604" y="43244"/>
                </a:lnTo>
                <a:lnTo>
                  <a:pt x="111883" y="42796"/>
                </a:lnTo>
                <a:lnTo>
                  <a:pt x="112107" y="42293"/>
                </a:lnTo>
                <a:lnTo>
                  <a:pt x="112331" y="41789"/>
                </a:lnTo>
                <a:lnTo>
                  <a:pt x="112443" y="41286"/>
                </a:lnTo>
                <a:lnTo>
                  <a:pt x="112555" y="40726"/>
                </a:lnTo>
                <a:lnTo>
                  <a:pt x="112555" y="40167"/>
                </a:lnTo>
                <a:lnTo>
                  <a:pt x="112555" y="39775"/>
                </a:lnTo>
                <a:lnTo>
                  <a:pt x="112555" y="39216"/>
                </a:lnTo>
                <a:lnTo>
                  <a:pt x="112443" y="38656"/>
                </a:lnTo>
                <a:lnTo>
                  <a:pt x="112331" y="38153"/>
                </a:lnTo>
                <a:lnTo>
                  <a:pt x="112107" y="37649"/>
                </a:lnTo>
                <a:lnTo>
                  <a:pt x="111883" y="37146"/>
                </a:lnTo>
                <a:lnTo>
                  <a:pt x="111604" y="36698"/>
                </a:lnTo>
                <a:lnTo>
                  <a:pt x="111324" y="36251"/>
                </a:lnTo>
                <a:lnTo>
                  <a:pt x="110932" y="35859"/>
                </a:lnTo>
                <a:lnTo>
                  <a:pt x="110541" y="35524"/>
                </a:lnTo>
                <a:lnTo>
                  <a:pt x="110149" y="35188"/>
                </a:lnTo>
                <a:lnTo>
                  <a:pt x="109646" y="34908"/>
                </a:lnTo>
                <a:lnTo>
                  <a:pt x="109198" y="34685"/>
                </a:lnTo>
                <a:lnTo>
                  <a:pt x="108695" y="34517"/>
                </a:lnTo>
                <a:lnTo>
                  <a:pt x="108135" y="34349"/>
                </a:lnTo>
                <a:lnTo>
                  <a:pt x="107632" y="34293"/>
                </a:lnTo>
                <a:lnTo>
                  <a:pt x="107016" y="34237"/>
                </a:lnTo>
                <a:lnTo>
                  <a:pt x="106457" y="34237"/>
                </a:lnTo>
                <a:lnTo>
                  <a:pt x="105954" y="34125"/>
                </a:lnTo>
                <a:lnTo>
                  <a:pt x="105394" y="34013"/>
                </a:lnTo>
                <a:lnTo>
                  <a:pt x="104891" y="33845"/>
                </a:lnTo>
                <a:lnTo>
                  <a:pt x="104387" y="33566"/>
                </a:lnTo>
                <a:lnTo>
                  <a:pt x="103940" y="33286"/>
                </a:lnTo>
                <a:lnTo>
                  <a:pt x="103548" y="33006"/>
                </a:lnTo>
                <a:lnTo>
                  <a:pt x="103156" y="32615"/>
                </a:lnTo>
                <a:lnTo>
                  <a:pt x="102765" y="32223"/>
                </a:lnTo>
                <a:lnTo>
                  <a:pt x="102485" y="31832"/>
                </a:lnTo>
                <a:lnTo>
                  <a:pt x="102205" y="31384"/>
                </a:lnTo>
                <a:lnTo>
                  <a:pt x="101982" y="30881"/>
                </a:lnTo>
                <a:lnTo>
                  <a:pt x="101758" y="30377"/>
                </a:lnTo>
                <a:lnTo>
                  <a:pt x="101646" y="29874"/>
                </a:lnTo>
                <a:lnTo>
                  <a:pt x="101534" y="29314"/>
                </a:lnTo>
                <a:lnTo>
                  <a:pt x="101534" y="28755"/>
                </a:lnTo>
                <a:lnTo>
                  <a:pt x="101534" y="28363"/>
                </a:lnTo>
                <a:lnTo>
                  <a:pt x="101534" y="27804"/>
                </a:lnTo>
                <a:lnTo>
                  <a:pt x="101646" y="27244"/>
                </a:lnTo>
                <a:lnTo>
                  <a:pt x="101758" y="26685"/>
                </a:lnTo>
                <a:lnTo>
                  <a:pt x="101982" y="26181"/>
                </a:lnTo>
                <a:lnTo>
                  <a:pt x="102205" y="25734"/>
                </a:lnTo>
                <a:lnTo>
                  <a:pt x="102485" y="25286"/>
                </a:lnTo>
                <a:lnTo>
                  <a:pt x="102765" y="24839"/>
                </a:lnTo>
                <a:lnTo>
                  <a:pt x="103156" y="24447"/>
                </a:lnTo>
                <a:lnTo>
                  <a:pt x="103548" y="24112"/>
                </a:lnTo>
                <a:lnTo>
                  <a:pt x="103940" y="23776"/>
                </a:lnTo>
                <a:lnTo>
                  <a:pt x="104387" y="23496"/>
                </a:lnTo>
                <a:lnTo>
                  <a:pt x="104891" y="23273"/>
                </a:lnTo>
                <a:lnTo>
                  <a:pt x="105394" y="23105"/>
                </a:lnTo>
                <a:lnTo>
                  <a:pt x="105954" y="22937"/>
                </a:lnTo>
                <a:lnTo>
                  <a:pt x="106457" y="22881"/>
                </a:lnTo>
                <a:lnTo>
                  <a:pt x="107016" y="22825"/>
                </a:lnTo>
                <a:lnTo>
                  <a:pt x="121114" y="22825"/>
                </a:lnTo>
                <a:lnTo>
                  <a:pt x="121673" y="22713"/>
                </a:lnTo>
                <a:lnTo>
                  <a:pt x="122177" y="22601"/>
                </a:lnTo>
                <a:lnTo>
                  <a:pt x="122680" y="22377"/>
                </a:lnTo>
                <a:lnTo>
                  <a:pt x="123184" y="22154"/>
                </a:lnTo>
                <a:lnTo>
                  <a:pt x="123631" y="21874"/>
                </a:lnTo>
                <a:lnTo>
                  <a:pt x="124079" y="21594"/>
                </a:lnTo>
                <a:lnTo>
                  <a:pt x="124470" y="21203"/>
                </a:lnTo>
                <a:lnTo>
                  <a:pt x="124806" y="20811"/>
                </a:lnTo>
                <a:lnTo>
                  <a:pt x="125142" y="20420"/>
                </a:lnTo>
                <a:lnTo>
                  <a:pt x="125421" y="19916"/>
                </a:lnTo>
                <a:lnTo>
                  <a:pt x="125645" y="19469"/>
                </a:lnTo>
                <a:lnTo>
                  <a:pt x="125813" y="18965"/>
                </a:lnTo>
                <a:lnTo>
                  <a:pt x="125925" y="18406"/>
                </a:lnTo>
                <a:lnTo>
                  <a:pt x="126037" y="17902"/>
                </a:lnTo>
                <a:lnTo>
                  <a:pt x="126037" y="17287"/>
                </a:lnTo>
                <a:lnTo>
                  <a:pt x="126037" y="16895"/>
                </a:lnTo>
                <a:lnTo>
                  <a:pt x="126037" y="16336"/>
                </a:lnTo>
                <a:lnTo>
                  <a:pt x="125925" y="15832"/>
                </a:lnTo>
                <a:lnTo>
                  <a:pt x="125813" y="15273"/>
                </a:lnTo>
                <a:lnTo>
                  <a:pt x="125645" y="14769"/>
                </a:lnTo>
                <a:lnTo>
                  <a:pt x="125421" y="14266"/>
                </a:lnTo>
                <a:lnTo>
                  <a:pt x="125142" y="13818"/>
                </a:lnTo>
                <a:lnTo>
                  <a:pt x="124806" y="13427"/>
                </a:lnTo>
                <a:lnTo>
                  <a:pt x="124470" y="13035"/>
                </a:lnTo>
                <a:lnTo>
                  <a:pt x="124079" y="12644"/>
                </a:lnTo>
                <a:lnTo>
                  <a:pt x="123631" y="12364"/>
                </a:lnTo>
                <a:lnTo>
                  <a:pt x="123184" y="12084"/>
                </a:lnTo>
                <a:lnTo>
                  <a:pt x="122680" y="11861"/>
                </a:lnTo>
                <a:lnTo>
                  <a:pt x="122177" y="11637"/>
                </a:lnTo>
                <a:lnTo>
                  <a:pt x="121673" y="11525"/>
                </a:lnTo>
                <a:lnTo>
                  <a:pt x="121114" y="11413"/>
                </a:lnTo>
                <a:lnTo>
                  <a:pt x="85199" y="11413"/>
                </a:lnTo>
                <a:lnTo>
                  <a:pt x="84640" y="11357"/>
                </a:lnTo>
                <a:lnTo>
                  <a:pt x="84136" y="11301"/>
                </a:lnTo>
                <a:lnTo>
                  <a:pt x="83577" y="11133"/>
                </a:lnTo>
                <a:lnTo>
                  <a:pt x="83073" y="10965"/>
                </a:lnTo>
                <a:lnTo>
                  <a:pt x="82570" y="10742"/>
                </a:lnTo>
                <a:lnTo>
                  <a:pt x="82122" y="10462"/>
                </a:lnTo>
                <a:lnTo>
                  <a:pt x="81731" y="10126"/>
                </a:lnTo>
                <a:lnTo>
                  <a:pt x="81339" y="9791"/>
                </a:lnTo>
                <a:lnTo>
                  <a:pt x="80948" y="9399"/>
                </a:lnTo>
                <a:lnTo>
                  <a:pt x="80668" y="8952"/>
                </a:lnTo>
                <a:lnTo>
                  <a:pt x="80388" y="8504"/>
                </a:lnTo>
                <a:lnTo>
                  <a:pt x="80164" y="8056"/>
                </a:lnTo>
                <a:lnTo>
                  <a:pt x="79941" y="7553"/>
                </a:lnTo>
                <a:lnTo>
                  <a:pt x="79829" y="6994"/>
                </a:lnTo>
                <a:lnTo>
                  <a:pt x="79717" y="6434"/>
                </a:lnTo>
                <a:lnTo>
                  <a:pt x="79717" y="5875"/>
                </a:lnTo>
                <a:lnTo>
                  <a:pt x="79717" y="5483"/>
                </a:lnTo>
                <a:lnTo>
                  <a:pt x="79661" y="4924"/>
                </a:lnTo>
                <a:lnTo>
                  <a:pt x="79605" y="4364"/>
                </a:lnTo>
                <a:lnTo>
                  <a:pt x="79437" y="3861"/>
                </a:lnTo>
                <a:lnTo>
                  <a:pt x="79269" y="3357"/>
                </a:lnTo>
                <a:lnTo>
                  <a:pt x="79046" y="2854"/>
                </a:lnTo>
                <a:lnTo>
                  <a:pt x="78766" y="2406"/>
                </a:lnTo>
                <a:lnTo>
                  <a:pt x="78430" y="1959"/>
                </a:lnTo>
                <a:lnTo>
                  <a:pt x="78095" y="1567"/>
                </a:lnTo>
                <a:lnTo>
                  <a:pt x="77703" y="1232"/>
                </a:lnTo>
                <a:lnTo>
                  <a:pt x="77255" y="896"/>
                </a:lnTo>
                <a:lnTo>
                  <a:pt x="76808" y="616"/>
                </a:lnTo>
                <a:lnTo>
                  <a:pt x="76360" y="393"/>
                </a:lnTo>
                <a:lnTo>
                  <a:pt x="75857" y="225"/>
                </a:lnTo>
                <a:lnTo>
                  <a:pt x="75297" y="113"/>
                </a:lnTo>
                <a:lnTo>
                  <a:pt x="74738" y="1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450149" y="491525"/>
            <a:ext cx="2561895" cy="1160475"/>
          </a:xfrm>
          <a:custGeom>
            <a:avLst/>
            <a:gdLst/>
            <a:ahLst/>
            <a:cxnLst/>
            <a:rect l="l" t="t" r="r" b="b"/>
            <a:pathLst>
              <a:path w="126093" h="57117" extrusionOk="0">
                <a:moveTo>
                  <a:pt x="36083" y="0"/>
                </a:moveTo>
                <a:lnTo>
                  <a:pt x="35523" y="56"/>
                </a:lnTo>
                <a:lnTo>
                  <a:pt x="34908" y="112"/>
                </a:lnTo>
                <a:lnTo>
                  <a:pt x="34405" y="280"/>
                </a:lnTo>
                <a:lnTo>
                  <a:pt x="33845" y="448"/>
                </a:lnTo>
                <a:lnTo>
                  <a:pt x="33398" y="727"/>
                </a:lnTo>
                <a:lnTo>
                  <a:pt x="32894" y="1007"/>
                </a:lnTo>
                <a:lnTo>
                  <a:pt x="32447" y="1343"/>
                </a:lnTo>
                <a:lnTo>
                  <a:pt x="32055" y="1678"/>
                </a:lnTo>
                <a:lnTo>
                  <a:pt x="31719" y="2070"/>
                </a:lnTo>
                <a:lnTo>
                  <a:pt x="31384" y="2517"/>
                </a:lnTo>
                <a:lnTo>
                  <a:pt x="31104" y="3021"/>
                </a:lnTo>
                <a:lnTo>
                  <a:pt x="30824" y="3468"/>
                </a:lnTo>
                <a:lnTo>
                  <a:pt x="30656" y="4028"/>
                </a:lnTo>
                <a:lnTo>
                  <a:pt x="30489" y="4531"/>
                </a:lnTo>
                <a:lnTo>
                  <a:pt x="30433" y="5147"/>
                </a:lnTo>
                <a:lnTo>
                  <a:pt x="30377" y="5706"/>
                </a:lnTo>
                <a:lnTo>
                  <a:pt x="30377" y="5762"/>
                </a:lnTo>
                <a:lnTo>
                  <a:pt x="30433" y="6321"/>
                </a:lnTo>
                <a:lnTo>
                  <a:pt x="30489" y="6937"/>
                </a:lnTo>
                <a:lnTo>
                  <a:pt x="30656" y="7440"/>
                </a:lnTo>
                <a:lnTo>
                  <a:pt x="30824" y="8000"/>
                </a:lnTo>
                <a:lnTo>
                  <a:pt x="31104" y="8447"/>
                </a:lnTo>
                <a:lnTo>
                  <a:pt x="31384" y="8951"/>
                </a:lnTo>
                <a:lnTo>
                  <a:pt x="31719" y="9398"/>
                </a:lnTo>
                <a:lnTo>
                  <a:pt x="32055" y="9790"/>
                </a:lnTo>
                <a:lnTo>
                  <a:pt x="32447" y="10125"/>
                </a:lnTo>
                <a:lnTo>
                  <a:pt x="32894" y="10461"/>
                </a:lnTo>
                <a:lnTo>
                  <a:pt x="33398" y="10741"/>
                </a:lnTo>
                <a:lnTo>
                  <a:pt x="33845" y="11020"/>
                </a:lnTo>
                <a:lnTo>
                  <a:pt x="34405" y="11188"/>
                </a:lnTo>
                <a:lnTo>
                  <a:pt x="34908" y="11356"/>
                </a:lnTo>
                <a:lnTo>
                  <a:pt x="35523" y="11412"/>
                </a:lnTo>
                <a:lnTo>
                  <a:pt x="36083" y="11468"/>
                </a:lnTo>
                <a:lnTo>
                  <a:pt x="45761" y="11468"/>
                </a:lnTo>
                <a:lnTo>
                  <a:pt x="46376" y="11580"/>
                </a:lnTo>
                <a:lnTo>
                  <a:pt x="46880" y="11692"/>
                </a:lnTo>
                <a:lnTo>
                  <a:pt x="47439" y="11916"/>
                </a:lnTo>
                <a:lnTo>
                  <a:pt x="47886" y="12139"/>
                </a:lnTo>
                <a:lnTo>
                  <a:pt x="48390" y="12419"/>
                </a:lnTo>
                <a:lnTo>
                  <a:pt x="48837" y="12755"/>
                </a:lnTo>
                <a:lnTo>
                  <a:pt x="49229" y="13090"/>
                </a:lnTo>
                <a:lnTo>
                  <a:pt x="49565" y="13538"/>
                </a:lnTo>
                <a:lnTo>
                  <a:pt x="49900" y="13929"/>
                </a:lnTo>
                <a:lnTo>
                  <a:pt x="50180" y="14433"/>
                </a:lnTo>
                <a:lnTo>
                  <a:pt x="50460" y="14936"/>
                </a:lnTo>
                <a:lnTo>
                  <a:pt x="50628" y="15440"/>
                </a:lnTo>
                <a:lnTo>
                  <a:pt x="50795" y="15999"/>
                </a:lnTo>
                <a:lnTo>
                  <a:pt x="50851" y="16559"/>
                </a:lnTo>
                <a:lnTo>
                  <a:pt x="50907" y="17118"/>
                </a:lnTo>
                <a:lnTo>
                  <a:pt x="50907" y="17174"/>
                </a:lnTo>
                <a:lnTo>
                  <a:pt x="50851" y="17789"/>
                </a:lnTo>
                <a:lnTo>
                  <a:pt x="50795" y="18349"/>
                </a:lnTo>
                <a:lnTo>
                  <a:pt x="50628" y="18908"/>
                </a:lnTo>
                <a:lnTo>
                  <a:pt x="50460" y="19412"/>
                </a:lnTo>
                <a:lnTo>
                  <a:pt x="50180" y="19915"/>
                </a:lnTo>
                <a:lnTo>
                  <a:pt x="49900" y="20363"/>
                </a:lnTo>
                <a:lnTo>
                  <a:pt x="49565" y="20810"/>
                </a:lnTo>
                <a:lnTo>
                  <a:pt x="49229" y="21202"/>
                </a:lnTo>
                <a:lnTo>
                  <a:pt x="48837" y="21593"/>
                </a:lnTo>
                <a:lnTo>
                  <a:pt x="48390" y="21929"/>
                </a:lnTo>
                <a:lnTo>
                  <a:pt x="47886" y="22209"/>
                </a:lnTo>
                <a:lnTo>
                  <a:pt x="47439" y="22432"/>
                </a:lnTo>
                <a:lnTo>
                  <a:pt x="46880" y="22600"/>
                </a:lnTo>
                <a:lnTo>
                  <a:pt x="46376" y="22768"/>
                </a:lnTo>
                <a:lnTo>
                  <a:pt x="45761" y="22824"/>
                </a:lnTo>
                <a:lnTo>
                  <a:pt x="45201" y="22880"/>
                </a:lnTo>
                <a:lnTo>
                  <a:pt x="5091" y="22880"/>
                </a:lnTo>
                <a:lnTo>
                  <a:pt x="4532" y="22992"/>
                </a:lnTo>
                <a:lnTo>
                  <a:pt x="3972" y="23104"/>
                </a:lnTo>
                <a:lnTo>
                  <a:pt x="3469" y="23328"/>
                </a:lnTo>
                <a:lnTo>
                  <a:pt x="2965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58"/>
                </a:lnTo>
                <a:lnTo>
                  <a:pt x="1287" y="24950"/>
                </a:lnTo>
                <a:lnTo>
                  <a:pt x="951" y="25397"/>
                </a:lnTo>
                <a:lnTo>
                  <a:pt x="672" y="25845"/>
                </a:lnTo>
                <a:lnTo>
                  <a:pt x="448" y="26348"/>
                </a:lnTo>
                <a:lnTo>
                  <a:pt x="280" y="26852"/>
                </a:lnTo>
                <a:lnTo>
                  <a:pt x="112" y="27411"/>
                </a:lnTo>
                <a:lnTo>
                  <a:pt x="0" y="27971"/>
                </a:lnTo>
                <a:lnTo>
                  <a:pt x="0" y="28530"/>
                </a:lnTo>
                <a:lnTo>
                  <a:pt x="0" y="28642"/>
                </a:lnTo>
                <a:lnTo>
                  <a:pt x="0" y="29201"/>
                </a:lnTo>
                <a:lnTo>
                  <a:pt x="112" y="29761"/>
                </a:lnTo>
                <a:lnTo>
                  <a:pt x="280" y="30320"/>
                </a:lnTo>
                <a:lnTo>
                  <a:pt x="448" y="30824"/>
                </a:lnTo>
                <a:lnTo>
                  <a:pt x="672" y="31327"/>
                </a:lnTo>
                <a:lnTo>
                  <a:pt x="951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3005"/>
                </a:lnTo>
                <a:lnTo>
                  <a:pt x="2518" y="33341"/>
                </a:lnTo>
                <a:lnTo>
                  <a:pt x="2965" y="33621"/>
                </a:lnTo>
                <a:lnTo>
                  <a:pt x="3469" y="33845"/>
                </a:lnTo>
                <a:lnTo>
                  <a:pt x="3972" y="34068"/>
                </a:lnTo>
                <a:lnTo>
                  <a:pt x="4532" y="34180"/>
                </a:lnTo>
                <a:lnTo>
                  <a:pt x="5091" y="34292"/>
                </a:lnTo>
                <a:lnTo>
                  <a:pt x="57341" y="34292"/>
                </a:lnTo>
                <a:lnTo>
                  <a:pt x="57956" y="34348"/>
                </a:lnTo>
                <a:lnTo>
                  <a:pt x="58515" y="34404"/>
                </a:lnTo>
                <a:lnTo>
                  <a:pt x="59075" y="34572"/>
                </a:lnTo>
                <a:lnTo>
                  <a:pt x="59578" y="34740"/>
                </a:lnTo>
                <a:lnTo>
                  <a:pt x="60082" y="34963"/>
                </a:lnTo>
                <a:lnTo>
                  <a:pt x="60529" y="35299"/>
                </a:lnTo>
                <a:lnTo>
                  <a:pt x="60977" y="35579"/>
                </a:lnTo>
                <a:lnTo>
                  <a:pt x="61368" y="35970"/>
                </a:lnTo>
                <a:lnTo>
                  <a:pt x="61760" y="36362"/>
                </a:lnTo>
                <a:lnTo>
                  <a:pt x="62096" y="36809"/>
                </a:lnTo>
                <a:lnTo>
                  <a:pt x="62375" y="37257"/>
                </a:lnTo>
                <a:lnTo>
                  <a:pt x="62599" y="37760"/>
                </a:lnTo>
                <a:lnTo>
                  <a:pt x="62767" y="38320"/>
                </a:lnTo>
                <a:lnTo>
                  <a:pt x="62935" y="38823"/>
                </a:lnTo>
                <a:lnTo>
                  <a:pt x="62991" y="39383"/>
                </a:lnTo>
                <a:lnTo>
                  <a:pt x="63047" y="39998"/>
                </a:lnTo>
                <a:lnTo>
                  <a:pt x="62991" y="40557"/>
                </a:lnTo>
                <a:lnTo>
                  <a:pt x="62935" y="41117"/>
                </a:lnTo>
                <a:lnTo>
                  <a:pt x="62767" y="41676"/>
                </a:lnTo>
                <a:lnTo>
                  <a:pt x="62599" y="42180"/>
                </a:lnTo>
                <a:lnTo>
                  <a:pt x="62375" y="42683"/>
                </a:lnTo>
                <a:lnTo>
                  <a:pt x="62096" y="43187"/>
                </a:lnTo>
                <a:lnTo>
                  <a:pt x="61760" y="43578"/>
                </a:lnTo>
                <a:lnTo>
                  <a:pt x="61368" y="44026"/>
                </a:lnTo>
                <a:lnTo>
                  <a:pt x="60977" y="44361"/>
                </a:lnTo>
                <a:lnTo>
                  <a:pt x="60529" y="44697"/>
                </a:lnTo>
                <a:lnTo>
                  <a:pt x="60082" y="44977"/>
                </a:lnTo>
                <a:lnTo>
                  <a:pt x="59578" y="45201"/>
                </a:lnTo>
                <a:lnTo>
                  <a:pt x="59075" y="45424"/>
                </a:lnTo>
                <a:lnTo>
                  <a:pt x="58515" y="45536"/>
                </a:lnTo>
                <a:lnTo>
                  <a:pt x="57956" y="45648"/>
                </a:lnTo>
                <a:lnTo>
                  <a:pt x="28978" y="45648"/>
                </a:lnTo>
                <a:lnTo>
                  <a:pt x="28363" y="45704"/>
                </a:lnTo>
                <a:lnTo>
                  <a:pt x="27803" y="45760"/>
                </a:lnTo>
                <a:lnTo>
                  <a:pt x="27300" y="45928"/>
                </a:lnTo>
                <a:lnTo>
                  <a:pt x="26741" y="46096"/>
                </a:lnTo>
                <a:lnTo>
                  <a:pt x="26237" y="46375"/>
                </a:lnTo>
                <a:lnTo>
                  <a:pt x="25790" y="46655"/>
                </a:lnTo>
                <a:lnTo>
                  <a:pt x="25342" y="46935"/>
                </a:lnTo>
                <a:lnTo>
                  <a:pt x="24950" y="47326"/>
                </a:lnTo>
                <a:lnTo>
                  <a:pt x="24615" y="47718"/>
                </a:lnTo>
                <a:lnTo>
                  <a:pt x="24279" y="48165"/>
                </a:lnTo>
                <a:lnTo>
                  <a:pt x="23999" y="48613"/>
                </a:lnTo>
                <a:lnTo>
                  <a:pt x="23720" y="49116"/>
                </a:lnTo>
                <a:lnTo>
                  <a:pt x="23552" y="49676"/>
                </a:lnTo>
                <a:lnTo>
                  <a:pt x="23384" y="50179"/>
                </a:lnTo>
                <a:lnTo>
                  <a:pt x="23328" y="50739"/>
                </a:lnTo>
                <a:lnTo>
                  <a:pt x="23272" y="51354"/>
                </a:lnTo>
                <a:lnTo>
                  <a:pt x="23272" y="51410"/>
                </a:lnTo>
                <a:lnTo>
                  <a:pt x="23328" y="51969"/>
                </a:lnTo>
                <a:lnTo>
                  <a:pt x="23384" y="52529"/>
                </a:lnTo>
                <a:lnTo>
                  <a:pt x="23552" y="53088"/>
                </a:lnTo>
                <a:lnTo>
                  <a:pt x="23720" y="53648"/>
                </a:lnTo>
                <a:lnTo>
                  <a:pt x="23999" y="54095"/>
                </a:lnTo>
                <a:lnTo>
                  <a:pt x="24279" y="54599"/>
                </a:lnTo>
                <a:lnTo>
                  <a:pt x="24615" y="55046"/>
                </a:lnTo>
                <a:lnTo>
                  <a:pt x="24950" y="55438"/>
                </a:lnTo>
                <a:lnTo>
                  <a:pt x="25342" y="55774"/>
                </a:lnTo>
                <a:lnTo>
                  <a:pt x="25790" y="56109"/>
                </a:lnTo>
                <a:lnTo>
                  <a:pt x="26237" y="56389"/>
                </a:lnTo>
                <a:lnTo>
                  <a:pt x="26741" y="56669"/>
                </a:lnTo>
                <a:lnTo>
                  <a:pt x="27300" y="56836"/>
                </a:lnTo>
                <a:lnTo>
                  <a:pt x="27803" y="56948"/>
                </a:lnTo>
                <a:lnTo>
                  <a:pt x="28363" y="57060"/>
                </a:lnTo>
                <a:lnTo>
                  <a:pt x="28978" y="57116"/>
                </a:lnTo>
                <a:lnTo>
                  <a:pt x="110429" y="57116"/>
                </a:lnTo>
                <a:lnTo>
                  <a:pt x="111045" y="57060"/>
                </a:lnTo>
                <a:lnTo>
                  <a:pt x="111604" y="56948"/>
                </a:lnTo>
                <a:lnTo>
                  <a:pt x="112163" y="56836"/>
                </a:lnTo>
                <a:lnTo>
                  <a:pt x="112667" y="56669"/>
                </a:lnTo>
                <a:lnTo>
                  <a:pt x="113170" y="56389"/>
                </a:lnTo>
                <a:lnTo>
                  <a:pt x="113618" y="56109"/>
                </a:lnTo>
                <a:lnTo>
                  <a:pt x="114065" y="55774"/>
                </a:lnTo>
                <a:lnTo>
                  <a:pt x="114457" y="55438"/>
                </a:lnTo>
                <a:lnTo>
                  <a:pt x="114849" y="55046"/>
                </a:lnTo>
                <a:lnTo>
                  <a:pt x="115184" y="54599"/>
                </a:lnTo>
                <a:lnTo>
                  <a:pt x="115464" y="54095"/>
                </a:lnTo>
                <a:lnTo>
                  <a:pt x="115688" y="53648"/>
                </a:lnTo>
                <a:lnTo>
                  <a:pt x="115856" y="53088"/>
                </a:lnTo>
                <a:lnTo>
                  <a:pt x="116023" y="52529"/>
                </a:lnTo>
                <a:lnTo>
                  <a:pt x="116079" y="51969"/>
                </a:lnTo>
                <a:lnTo>
                  <a:pt x="116135" y="51410"/>
                </a:lnTo>
                <a:lnTo>
                  <a:pt x="116135" y="51354"/>
                </a:lnTo>
                <a:lnTo>
                  <a:pt x="116079" y="50739"/>
                </a:lnTo>
                <a:lnTo>
                  <a:pt x="116023" y="50179"/>
                </a:lnTo>
                <a:lnTo>
                  <a:pt x="115856" y="49676"/>
                </a:lnTo>
                <a:lnTo>
                  <a:pt x="115688" y="49116"/>
                </a:lnTo>
                <a:lnTo>
                  <a:pt x="115464" y="48613"/>
                </a:lnTo>
                <a:lnTo>
                  <a:pt x="115184" y="48165"/>
                </a:lnTo>
                <a:lnTo>
                  <a:pt x="114849" y="47718"/>
                </a:lnTo>
                <a:lnTo>
                  <a:pt x="114457" y="47326"/>
                </a:lnTo>
                <a:lnTo>
                  <a:pt x="114065" y="46935"/>
                </a:lnTo>
                <a:lnTo>
                  <a:pt x="113618" y="46655"/>
                </a:lnTo>
                <a:lnTo>
                  <a:pt x="113170" y="46375"/>
                </a:lnTo>
                <a:lnTo>
                  <a:pt x="112667" y="46096"/>
                </a:lnTo>
                <a:lnTo>
                  <a:pt x="112163" y="45928"/>
                </a:lnTo>
                <a:lnTo>
                  <a:pt x="111604" y="45760"/>
                </a:lnTo>
                <a:lnTo>
                  <a:pt x="111045" y="45704"/>
                </a:lnTo>
                <a:lnTo>
                  <a:pt x="110429" y="45648"/>
                </a:lnTo>
                <a:lnTo>
                  <a:pt x="100528" y="45648"/>
                </a:lnTo>
                <a:lnTo>
                  <a:pt x="99968" y="45536"/>
                </a:lnTo>
                <a:lnTo>
                  <a:pt x="99465" y="45424"/>
                </a:lnTo>
                <a:lnTo>
                  <a:pt x="98905" y="45201"/>
                </a:lnTo>
                <a:lnTo>
                  <a:pt x="98402" y="44977"/>
                </a:lnTo>
                <a:lnTo>
                  <a:pt x="97954" y="44697"/>
                </a:lnTo>
                <a:lnTo>
                  <a:pt x="97507" y="44361"/>
                </a:lnTo>
                <a:lnTo>
                  <a:pt x="97115" y="44026"/>
                </a:lnTo>
                <a:lnTo>
                  <a:pt x="96724" y="43578"/>
                </a:lnTo>
                <a:lnTo>
                  <a:pt x="96444" y="43187"/>
                </a:lnTo>
                <a:lnTo>
                  <a:pt x="96164" y="42683"/>
                </a:lnTo>
                <a:lnTo>
                  <a:pt x="95884" y="42180"/>
                </a:lnTo>
                <a:lnTo>
                  <a:pt x="95717" y="41676"/>
                </a:lnTo>
                <a:lnTo>
                  <a:pt x="95549" y="41117"/>
                </a:lnTo>
                <a:lnTo>
                  <a:pt x="95493" y="40557"/>
                </a:lnTo>
                <a:lnTo>
                  <a:pt x="95437" y="39998"/>
                </a:lnTo>
                <a:lnTo>
                  <a:pt x="95493" y="39383"/>
                </a:lnTo>
                <a:lnTo>
                  <a:pt x="95549" y="38823"/>
                </a:lnTo>
                <a:lnTo>
                  <a:pt x="95717" y="38320"/>
                </a:lnTo>
                <a:lnTo>
                  <a:pt x="95884" y="37760"/>
                </a:lnTo>
                <a:lnTo>
                  <a:pt x="96164" y="37257"/>
                </a:lnTo>
                <a:lnTo>
                  <a:pt x="96444" y="36809"/>
                </a:lnTo>
                <a:lnTo>
                  <a:pt x="96724" y="36362"/>
                </a:lnTo>
                <a:lnTo>
                  <a:pt x="97115" y="35970"/>
                </a:lnTo>
                <a:lnTo>
                  <a:pt x="97507" y="35579"/>
                </a:lnTo>
                <a:lnTo>
                  <a:pt x="97954" y="35299"/>
                </a:lnTo>
                <a:lnTo>
                  <a:pt x="98402" y="34963"/>
                </a:lnTo>
                <a:lnTo>
                  <a:pt x="98905" y="34740"/>
                </a:lnTo>
                <a:lnTo>
                  <a:pt x="99465" y="34572"/>
                </a:lnTo>
                <a:lnTo>
                  <a:pt x="99968" y="34404"/>
                </a:lnTo>
                <a:lnTo>
                  <a:pt x="100528" y="34348"/>
                </a:lnTo>
                <a:lnTo>
                  <a:pt x="101143" y="34292"/>
                </a:lnTo>
                <a:lnTo>
                  <a:pt x="121002" y="34292"/>
                </a:lnTo>
                <a:lnTo>
                  <a:pt x="121562" y="34180"/>
                </a:lnTo>
                <a:lnTo>
                  <a:pt x="122065" y="34068"/>
                </a:lnTo>
                <a:lnTo>
                  <a:pt x="122625" y="33845"/>
                </a:lnTo>
                <a:lnTo>
                  <a:pt x="123128" y="33621"/>
                </a:lnTo>
                <a:lnTo>
                  <a:pt x="123576" y="33341"/>
                </a:lnTo>
                <a:lnTo>
                  <a:pt x="124023" y="33005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086" y="31775"/>
                </a:lnTo>
                <a:lnTo>
                  <a:pt x="125422" y="31327"/>
                </a:lnTo>
                <a:lnTo>
                  <a:pt x="125645" y="30824"/>
                </a:lnTo>
                <a:lnTo>
                  <a:pt x="125813" y="30320"/>
                </a:lnTo>
                <a:lnTo>
                  <a:pt x="125981" y="29761"/>
                </a:lnTo>
                <a:lnTo>
                  <a:pt x="126037" y="29201"/>
                </a:lnTo>
                <a:lnTo>
                  <a:pt x="126093" y="28642"/>
                </a:lnTo>
                <a:lnTo>
                  <a:pt x="126093" y="28530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8"/>
                </a:lnTo>
                <a:lnTo>
                  <a:pt x="125422" y="25845"/>
                </a:lnTo>
                <a:lnTo>
                  <a:pt x="125086" y="25397"/>
                </a:lnTo>
                <a:lnTo>
                  <a:pt x="124806" y="24950"/>
                </a:lnTo>
                <a:lnTo>
                  <a:pt x="124415" y="24558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328"/>
                </a:lnTo>
                <a:lnTo>
                  <a:pt x="122065" y="23104"/>
                </a:lnTo>
                <a:lnTo>
                  <a:pt x="121562" y="22992"/>
                </a:lnTo>
                <a:lnTo>
                  <a:pt x="121002" y="22880"/>
                </a:lnTo>
                <a:lnTo>
                  <a:pt x="98234" y="22880"/>
                </a:lnTo>
                <a:lnTo>
                  <a:pt x="97675" y="22824"/>
                </a:lnTo>
                <a:lnTo>
                  <a:pt x="97115" y="22768"/>
                </a:lnTo>
                <a:lnTo>
                  <a:pt x="96556" y="22600"/>
                </a:lnTo>
                <a:lnTo>
                  <a:pt x="96052" y="22432"/>
                </a:lnTo>
                <a:lnTo>
                  <a:pt x="95549" y="22209"/>
                </a:lnTo>
                <a:lnTo>
                  <a:pt x="95045" y="21929"/>
                </a:lnTo>
                <a:lnTo>
                  <a:pt x="94654" y="21593"/>
                </a:lnTo>
                <a:lnTo>
                  <a:pt x="94206" y="21202"/>
                </a:lnTo>
                <a:lnTo>
                  <a:pt x="93871" y="20810"/>
                </a:lnTo>
                <a:lnTo>
                  <a:pt x="93535" y="20363"/>
                </a:lnTo>
                <a:lnTo>
                  <a:pt x="93255" y="19915"/>
                </a:lnTo>
                <a:lnTo>
                  <a:pt x="93031" y="19412"/>
                </a:lnTo>
                <a:lnTo>
                  <a:pt x="92808" y="18908"/>
                </a:lnTo>
                <a:lnTo>
                  <a:pt x="92696" y="18349"/>
                </a:lnTo>
                <a:lnTo>
                  <a:pt x="92584" y="17789"/>
                </a:lnTo>
                <a:lnTo>
                  <a:pt x="92584" y="17174"/>
                </a:lnTo>
                <a:lnTo>
                  <a:pt x="92584" y="17118"/>
                </a:lnTo>
                <a:lnTo>
                  <a:pt x="92584" y="16559"/>
                </a:lnTo>
                <a:lnTo>
                  <a:pt x="92696" y="15999"/>
                </a:lnTo>
                <a:lnTo>
                  <a:pt x="92808" y="15440"/>
                </a:lnTo>
                <a:lnTo>
                  <a:pt x="93031" y="14936"/>
                </a:lnTo>
                <a:lnTo>
                  <a:pt x="93255" y="14433"/>
                </a:lnTo>
                <a:lnTo>
                  <a:pt x="93535" y="13929"/>
                </a:lnTo>
                <a:lnTo>
                  <a:pt x="93871" y="13538"/>
                </a:lnTo>
                <a:lnTo>
                  <a:pt x="94206" y="13090"/>
                </a:lnTo>
                <a:lnTo>
                  <a:pt x="94654" y="12755"/>
                </a:lnTo>
                <a:lnTo>
                  <a:pt x="95045" y="12419"/>
                </a:lnTo>
                <a:lnTo>
                  <a:pt x="95549" y="12139"/>
                </a:lnTo>
                <a:lnTo>
                  <a:pt x="96052" y="11916"/>
                </a:lnTo>
                <a:lnTo>
                  <a:pt x="96556" y="11692"/>
                </a:lnTo>
                <a:lnTo>
                  <a:pt x="97115" y="11580"/>
                </a:lnTo>
                <a:lnTo>
                  <a:pt x="97675" y="11468"/>
                </a:lnTo>
                <a:lnTo>
                  <a:pt x="106737" y="11468"/>
                </a:lnTo>
                <a:lnTo>
                  <a:pt x="107297" y="11412"/>
                </a:lnTo>
                <a:lnTo>
                  <a:pt x="107856" y="11356"/>
                </a:lnTo>
                <a:lnTo>
                  <a:pt x="108415" y="11188"/>
                </a:lnTo>
                <a:lnTo>
                  <a:pt x="108919" y="11020"/>
                </a:lnTo>
                <a:lnTo>
                  <a:pt x="109422" y="10741"/>
                </a:lnTo>
                <a:lnTo>
                  <a:pt x="109870" y="10461"/>
                </a:lnTo>
                <a:lnTo>
                  <a:pt x="110317" y="10125"/>
                </a:lnTo>
                <a:lnTo>
                  <a:pt x="110709" y="9790"/>
                </a:lnTo>
                <a:lnTo>
                  <a:pt x="111101" y="9398"/>
                </a:lnTo>
                <a:lnTo>
                  <a:pt x="111436" y="8951"/>
                </a:lnTo>
                <a:lnTo>
                  <a:pt x="111716" y="8447"/>
                </a:lnTo>
                <a:lnTo>
                  <a:pt x="111940" y="8000"/>
                </a:lnTo>
                <a:lnTo>
                  <a:pt x="112163" y="7440"/>
                </a:lnTo>
                <a:lnTo>
                  <a:pt x="112275" y="6937"/>
                </a:lnTo>
                <a:lnTo>
                  <a:pt x="112387" y="6321"/>
                </a:lnTo>
                <a:lnTo>
                  <a:pt x="112387" y="5762"/>
                </a:lnTo>
                <a:lnTo>
                  <a:pt x="112387" y="5706"/>
                </a:lnTo>
                <a:lnTo>
                  <a:pt x="112387" y="5147"/>
                </a:lnTo>
                <a:lnTo>
                  <a:pt x="112275" y="4531"/>
                </a:lnTo>
                <a:lnTo>
                  <a:pt x="112163" y="4028"/>
                </a:lnTo>
                <a:lnTo>
                  <a:pt x="111940" y="3468"/>
                </a:lnTo>
                <a:lnTo>
                  <a:pt x="111716" y="3021"/>
                </a:lnTo>
                <a:lnTo>
                  <a:pt x="111436" y="2517"/>
                </a:lnTo>
                <a:lnTo>
                  <a:pt x="111101" y="2070"/>
                </a:lnTo>
                <a:lnTo>
                  <a:pt x="110709" y="1678"/>
                </a:lnTo>
                <a:lnTo>
                  <a:pt x="110317" y="1343"/>
                </a:lnTo>
                <a:lnTo>
                  <a:pt x="109870" y="1007"/>
                </a:lnTo>
                <a:lnTo>
                  <a:pt x="109422" y="727"/>
                </a:lnTo>
                <a:lnTo>
                  <a:pt x="108919" y="448"/>
                </a:lnTo>
                <a:lnTo>
                  <a:pt x="108415" y="280"/>
                </a:lnTo>
                <a:lnTo>
                  <a:pt x="107856" y="112"/>
                </a:lnTo>
                <a:lnTo>
                  <a:pt x="107297" y="56"/>
                </a:lnTo>
                <a:lnTo>
                  <a:pt x="106737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6044405" y="3697952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44975" y="1123972"/>
            <a:ext cx="2560757" cy="928611"/>
          </a:xfrm>
          <a:custGeom>
            <a:avLst/>
            <a:gdLst/>
            <a:ahLst/>
            <a:cxnLst/>
            <a:rect l="l" t="t" r="r" b="b"/>
            <a:pathLst>
              <a:path w="126037" h="45705" extrusionOk="0">
                <a:moveTo>
                  <a:pt x="38432" y="1"/>
                </a:moveTo>
                <a:lnTo>
                  <a:pt x="37873" y="113"/>
                </a:lnTo>
                <a:lnTo>
                  <a:pt x="37369" y="225"/>
                </a:lnTo>
                <a:lnTo>
                  <a:pt x="36866" y="393"/>
                </a:lnTo>
                <a:lnTo>
                  <a:pt x="36362" y="616"/>
                </a:lnTo>
                <a:lnTo>
                  <a:pt x="35915" y="896"/>
                </a:lnTo>
                <a:lnTo>
                  <a:pt x="35467" y="1232"/>
                </a:lnTo>
                <a:lnTo>
                  <a:pt x="35075" y="1567"/>
                </a:lnTo>
                <a:lnTo>
                  <a:pt x="34740" y="1959"/>
                </a:lnTo>
                <a:lnTo>
                  <a:pt x="34404" y="2406"/>
                </a:lnTo>
                <a:lnTo>
                  <a:pt x="34124" y="2854"/>
                </a:lnTo>
                <a:lnTo>
                  <a:pt x="33901" y="3357"/>
                </a:lnTo>
                <a:lnTo>
                  <a:pt x="33733" y="3861"/>
                </a:lnTo>
                <a:lnTo>
                  <a:pt x="33565" y="4364"/>
                </a:lnTo>
                <a:lnTo>
                  <a:pt x="33509" y="4924"/>
                </a:lnTo>
                <a:lnTo>
                  <a:pt x="33453" y="5483"/>
                </a:lnTo>
                <a:lnTo>
                  <a:pt x="33453" y="5875"/>
                </a:lnTo>
                <a:lnTo>
                  <a:pt x="33453" y="6434"/>
                </a:lnTo>
                <a:lnTo>
                  <a:pt x="33341" y="6994"/>
                </a:lnTo>
                <a:lnTo>
                  <a:pt x="33229" y="7553"/>
                </a:lnTo>
                <a:lnTo>
                  <a:pt x="33062" y="8056"/>
                </a:lnTo>
                <a:lnTo>
                  <a:pt x="32838" y="8504"/>
                </a:lnTo>
                <a:lnTo>
                  <a:pt x="32558" y="8952"/>
                </a:lnTo>
                <a:lnTo>
                  <a:pt x="32222" y="9399"/>
                </a:lnTo>
                <a:lnTo>
                  <a:pt x="31887" y="9791"/>
                </a:lnTo>
                <a:lnTo>
                  <a:pt x="31495" y="10126"/>
                </a:lnTo>
                <a:lnTo>
                  <a:pt x="31048" y="10462"/>
                </a:lnTo>
                <a:lnTo>
                  <a:pt x="30600" y="10742"/>
                </a:lnTo>
                <a:lnTo>
                  <a:pt x="30097" y="10965"/>
                </a:lnTo>
                <a:lnTo>
                  <a:pt x="29593" y="11133"/>
                </a:lnTo>
                <a:lnTo>
                  <a:pt x="29090" y="11301"/>
                </a:lnTo>
                <a:lnTo>
                  <a:pt x="28530" y="11357"/>
                </a:lnTo>
                <a:lnTo>
                  <a:pt x="27971" y="11413"/>
                </a:lnTo>
                <a:lnTo>
                  <a:pt x="4923" y="11413"/>
                </a:lnTo>
                <a:lnTo>
                  <a:pt x="4363" y="11525"/>
                </a:lnTo>
                <a:lnTo>
                  <a:pt x="3860" y="11637"/>
                </a:lnTo>
                <a:lnTo>
                  <a:pt x="3357" y="11861"/>
                </a:lnTo>
                <a:lnTo>
                  <a:pt x="2853" y="12084"/>
                </a:lnTo>
                <a:lnTo>
                  <a:pt x="2405" y="12364"/>
                </a:lnTo>
                <a:lnTo>
                  <a:pt x="2014" y="12644"/>
                </a:lnTo>
                <a:lnTo>
                  <a:pt x="1622" y="13035"/>
                </a:lnTo>
                <a:lnTo>
                  <a:pt x="1231" y="13427"/>
                </a:lnTo>
                <a:lnTo>
                  <a:pt x="895" y="13818"/>
                </a:lnTo>
                <a:lnTo>
                  <a:pt x="671" y="14266"/>
                </a:lnTo>
                <a:lnTo>
                  <a:pt x="392" y="14769"/>
                </a:lnTo>
                <a:lnTo>
                  <a:pt x="224" y="15273"/>
                </a:lnTo>
                <a:lnTo>
                  <a:pt x="112" y="15832"/>
                </a:lnTo>
                <a:lnTo>
                  <a:pt x="0" y="16336"/>
                </a:lnTo>
                <a:lnTo>
                  <a:pt x="0" y="16895"/>
                </a:lnTo>
                <a:lnTo>
                  <a:pt x="0" y="17287"/>
                </a:lnTo>
                <a:lnTo>
                  <a:pt x="0" y="17902"/>
                </a:lnTo>
                <a:lnTo>
                  <a:pt x="112" y="18406"/>
                </a:lnTo>
                <a:lnTo>
                  <a:pt x="224" y="18965"/>
                </a:lnTo>
                <a:lnTo>
                  <a:pt x="392" y="19469"/>
                </a:lnTo>
                <a:lnTo>
                  <a:pt x="671" y="19916"/>
                </a:lnTo>
                <a:lnTo>
                  <a:pt x="895" y="20420"/>
                </a:lnTo>
                <a:lnTo>
                  <a:pt x="1231" y="20811"/>
                </a:lnTo>
                <a:lnTo>
                  <a:pt x="1622" y="21203"/>
                </a:lnTo>
                <a:lnTo>
                  <a:pt x="2014" y="21594"/>
                </a:lnTo>
                <a:lnTo>
                  <a:pt x="2405" y="21874"/>
                </a:lnTo>
                <a:lnTo>
                  <a:pt x="2853" y="22154"/>
                </a:lnTo>
                <a:lnTo>
                  <a:pt x="3357" y="22377"/>
                </a:lnTo>
                <a:lnTo>
                  <a:pt x="3860" y="22601"/>
                </a:lnTo>
                <a:lnTo>
                  <a:pt x="4363" y="22713"/>
                </a:lnTo>
                <a:lnTo>
                  <a:pt x="4923" y="22825"/>
                </a:lnTo>
                <a:lnTo>
                  <a:pt x="49788" y="22825"/>
                </a:lnTo>
                <a:lnTo>
                  <a:pt x="50347" y="22881"/>
                </a:lnTo>
                <a:lnTo>
                  <a:pt x="50907" y="22937"/>
                </a:lnTo>
                <a:lnTo>
                  <a:pt x="51410" y="23105"/>
                </a:lnTo>
                <a:lnTo>
                  <a:pt x="51914" y="23273"/>
                </a:lnTo>
                <a:lnTo>
                  <a:pt x="52417" y="23496"/>
                </a:lnTo>
                <a:lnTo>
                  <a:pt x="52865" y="23776"/>
                </a:lnTo>
                <a:lnTo>
                  <a:pt x="53312" y="24112"/>
                </a:lnTo>
                <a:lnTo>
                  <a:pt x="53704" y="24447"/>
                </a:lnTo>
                <a:lnTo>
                  <a:pt x="54040" y="24839"/>
                </a:lnTo>
                <a:lnTo>
                  <a:pt x="54375" y="25286"/>
                </a:lnTo>
                <a:lnTo>
                  <a:pt x="54655" y="25734"/>
                </a:lnTo>
                <a:lnTo>
                  <a:pt x="54879" y="26181"/>
                </a:lnTo>
                <a:lnTo>
                  <a:pt x="55047" y="26685"/>
                </a:lnTo>
                <a:lnTo>
                  <a:pt x="55158" y="27244"/>
                </a:lnTo>
                <a:lnTo>
                  <a:pt x="55270" y="27804"/>
                </a:lnTo>
                <a:lnTo>
                  <a:pt x="55270" y="28363"/>
                </a:lnTo>
                <a:lnTo>
                  <a:pt x="55270" y="28755"/>
                </a:lnTo>
                <a:lnTo>
                  <a:pt x="55270" y="29314"/>
                </a:lnTo>
                <a:lnTo>
                  <a:pt x="55158" y="29874"/>
                </a:lnTo>
                <a:lnTo>
                  <a:pt x="55047" y="30377"/>
                </a:lnTo>
                <a:lnTo>
                  <a:pt x="54879" y="30881"/>
                </a:lnTo>
                <a:lnTo>
                  <a:pt x="54655" y="31384"/>
                </a:lnTo>
                <a:lnTo>
                  <a:pt x="54375" y="31832"/>
                </a:lnTo>
                <a:lnTo>
                  <a:pt x="54040" y="32223"/>
                </a:lnTo>
                <a:lnTo>
                  <a:pt x="53704" y="32615"/>
                </a:lnTo>
                <a:lnTo>
                  <a:pt x="53312" y="33006"/>
                </a:lnTo>
                <a:lnTo>
                  <a:pt x="52865" y="33286"/>
                </a:lnTo>
                <a:lnTo>
                  <a:pt x="52417" y="33566"/>
                </a:lnTo>
                <a:lnTo>
                  <a:pt x="51914" y="33845"/>
                </a:lnTo>
                <a:lnTo>
                  <a:pt x="51410" y="34013"/>
                </a:lnTo>
                <a:lnTo>
                  <a:pt x="50907" y="34125"/>
                </a:lnTo>
                <a:lnTo>
                  <a:pt x="50347" y="34237"/>
                </a:lnTo>
                <a:lnTo>
                  <a:pt x="23048" y="34237"/>
                </a:lnTo>
                <a:lnTo>
                  <a:pt x="22489" y="34293"/>
                </a:lnTo>
                <a:lnTo>
                  <a:pt x="21929" y="34349"/>
                </a:lnTo>
                <a:lnTo>
                  <a:pt x="21370" y="34517"/>
                </a:lnTo>
                <a:lnTo>
                  <a:pt x="20866" y="34685"/>
                </a:lnTo>
                <a:lnTo>
                  <a:pt x="20419" y="34908"/>
                </a:lnTo>
                <a:lnTo>
                  <a:pt x="19915" y="35188"/>
                </a:lnTo>
                <a:lnTo>
                  <a:pt x="19524" y="35524"/>
                </a:lnTo>
                <a:lnTo>
                  <a:pt x="19132" y="35859"/>
                </a:lnTo>
                <a:lnTo>
                  <a:pt x="18796" y="36251"/>
                </a:lnTo>
                <a:lnTo>
                  <a:pt x="18461" y="36698"/>
                </a:lnTo>
                <a:lnTo>
                  <a:pt x="18181" y="37146"/>
                </a:lnTo>
                <a:lnTo>
                  <a:pt x="17957" y="37649"/>
                </a:lnTo>
                <a:lnTo>
                  <a:pt x="17734" y="38153"/>
                </a:lnTo>
                <a:lnTo>
                  <a:pt x="17622" y="38656"/>
                </a:lnTo>
                <a:lnTo>
                  <a:pt x="17510" y="39216"/>
                </a:lnTo>
                <a:lnTo>
                  <a:pt x="17510" y="39775"/>
                </a:lnTo>
                <a:lnTo>
                  <a:pt x="17510" y="40167"/>
                </a:lnTo>
                <a:lnTo>
                  <a:pt x="17510" y="40726"/>
                </a:lnTo>
                <a:lnTo>
                  <a:pt x="17622" y="41286"/>
                </a:lnTo>
                <a:lnTo>
                  <a:pt x="17734" y="41789"/>
                </a:lnTo>
                <a:lnTo>
                  <a:pt x="17957" y="42293"/>
                </a:lnTo>
                <a:lnTo>
                  <a:pt x="18181" y="42796"/>
                </a:lnTo>
                <a:lnTo>
                  <a:pt x="18461" y="43244"/>
                </a:lnTo>
                <a:lnTo>
                  <a:pt x="18796" y="43691"/>
                </a:lnTo>
                <a:lnTo>
                  <a:pt x="19132" y="44083"/>
                </a:lnTo>
                <a:lnTo>
                  <a:pt x="19524" y="44418"/>
                </a:lnTo>
                <a:lnTo>
                  <a:pt x="19915" y="44754"/>
                </a:lnTo>
                <a:lnTo>
                  <a:pt x="20419" y="45034"/>
                </a:lnTo>
                <a:lnTo>
                  <a:pt x="20866" y="45257"/>
                </a:lnTo>
                <a:lnTo>
                  <a:pt x="21370" y="45425"/>
                </a:lnTo>
                <a:lnTo>
                  <a:pt x="21929" y="45593"/>
                </a:lnTo>
                <a:lnTo>
                  <a:pt x="22489" y="45649"/>
                </a:lnTo>
                <a:lnTo>
                  <a:pt x="23048" y="45705"/>
                </a:lnTo>
                <a:lnTo>
                  <a:pt x="107016" y="45705"/>
                </a:lnTo>
                <a:lnTo>
                  <a:pt x="107632" y="45649"/>
                </a:lnTo>
                <a:lnTo>
                  <a:pt x="108135" y="45593"/>
                </a:lnTo>
                <a:lnTo>
                  <a:pt x="108695" y="45425"/>
                </a:lnTo>
                <a:lnTo>
                  <a:pt x="109198" y="45257"/>
                </a:lnTo>
                <a:lnTo>
                  <a:pt x="109646" y="45034"/>
                </a:lnTo>
                <a:lnTo>
                  <a:pt x="110149" y="44754"/>
                </a:lnTo>
                <a:lnTo>
                  <a:pt x="110541" y="44418"/>
                </a:lnTo>
                <a:lnTo>
                  <a:pt x="110932" y="44083"/>
                </a:lnTo>
                <a:lnTo>
                  <a:pt x="111324" y="43691"/>
                </a:lnTo>
                <a:lnTo>
                  <a:pt x="111604" y="43244"/>
                </a:lnTo>
                <a:lnTo>
                  <a:pt x="111883" y="42796"/>
                </a:lnTo>
                <a:lnTo>
                  <a:pt x="112107" y="42293"/>
                </a:lnTo>
                <a:lnTo>
                  <a:pt x="112331" y="41789"/>
                </a:lnTo>
                <a:lnTo>
                  <a:pt x="112443" y="41286"/>
                </a:lnTo>
                <a:lnTo>
                  <a:pt x="112555" y="40726"/>
                </a:lnTo>
                <a:lnTo>
                  <a:pt x="112555" y="40167"/>
                </a:lnTo>
                <a:lnTo>
                  <a:pt x="112555" y="39775"/>
                </a:lnTo>
                <a:lnTo>
                  <a:pt x="112555" y="39216"/>
                </a:lnTo>
                <a:lnTo>
                  <a:pt x="112443" y="38656"/>
                </a:lnTo>
                <a:lnTo>
                  <a:pt x="112331" y="38153"/>
                </a:lnTo>
                <a:lnTo>
                  <a:pt x="112107" y="37649"/>
                </a:lnTo>
                <a:lnTo>
                  <a:pt x="111883" y="37146"/>
                </a:lnTo>
                <a:lnTo>
                  <a:pt x="111604" y="36698"/>
                </a:lnTo>
                <a:lnTo>
                  <a:pt x="111324" y="36251"/>
                </a:lnTo>
                <a:lnTo>
                  <a:pt x="110932" y="35859"/>
                </a:lnTo>
                <a:lnTo>
                  <a:pt x="110541" y="35524"/>
                </a:lnTo>
                <a:lnTo>
                  <a:pt x="110149" y="35188"/>
                </a:lnTo>
                <a:lnTo>
                  <a:pt x="109646" y="34908"/>
                </a:lnTo>
                <a:lnTo>
                  <a:pt x="109198" y="34685"/>
                </a:lnTo>
                <a:lnTo>
                  <a:pt x="108695" y="34517"/>
                </a:lnTo>
                <a:lnTo>
                  <a:pt x="108135" y="34349"/>
                </a:lnTo>
                <a:lnTo>
                  <a:pt x="107632" y="34293"/>
                </a:lnTo>
                <a:lnTo>
                  <a:pt x="107016" y="34237"/>
                </a:lnTo>
                <a:lnTo>
                  <a:pt x="106457" y="34237"/>
                </a:lnTo>
                <a:lnTo>
                  <a:pt x="105954" y="34125"/>
                </a:lnTo>
                <a:lnTo>
                  <a:pt x="105394" y="34013"/>
                </a:lnTo>
                <a:lnTo>
                  <a:pt x="104891" y="33845"/>
                </a:lnTo>
                <a:lnTo>
                  <a:pt x="104387" y="33566"/>
                </a:lnTo>
                <a:lnTo>
                  <a:pt x="103940" y="33286"/>
                </a:lnTo>
                <a:lnTo>
                  <a:pt x="103548" y="33006"/>
                </a:lnTo>
                <a:lnTo>
                  <a:pt x="103156" y="32615"/>
                </a:lnTo>
                <a:lnTo>
                  <a:pt x="102765" y="32223"/>
                </a:lnTo>
                <a:lnTo>
                  <a:pt x="102485" y="31832"/>
                </a:lnTo>
                <a:lnTo>
                  <a:pt x="102205" y="31384"/>
                </a:lnTo>
                <a:lnTo>
                  <a:pt x="101982" y="30881"/>
                </a:lnTo>
                <a:lnTo>
                  <a:pt x="101758" y="30377"/>
                </a:lnTo>
                <a:lnTo>
                  <a:pt x="101646" y="29874"/>
                </a:lnTo>
                <a:lnTo>
                  <a:pt x="101534" y="29314"/>
                </a:lnTo>
                <a:lnTo>
                  <a:pt x="101534" y="28755"/>
                </a:lnTo>
                <a:lnTo>
                  <a:pt x="101534" y="28363"/>
                </a:lnTo>
                <a:lnTo>
                  <a:pt x="101534" y="27804"/>
                </a:lnTo>
                <a:lnTo>
                  <a:pt x="101646" y="27244"/>
                </a:lnTo>
                <a:lnTo>
                  <a:pt x="101758" y="26685"/>
                </a:lnTo>
                <a:lnTo>
                  <a:pt x="101982" y="26181"/>
                </a:lnTo>
                <a:lnTo>
                  <a:pt x="102205" y="25734"/>
                </a:lnTo>
                <a:lnTo>
                  <a:pt x="102485" y="25286"/>
                </a:lnTo>
                <a:lnTo>
                  <a:pt x="102765" y="24839"/>
                </a:lnTo>
                <a:lnTo>
                  <a:pt x="103156" y="24447"/>
                </a:lnTo>
                <a:lnTo>
                  <a:pt x="103548" y="24112"/>
                </a:lnTo>
                <a:lnTo>
                  <a:pt x="103940" y="23776"/>
                </a:lnTo>
                <a:lnTo>
                  <a:pt x="104387" y="23496"/>
                </a:lnTo>
                <a:lnTo>
                  <a:pt x="104891" y="23273"/>
                </a:lnTo>
                <a:lnTo>
                  <a:pt x="105394" y="23105"/>
                </a:lnTo>
                <a:lnTo>
                  <a:pt x="105954" y="22937"/>
                </a:lnTo>
                <a:lnTo>
                  <a:pt x="106457" y="22881"/>
                </a:lnTo>
                <a:lnTo>
                  <a:pt x="107016" y="22825"/>
                </a:lnTo>
                <a:lnTo>
                  <a:pt x="121114" y="22825"/>
                </a:lnTo>
                <a:lnTo>
                  <a:pt x="121673" y="22713"/>
                </a:lnTo>
                <a:lnTo>
                  <a:pt x="122177" y="22601"/>
                </a:lnTo>
                <a:lnTo>
                  <a:pt x="122680" y="22377"/>
                </a:lnTo>
                <a:lnTo>
                  <a:pt x="123184" y="22154"/>
                </a:lnTo>
                <a:lnTo>
                  <a:pt x="123631" y="21874"/>
                </a:lnTo>
                <a:lnTo>
                  <a:pt x="124079" y="21594"/>
                </a:lnTo>
                <a:lnTo>
                  <a:pt x="124470" y="21203"/>
                </a:lnTo>
                <a:lnTo>
                  <a:pt x="124806" y="20811"/>
                </a:lnTo>
                <a:lnTo>
                  <a:pt x="125142" y="20420"/>
                </a:lnTo>
                <a:lnTo>
                  <a:pt x="125421" y="19916"/>
                </a:lnTo>
                <a:lnTo>
                  <a:pt x="125645" y="19469"/>
                </a:lnTo>
                <a:lnTo>
                  <a:pt x="125813" y="18965"/>
                </a:lnTo>
                <a:lnTo>
                  <a:pt x="125925" y="18406"/>
                </a:lnTo>
                <a:lnTo>
                  <a:pt x="126037" y="17902"/>
                </a:lnTo>
                <a:lnTo>
                  <a:pt x="126037" y="17287"/>
                </a:lnTo>
                <a:lnTo>
                  <a:pt x="126037" y="16895"/>
                </a:lnTo>
                <a:lnTo>
                  <a:pt x="126037" y="16336"/>
                </a:lnTo>
                <a:lnTo>
                  <a:pt x="125925" y="15832"/>
                </a:lnTo>
                <a:lnTo>
                  <a:pt x="125813" y="15273"/>
                </a:lnTo>
                <a:lnTo>
                  <a:pt x="125645" y="14769"/>
                </a:lnTo>
                <a:lnTo>
                  <a:pt x="125421" y="14266"/>
                </a:lnTo>
                <a:lnTo>
                  <a:pt x="125142" y="13818"/>
                </a:lnTo>
                <a:lnTo>
                  <a:pt x="124806" y="13427"/>
                </a:lnTo>
                <a:lnTo>
                  <a:pt x="124470" y="13035"/>
                </a:lnTo>
                <a:lnTo>
                  <a:pt x="124079" y="12644"/>
                </a:lnTo>
                <a:lnTo>
                  <a:pt x="123631" y="12364"/>
                </a:lnTo>
                <a:lnTo>
                  <a:pt x="123184" y="12084"/>
                </a:lnTo>
                <a:lnTo>
                  <a:pt x="122680" y="11861"/>
                </a:lnTo>
                <a:lnTo>
                  <a:pt x="122177" y="11637"/>
                </a:lnTo>
                <a:lnTo>
                  <a:pt x="121673" y="11525"/>
                </a:lnTo>
                <a:lnTo>
                  <a:pt x="121114" y="11413"/>
                </a:lnTo>
                <a:lnTo>
                  <a:pt x="85199" y="11413"/>
                </a:lnTo>
                <a:lnTo>
                  <a:pt x="84640" y="11357"/>
                </a:lnTo>
                <a:lnTo>
                  <a:pt x="84136" y="11301"/>
                </a:lnTo>
                <a:lnTo>
                  <a:pt x="83577" y="11133"/>
                </a:lnTo>
                <a:lnTo>
                  <a:pt x="83073" y="10965"/>
                </a:lnTo>
                <a:lnTo>
                  <a:pt x="82570" y="10742"/>
                </a:lnTo>
                <a:lnTo>
                  <a:pt x="82122" y="10462"/>
                </a:lnTo>
                <a:lnTo>
                  <a:pt x="81731" y="10126"/>
                </a:lnTo>
                <a:lnTo>
                  <a:pt x="81339" y="9791"/>
                </a:lnTo>
                <a:lnTo>
                  <a:pt x="80948" y="9399"/>
                </a:lnTo>
                <a:lnTo>
                  <a:pt x="80668" y="8952"/>
                </a:lnTo>
                <a:lnTo>
                  <a:pt x="80388" y="8504"/>
                </a:lnTo>
                <a:lnTo>
                  <a:pt x="80164" y="8056"/>
                </a:lnTo>
                <a:lnTo>
                  <a:pt x="79941" y="7553"/>
                </a:lnTo>
                <a:lnTo>
                  <a:pt x="79829" y="6994"/>
                </a:lnTo>
                <a:lnTo>
                  <a:pt x="79717" y="6434"/>
                </a:lnTo>
                <a:lnTo>
                  <a:pt x="79717" y="5875"/>
                </a:lnTo>
                <a:lnTo>
                  <a:pt x="79717" y="5483"/>
                </a:lnTo>
                <a:lnTo>
                  <a:pt x="79661" y="4924"/>
                </a:lnTo>
                <a:lnTo>
                  <a:pt x="79605" y="4364"/>
                </a:lnTo>
                <a:lnTo>
                  <a:pt x="79437" y="3861"/>
                </a:lnTo>
                <a:lnTo>
                  <a:pt x="79269" y="3357"/>
                </a:lnTo>
                <a:lnTo>
                  <a:pt x="79046" y="2854"/>
                </a:lnTo>
                <a:lnTo>
                  <a:pt x="78766" y="2406"/>
                </a:lnTo>
                <a:lnTo>
                  <a:pt x="78430" y="1959"/>
                </a:lnTo>
                <a:lnTo>
                  <a:pt x="78095" y="1567"/>
                </a:lnTo>
                <a:lnTo>
                  <a:pt x="77703" y="1232"/>
                </a:lnTo>
                <a:lnTo>
                  <a:pt x="77255" y="896"/>
                </a:lnTo>
                <a:lnTo>
                  <a:pt x="76808" y="616"/>
                </a:lnTo>
                <a:lnTo>
                  <a:pt x="76360" y="393"/>
                </a:lnTo>
                <a:lnTo>
                  <a:pt x="75857" y="225"/>
                </a:lnTo>
                <a:lnTo>
                  <a:pt x="75297" y="113"/>
                </a:lnTo>
                <a:lnTo>
                  <a:pt x="74738" y="1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7989800" y="2323775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7989800" y="4647525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2"/>
          <p:cNvGrpSpPr/>
          <p:nvPr/>
        </p:nvGrpSpPr>
        <p:grpSpPr>
          <a:xfrm>
            <a:off x="982800" y="2676450"/>
            <a:ext cx="201900" cy="437050"/>
            <a:chOff x="982800" y="2676450"/>
            <a:chExt cx="201900" cy="437050"/>
          </a:xfrm>
        </p:grpSpPr>
        <p:sp>
          <p:nvSpPr>
            <p:cNvPr id="43" name="Google Shape;43;p2"/>
            <p:cNvSpPr/>
            <p:nvPr/>
          </p:nvSpPr>
          <p:spPr>
            <a:xfrm>
              <a:off x="982800" y="2911600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030494" y="2676450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2"/>
          <p:cNvSpPr/>
          <p:nvPr/>
        </p:nvSpPr>
        <p:spPr>
          <a:xfrm>
            <a:off x="8605719" y="2104488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ctrTitle"/>
          </p:nvPr>
        </p:nvSpPr>
        <p:spPr>
          <a:xfrm>
            <a:off x="1840650" y="1167382"/>
            <a:ext cx="5462700" cy="2262900"/>
          </a:xfrm>
          <a:prstGeom prst="rect">
            <a:avLst/>
          </a:prstGeom>
          <a:effectLst>
            <a:outerShdw blurRad="85725" algn="bl" rotWithShape="0">
              <a:schemeClr val="lt1">
                <a:alpha val="58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subTitle" idx="1"/>
          </p:nvPr>
        </p:nvSpPr>
        <p:spPr>
          <a:xfrm>
            <a:off x="2797450" y="3408791"/>
            <a:ext cx="35493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13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13"/>
          <p:cNvSpPr txBox="1">
            <a:spLocks noGrp="1"/>
          </p:cNvSpPr>
          <p:nvPr>
            <p:ph type="subTitle" idx="1"/>
          </p:nvPr>
        </p:nvSpPr>
        <p:spPr>
          <a:xfrm>
            <a:off x="1953774" y="1997294"/>
            <a:ext cx="24483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3"/>
          <p:cNvSpPr txBox="1">
            <a:spLocks noGrp="1"/>
          </p:cNvSpPr>
          <p:nvPr>
            <p:ph type="subTitle" idx="2"/>
          </p:nvPr>
        </p:nvSpPr>
        <p:spPr>
          <a:xfrm>
            <a:off x="4749891" y="1997294"/>
            <a:ext cx="24483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3"/>
          <p:cNvSpPr txBox="1">
            <a:spLocks noGrp="1"/>
          </p:cNvSpPr>
          <p:nvPr>
            <p:ph type="subTitle" idx="3"/>
          </p:nvPr>
        </p:nvSpPr>
        <p:spPr>
          <a:xfrm>
            <a:off x="1953774" y="3302275"/>
            <a:ext cx="24483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3"/>
          <p:cNvSpPr txBox="1">
            <a:spLocks noGrp="1"/>
          </p:cNvSpPr>
          <p:nvPr>
            <p:ph type="subTitle" idx="4"/>
          </p:nvPr>
        </p:nvSpPr>
        <p:spPr>
          <a:xfrm>
            <a:off x="4749891" y="3302275"/>
            <a:ext cx="24483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671625"/>
            <a:ext cx="10734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89" name="Google Shape;789;p13"/>
          <p:cNvSpPr txBox="1">
            <a:spLocks noGrp="1"/>
          </p:cNvSpPr>
          <p:nvPr>
            <p:ph type="title" idx="5" hasCustomPrompt="1"/>
          </p:nvPr>
        </p:nvSpPr>
        <p:spPr>
          <a:xfrm>
            <a:off x="720000" y="2976475"/>
            <a:ext cx="10734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0" name="Google Shape;790;p13"/>
          <p:cNvSpPr txBox="1">
            <a:spLocks noGrp="1"/>
          </p:cNvSpPr>
          <p:nvPr>
            <p:ph type="title" idx="6" hasCustomPrompt="1"/>
          </p:nvPr>
        </p:nvSpPr>
        <p:spPr>
          <a:xfrm>
            <a:off x="7350598" y="1671625"/>
            <a:ext cx="10734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1" name="Google Shape;791;p13"/>
          <p:cNvSpPr txBox="1">
            <a:spLocks noGrp="1"/>
          </p:cNvSpPr>
          <p:nvPr>
            <p:ph type="title" idx="7" hasCustomPrompt="1"/>
          </p:nvPr>
        </p:nvSpPr>
        <p:spPr>
          <a:xfrm>
            <a:off x="7350598" y="2976475"/>
            <a:ext cx="10734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2" name="Google Shape;792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3"/>
          <p:cNvSpPr txBox="1">
            <a:spLocks noGrp="1"/>
          </p:cNvSpPr>
          <p:nvPr>
            <p:ph type="subTitle" idx="9"/>
          </p:nvPr>
        </p:nvSpPr>
        <p:spPr>
          <a:xfrm>
            <a:off x="1945810" y="1556900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4" name="Google Shape;794;p13"/>
          <p:cNvSpPr txBox="1">
            <a:spLocks noGrp="1"/>
          </p:cNvSpPr>
          <p:nvPr>
            <p:ph type="subTitle" idx="13"/>
          </p:nvPr>
        </p:nvSpPr>
        <p:spPr>
          <a:xfrm>
            <a:off x="4749889" y="1556900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5" name="Google Shape;795;p13"/>
          <p:cNvSpPr txBox="1">
            <a:spLocks noGrp="1"/>
          </p:cNvSpPr>
          <p:nvPr>
            <p:ph type="subTitle" idx="14"/>
          </p:nvPr>
        </p:nvSpPr>
        <p:spPr>
          <a:xfrm>
            <a:off x="1945810" y="2861874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6" name="Google Shape;796;p13"/>
          <p:cNvSpPr txBox="1">
            <a:spLocks noGrp="1"/>
          </p:cNvSpPr>
          <p:nvPr>
            <p:ph type="subTitle" idx="15"/>
          </p:nvPr>
        </p:nvSpPr>
        <p:spPr>
          <a:xfrm>
            <a:off x="4749889" y="2861874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797" name="Google Shape;797;p13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798" name="Google Shape;798;p13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3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3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3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3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3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3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3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3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3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3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3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3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3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13"/>
          <p:cNvGrpSpPr/>
          <p:nvPr/>
        </p:nvGrpSpPr>
        <p:grpSpPr>
          <a:xfrm>
            <a:off x="-961325" y="457534"/>
            <a:ext cx="1620477" cy="1673940"/>
            <a:chOff x="5885827" y="-504529"/>
            <a:chExt cx="2196363" cy="2268826"/>
          </a:xfrm>
        </p:grpSpPr>
        <p:grpSp>
          <p:nvGrpSpPr>
            <p:cNvPr id="823" name="Google Shape;823;p13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824" name="Google Shape;824;p13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825" name="Google Shape;825;p13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13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7" name="Google Shape;827;p13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828" name="Google Shape;828;p1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1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1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31" name="Google Shape;831;p13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832" name="Google Shape;832;p1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1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1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35" name="Google Shape;835;p13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836" name="Google Shape;836;p13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837" name="Google Shape;837;p1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1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1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41" name="Google Shape;841;p13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842" name="Google Shape;842;p1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1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1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1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46" name="Google Shape;846;p13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13"/>
          <p:cNvGrpSpPr/>
          <p:nvPr/>
        </p:nvGrpSpPr>
        <p:grpSpPr>
          <a:xfrm>
            <a:off x="357725" y="2104488"/>
            <a:ext cx="8402200" cy="2241588"/>
            <a:chOff x="357725" y="2104488"/>
            <a:chExt cx="8402200" cy="2241588"/>
          </a:xfrm>
        </p:grpSpPr>
        <p:sp>
          <p:nvSpPr>
            <p:cNvPr id="848" name="Google Shape;848;p13"/>
            <p:cNvSpPr/>
            <p:nvPr/>
          </p:nvSpPr>
          <p:spPr>
            <a:xfrm>
              <a:off x="8558025" y="414417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9" name="Google Shape;849;p13"/>
            <p:cNvGrpSpPr/>
            <p:nvPr/>
          </p:nvGrpSpPr>
          <p:grpSpPr>
            <a:xfrm>
              <a:off x="357725" y="3828175"/>
              <a:ext cx="201900" cy="437050"/>
              <a:chOff x="982800" y="2676450"/>
              <a:chExt cx="201900" cy="437050"/>
            </a:xfrm>
          </p:grpSpPr>
          <p:sp>
            <p:nvSpPr>
              <p:cNvPr id="850" name="Google Shape;850;p13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3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2" name="Google Shape;852;p13"/>
            <p:cNvSpPr/>
            <p:nvPr/>
          </p:nvSpPr>
          <p:spPr>
            <a:xfrm>
              <a:off x="8605719" y="21044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_AND_BODY_1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14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1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57" name="Google Shape;857;p14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858" name="Google Shape;858;p14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4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4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4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4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4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4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4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4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4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4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4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4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4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4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4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4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4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4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2" name="Google Shape;882;p14"/>
          <p:cNvGrpSpPr/>
          <p:nvPr/>
        </p:nvGrpSpPr>
        <p:grpSpPr>
          <a:xfrm>
            <a:off x="8504450" y="2839559"/>
            <a:ext cx="1620477" cy="1673940"/>
            <a:chOff x="5885827" y="-504529"/>
            <a:chExt cx="2196363" cy="2268826"/>
          </a:xfrm>
        </p:grpSpPr>
        <p:grpSp>
          <p:nvGrpSpPr>
            <p:cNvPr id="883" name="Google Shape;883;p14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884" name="Google Shape;884;p14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885" name="Google Shape;885;p14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14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7" name="Google Shape;887;p14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888" name="Google Shape;888;p14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14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890;p14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1" name="Google Shape;891;p14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892" name="Google Shape;892;p14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14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14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95" name="Google Shape;895;p14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896" name="Google Shape;896;p14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897" name="Google Shape;897;p14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14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14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900;p14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01" name="Google Shape;901;p14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902" name="Google Shape;902;p14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3" name="Google Shape;903;p14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4" name="Google Shape;904;p14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5" name="Google Shape;905;p14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06" name="Google Shape;906;p14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14"/>
          <p:cNvGrpSpPr/>
          <p:nvPr/>
        </p:nvGrpSpPr>
        <p:grpSpPr>
          <a:xfrm>
            <a:off x="-1004495" y="629995"/>
            <a:ext cx="1455341" cy="1447763"/>
            <a:chOff x="8262230" y="2518245"/>
            <a:chExt cx="1455341" cy="1447763"/>
          </a:xfrm>
        </p:grpSpPr>
        <p:grpSp>
          <p:nvGrpSpPr>
            <p:cNvPr id="908" name="Google Shape;908;p14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909" name="Google Shape;909;p14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910" name="Google Shape;910;p1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11" name="Google Shape;911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2" name="Google Shape;912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13" name="Google Shape;913;p1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14" name="Google Shape;914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5" name="Google Shape;915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16" name="Google Shape;916;p1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17" name="Google Shape;917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8" name="Google Shape;918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19" name="Google Shape;919;p1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20" name="Google Shape;920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1" name="Google Shape;921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22" name="Google Shape;922;p14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923" name="Google Shape;923;p1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24" name="Google Shape;924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5" name="Google Shape;925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26" name="Google Shape;926;p1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27" name="Google Shape;927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8" name="Google Shape;928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29" name="Google Shape;929;p1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30" name="Google Shape;930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1" name="Google Shape;931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32" name="Google Shape;932;p1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33" name="Google Shape;933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4" name="Google Shape;934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35" name="Google Shape;935;p14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936" name="Google Shape;936;p14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937" name="Google Shape;937;p1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8" name="Google Shape;938;p1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9" name="Google Shape;939;p1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0" name="Google Shape;940;p1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41" name="Google Shape;941;p14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942" name="Google Shape;942;p1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3" name="Google Shape;943;p1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4" name="Google Shape;944;p1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5" name="Google Shape;945;p1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946" name="Google Shape;946;p14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7" name="Google Shape;947;p14"/>
          <p:cNvSpPr/>
          <p:nvPr/>
        </p:nvSpPr>
        <p:spPr>
          <a:xfrm>
            <a:off x="1369305" y="4144177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4"/>
          <p:cNvSpPr/>
          <p:nvPr/>
        </p:nvSpPr>
        <p:spPr>
          <a:xfrm flipH="1">
            <a:off x="5254480" y="4144177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9" name="Google Shape;949;p14"/>
          <p:cNvGrpSpPr/>
          <p:nvPr/>
        </p:nvGrpSpPr>
        <p:grpSpPr>
          <a:xfrm>
            <a:off x="3535381" y="4024003"/>
            <a:ext cx="2073424" cy="2062629"/>
            <a:chOff x="8262230" y="2518245"/>
            <a:chExt cx="1455341" cy="1447763"/>
          </a:xfrm>
        </p:grpSpPr>
        <p:grpSp>
          <p:nvGrpSpPr>
            <p:cNvPr id="950" name="Google Shape;950;p14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951" name="Google Shape;951;p14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952" name="Google Shape;952;p1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53" name="Google Shape;953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4" name="Google Shape;954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55" name="Google Shape;955;p1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56" name="Google Shape;956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7" name="Google Shape;957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58" name="Google Shape;958;p1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59" name="Google Shape;959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0" name="Google Shape;960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61" name="Google Shape;961;p1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62" name="Google Shape;962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3" name="Google Shape;963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64" name="Google Shape;964;p14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965" name="Google Shape;965;p1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66" name="Google Shape;966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7" name="Google Shape;967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68" name="Google Shape;968;p1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969" name="Google Shape;969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0" name="Google Shape;970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71" name="Google Shape;971;p1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72" name="Google Shape;972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3" name="Google Shape;973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74" name="Google Shape;974;p1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975" name="Google Shape;975;p1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76" name="Google Shape;976;p1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977" name="Google Shape;977;p14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978" name="Google Shape;978;p14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979" name="Google Shape;979;p1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0" name="Google Shape;980;p1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1" name="Google Shape;981;p1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2" name="Google Shape;982;p1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983" name="Google Shape;983;p14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984" name="Google Shape;984;p1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5" name="Google Shape;985;p1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6" name="Google Shape;986;p1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87" name="Google Shape;987;p1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988" name="Google Shape;988;p14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1_1_1"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Google Shape;1084;p16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6"/>
          <p:cNvSpPr txBox="1">
            <a:spLocks noGrp="1"/>
          </p:cNvSpPr>
          <p:nvPr>
            <p:ph type="body" idx="1"/>
          </p:nvPr>
        </p:nvSpPr>
        <p:spPr>
          <a:xfrm>
            <a:off x="945450" y="1995650"/>
            <a:ext cx="3416100" cy="23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6" name="Google Shape;1086;p16"/>
          <p:cNvSpPr txBox="1">
            <a:spLocks noGrp="1"/>
          </p:cNvSpPr>
          <p:nvPr>
            <p:ph type="title"/>
          </p:nvPr>
        </p:nvSpPr>
        <p:spPr>
          <a:xfrm>
            <a:off x="945450" y="448800"/>
            <a:ext cx="34161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087" name="Google Shape;1087;p16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088" name="Google Shape;1088;p16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6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6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6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6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6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6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6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6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6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6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6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6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6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6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6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6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6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6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6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6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6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6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6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2" name="Google Shape;1112;p16"/>
          <p:cNvSpPr/>
          <p:nvPr/>
        </p:nvSpPr>
        <p:spPr>
          <a:xfrm>
            <a:off x="8558025" y="2340925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6"/>
          <p:cNvSpPr/>
          <p:nvPr/>
        </p:nvSpPr>
        <p:spPr>
          <a:xfrm>
            <a:off x="7989800" y="4647525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4" name="Google Shape;1114;p16"/>
          <p:cNvGrpSpPr/>
          <p:nvPr/>
        </p:nvGrpSpPr>
        <p:grpSpPr>
          <a:xfrm>
            <a:off x="456875" y="513075"/>
            <a:ext cx="201900" cy="437050"/>
            <a:chOff x="982800" y="2676450"/>
            <a:chExt cx="201900" cy="437050"/>
          </a:xfrm>
        </p:grpSpPr>
        <p:sp>
          <p:nvSpPr>
            <p:cNvPr id="1115" name="Google Shape;1115;p16"/>
            <p:cNvSpPr/>
            <p:nvPr/>
          </p:nvSpPr>
          <p:spPr>
            <a:xfrm>
              <a:off x="982800" y="2911600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6"/>
            <p:cNvSpPr/>
            <p:nvPr/>
          </p:nvSpPr>
          <p:spPr>
            <a:xfrm>
              <a:off x="1030494" y="2676450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7" name="Google Shape;1117;p16"/>
          <p:cNvSpPr/>
          <p:nvPr/>
        </p:nvSpPr>
        <p:spPr>
          <a:xfrm>
            <a:off x="8605719" y="2104488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6"/>
          <p:cNvSpPr/>
          <p:nvPr/>
        </p:nvSpPr>
        <p:spPr>
          <a:xfrm>
            <a:off x="1616069" y="4695213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9" name="Google Shape;1119;p16"/>
          <p:cNvGrpSpPr/>
          <p:nvPr/>
        </p:nvGrpSpPr>
        <p:grpSpPr>
          <a:xfrm>
            <a:off x="-836245" y="3021770"/>
            <a:ext cx="1455341" cy="1447763"/>
            <a:chOff x="8262230" y="2518245"/>
            <a:chExt cx="1455341" cy="1447763"/>
          </a:xfrm>
        </p:grpSpPr>
        <p:grpSp>
          <p:nvGrpSpPr>
            <p:cNvPr id="1120" name="Google Shape;1120;p16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1121" name="Google Shape;1121;p16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1122" name="Google Shape;1122;p16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123" name="Google Shape;1123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4" name="Google Shape;1124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25" name="Google Shape;1125;p16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126" name="Google Shape;1126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7" name="Google Shape;1127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28" name="Google Shape;1128;p16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129" name="Google Shape;1129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0" name="Google Shape;1130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31" name="Google Shape;1131;p16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132" name="Google Shape;1132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3" name="Google Shape;1133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134" name="Google Shape;1134;p16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1135" name="Google Shape;1135;p16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136" name="Google Shape;1136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7" name="Google Shape;1137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38" name="Google Shape;1138;p16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139" name="Google Shape;1139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0" name="Google Shape;1140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41" name="Google Shape;1141;p16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142" name="Google Shape;1142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3" name="Google Shape;1143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44" name="Google Shape;1144;p16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145" name="Google Shape;1145;p1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6" name="Google Shape;1146;p1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147" name="Google Shape;1147;p16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1148" name="Google Shape;1148;p16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149" name="Google Shape;1149;p16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0" name="Google Shape;1150;p16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1" name="Google Shape;1151;p16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2" name="Google Shape;1152;p16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53" name="Google Shape;1153;p16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154" name="Google Shape;1154;p16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5" name="Google Shape;1155;p16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6" name="Google Shape;1156;p16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7" name="Google Shape;1157;p16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158" name="Google Shape;1158;p16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Google Shape;1160;p17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17"/>
          <p:cNvSpPr txBox="1">
            <a:spLocks noGrp="1"/>
          </p:cNvSpPr>
          <p:nvPr>
            <p:ph type="title"/>
          </p:nvPr>
        </p:nvSpPr>
        <p:spPr>
          <a:xfrm>
            <a:off x="988300" y="2133750"/>
            <a:ext cx="33597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62" name="Google Shape;1162;p17"/>
          <p:cNvSpPr txBox="1">
            <a:spLocks noGrp="1"/>
          </p:cNvSpPr>
          <p:nvPr>
            <p:ph type="title" idx="2" hasCustomPrompt="1"/>
          </p:nvPr>
        </p:nvSpPr>
        <p:spPr>
          <a:xfrm>
            <a:off x="1238849" y="812525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63" name="Google Shape;1163;p17"/>
          <p:cNvSpPr txBox="1">
            <a:spLocks noGrp="1"/>
          </p:cNvSpPr>
          <p:nvPr>
            <p:ph type="subTitle" idx="1"/>
          </p:nvPr>
        </p:nvSpPr>
        <p:spPr>
          <a:xfrm>
            <a:off x="988300" y="3609750"/>
            <a:ext cx="2869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4" name="Google Shape;1164;p17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165" name="Google Shape;1165;p17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7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7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7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7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7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7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7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7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7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7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7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7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7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7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7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7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7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7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7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7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7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9" name="Google Shape;1189;p17"/>
          <p:cNvSpPr/>
          <p:nvPr/>
        </p:nvSpPr>
        <p:spPr>
          <a:xfrm>
            <a:off x="2592249" y="892100"/>
            <a:ext cx="2561895" cy="1160475"/>
          </a:xfrm>
          <a:custGeom>
            <a:avLst/>
            <a:gdLst/>
            <a:ahLst/>
            <a:cxnLst/>
            <a:rect l="l" t="t" r="r" b="b"/>
            <a:pathLst>
              <a:path w="126093" h="57117" extrusionOk="0">
                <a:moveTo>
                  <a:pt x="36083" y="0"/>
                </a:moveTo>
                <a:lnTo>
                  <a:pt x="35523" y="56"/>
                </a:lnTo>
                <a:lnTo>
                  <a:pt x="34908" y="112"/>
                </a:lnTo>
                <a:lnTo>
                  <a:pt x="34405" y="280"/>
                </a:lnTo>
                <a:lnTo>
                  <a:pt x="33845" y="448"/>
                </a:lnTo>
                <a:lnTo>
                  <a:pt x="33398" y="727"/>
                </a:lnTo>
                <a:lnTo>
                  <a:pt x="32894" y="1007"/>
                </a:lnTo>
                <a:lnTo>
                  <a:pt x="32447" y="1343"/>
                </a:lnTo>
                <a:lnTo>
                  <a:pt x="32055" y="1678"/>
                </a:lnTo>
                <a:lnTo>
                  <a:pt x="31719" y="2070"/>
                </a:lnTo>
                <a:lnTo>
                  <a:pt x="31384" y="2517"/>
                </a:lnTo>
                <a:lnTo>
                  <a:pt x="31104" y="3021"/>
                </a:lnTo>
                <a:lnTo>
                  <a:pt x="30824" y="3468"/>
                </a:lnTo>
                <a:lnTo>
                  <a:pt x="30656" y="4028"/>
                </a:lnTo>
                <a:lnTo>
                  <a:pt x="30489" y="4531"/>
                </a:lnTo>
                <a:lnTo>
                  <a:pt x="30433" y="5147"/>
                </a:lnTo>
                <a:lnTo>
                  <a:pt x="30377" y="5706"/>
                </a:lnTo>
                <a:lnTo>
                  <a:pt x="30377" y="5762"/>
                </a:lnTo>
                <a:lnTo>
                  <a:pt x="30433" y="6321"/>
                </a:lnTo>
                <a:lnTo>
                  <a:pt x="30489" y="6937"/>
                </a:lnTo>
                <a:lnTo>
                  <a:pt x="30656" y="7440"/>
                </a:lnTo>
                <a:lnTo>
                  <a:pt x="30824" y="8000"/>
                </a:lnTo>
                <a:lnTo>
                  <a:pt x="31104" y="8447"/>
                </a:lnTo>
                <a:lnTo>
                  <a:pt x="31384" y="8951"/>
                </a:lnTo>
                <a:lnTo>
                  <a:pt x="31719" y="9398"/>
                </a:lnTo>
                <a:lnTo>
                  <a:pt x="32055" y="9790"/>
                </a:lnTo>
                <a:lnTo>
                  <a:pt x="32447" y="10125"/>
                </a:lnTo>
                <a:lnTo>
                  <a:pt x="32894" y="10461"/>
                </a:lnTo>
                <a:lnTo>
                  <a:pt x="33398" y="10741"/>
                </a:lnTo>
                <a:lnTo>
                  <a:pt x="33845" y="11020"/>
                </a:lnTo>
                <a:lnTo>
                  <a:pt x="34405" y="11188"/>
                </a:lnTo>
                <a:lnTo>
                  <a:pt x="34908" y="11356"/>
                </a:lnTo>
                <a:lnTo>
                  <a:pt x="35523" y="11412"/>
                </a:lnTo>
                <a:lnTo>
                  <a:pt x="36083" y="11468"/>
                </a:lnTo>
                <a:lnTo>
                  <a:pt x="45761" y="11468"/>
                </a:lnTo>
                <a:lnTo>
                  <a:pt x="46376" y="11580"/>
                </a:lnTo>
                <a:lnTo>
                  <a:pt x="46880" y="11692"/>
                </a:lnTo>
                <a:lnTo>
                  <a:pt x="47439" y="11916"/>
                </a:lnTo>
                <a:lnTo>
                  <a:pt x="47886" y="12139"/>
                </a:lnTo>
                <a:lnTo>
                  <a:pt x="48390" y="12419"/>
                </a:lnTo>
                <a:lnTo>
                  <a:pt x="48837" y="12755"/>
                </a:lnTo>
                <a:lnTo>
                  <a:pt x="49229" y="13090"/>
                </a:lnTo>
                <a:lnTo>
                  <a:pt x="49565" y="13538"/>
                </a:lnTo>
                <a:lnTo>
                  <a:pt x="49900" y="13929"/>
                </a:lnTo>
                <a:lnTo>
                  <a:pt x="50180" y="14433"/>
                </a:lnTo>
                <a:lnTo>
                  <a:pt x="50460" y="14936"/>
                </a:lnTo>
                <a:lnTo>
                  <a:pt x="50628" y="15440"/>
                </a:lnTo>
                <a:lnTo>
                  <a:pt x="50795" y="15999"/>
                </a:lnTo>
                <a:lnTo>
                  <a:pt x="50851" y="16559"/>
                </a:lnTo>
                <a:lnTo>
                  <a:pt x="50907" y="17118"/>
                </a:lnTo>
                <a:lnTo>
                  <a:pt x="50907" y="17174"/>
                </a:lnTo>
                <a:lnTo>
                  <a:pt x="50851" y="17789"/>
                </a:lnTo>
                <a:lnTo>
                  <a:pt x="50795" y="18349"/>
                </a:lnTo>
                <a:lnTo>
                  <a:pt x="50628" y="18908"/>
                </a:lnTo>
                <a:lnTo>
                  <a:pt x="50460" y="19412"/>
                </a:lnTo>
                <a:lnTo>
                  <a:pt x="50180" y="19915"/>
                </a:lnTo>
                <a:lnTo>
                  <a:pt x="49900" y="20363"/>
                </a:lnTo>
                <a:lnTo>
                  <a:pt x="49565" y="20810"/>
                </a:lnTo>
                <a:lnTo>
                  <a:pt x="49229" y="21202"/>
                </a:lnTo>
                <a:lnTo>
                  <a:pt x="48837" y="21593"/>
                </a:lnTo>
                <a:lnTo>
                  <a:pt x="48390" y="21929"/>
                </a:lnTo>
                <a:lnTo>
                  <a:pt x="47886" y="22209"/>
                </a:lnTo>
                <a:lnTo>
                  <a:pt x="47439" y="22432"/>
                </a:lnTo>
                <a:lnTo>
                  <a:pt x="46880" y="22600"/>
                </a:lnTo>
                <a:lnTo>
                  <a:pt x="46376" y="22768"/>
                </a:lnTo>
                <a:lnTo>
                  <a:pt x="45761" y="22824"/>
                </a:lnTo>
                <a:lnTo>
                  <a:pt x="45201" y="22880"/>
                </a:lnTo>
                <a:lnTo>
                  <a:pt x="5091" y="22880"/>
                </a:lnTo>
                <a:lnTo>
                  <a:pt x="4532" y="22992"/>
                </a:lnTo>
                <a:lnTo>
                  <a:pt x="3972" y="23104"/>
                </a:lnTo>
                <a:lnTo>
                  <a:pt x="3469" y="23328"/>
                </a:lnTo>
                <a:lnTo>
                  <a:pt x="2965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58"/>
                </a:lnTo>
                <a:lnTo>
                  <a:pt x="1287" y="24950"/>
                </a:lnTo>
                <a:lnTo>
                  <a:pt x="951" y="25397"/>
                </a:lnTo>
                <a:lnTo>
                  <a:pt x="672" y="25845"/>
                </a:lnTo>
                <a:lnTo>
                  <a:pt x="448" y="26348"/>
                </a:lnTo>
                <a:lnTo>
                  <a:pt x="280" y="26852"/>
                </a:lnTo>
                <a:lnTo>
                  <a:pt x="112" y="27411"/>
                </a:lnTo>
                <a:lnTo>
                  <a:pt x="0" y="27971"/>
                </a:lnTo>
                <a:lnTo>
                  <a:pt x="0" y="28530"/>
                </a:lnTo>
                <a:lnTo>
                  <a:pt x="0" y="28642"/>
                </a:lnTo>
                <a:lnTo>
                  <a:pt x="0" y="29201"/>
                </a:lnTo>
                <a:lnTo>
                  <a:pt x="112" y="29761"/>
                </a:lnTo>
                <a:lnTo>
                  <a:pt x="280" y="30320"/>
                </a:lnTo>
                <a:lnTo>
                  <a:pt x="448" y="30824"/>
                </a:lnTo>
                <a:lnTo>
                  <a:pt x="672" y="31327"/>
                </a:lnTo>
                <a:lnTo>
                  <a:pt x="951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3005"/>
                </a:lnTo>
                <a:lnTo>
                  <a:pt x="2518" y="33341"/>
                </a:lnTo>
                <a:lnTo>
                  <a:pt x="2965" y="33621"/>
                </a:lnTo>
                <a:lnTo>
                  <a:pt x="3469" y="33845"/>
                </a:lnTo>
                <a:lnTo>
                  <a:pt x="3972" y="34068"/>
                </a:lnTo>
                <a:lnTo>
                  <a:pt x="4532" y="34180"/>
                </a:lnTo>
                <a:lnTo>
                  <a:pt x="5091" y="34292"/>
                </a:lnTo>
                <a:lnTo>
                  <a:pt x="57341" y="34292"/>
                </a:lnTo>
                <a:lnTo>
                  <a:pt x="57956" y="34348"/>
                </a:lnTo>
                <a:lnTo>
                  <a:pt x="58515" y="34404"/>
                </a:lnTo>
                <a:lnTo>
                  <a:pt x="59075" y="34572"/>
                </a:lnTo>
                <a:lnTo>
                  <a:pt x="59578" y="34740"/>
                </a:lnTo>
                <a:lnTo>
                  <a:pt x="60082" y="34963"/>
                </a:lnTo>
                <a:lnTo>
                  <a:pt x="60529" y="35299"/>
                </a:lnTo>
                <a:lnTo>
                  <a:pt x="60977" y="35579"/>
                </a:lnTo>
                <a:lnTo>
                  <a:pt x="61368" y="35970"/>
                </a:lnTo>
                <a:lnTo>
                  <a:pt x="61760" y="36362"/>
                </a:lnTo>
                <a:lnTo>
                  <a:pt x="62096" y="36809"/>
                </a:lnTo>
                <a:lnTo>
                  <a:pt x="62375" y="37257"/>
                </a:lnTo>
                <a:lnTo>
                  <a:pt x="62599" y="37760"/>
                </a:lnTo>
                <a:lnTo>
                  <a:pt x="62767" y="38320"/>
                </a:lnTo>
                <a:lnTo>
                  <a:pt x="62935" y="38823"/>
                </a:lnTo>
                <a:lnTo>
                  <a:pt x="62991" y="39383"/>
                </a:lnTo>
                <a:lnTo>
                  <a:pt x="63047" y="39998"/>
                </a:lnTo>
                <a:lnTo>
                  <a:pt x="62991" y="40557"/>
                </a:lnTo>
                <a:lnTo>
                  <a:pt x="62935" y="41117"/>
                </a:lnTo>
                <a:lnTo>
                  <a:pt x="62767" y="41676"/>
                </a:lnTo>
                <a:lnTo>
                  <a:pt x="62599" y="42180"/>
                </a:lnTo>
                <a:lnTo>
                  <a:pt x="62375" y="42683"/>
                </a:lnTo>
                <a:lnTo>
                  <a:pt x="62096" y="43187"/>
                </a:lnTo>
                <a:lnTo>
                  <a:pt x="61760" y="43578"/>
                </a:lnTo>
                <a:lnTo>
                  <a:pt x="61368" y="44026"/>
                </a:lnTo>
                <a:lnTo>
                  <a:pt x="60977" y="44361"/>
                </a:lnTo>
                <a:lnTo>
                  <a:pt x="60529" y="44697"/>
                </a:lnTo>
                <a:lnTo>
                  <a:pt x="60082" y="44977"/>
                </a:lnTo>
                <a:lnTo>
                  <a:pt x="59578" y="45201"/>
                </a:lnTo>
                <a:lnTo>
                  <a:pt x="59075" y="45424"/>
                </a:lnTo>
                <a:lnTo>
                  <a:pt x="58515" y="45536"/>
                </a:lnTo>
                <a:lnTo>
                  <a:pt x="57956" y="45648"/>
                </a:lnTo>
                <a:lnTo>
                  <a:pt x="28978" y="45648"/>
                </a:lnTo>
                <a:lnTo>
                  <a:pt x="28363" y="45704"/>
                </a:lnTo>
                <a:lnTo>
                  <a:pt x="27803" y="45760"/>
                </a:lnTo>
                <a:lnTo>
                  <a:pt x="27300" y="45928"/>
                </a:lnTo>
                <a:lnTo>
                  <a:pt x="26741" y="46096"/>
                </a:lnTo>
                <a:lnTo>
                  <a:pt x="26237" y="46375"/>
                </a:lnTo>
                <a:lnTo>
                  <a:pt x="25790" y="46655"/>
                </a:lnTo>
                <a:lnTo>
                  <a:pt x="25342" y="46935"/>
                </a:lnTo>
                <a:lnTo>
                  <a:pt x="24950" y="47326"/>
                </a:lnTo>
                <a:lnTo>
                  <a:pt x="24615" y="47718"/>
                </a:lnTo>
                <a:lnTo>
                  <a:pt x="24279" y="48165"/>
                </a:lnTo>
                <a:lnTo>
                  <a:pt x="23999" y="48613"/>
                </a:lnTo>
                <a:lnTo>
                  <a:pt x="23720" y="49116"/>
                </a:lnTo>
                <a:lnTo>
                  <a:pt x="23552" y="49676"/>
                </a:lnTo>
                <a:lnTo>
                  <a:pt x="23384" y="50179"/>
                </a:lnTo>
                <a:lnTo>
                  <a:pt x="23328" y="50739"/>
                </a:lnTo>
                <a:lnTo>
                  <a:pt x="23272" y="51354"/>
                </a:lnTo>
                <a:lnTo>
                  <a:pt x="23272" y="51410"/>
                </a:lnTo>
                <a:lnTo>
                  <a:pt x="23328" y="51969"/>
                </a:lnTo>
                <a:lnTo>
                  <a:pt x="23384" y="52529"/>
                </a:lnTo>
                <a:lnTo>
                  <a:pt x="23552" y="53088"/>
                </a:lnTo>
                <a:lnTo>
                  <a:pt x="23720" y="53648"/>
                </a:lnTo>
                <a:lnTo>
                  <a:pt x="23999" y="54095"/>
                </a:lnTo>
                <a:lnTo>
                  <a:pt x="24279" y="54599"/>
                </a:lnTo>
                <a:lnTo>
                  <a:pt x="24615" y="55046"/>
                </a:lnTo>
                <a:lnTo>
                  <a:pt x="24950" y="55438"/>
                </a:lnTo>
                <a:lnTo>
                  <a:pt x="25342" y="55774"/>
                </a:lnTo>
                <a:lnTo>
                  <a:pt x="25790" y="56109"/>
                </a:lnTo>
                <a:lnTo>
                  <a:pt x="26237" y="56389"/>
                </a:lnTo>
                <a:lnTo>
                  <a:pt x="26741" y="56669"/>
                </a:lnTo>
                <a:lnTo>
                  <a:pt x="27300" y="56836"/>
                </a:lnTo>
                <a:lnTo>
                  <a:pt x="27803" y="56948"/>
                </a:lnTo>
                <a:lnTo>
                  <a:pt x="28363" y="57060"/>
                </a:lnTo>
                <a:lnTo>
                  <a:pt x="28978" y="57116"/>
                </a:lnTo>
                <a:lnTo>
                  <a:pt x="110429" y="57116"/>
                </a:lnTo>
                <a:lnTo>
                  <a:pt x="111045" y="57060"/>
                </a:lnTo>
                <a:lnTo>
                  <a:pt x="111604" y="56948"/>
                </a:lnTo>
                <a:lnTo>
                  <a:pt x="112163" y="56836"/>
                </a:lnTo>
                <a:lnTo>
                  <a:pt x="112667" y="56669"/>
                </a:lnTo>
                <a:lnTo>
                  <a:pt x="113170" y="56389"/>
                </a:lnTo>
                <a:lnTo>
                  <a:pt x="113618" y="56109"/>
                </a:lnTo>
                <a:lnTo>
                  <a:pt x="114065" y="55774"/>
                </a:lnTo>
                <a:lnTo>
                  <a:pt x="114457" y="55438"/>
                </a:lnTo>
                <a:lnTo>
                  <a:pt x="114849" y="55046"/>
                </a:lnTo>
                <a:lnTo>
                  <a:pt x="115184" y="54599"/>
                </a:lnTo>
                <a:lnTo>
                  <a:pt x="115464" y="54095"/>
                </a:lnTo>
                <a:lnTo>
                  <a:pt x="115688" y="53648"/>
                </a:lnTo>
                <a:lnTo>
                  <a:pt x="115856" y="53088"/>
                </a:lnTo>
                <a:lnTo>
                  <a:pt x="116023" y="52529"/>
                </a:lnTo>
                <a:lnTo>
                  <a:pt x="116079" y="51969"/>
                </a:lnTo>
                <a:lnTo>
                  <a:pt x="116135" y="51410"/>
                </a:lnTo>
                <a:lnTo>
                  <a:pt x="116135" y="51354"/>
                </a:lnTo>
                <a:lnTo>
                  <a:pt x="116079" y="50739"/>
                </a:lnTo>
                <a:lnTo>
                  <a:pt x="116023" y="50179"/>
                </a:lnTo>
                <a:lnTo>
                  <a:pt x="115856" y="49676"/>
                </a:lnTo>
                <a:lnTo>
                  <a:pt x="115688" y="49116"/>
                </a:lnTo>
                <a:lnTo>
                  <a:pt x="115464" y="48613"/>
                </a:lnTo>
                <a:lnTo>
                  <a:pt x="115184" y="48165"/>
                </a:lnTo>
                <a:lnTo>
                  <a:pt x="114849" y="47718"/>
                </a:lnTo>
                <a:lnTo>
                  <a:pt x="114457" y="47326"/>
                </a:lnTo>
                <a:lnTo>
                  <a:pt x="114065" y="46935"/>
                </a:lnTo>
                <a:lnTo>
                  <a:pt x="113618" y="46655"/>
                </a:lnTo>
                <a:lnTo>
                  <a:pt x="113170" y="46375"/>
                </a:lnTo>
                <a:lnTo>
                  <a:pt x="112667" y="46096"/>
                </a:lnTo>
                <a:lnTo>
                  <a:pt x="112163" y="45928"/>
                </a:lnTo>
                <a:lnTo>
                  <a:pt x="111604" y="45760"/>
                </a:lnTo>
                <a:lnTo>
                  <a:pt x="111045" y="45704"/>
                </a:lnTo>
                <a:lnTo>
                  <a:pt x="110429" y="45648"/>
                </a:lnTo>
                <a:lnTo>
                  <a:pt x="100528" y="45648"/>
                </a:lnTo>
                <a:lnTo>
                  <a:pt x="99968" y="45536"/>
                </a:lnTo>
                <a:lnTo>
                  <a:pt x="99465" y="45424"/>
                </a:lnTo>
                <a:lnTo>
                  <a:pt x="98905" y="45201"/>
                </a:lnTo>
                <a:lnTo>
                  <a:pt x="98402" y="44977"/>
                </a:lnTo>
                <a:lnTo>
                  <a:pt x="97954" y="44697"/>
                </a:lnTo>
                <a:lnTo>
                  <a:pt x="97507" y="44361"/>
                </a:lnTo>
                <a:lnTo>
                  <a:pt x="97115" y="44026"/>
                </a:lnTo>
                <a:lnTo>
                  <a:pt x="96724" y="43578"/>
                </a:lnTo>
                <a:lnTo>
                  <a:pt x="96444" y="43187"/>
                </a:lnTo>
                <a:lnTo>
                  <a:pt x="96164" y="42683"/>
                </a:lnTo>
                <a:lnTo>
                  <a:pt x="95884" y="42180"/>
                </a:lnTo>
                <a:lnTo>
                  <a:pt x="95717" y="41676"/>
                </a:lnTo>
                <a:lnTo>
                  <a:pt x="95549" y="41117"/>
                </a:lnTo>
                <a:lnTo>
                  <a:pt x="95493" y="40557"/>
                </a:lnTo>
                <a:lnTo>
                  <a:pt x="95437" y="39998"/>
                </a:lnTo>
                <a:lnTo>
                  <a:pt x="95493" y="39383"/>
                </a:lnTo>
                <a:lnTo>
                  <a:pt x="95549" y="38823"/>
                </a:lnTo>
                <a:lnTo>
                  <a:pt x="95717" y="38320"/>
                </a:lnTo>
                <a:lnTo>
                  <a:pt x="95884" y="37760"/>
                </a:lnTo>
                <a:lnTo>
                  <a:pt x="96164" y="37257"/>
                </a:lnTo>
                <a:lnTo>
                  <a:pt x="96444" y="36809"/>
                </a:lnTo>
                <a:lnTo>
                  <a:pt x="96724" y="36362"/>
                </a:lnTo>
                <a:lnTo>
                  <a:pt x="97115" y="35970"/>
                </a:lnTo>
                <a:lnTo>
                  <a:pt x="97507" y="35579"/>
                </a:lnTo>
                <a:lnTo>
                  <a:pt x="97954" y="35299"/>
                </a:lnTo>
                <a:lnTo>
                  <a:pt x="98402" y="34963"/>
                </a:lnTo>
                <a:lnTo>
                  <a:pt x="98905" y="34740"/>
                </a:lnTo>
                <a:lnTo>
                  <a:pt x="99465" y="34572"/>
                </a:lnTo>
                <a:lnTo>
                  <a:pt x="99968" y="34404"/>
                </a:lnTo>
                <a:lnTo>
                  <a:pt x="100528" y="34348"/>
                </a:lnTo>
                <a:lnTo>
                  <a:pt x="101143" y="34292"/>
                </a:lnTo>
                <a:lnTo>
                  <a:pt x="121002" y="34292"/>
                </a:lnTo>
                <a:lnTo>
                  <a:pt x="121562" y="34180"/>
                </a:lnTo>
                <a:lnTo>
                  <a:pt x="122065" y="34068"/>
                </a:lnTo>
                <a:lnTo>
                  <a:pt x="122625" y="33845"/>
                </a:lnTo>
                <a:lnTo>
                  <a:pt x="123128" y="33621"/>
                </a:lnTo>
                <a:lnTo>
                  <a:pt x="123576" y="33341"/>
                </a:lnTo>
                <a:lnTo>
                  <a:pt x="124023" y="33005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086" y="31775"/>
                </a:lnTo>
                <a:lnTo>
                  <a:pt x="125422" y="31327"/>
                </a:lnTo>
                <a:lnTo>
                  <a:pt x="125645" y="30824"/>
                </a:lnTo>
                <a:lnTo>
                  <a:pt x="125813" y="30320"/>
                </a:lnTo>
                <a:lnTo>
                  <a:pt x="125981" y="29761"/>
                </a:lnTo>
                <a:lnTo>
                  <a:pt x="126037" y="29201"/>
                </a:lnTo>
                <a:lnTo>
                  <a:pt x="126093" y="28642"/>
                </a:lnTo>
                <a:lnTo>
                  <a:pt x="126093" y="28530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8"/>
                </a:lnTo>
                <a:lnTo>
                  <a:pt x="125422" y="25845"/>
                </a:lnTo>
                <a:lnTo>
                  <a:pt x="125086" y="25397"/>
                </a:lnTo>
                <a:lnTo>
                  <a:pt x="124806" y="24950"/>
                </a:lnTo>
                <a:lnTo>
                  <a:pt x="124415" y="24558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328"/>
                </a:lnTo>
                <a:lnTo>
                  <a:pt x="122065" y="23104"/>
                </a:lnTo>
                <a:lnTo>
                  <a:pt x="121562" y="22992"/>
                </a:lnTo>
                <a:lnTo>
                  <a:pt x="121002" y="22880"/>
                </a:lnTo>
                <a:lnTo>
                  <a:pt x="98234" y="22880"/>
                </a:lnTo>
                <a:lnTo>
                  <a:pt x="97675" y="22824"/>
                </a:lnTo>
                <a:lnTo>
                  <a:pt x="97115" y="22768"/>
                </a:lnTo>
                <a:lnTo>
                  <a:pt x="96556" y="22600"/>
                </a:lnTo>
                <a:lnTo>
                  <a:pt x="96052" y="22432"/>
                </a:lnTo>
                <a:lnTo>
                  <a:pt x="95549" y="22209"/>
                </a:lnTo>
                <a:lnTo>
                  <a:pt x="95045" y="21929"/>
                </a:lnTo>
                <a:lnTo>
                  <a:pt x="94654" y="21593"/>
                </a:lnTo>
                <a:lnTo>
                  <a:pt x="94206" y="21202"/>
                </a:lnTo>
                <a:lnTo>
                  <a:pt x="93871" y="20810"/>
                </a:lnTo>
                <a:lnTo>
                  <a:pt x="93535" y="20363"/>
                </a:lnTo>
                <a:lnTo>
                  <a:pt x="93255" y="19915"/>
                </a:lnTo>
                <a:lnTo>
                  <a:pt x="93031" y="19412"/>
                </a:lnTo>
                <a:lnTo>
                  <a:pt x="92808" y="18908"/>
                </a:lnTo>
                <a:lnTo>
                  <a:pt x="92696" y="18349"/>
                </a:lnTo>
                <a:lnTo>
                  <a:pt x="92584" y="17789"/>
                </a:lnTo>
                <a:lnTo>
                  <a:pt x="92584" y="17174"/>
                </a:lnTo>
                <a:lnTo>
                  <a:pt x="92584" y="17118"/>
                </a:lnTo>
                <a:lnTo>
                  <a:pt x="92584" y="16559"/>
                </a:lnTo>
                <a:lnTo>
                  <a:pt x="92696" y="15999"/>
                </a:lnTo>
                <a:lnTo>
                  <a:pt x="92808" y="15440"/>
                </a:lnTo>
                <a:lnTo>
                  <a:pt x="93031" y="14936"/>
                </a:lnTo>
                <a:lnTo>
                  <a:pt x="93255" y="14433"/>
                </a:lnTo>
                <a:lnTo>
                  <a:pt x="93535" y="13929"/>
                </a:lnTo>
                <a:lnTo>
                  <a:pt x="93871" y="13538"/>
                </a:lnTo>
                <a:lnTo>
                  <a:pt x="94206" y="13090"/>
                </a:lnTo>
                <a:lnTo>
                  <a:pt x="94654" y="12755"/>
                </a:lnTo>
                <a:lnTo>
                  <a:pt x="95045" y="12419"/>
                </a:lnTo>
                <a:lnTo>
                  <a:pt x="95549" y="12139"/>
                </a:lnTo>
                <a:lnTo>
                  <a:pt x="96052" y="11916"/>
                </a:lnTo>
                <a:lnTo>
                  <a:pt x="96556" y="11692"/>
                </a:lnTo>
                <a:lnTo>
                  <a:pt x="97115" y="11580"/>
                </a:lnTo>
                <a:lnTo>
                  <a:pt x="97675" y="11468"/>
                </a:lnTo>
                <a:lnTo>
                  <a:pt x="106737" y="11468"/>
                </a:lnTo>
                <a:lnTo>
                  <a:pt x="107297" y="11412"/>
                </a:lnTo>
                <a:lnTo>
                  <a:pt x="107856" y="11356"/>
                </a:lnTo>
                <a:lnTo>
                  <a:pt x="108415" y="11188"/>
                </a:lnTo>
                <a:lnTo>
                  <a:pt x="108919" y="11020"/>
                </a:lnTo>
                <a:lnTo>
                  <a:pt x="109422" y="10741"/>
                </a:lnTo>
                <a:lnTo>
                  <a:pt x="109870" y="10461"/>
                </a:lnTo>
                <a:lnTo>
                  <a:pt x="110317" y="10125"/>
                </a:lnTo>
                <a:lnTo>
                  <a:pt x="110709" y="9790"/>
                </a:lnTo>
                <a:lnTo>
                  <a:pt x="111101" y="9398"/>
                </a:lnTo>
                <a:lnTo>
                  <a:pt x="111436" y="8951"/>
                </a:lnTo>
                <a:lnTo>
                  <a:pt x="111716" y="8447"/>
                </a:lnTo>
                <a:lnTo>
                  <a:pt x="111940" y="8000"/>
                </a:lnTo>
                <a:lnTo>
                  <a:pt x="112163" y="7440"/>
                </a:lnTo>
                <a:lnTo>
                  <a:pt x="112275" y="6937"/>
                </a:lnTo>
                <a:lnTo>
                  <a:pt x="112387" y="6321"/>
                </a:lnTo>
                <a:lnTo>
                  <a:pt x="112387" y="5762"/>
                </a:lnTo>
                <a:lnTo>
                  <a:pt x="112387" y="5706"/>
                </a:lnTo>
                <a:lnTo>
                  <a:pt x="112387" y="5147"/>
                </a:lnTo>
                <a:lnTo>
                  <a:pt x="112275" y="4531"/>
                </a:lnTo>
                <a:lnTo>
                  <a:pt x="112163" y="4028"/>
                </a:lnTo>
                <a:lnTo>
                  <a:pt x="111940" y="3468"/>
                </a:lnTo>
                <a:lnTo>
                  <a:pt x="111716" y="3021"/>
                </a:lnTo>
                <a:lnTo>
                  <a:pt x="111436" y="2517"/>
                </a:lnTo>
                <a:lnTo>
                  <a:pt x="111101" y="2070"/>
                </a:lnTo>
                <a:lnTo>
                  <a:pt x="110709" y="1678"/>
                </a:lnTo>
                <a:lnTo>
                  <a:pt x="110317" y="1343"/>
                </a:lnTo>
                <a:lnTo>
                  <a:pt x="109870" y="1007"/>
                </a:lnTo>
                <a:lnTo>
                  <a:pt x="109422" y="727"/>
                </a:lnTo>
                <a:lnTo>
                  <a:pt x="108919" y="448"/>
                </a:lnTo>
                <a:lnTo>
                  <a:pt x="108415" y="280"/>
                </a:lnTo>
                <a:lnTo>
                  <a:pt x="107856" y="112"/>
                </a:lnTo>
                <a:lnTo>
                  <a:pt x="107297" y="56"/>
                </a:lnTo>
                <a:lnTo>
                  <a:pt x="106737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0" name="Google Shape;1190;p17"/>
          <p:cNvGrpSpPr/>
          <p:nvPr/>
        </p:nvGrpSpPr>
        <p:grpSpPr>
          <a:xfrm>
            <a:off x="6097550" y="-4325725"/>
            <a:ext cx="6378300" cy="6378300"/>
            <a:chOff x="1382775" y="-548550"/>
            <a:chExt cx="6378300" cy="6378300"/>
          </a:xfrm>
        </p:grpSpPr>
        <p:sp>
          <p:nvSpPr>
            <p:cNvPr id="1191" name="Google Shape;1191;p17"/>
            <p:cNvSpPr/>
            <p:nvPr/>
          </p:nvSpPr>
          <p:spPr>
            <a:xfrm>
              <a:off x="1382775" y="-548550"/>
              <a:ext cx="6378300" cy="637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1906200" y="-25150"/>
              <a:ext cx="5331600" cy="53316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" name="Google Shape;1194;p17"/>
          <p:cNvGrpSpPr/>
          <p:nvPr/>
        </p:nvGrpSpPr>
        <p:grpSpPr>
          <a:xfrm>
            <a:off x="7210390" y="3609758"/>
            <a:ext cx="2196363" cy="2268826"/>
            <a:chOff x="5885827" y="-504529"/>
            <a:chExt cx="2196363" cy="2268826"/>
          </a:xfrm>
        </p:grpSpPr>
        <p:grpSp>
          <p:nvGrpSpPr>
            <p:cNvPr id="1195" name="Google Shape;1195;p17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1196" name="Google Shape;1196;p17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1197" name="Google Shape;1197;p17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17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9" name="Google Shape;1199;p17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200" name="Google Shape;1200;p1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1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1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3" name="Google Shape;1203;p17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204" name="Google Shape;1204;p1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1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1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07" name="Google Shape;1207;p17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1208" name="Google Shape;1208;p17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209" name="Google Shape;1209;p1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1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1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1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3" name="Google Shape;1213;p17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214" name="Google Shape;1214;p1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1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1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1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18" name="Google Shape;1218;p17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17"/>
          <p:cNvSpPr/>
          <p:nvPr/>
        </p:nvSpPr>
        <p:spPr>
          <a:xfrm>
            <a:off x="4403318" y="3387152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0" name="Google Shape;1220;p17"/>
          <p:cNvGrpSpPr/>
          <p:nvPr/>
        </p:nvGrpSpPr>
        <p:grpSpPr>
          <a:xfrm>
            <a:off x="350900" y="2950100"/>
            <a:ext cx="201900" cy="437050"/>
            <a:chOff x="982800" y="2676450"/>
            <a:chExt cx="201900" cy="437050"/>
          </a:xfrm>
        </p:grpSpPr>
        <p:sp>
          <p:nvSpPr>
            <p:cNvPr id="1221" name="Google Shape;1221;p17"/>
            <p:cNvSpPr/>
            <p:nvPr/>
          </p:nvSpPr>
          <p:spPr>
            <a:xfrm>
              <a:off x="982800" y="2911600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1030494" y="2676450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3" name="Google Shape;1223;p17"/>
          <p:cNvGrpSpPr/>
          <p:nvPr/>
        </p:nvGrpSpPr>
        <p:grpSpPr>
          <a:xfrm>
            <a:off x="-1399450" y="1039975"/>
            <a:ext cx="6378300" cy="6378300"/>
            <a:chOff x="1382775" y="-548550"/>
            <a:chExt cx="6378300" cy="6378300"/>
          </a:xfrm>
        </p:grpSpPr>
        <p:sp>
          <p:nvSpPr>
            <p:cNvPr id="1224" name="Google Shape;1224;p17"/>
            <p:cNvSpPr/>
            <p:nvPr/>
          </p:nvSpPr>
          <p:spPr>
            <a:xfrm>
              <a:off x="1382775" y="-548550"/>
              <a:ext cx="6378300" cy="637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7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1906200" y="-25150"/>
              <a:ext cx="5331600" cy="53316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7" name="Google Shape;1227;p17"/>
          <p:cNvGrpSpPr/>
          <p:nvPr/>
        </p:nvGrpSpPr>
        <p:grpSpPr>
          <a:xfrm>
            <a:off x="-1098850" y="3003759"/>
            <a:ext cx="1620477" cy="1673940"/>
            <a:chOff x="5885827" y="-504529"/>
            <a:chExt cx="2196363" cy="2268826"/>
          </a:xfrm>
        </p:grpSpPr>
        <p:grpSp>
          <p:nvGrpSpPr>
            <p:cNvPr id="1228" name="Google Shape;1228;p17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1229" name="Google Shape;1229;p17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1230" name="Google Shape;1230;p17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17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2" name="Google Shape;1232;p17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233" name="Google Shape;1233;p1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1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1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6" name="Google Shape;1236;p17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237" name="Google Shape;1237;p1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1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1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40" name="Google Shape;1240;p17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1241" name="Google Shape;1241;p17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242" name="Google Shape;1242;p1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1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1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1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46" name="Google Shape;1246;p17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247" name="Google Shape;1247;p1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8" name="Google Shape;1248;p1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9" name="Google Shape;1249;p1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0" name="Google Shape;1250;p1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51" name="Google Shape;1251;p17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2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3" name="Google Shape;1493;p20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4" name="Google Shape;1494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495" name="Google Shape;1495;p20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496" name="Google Shape;1496;p20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0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0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0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0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0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0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0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0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0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0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0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0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0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0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0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0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0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0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0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0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0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0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0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0" name="Google Shape;1520;p20"/>
          <p:cNvGrpSpPr/>
          <p:nvPr/>
        </p:nvGrpSpPr>
        <p:grpSpPr>
          <a:xfrm>
            <a:off x="-824681" y="1068110"/>
            <a:ext cx="1455310" cy="1503324"/>
            <a:chOff x="5885827" y="-504529"/>
            <a:chExt cx="2196363" cy="2268826"/>
          </a:xfrm>
        </p:grpSpPr>
        <p:grpSp>
          <p:nvGrpSpPr>
            <p:cNvPr id="1521" name="Google Shape;1521;p20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1522" name="Google Shape;1522;p20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1523" name="Google Shape;1523;p20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20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5" name="Google Shape;1525;p20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526" name="Google Shape;1526;p20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20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20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9" name="Google Shape;1529;p20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530" name="Google Shape;1530;p20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20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20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33" name="Google Shape;1533;p20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1534" name="Google Shape;1534;p20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535" name="Google Shape;1535;p20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20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7" name="Google Shape;1537;p20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8" name="Google Shape;1538;p20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39" name="Google Shape;1539;p20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540" name="Google Shape;1540;p20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1" name="Google Shape;1541;p20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2" name="Google Shape;1542;p20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3" name="Google Shape;1543;p20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544" name="Google Shape;1544;p20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5" name="Google Shape;1545;p20"/>
          <p:cNvGrpSpPr/>
          <p:nvPr/>
        </p:nvGrpSpPr>
        <p:grpSpPr>
          <a:xfrm>
            <a:off x="8554255" y="3111308"/>
            <a:ext cx="1455341" cy="1447763"/>
            <a:chOff x="8262230" y="2518245"/>
            <a:chExt cx="1455341" cy="1447763"/>
          </a:xfrm>
        </p:grpSpPr>
        <p:grpSp>
          <p:nvGrpSpPr>
            <p:cNvPr id="1546" name="Google Shape;1546;p20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1547" name="Google Shape;1547;p20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1548" name="Google Shape;1548;p20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549" name="Google Shape;1549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0" name="Google Shape;1550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51" name="Google Shape;1551;p20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552" name="Google Shape;1552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3" name="Google Shape;1553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54" name="Google Shape;1554;p20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555" name="Google Shape;1555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6" name="Google Shape;1556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57" name="Google Shape;1557;p20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558" name="Google Shape;1558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9" name="Google Shape;1559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560" name="Google Shape;1560;p20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1561" name="Google Shape;1561;p20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562" name="Google Shape;1562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3" name="Google Shape;1563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64" name="Google Shape;1564;p20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565" name="Google Shape;1565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6" name="Google Shape;1566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67" name="Google Shape;1567;p20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568" name="Google Shape;1568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9" name="Google Shape;1569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70" name="Google Shape;1570;p20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571" name="Google Shape;1571;p2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2" name="Google Shape;1572;p2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573" name="Google Shape;1573;p20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1574" name="Google Shape;1574;p20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575" name="Google Shape;1575;p20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6" name="Google Shape;1576;p20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7" name="Google Shape;1577;p20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8" name="Google Shape;1578;p20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579" name="Google Shape;1579;p20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580" name="Google Shape;1580;p20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1" name="Google Shape;1581;p20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2" name="Google Shape;1582;p20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3" name="Google Shape;1583;p20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584" name="Google Shape;1584;p20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5" name="Google Shape;1585;p20"/>
          <p:cNvGrpSpPr/>
          <p:nvPr/>
        </p:nvGrpSpPr>
        <p:grpSpPr>
          <a:xfrm>
            <a:off x="366400" y="541250"/>
            <a:ext cx="8393525" cy="4298975"/>
            <a:chOff x="366400" y="541250"/>
            <a:chExt cx="8393525" cy="4298975"/>
          </a:xfrm>
        </p:grpSpPr>
        <p:sp>
          <p:nvSpPr>
            <p:cNvPr id="1586" name="Google Shape;1586;p20"/>
            <p:cNvSpPr/>
            <p:nvPr/>
          </p:nvSpPr>
          <p:spPr>
            <a:xfrm>
              <a:off x="8558025" y="44873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0"/>
            <p:cNvSpPr/>
            <p:nvPr/>
          </p:nvSpPr>
          <p:spPr>
            <a:xfrm>
              <a:off x="366400" y="34407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8" name="Google Shape;1588;p20"/>
            <p:cNvGrpSpPr/>
            <p:nvPr/>
          </p:nvGrpSpPr>
          <p:grpSpPr>
            <a:xfrm>
              <a:off x="366400" y="541250"/>
              <a:ext cx="201900" cy="404750"/>
              <a:chOff x="982800" y="2378200"/>
              <a:chExt cx="201900" cy="404750"/>
            </a:xfrm>
          </p:grpSpPr>
          <p:sp>
            <p:nvSpPr>
              <p:cNvPr id="1589" name="Google Shape;1589;p20"/>
              <p:cNvSpPr/>
              <p:nvPr/>
            </p:nvSpPr>
            <p:spPr>
              <a:xfrm>
                <a:off x="982800" y="23782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0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1" name="Google Shape;1591;p20"/>
            <p:cNvSpPr/>
            <p:nvPr/>
          </p:nvSpPr>
          <p:spPr>
            <a:xfrm>
              <a:off x="8605719" y="20408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1000994" y="4686013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3" name="Google Shape;1593;p20"/>
            <p:cNvGrpSpPr/>
            <p:nvPr/>
          </p:nvGrpSpPr>
          <p:grpSpPr>
            <a:xfrm rot="5400000">
              <a:off x="5473150" y="4520750"/>
              <a:ext cx="201900" cy="437050"/>
              <a:chOff x="982800" y="2676450"/>
              <a:chExt cx="201900" cy="437050"/>
            </a:xfrm>
          </p:grpSpPr>
          <p:sp>
            <p:nvSpPr>
              <p:cNvPr id="1594" name="Google Shape;1594;p20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20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_1"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" name="Google Shape;1597;p21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Google Shape;159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599" name="Google Shape;1599;p21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600" name="Google Shape;1600;p21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1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1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1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1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1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1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1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1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1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1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1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1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1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1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1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1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1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1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1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1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1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1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1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21"/>
          <p:cNvGrpSpPr/>
          <p:nvPr/>
        </p:nvGrpSpPr>
        <p:grpSpPr>
          <a:xfrm>
            <a:off x="-824681" y="2503285"/>
            <a:ext cx="1455310" cy="1503324"/>
            <a:chOff x="5885827" y="-504529"/>
            <a:chExt cx="2196363" cy="2268826"/>
          </a:xfrm>
        </p:grpSpPr>
        <p:grpSp>
          <p:nvGrpSpPr>
            <p:cNvPr id="1625" name="Google Shape;1625;p21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1626" name="Google Shape;1626;p21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1627" name="Google Shape;1627;p21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8" name="Google Shape;1628;p21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29" name="Google Shape;1629;p21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630" name="Google Shape;1630;p21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1" name="Google Shape;1631;p21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2" name="Google Shape;1632;p21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33" name="Google Shape;1633;p21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634" name="Google Shape;1634;p21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5" name="Google Shape;1635;p21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21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37" name="Google Shape;1637;p21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1638" name="Google Shape;1638;p21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639" name="Google Shape;1639;p21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21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1" name="Google Shape;1641;p21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2" name="Google Shape;1642;p21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43" name="Google Shape;1643;p21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644" name="Google Shape;1644;p21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5" name="Google Shape;1645;p21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21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7" name="Google Shape;1647;p21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648" name="Google Shape;1648;p21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9" name="Google Shape;1649;p21"/>
          <p:cNvGrpSpPr/>
          <p:nvPr/>
        </p:nvGrpSpPr>
        <p:grpSpPr>
          <a:xfrm>
            <a:off x="8554255" y="1627983"/>
            <a:ext cx="1455341" cy="1447763"/>
            <a:chOff x="8262230" y="2518245"/>
            <a:chExt cx="1455341" cy="1447763"/>
          </a:xfrm>
        </p:grpSpPr>
        <p:grpSp>
          <p:nvGrpSpPr>
            <p:cNvPr id="1650" name="Google Shape;1650;p21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1651" name="Google Shape;1651;p21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1652" name="Google Shape;1652;p21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653" name="Google Shape;1653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4" name="Google Shape;1654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55" name="Google Shape;1655;p21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656" name="Google Shape;1656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7" name="Google Shape;1657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58" name="Google Shape;1658;p21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659" name="Google Shape;1659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0" name="Google Shape;1660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61" name="Google Shape;1661;p21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662" name="Google Shape;1662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3" name="Google Shape;1663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664" name="Google Shape;1664;p21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1665" name="Google Shape;1665;p21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666" name="Google Shape;1666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7" name="Google Shape;1667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68" name="Google Shape;1668;p21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669" name="Google Shape;1669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0" name="Google Shape;1670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71" name="Google Shape;1671;p21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672" name="Google Shape;1672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3" name="Google Shape;1673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74" name="Google Shape;1674;p21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675" name="Google Shape;1675;p2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6" name="Google Shape;1676;p2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677" name="Google Shape;1677;p21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1678" name="Google Shape;1678;p21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679" name="Google Shape;1679;p21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0" name="Google Shape;1680;p21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1" name="Google Shape;1681;p21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2" name="Google Shape;1682;p21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83" name="Google Shape;1683;p21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684" name="Google Shape;1684;p21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5" name="Google Shape;1685;p21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6" name="Google Shape;1686;p21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7" name="Google Shape;1687;p21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688" name="Google Shape;1688;p21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9" name="Google Shape;1689;p21"/>
          <p:cNvGrpSpPr/>
          <p:nvPr/>
        </p:nvGrpSpPr>
        <p:grpSpPr>
          <a:xfrm flipH="1">
            <a:off x="366400" y="541250"/>
            <a:ext cx="8393525" cy="4298975"/>
            <a:chOff x="366400" y="541250"/>
            <a:chExt cx="8393525" cy="4298975"/>
          </a:xfrm>
        </p:grpSpPr>
        <p:sp>
          <p:nvSpPr>
            <p:cNvPr id="1690" name="Google Shape;1690;p21"/>
            <p:cNvSpPr/>
            <p:nvPr/>
          </p:nvSpPr>
          <p:spPr>
            <a:xfrm>
              <a:off x="8558025" y="44873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1"/>
            <p:cNvSpPr/>
            <p:nvPr/>
          </p:nvSpPr>
          <p:spPr>
            <a:xfrm>
              <a:off x="366400" y="34407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92" name="Google Shape;1692;p21"/>
            <p:cNvGrpSpPr/>
            <p:nvPr/>
          </p:nvGrpSpPr>
          <p:grpSpPr>
            <a:xfrm>
              <a:off x="366400" y="541250"/>
              <a:ext cx="201900" cy="404750"/>
              <a:chOff x="982800" y="2378200"/>
              <a:chExt cx="201900" cy="404750"/>
            </a:xfrm>
          </p:grpSpPr>
          <p:sp>
            <p:nvSpPr>
              <p:cNvPr id="1693" name="Google Shape;1693;p21"/>
              <p:cNvSpPr/>
              <p:nvPr/>
            </p:nvSpPr>
            <p:spPr>
              <a:xfrm>
                <a:off x="982800" y="23782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21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5" name="Google Shape;1695;p21"/>
            <p:cNvSpPr/>
            <p:nvPr/>
          </p:nvSpPr>
          <p:spPr>
            <a:xfrm>
              <a:off x="8605719" y="20408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1"/>
            <p:cNvSpPr/>
            <p:nvPr/>
          </p:nvSpPr>
          <p:spPr>
            <a:xfrm>
              <a:off x="1000994" y="4686013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97" name="Google Shape;1697;p21"/>
            <p:cNvGrpSpPr/>
            <p:nvPr/>
          </p:nvGrpSpPr>
          <p:grpSpPr>
            <a:xfrm rot="5400000">
              <a:off x="5473150" y="4520750"/>
              <a:ext cx="201900" cy="437050"/>
              <a:chOff x="982800" y="2676450"/>
              <a:chExt cx="201900" cy="437050"/>
            </a:xfrm>
          </p:grpSpPr>
          <p:sp>
            <p:nvSpPr>
              <p:cNvPr id="1698" name="Google Shape;1698;p21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21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Google Shape;1803;p23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Google Shape;1804;p23"/>
          <p:cNvSpPr/>
          <p:nvPr/>
        </p:nvSpPr>
        <p:spPr>
          <a:xfrm>
            <a:off x="720000" y="3466097"/>
            <a:ext cx="2560757" cy="928611"/>
          </a:xfrm>
          <a:custGeom>
            <a:avLst/>
            <a:gdLst/>
            <a:ahLst/>
            <a:cxnLst/>
            <a:rect l="l" t="t" r="r" b="b"/>
            <a:pathLst>
              <a:path w="126037" h="45705" extrusionOk="0">
                <a:moveTo>
                  <a:pt x="38432" y="1"/>
                </a:moveTo>
                <a:lnTo>
                  <a:pt x="37873" y="113"/>
                </a:lnTo>
                <a:lnTo>
                  <a:pt x="37369" y="225"/>
                </a:lnTo>
                <a:lnTo>
                  <a:pt x="36866" y="393"/>
                </a:lnTo>
                <a:lnTo>
                  <a:pt x="36362" y="616"/>
                </a:lnTo>
                <a:lnTo>
                  <a:pt x="35915" y="896"/>
                </a:lnTo>
                <a:lnTo>
                  <a:pt x="35467" y="1232"/>
                </a:lnTo>
                <a:lnTo>
                  <a:pt x="35075" y="1567"/>
                </a:lnTo>
                <a:lnTo>
                  <a:pt x="34740" y="1959"/>
                </a:lnTo>
                <a:lnTo>
                  <a:pt x="34404" y="2406"/>
                </a:lnTo>
                <a:lnTo>
                  <a:pt x="34124" y="2854"/>
                </a:lnTo>
                <a:lnTo>
                  <a:pt x="33901" y="3357"/>
                </a:lnTo>
                <a:lnTo>
                  <a:pt x="33733" y="3861"/>
                </a:lnTo>
                <a:lnTo>
                  <a:pt x="33565" y="4364"/>
                </a:lnTo>
                <a:lnTo>
                  <a:pt x="33509" y="4924"/>
                </a:lnTo>
                <a:lnTo>
                  <a:pt x="33453" y="5483"/>
                </a:lnTo>
                <a:lnTo>
                  <a:pt x="33453" y="5875"/>
                </a:lnTo>
                <a:lnTo>
                  <a:pt x="33453" y="6434"/>
                </a:lnTo>
                <a:lnTo>
                  <a:pt x="33341" y="6994"/>
                </a:lnTo>
                <a:lnTo>
                  <a:pt x="33229" y="7553"/>
                </a:lnTo>
                <a:lnTo>
                  <a:pt x="33062" y="8056"/>
                </a:lnTo>
                <a:lnTo>
                  <a:pt x="32838" y="8504"/>
                </a:lnTo>
                <a:lnTo>
                  <a:pt x="32558" y="8952"/>
                </a:lnTo>
                <a:lnTo>
                  <a:pt x="32222" y="9399"/>
                </a:lnTo>
                <a:lnTo>
                  <a:pt x="31887" y="9791"/>
                </a:lnTo>
                <a:lnTo>
                  <a:pt x="31495" y="10126"/>
                </a:lnTo>
                <a:lnTo>
                  <a:pt x="31048" y="10462"/>
                </a:lnTo>
                <a:lnTo>
                  <a:pt x="30600" y="10742"/>
                </a:lnTo>
                <a:lnTo>
                  <a:pt x="30097" y="10965"/>
                </a:lnTo>
                <a:lnTo>
                  <a:pt x="29593" y="11133"/>
                </a:lnTo>
                <a:lnTo>
                  <a:pt x="29090" y="11301"/>
                </a:lnTo>
                <a:lnTo>
                  <a:pt x="28530" y="11357"/>
                </a:lnTo>
                <a:lnTo>
                  <a:pt x="27971" y="11413"/>
                </a:lnTo>
                <a:lnTo>
                  <a:pt x="4923" y="11413"/>
                </a:lnTo>
                <a:lnTo>
                  <a:pt x="4363" y="11525"/>
                </a:lnTo>
                <a:lnTo>
                  <a:pt x="3860" y="11637"/>
                </a:lnTo>
                <a:lnTo>
                  <a:pt x="3357" y="11861"/>
                </a:lnTo>
                <a:lnTo>
                  <a:pt x="2853" y="12084"/>
                </a:lnTo>
                <a:lnTo>
                  <a:pt x="2405" y="12364"/>
                </a:lnTo>
                <a:lnTo>
                  <a:pt x="2014" y="12644"/>
                </a:lnTo>
                <a:lnTo>
                  <a:pt x="1622" y="13035"/>
                </a:lnTo>
                <a:lnTo>
                  <a:pt x="1231" y="13427"/>
                </a:lnTo>
                <a:lnTo>
                  <a:pt x="895" y="13818"/>
                </a:lnTo>
                <a:lnTo>
                  <a:pt x="671" y="14266"/>
                </a:lnTo>
                <a:lnTo>
                  <a:pt x="392" y="14769"/>
                </a:lnTo>
                <a:lnTo>
                  <a:pt x="224" y="15273"/>
                </a:lnTo>
                <a:lnTo>
                  <a:pt x="112" y="15832"/>
                </a:lnTo>
                <a:lnTo>
                  <a:pt x="0" y="16336"/>
                </a:lnTo>
                <a:lnTo>
                  <a:pt x="0" y="16895"/>
                </a:lnTo>
                <a:lnTo>
                  <a:pt x="0" y="17287"/>
                </a:lnTo>
                <a:lnTo>
                  <a:pt x="0" y="17902"/>
                </a:lnTo>
                <a:lnTo>
                  <a:pt x="112" y="18406"/>
                </a:lnTo>
                <a:lnTo>
                  <a:pt x="224" y="18965"/>
                </a:lnTo>
                <a:lnTo>
                  <a:pt x="392" y="19469"/>
                </a:lnTo>
                <a:lnTo>
                  <a:pt x="671" y="19916"/>
                </a:lnTo>
                <a:lnTo>
                  <a:pt x="895" y="20420"/>
                </a:lnTo>
                <a:lnTo>
                  <a:pt x="1231" y="20811"/>
                </a:lnTo>
                <a:lnTo>
                  <a:pt x="1622" y="21203"/>
                </a:lnTo>
                <a:lnTo>
                  <a:pt x="2014" y="21594"/>
                </a:lnTo>
                <a:lnTo>
                  <a:pt x="2405" y="21874"/>
                </a:lnTo>
                <a:lnTo>
                  <a:pt x="2853" y="22154"/>
                </a:lnTo>
                <a:lnTo>
                  <a:pt x="3357" y="22377"/>
                </a:lnTo>
                <a:lnTo>
                  <a:pt x="3860" y="22601"/>
                </a:lnTo>
                <a:lnTo>
                  <a:pt x="4363" y="22713"/>
                </a:lnTo>
                <a:lnTo>
                  <a:pt x="4923" y="22825"/>
                </a:lnTo>
                <a:lnTo>
                  <a:pt x="49788" y="22825"/>
                </a:lnTo>
                <a:lnTo>
                  <a:pt x="50347" y="22881"/>
                </a:lnTo>
                <a:lnTo>
                  <a:pt x="50907" y="22937"/>
                </a:lnTo>
                <a:lnTo>
                  <a:pt x="51410" y="23105"/>
                </a:lnTo>
                <a:lnTo>
                  <a:pt x="51914" y="23273"/>
                </a:lnTo>
                <a:lnTo>
                  <a:pt x="52417" y="23496"/>
                </a:lnTo>
                <a:lnTo>
                  <a:pt x="52865" y="23776"/>
                </a:lnTo>
                <a:lnTo>
                  <a:pt x="53312" y="24112"/>
                </a:lnTo>
                <a:lnTo>
                  <a:pt x="53704" y="24447"/>
                </a:lnTo>
                <a:lnTo>
                  <a:pt x="54040" y="24839"/>
                </a:lnTo>
                <a:lnTo>
                  <a:pt x="54375" y="25286"/>
                </a:lnTo>
                <a:lnTo>
                  <a:pt x="54655" y="25734"/>
                </a:lnTo>
                <a:lnTo>
                  <a:pt x="54879" y="26181"/>
                </a:lnTo>
                <a:lnTo>
                  <a:pt x="55047" y="26685"/>
                </a:lnTo>
                <a:lnTo>
                  <a:pt x="55158" y="27244"/>
                </a:lnTo>
                <a:lnTo>
                  <a:pt x="55270" y="27804"/>
                </a:lnTo>
                <a:lnTo>
                  <a:pt x="55270" y="28363"/>
                </a:lnTo>
                <a:lnTo>
                  <a:pt x="55270" y="28755"/>
                </a:lnTo>
                <a:lnTo>
                  <a:pt x="55270" y="29314"/>
                </a:lnTo>
                <a:lnTo>
                  <a:pt x="55158" y="29874"/>
                </a:lnTo>
                <a:lnTo>
                  <a:pt x="55047" y="30377"/>
                </a:lnTo>
                <a:lnTo>
                  <a:pt x="54879" y="30881"/>
                </a:lnTo>
                <a:lnTo>
                  <a:pt x="54655" y="31384"/>
                </a:lnTo>
                <a:lnTo>
                  <a:pt x="54375" y="31832"/>
                </a:lnTo>
                <a:lnTo>
                  <a:pt x="54040" y="32223"/>
                </a:lnTo>
                <a:lnTo>
                  <a:pt x="53704" y="32615"/>
                </a:lnTo>
                <a:lnTo>
                  <a:pt x="53312" y="33006"/>
                </a:lnTo>
                <a:lnTo>
                  <a:pt x="52865" y="33286"/>
                </a:lnTo>
                <a:lnTo>
                  <a:pt x="52417" y="33566"/>
                </a:lnTo>
                <a:lnTo>
                  <a:pt x="51914" y="33845"/>
                </a:lnTo>
                <a:lnTo>
                  <a:pt x="51410" y="34013"/>
                </a:lnTo>
                <a:lnTo>
                  <a:pt x="50907" y="34125"/>
                </a:lnTo>
                <a:lnTo>
                  <a:pt x="50347" y="34237"/>
                </a:lnTo>
                <a:lnTo>
                  <a:pt x="23048" y="34237"/>
                </a:lnTo>
                <a:lnTo>
                  <a:pt x="22489" y="34293"/>
                </a:lnTo>
                <a:lnTo>
                  <a:pt x="21929" y="34349"/>
                </a:lnTo>
                <a:lnTo>
                  <a:pt x="21370" y="34517"/>
                </a:lnTo>
                <a:lnTo>
                  <a:pt x="20866" y="34685"/>
                </a:lnTo>
                <a:lnTo>
                  <a:pt x="20419" y="34908"/>
                </a:lnTo>
                <a:lnTo>
                  <a:pt x="19915" y="35188"/>
                </a:lnTo>
                <a:lnTo>
                  <a:pt x="19524" y="35524"/>
                </a:lnTo>
                <a:lnTo>
                  <a:pt x="19132" y="35859"/>
                </a:lnTo>
                <a:lnTo>
                  <a:pt x="18796" y="36251"/>
                </a:lnTo>
                <a:lnTo>
                  <a:pt x="18461" y="36698"/>
                </a:lnTo>
                <a:lnTo>
                  <a:pt x="18181" y="37146"/>
                </a:lnTo>
                <a:lnTo>
                  <a:pt x="17957" y="37649"/>
                </a:lnTo>
                <a:lnTo>
                  <a:pt x="17734" y="38153"/>
                </a:lnTo>
                <a:lnTo>
                  <a:pt x="17622" y="38656"/>
                </a:lnTo>
                <a:lnTo>
                  <a:pt x="17510" y="39216"/>
                </a:lnTo>
                <a:lnTo>
                  <a:pt x="17510" y="39775"/>
                </a:lnTo>
                <a:lnTo>
                  <a:pt x="17510" y="40167"/>
                </a:lnTo>
                <a:lnTo>
                  <a:pt x="17510" y="40726"/>
                </a:lnTo>
                <a:lnTo>
                  <a:pt x="17622" y="41286"/>
                </a:lnTo>
                <a:lnTo>
                  <a:pt x="17734" y="41789"/>
                </a:lnTo>
                <a:lnTo>
                  <a:pt x="17957" y="42293"/>
                </a:lnTo>
                <a:lnTo>
                  <a:pt x="18181" y="42796"/>
                </a:lnTo>
                <a:lnTo>
                  <a:pt x="18461" y="43244"/>
                </a:lnTo>
                <a:lnTo>
                  <a:pt x="18796" y="43691"/>
                </a:lnTo>
                <a:lnTo>
                  <a:pt x="19132" y="44083"/>
                </a:lnTo>
                <a:lnTo>
                  <a:pt x="19524" y="44418"/>
                </a:lnTo>
                <a:lnTo>
                  <a:pt x="19915" y="44754"/>
                </a:lnTo>
                <a:lnTo>
                  <a:pt x="20419" y="45034"/>
                </a:lnTo>
                <a:lnTo>
                  <a:pt x="20866" y="45257"/>
                </a:lnTo>
                <a:lnTo>
                  <a:pt x="21370" y="45425"/>
                </a:lnTo>
                <a:lnTo>
                  <a:pt x="21929" y="45593"/>
                </a:lnTo>
                <a:lnTo>
                  <a:pt x="22489" y="45649"/>
                </a:lnTo>
                <a:lnTo>
                  <a:pt x="23048" y="45705"/>
                </a:lnTo>
                <a:lnTo>
                  <a:pt x="107016" y="45705"/>
                </a:lnTo>
                <a:lnTo>
                  <a:pt x="107632" y="45649"/>
                </a:lnTo>
                <a:lnTo>
                  <a:pt x="108135" y="45593"/>
                </a:lnTo>
                <a:lnTo>
                  <a:pt x="108695" y="45425"/>
                </a:lnTo>
                <a:lnTo>
                  <a:pt x="109198" y="45257"/>
                </a:lnTo>
                <a:lnTo>
                  <a:pt x="109646" y="45034"/>
                </a:lnTo>
                <a:lnTo>
                  <a:pt x="110149" y="44754"/>
                </a:lnTo>
                <a:lnTo>
                  <a:pt x="110541" y="44418"/>
                </a:lnTo>
                <a:lnTo>
                  <a:pt x="110932" y="44083"/>
                </a:lnTo>
                <a:lnTo>
                  <a:pt x="111324" y="43691"/>
                </a:lnTo>
                <a:lnTo>
                  <a:pt x="111604" y="43244"/>
                </a:lnTo>
                <a:lnTo>
                  <a:pt x="111883" y="42796"/>
                </a:lnTo>
                <a:lnTo>
                  <a:pt x="112107" y="42293"/>
                </a:lnTo>
                <a:lnTo>
                  <a:pt x="112331" y="41789"/>
                </a:lnTo>
                <a:lnTo>
                  <a:pt x="112443" y="41286"/>
                </a:lnTo>
                <a:lnTo>
                  <a:pt x="112555" y="40726"/>
                </a:lnTo>
                <a:lnTo>
                  <a:pt x="112555" y="40167"/>
                </a:lnTo>
                <a:lnTo>
                  <a:pt x="112555" y="39775"/>
                </a:lnTo>
                <a:lnTo>
                  <a:pt x="112555" y="39216"/>
                </a:lnTo>
                <a:lnTo>
                  <a:pt x="112443" y="38656"/>
                </a:lnTo>
                <a:lnTo>
                  <a:pt x="112331" y="38153"/>
                </a:lnTo>
                <a:lnTo>
                  <a:pt x="112107" y="37649"/>
                </a:lnTo>
                <a:lnTo>
                  <a:pt x="111883" y="37146"/>
                </a:lnTo>
                <a:lnTo>
                  <a:pt x="111604" y="36698"/>
                </a:lnTo>
                <a:lnTo>
                  <a:pt x="111324" y="36251"/>
                </a:lnTo>
                <a:lnTo>
                  <a:pt x="110932" y="35859"/>
                </a:lnTo>
                <a:lnTo>
                  <a:pt x="110541" y="35524"/>
                </a:lnTo>
                <a:lnTo>
                  <a:pt x="110149" y="35188"/>
                </a:lnTo>
                <a:lnTo>
                  <a:pt x="109646" y="34908"/>
                </a:lnTo>
                <a:lnTo>
                  <a:pt x="109198" y="34685"/>
                </a:lnTo>
                <a:lnTo>
                  <a:pt x="108695" y="34517"/>
                </a:lnTo>
                <a:lnTo>
                  <a:pt x="108135" y="34349"/>
                </a:lnTo>
                <a:lnTo>
                  <a:pt x="107632" y="34293"/>
                </a:lnTo>
                <a:lnTo>
                  <a:pt x="107016" y="34237"/>
                </a:lnTo>
                <a:lnTo>
                  <a:pt x="106457" y="34237"/>
                </a:lnTo>
                <a:lnTo>
                  <a:pt x="105954" y="34125"/>
                </a:lnTo>
                <a:lnTo>
                  <a:pt x="105394" y="34013"/>
                </a:lnTo>
                <a:lnTo>
                  <a:pt x="104891" y="33845"/>
                </a:lnTo>
                <a:lnTo>
                  <a:pt x="104387" y="33566"/>
                </a:lnTo>
                <a:lnTo>
                  <a:pt x="103940" y="33286"/>
                </a:lnTo>
                <a:lnTo>
                  <a:pt x="103548" y="33006"/>
                </a:lnTo>
                <a:lnTo>
                  <a:pt x="103156" y="32615"/>
                </a:lnTo>
                <a:lnTo>
                  <a:pt x="102765" y="32223"/>
                </a:lnTo>
                <a:lnTo>
                  <a:pt x="102485" y="31832"/>
                </a:lnTo>
                <a:lnTo>
                  <a:pt x="102205" y="31384"/>
                </a:lnTo>
                <a:lnTo>
                  <a:pt x="101982" y="30881"/>
                </a:lnTo>
                <a:lnTo>
                  <a:pt x="101758" y="30377"/>
                </a:lnTo>
                <a:lnTo>
                  <a:pt x="101646" y="29874"/>
                </a:lnTo>
                <a:lnTo>
                  <a:pt x="101534" y="29314"/>
                </a:lnTo>
                <a:lnTo>
                  <a:pt x="101534" y="28755"/>
                </a:lnTo>
                <a:lnTo>
                  <a:pt x="101534" y="28363"/>
                </a:lnTo>
                <a:lnTo>
                  <a:pt x="101534" y="27804"/>
                </a:lnTo>
                <a:lnTo>
                  <a:pt x="101646" y="27244"/>
                </a:lnTo>
                <a:lnTo>
                  <a:pt x="101758" y="26685"/>
                </a:lnTo>
                <a:lnTo>
                  <a:pt x="101982" y="26181"/>
                </a:lnTo>
                <a:lnTo>
                  <a:pt x="102205" y="25734"/>
                </a:lnTo>
                <a:lnTo>
                  <a:pt x="102485" y="25286"/>
                </a:lnTo>
                <a:lnTo>
                  <a:pt x="102765" y="24839"/>
                </a:lnTo>
                <a:lnTo>
                  <a:pt x="103156" y="24447"/>
                </a:lnTo>
                <a:lnTo>
                  <a:pt x="103548" y="24112"/>
                </a:lnTo>
                <a:lnTo>
                  <a:pt x="103940" y="23776"/>
                </a:lnTo>
                <a:lnTo>
                  <a:pt x="104387" y="23496"/>
                </a:lnTo>
                <a:lnTo>
                  <a:pt x="104891" y="23273"/>
                </a:lnTo>
                <a:lnTo>
                  <a:pt x="105394" y="23105"/>
                </a:lnTo>
                <a:lnTo>
                  <a:pt x="105954" y="22937"/>
                </a:lnTo>
                <a:lnTo>
                  <a:pt x="106457" y="22881"/>
                </a:lnTo>
                <a:lnTo>
                  <a:pt x="107016" y="22825"/>
                </a:lnTo>
                <a:lnTo>
                  <a:pt x="121114" y="22825"/>
                </a:lnTo>
                <a:lnTo>
                  <a:pt x="121673" y="22713"/>
                </a:lnTo>
                <a:lnTo>
                  <a:pt x="122177" y="22601"/>
                </a:lnTo>
                <a:lnTo>
                  <a:pt x="122680" y="22377"/>
                </a:lnTo>
                <a:lnTo>
                  <a:pt x="123184" y="22154"/>
                </a:lnTo>
                <a:lnTo>
                  <a:pt x="123631" y="21874"/>
                </a:lnTo>
                <a:lnTo>
                  <a:pt x="124079" y="21594"/>
                </a:lnTo>
                <a:lnTo>
                  <a:pt x="124470" y="21203"/>
                </a:lnTo>
                <a:lnTo>
                  <a:pt x="124806" y="20811"/>
                </a:lnTo>
                <a:lnTo>
                  <a:pt x="125142" y="20420"/>
                </a:lnTo>
                <a:lnTo>
                  <a:pt x="125421" y="19916"/>
                </a:lnTo>
                <a:lnTo>
                  <a:pt x="125645" y="19469"/>
                </a:lnTo>
                <a:lnTo>
                  <a:pt x="125813" y="18965"/>
                </a:lnTo>
                <a:lnTo>
                  <a:pt x="125925" y="18406"/>
                </a:lnTo>
                <a:lnTo>
                  <a:pt x="126037" y="17902"/>
                </a:lnTo>
                <a:lnTo>
                  <a:pt x="126037" y="17287"/>
                </a:lnTo>
                <a:lnTo>
                  <a:pt x="126037" y="16895"/>
                </a:lnTo>
                <a:lnTo>
                  <a:pt x="126037" y="16336"/>
                </a:lnTo>
                <a:lnTo>
                  <a:pt x="125925" y="15832"/>
                </a:lnTo>
                <a:lnTo>
                  <a:pt x="125813" y="15273"/>
                </a:lnTo>
                <a:lnTo>
                  <a:pt x="125645" y="14769"/>
                </a:lnTo>
                <a:lnTo>
                  <a:pt x="125421" y="14266"/>
                </a:lnTo>
                <a:lnTo>
                  <a:pt x="125142" y="13818"/>
                </a:lnTo>
                <a:lnTo>
                  <a:pt x="124806" y="13427"/>
                </a:lnTo>
                <a:lnTo>
                  <a:pt x="124470" y="13035"/>
                </a:lnTo>
                <a:lnTo>
                  <a:pt x="124079" y="12644"/>
                </a:lnTo>
                <a:lnTo>
                  <a:pt x="123631" y="12364"/>
                </a:lnTo>
                <a:lnTo>
                  <a:pt x="123184" y="12084"/>
                </a:lnTo>
                <a:lnTo>
                  <a:pt x="122680" y="11861"/>
                </a:lnTo>
                <a:lnTo>
                  <a:pt x="122177" y="11637"/>
                </a:lnTo>
                <a:lnTo>
                  <a:pt x="121673" y="11525"/>
                </a:lnTo>
                <a:lnTo>
                  <a:pt x="121114" y="11413"/>
                </a:lnTo>
                <a:lnTo>
                  <a:pt x="85199" y="11413"/>
                </a:lnTo>
                <a:lnTo>
                  <a:pt x="84640" y="11357"/>
                </a:lnTo>
                <a:lnTo>
                  <a:pt x="84136" y="11301"/>
                </a:lnTo>
                <a:lnTo>
                  <a:pt x="83577" y="11133"/>
                </a:lnTo>
                <a:lnTo>
                  <a:pt x="83073" y="10965"/>
                </a:lnTo>
                <a:lnTo>
                  <a:pt x="82570" y="10742"/>
                </a:lnTo>
                <a:lnTo>
                  <a:pt x="82122" y="10462"/>
                </a:lnTo>
                <a:lnTo>
                  <a:pt x="81731" y="10126"/>
                </a:lnTo>
                <a:lnTo>
                  <a:pt x="81339" y="9791"/>
                </a:lnTo>
                <a:lnTo>
                  <a:pt x="80948" y="9399"/>
                </a:lnTo>
                <a:lnTo>
                  <a:pt x="80668" y="8952"/>
                </a:lnTo>
                <a:lnTo>
                  <a:pt x="80388" y="8504"/>
                </a:lnTo>
                <a:lnTo>
                  <a:pt x="80164" y="8056"/>
                </a:lnTo>
                <a:lnTo>
                  <a:pt x="79941" y="7553"/>
                </a:lnTo>
                <a:lnTo>
                  <a:pt x="79829" y="6994"/>
                </a:lnTo>
                <a:lnTo>
                  <a:pt x="79717" y="6434"/>
                </a:lnTo>
                <a:lnTo>
                  <a:pt x="79717" y="5875"/>
                </a:lnTo>
                <a:lnTo>
                  <a:pt x="79717" y="5483"/>
                </a:lnTo>
                <a:lnTo>
                  <a:pt x="79661" y="4924"/>
                </a:lnTo>
                <a:lnTo>
                  <a:pt x="79605" y="4364"/>
                </a:lnTo>
                <a:lnTo>
                  <a:pt x="79437" y="3861"/>
                </a:lnTo>
                <a:lnTo>
                  <a:pt x="79269" y="3357"/>
                </a:lnTo>
                <a:lnTo>
                  <a:pt x="79046" y="2854"/>
                </a:lnTo>
                <a:lnTo>
                  <a:pt x="78766" y="2406"/>
                </a:lnTo>
                <a:lnTo>
                  <a:pt x="78430" y="1959"/>
                </a:lnTo>
                <a:lnTo>
                  <a:pt x="78095" y="1567"/>
                </a:lnTo>
                <a:lnTo>
                  <a:pt x="77703" y="1232"/>
                </a:lnTo>
                <a:lnTo>
                  <a:pt x="77255" y="896"/>
                </a:lnTo>
                <a:lnTo>
                  <a:pt x="76808" y="616"/>
                </a:lnTo>
                <a:lnTo>
                  <a:pt x="76360" y="393"/>
                </a:lnTo>
                <a:lnTo>
                  <a:pt x="75857" y="225"/>
                </a:lnTo>
                <a:lnTo>
                  <a:pt x="75297" y="113"/>
                </a:lnTo>
                <a:lnTo>
                  <a:pt x="74738" y="1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23"/>
          <p:cNvSpPr/>
          <p:nvPr/>
        </p:nvSpPr>
        <p:spPr>
          <a:xfrm>
            <a:off x="450149" y="491525"/>
            <a:ext cx="2561895" cy="1160475"/>
          </a:xfrm>
          <a:custGeom>
            <a:avLst/>
            <a:gdLst/>
            <a:ahLst/>
            <a:cxnLst/>
            <a:rect l="l" t="t" r="r" b="b"/>
            <a:pathLst>
              <a:path w="126093" h="57117" extrusionOk="0">
                <a:moveTo>
                  <a:pt x="36083" y="0"/>
                </a:moveTo>
                <a:lnTo>
                  <a:pt x="35523" y="56"/>
                </a:lnTo>
                <a:lnTo>
                  <a:pt x="34908" y="112"/>
                </a:lnTo>
                <a:lnTo>
                  <a:pt x="34405" y="280"/>
                </a:lnTo>
                <a:lnTo>
                  <a:pt x="33845" y="448"/>
                </a:lnTo>
                <a:lnTo>
                  <a:pt x="33398" y="727"/>
                </a:lnTo>
                <a:lnTo>
                  <a:pt x="32894" y="1007"/>
                </a:lnTo>
                <a:lnTo>
                  <a:pt x="32447" y="1343"/>
                </a:lnTo>
                <a:lnTo>
                  <a:pt x="32055" y="1678"/>
                </a:lnTo>
                <a:lnTo>
                  <a:pt x="31719" y="2070"/>
                </a:lnTo>
                <a:lnTo>
                  <a:pt x="31384" y="2517"/>
                </a:lnTo>
                <a:lnTo>
                  <a:pt x="31104" y="3021"/>
                </a:lnTo>
                <a:lnTo>
                  <a:pt x="30824" y="3468"/>
                </a:lnTo>
                <a:lnTo>
                  <a:pt x="30656" y="4028"/>
                </a:lnTo>
                <a:lnTo>
                  <a:pt x="30489" y="4531"/>
                </a:lnTo>
                <a:lnTo>
                  <a:pt x="30433" y="5147"/>
                </a:lnTo>
                <a:lnTo>
                  <a:pt x="30377" y="5706"/>
                </a:lnTo>
                <a:lnTo>
                  <a:pt x="30377" y="5762"/>
                </a:lnTo>
                <a:lnTo>
                  <a:pt x="30433" y="6321"/>
                </a:lnTo>
                <a:lnTo>
                  <a:pt x="30489" y="6937"/>
                </a:lnTo>
                <a:lnTo>
                  <a:pt x="30656" y="7440"/>
                </a:lnTo>
                <a:lnTo>
                  <a:pt x="30824" y="8000"/>
                </a:lnTo>
                <a:lnTo>
                  <a:pt x="31104" y="8447"/>
                </a:lnTo>
                <a:lnTo>
                  <a:pt x="31384" y="8951"/>
                </a:lnTo>
                <a:lnTo>
                  <a:pt x="31719" y="9398"/>
                </a:lnTo>
                <a:lnTo>
                  <a:pt x="32055" y="9790"/>
                </a:lnTo>
                <a:lnTo>
                  <a:pt x="32447" y="10125"/>
                </a:lnTo>
                <a:lnTo>
                  <a:pt x="32894" y="10461"/>
                </a:lnTo>
                <a:lnTo>
                  <a:pt x="33398" y="10741"/>
                </a:lnTo>
                <a:lnTo>
                  <a:pt x="33845" y="11020"/>
                </a:lnTo>
                <a:lnTo>
                  <a:pt x="34405" y="11188"/>
                </a:lnTo>
                <a:lnTo>
                  <a:pt x="34908" y="11356"/>
                </a:lnTo>
                <a:lnTo>
                  <a:pt x="35523" y="11412"/>
                </a:lnTo>
                <a:lnTo>
                  <a:pt x="36083" y="11468"/>
                </a:lnTo>
                <a:lnTo>
                  <a:pt x="45761" y="11468"/>
                </a:lnTo>
                <a:lnTo>
                  <a:pt x="46376" y="11580"/>
                </a:lnTo>
                <a:lnTo>
                  <a:pt x="46880" y="11692"/>
                </a:lnTo>
                <a:lnTo>
                  <a:pt x="47439" y="11916"/>
                </a:lnTo>
                <a:lnTo>
                  <a:pt x="47886" y="12139"/>
                </a:lnTo>
                <a:lnTo>
                  <a:pt x="48390" y="12419"/>
                </a:lnTo>
                <a:lnTo>
                  <a:pt x="48837" y="12755"/>
                </a:lnTo>
                <a:lnTo>
                  <a:pt x="49229" y="13090"/>
                </a:lnTo>
                <a:lnTo>
                  <a:pt x="49565" y="13538"/>
                </a:lnTo>
                <a:lnTo>
                  <a:pt x="49900" y="13929"/>
                </a:lnTo>
                <a:lnTo>
                  <a:pt x="50180" y="14433"/>
                </a:lnTo>
                <a:lnTo>
                  <a:pt x="50460" y="14936"/>
                </a:lnTo>
                <a:lnTo>
                  <a:pt x="50628" y="15440"/>
                </a:lnTo>
                <a:lnTo>
                  <a:pt x="50795" y="15999"/>
                </a:lnTo>
                <a:lnTo>
                  <a:pt x="50851" y="16559"/>
                </a:lnTo>
                <a:lnTo>
                  <a:pt x="50907" y="17118"/>
                </a:lnTo>
                <a:lnTo>
                  <a:pt x="50907" y="17174"/>
                </a:lnTo>
                <a:lnTo>
                  <a:pt x="50851" y="17789"/>
                </a:lnTo>
                <a:lnTo>
                  <a:pt x="50795" y="18349"/>
                </a:lnTo>
                <a:lnTo>
                  <a:pt x="50628" y="18908"/>
                </a:lnTo>
                <a:lnTo>
                  <a:pt x="50460" y="19412"/>
                </a:lnTo>
                <a:lnTo>
                  <a:pt x="50180" y="19915"/>
                </a:lnTo>
                <a:lnTo>
                  <a:pt x="49900" y="20363"/>
                </a:lnTo>
                <a:lnTo>
                  <a:pt x="49565" y="20810"/>
                </a:lnTo>
                <a:lnTo>
                  <a:pt x="49229" y="21202"/>
                </a:lnTo>
                <a:lnTo>
                  <a:pt x="48837" y="21593"/>
                </a:lnTo>
                <a:lnTo>
                  <a:pt x="48390" y="21929"/>
                </a:lnTo>
                <a:lnTo>
                  <a:pt x="47886" y="22209"/>
                </a:lnTo>
                <a:lnTo>
                  <a:pt x="47439" y="22432"/>
                </a:lnTo>
                <a:lnTo>
                  <a:pt x="46880" y="22600"/>
                </a:lnTo>
                <a:lnTo>
                  <a:pt x="46376" y="22768"/>
                </a:lnTo>
                <a:lnTo>
                  <a:pt x="45761" y="22824"/>
                </a:lnTo>
                <a:lnTo>
                  <a:pt x="45201" y="22880"/>
                </a:lnTo>
                <a:lnTo>
                  <a:pt x="5091" y="22880"/>
                </a:lnTo>
                <a:lnTo>
                  <a:pt x="4532" y="22992"/>
                </a:lnTo>
                <a:lnTo>
                  <a:pt x="3972" y="23104"/>
                </a:lnTo>
                <a:lnTo>
                  <a:pt x="3469" y="23328"/>
                </a:lnTo>
                <a:lnTo>
                  <a:pt x="2965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58"/>
                </a:lnTo>
                <a:lnTo>
                  <a:pt x="1287" y="24950"/>
                </a:lnTo>
                <a:lnTo>
                  <a:pt x="951" y="25397"/>
                </a:lnTo>
                <a:lnTo>
                  <a:pt x="672" y="25845"/>
                </a:lnTo>
                <a:lnTo>
                  <a:pt x="448" y="26348"/>
                </a:lnTo>
                <a:lnTo>
                  <a:pt x="280" y="26852"/>
                </a:lnTo>
                <a:lnTo>
                  <a:pt x="112" y="27411"/>
                </a:lnTo>
                <a:lnTo>
                  <a:pt x="0" y="27971"/>
                </a:lnTo>
                <a:lnTo>
                  <a:pt x="0" y="28530"/>
                </a:lnTo>
                <a:lnTo>
                  <a:pt x="0" y="28642"/>
                </a:lnTo>
                <a:lnTo>
                  <a:pt x="0" y="29201"/>
                </a:lnTo>
                <a:lnTo>
                  <a:pt x="112" y="29761"/>
                </a:lnTo>
                <a:lnTo>
                  <a:pt x="280" y="30320"/>
                </a:lnTo>
                <a:lnTo>
                  <a:pt x="448" y="30824"/>
                </a:lnTo>
                <a:lnTo>
                  <a:pt x="672" y="31327"/>
                </a:lnTo>
                <a:lnTo>
                  <a:pt x="951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3005"/>
                </a:lnTo>
                <a:lnTo>
                  <a:pt x="2518" y="33341"/>
                </a:lnTo>
                <a:lnTo>
                  <a:pt x="2965" y="33621"/>
                </a:lnTo>
                <a:lnTo>
                  <a:pt x="3469" y="33845"/>
                </a:lnTo>
                <a:lnTo>
                  <a:pt x="3972" y="34068"/>
                </a:lnTo>
                <a:lnTo>
                  <a:pt x="4532" y="34180"/>
                </a:lnTo>
                <a:lnTo>
                  <a:pt x="5091" y="34292"/>
                </a:lnTo>
                <a:lnTo>
                  <a:pt x="57341" y="34292"/>
                </a:lnTo>
                <a:lnTo>
                  <a:pt x="57956" y="34348"/>
                </a:lnTo>
                <a:lnTo>
                  <a:pt x="58515" y="34404"/>
                </a:lnTo>
                <a:lnTo>
                  <a:pt x="59075" y="34572"/>
                </a:lnTo>
                <a:lnTo>
                  <a:pt x="59578" y="34740"/>
                </a:lnTo>
                <a:lnTo>
                  <a:pt x="60082" y="34963"/>
                </a:lnTo>
                <a:lnTo>
                  <a:pt x="60529" y="35299"/>
                </a:lnTo>
                <a:lnTo>
                  <a:pt x="60977" y="35579"/>
                </a:lnTo>
                <a:lnTo>
                  <a:pt x="61368" y="35970"/>
                </a:lnTo>
                <a:lnTo>
                  <a:pt x="61760" y="36362"/>
                </a:lnTo>
                <a:lnTo>
                  <a:pt x="62096" y="36809"/>
                </a:lnTo>
                <a:lnTo>
                  <a:pt x="62375" y="37257"/>
                </a:lnTo>
                <a:lnTo>
                  <a:pt x="62599" y="37760"/>
                </a:lnTo>
                <a:lnTo>
                  <a:pt x="62767" y="38320"/>
                </a:lnTo>
                <a:lnTo>
                  <a:pt x="62935" y="38823"/>
                </a:lnTo>
                <a:lnTo>
                  <a:pt x="62991" y="39383"/>
                </a:lnTo>
                <a:lnTo>
                  <a:pt x="63047" y="39998"/>
                </a:lnTo>
                <a:lnTo>
                  <a:pt x="62991" y="40557"/>
                </a:lnTo>
                <a:lnTo>
                  <a:pt x="62935" y="41117"/>
                </a:lnTo>
                <a:lnTo>
                  <a:pt x="62767" y="41676"/>
                </a:lnTo>
                <a:lnTo>
                  <a:pt x="62599" y="42180"/>
                </a:lnTo>
                <a:lnTo>
                  <a:pt x="62375" y="42683"/>
                </a:lnTo>
                <a:lnTo>
                  <a:pt x="62096" y="43187"/>
                </a:lnTo>
                <a:lnTo>
                  <a:pt x="61760" y="43578"/>
                </a:lnTo>
                <a:lnTo>
                  <a:pt x="61368" y="44026"/>
                </a:lnTo>
                <a:lnTo>
                  <a:pt x="60977" y="44361"/>
                </a:lnTo>
                <a:lnTo>
                  <a:pt x="60529" y="44697"/>
                </a:lnTo>
                <a:lnTo>
                  <a:pt x="60082" y="44977"/>
                </a:lnTo>
                <a:lnTo>
                  <a:pt x="59578" y="45201"/>
                </a:lnTo>
                <a:lnTo>
                  <a:pt x="59075" y="45424"/>
                </a:lnTo>
                <a:lnTo>
                  <a:pt x="58515" y="45536"/>
                </a:lnTo>
                <a:lnTo>
                  <a:pt x="57956" y="45648"/>
                </a:lnTo>
                <a:lnTo>
                  <a:pt x="28978" y="45648"/>
                </a:lnTo>
                <a:lnTo>
                  <a:pt x="28363" y="45704"/>
                </a:lnTo>
                <a:lnTo>
                  <a:pt x="27803" y="45760"/>
                </a:lnTo>
                <a:lnTo>
                  <a:pt x="27300" y="45928"/>
                </a:lnTo>
                <a:lnTo>
                  <a:pt x="26741" y="46096"/>
                </a:lnTo>
                <a:lnTo>
                  <a:pt x="26237" y="46375"/>
                </a:lnTo>
                <a:lnTo>
                  <a:pt x="25790" y="46655"/>
                </a:lnTo>
                <a:lnTo>
                  <a:pt x="25342" y="46935"/>
                </a:lnTo>
                <a:lnTo>
                  <a:pt x="24950" y="47326"/>
                </a:lnTo>
                <a:lnTo>
                  <a:pt x="24615" y="47718"/>
                </a:lnTo>
                <a:lnTo>
                  <a:pt x="24279" y="48165"/>
                </a:lnTo>
                <a:lnTo>
                  <a:pt x="23999" y="48613"/>
                </a:lnTo>
                <a:lnTo>
                  <a:pt x="23720" y="49116"/>
                </a:lnTo>
                <a:lnTo>
                  <a:pt x="23552" y="49676"/>
                </a:lnTo>
                <a:lnTo>
                  <a:pt x="23384" y="50179"/>
                </a:lnTo>
                <a:lnTo>
                  <a:pt x="23328" y="50739"/>
                </a:lnTo>
                <a:lnTo>
                  <a:pt x="23272" y="51354"/>
                </a:lnTo>
                <a:lnTo>
                  <a:pt x="23272" y="51410"/>
                </a:lnTo>
                <a:lnTo>
                  <a:pt x="23328" y="51969"/>
                </a:lnTo>
                <a:lnTo>
                  <a:pt x="23384" y="52529"/>
                </a:lnTo>
                <a:lnTo>
                  <a:pt x="23552" y="53088"/>
                </a:lnTo>
                <a:lnTo>
                  <a:pt x="23720" y="53648"/>
                </a:lnTo>
                <a:lnTo>
                  <a:pt x="23999" y="54095"/>
                </a:lnTo>
                <a:lnTo>
                  <a:pt x="24279" y="54599"/>
                </a:lnTo>
                <a:lnTo>
                  <a:pt x="24615" y="55046"/>
                </a:lnTo>
                <a:lnTo>
                  <a:pt x="24950" y="55438"/>
                </a:lnTo>
                <a:lnTo>
                  <a:pt x="25342" y="55774"/>
                </a:lnTo>
                <a:lnTo>
                  <a:pt x="25790" y="56109"/>
                </a:lnTo>
                <a:lnTo>
                  <a:pt x="26237" y="56389"/>
                </a:lnTo>
                <a:lnTo>
                  <a:pt x="26741" y="56669"/>
                </a:lnTo>
                <a:lnTo>
                  <a:pt x="27300" y="56836"/>
                </a:lnTo>
                <a:lnTo>
                  <a:pt x="27803" y="56948"/>
                </a:lnTo>
                <a:lnTo>
                  <a:pt x="28363" y="57060"/>
                </a:lnTo>
                <a:lnTo>
                  <a:pt x="28978" y="57116"/>
                </a:lnTo>
                <a:lnTo>
                  <a:pt x="110429" y="57116"/>
                </a:lnTo>
                <a:lnTo>
                  <a:pt x="111045" y="57060"/>
                </a:lnTo>
                <a:lnTo>
                  <a:pt x="111604" y="56948"/>
                </a:lnTo>
                <a:lnTo>
                  <a:pt x="112163" y="56836"/>
                </a:lnTo>
                <a:lnTo>
                  <a:pt x="112667" y="56669"/>
                </a:lnTo>
                <a:lnTo>
                  <a:pt x="113170" y="56389"/>
                </a:lnTo>
                <a:lnTo>
                  <a:pt x="113618" y="56109"/>
                </a:lnTo>
                <a:lnTo>
                  <a:pt x="114065" y="55774"/>
                </a:lnTo>
                <a:lnTo>
                  <a:pt x="114457" y="55438"/>
                </a:lnTo>
                <a:lnTo>
                  <a:pt x="114849" y="55046"/>
                </a:lnTo>
                <a:lnTo>
                  <a:pt x="115184" y="54599"/>
                </a:lnTo>
                <a:lnTo>
                  <a:pt x="115464" y="54095"/>
                </a:lnTo>
                <a:lnTo>
                  <a:pt x="115688" y="53648"/>
                </a:lnTo>
                <a:lnTo>
                  <a:pt x="115856" y="53088"/>
                </a:lnTo>
                <a:lnTo>
                  <a:pt x="116023" y="52529"/>
                </a:lnTo>
                <a:lnTo>
                  <a:pt x="116079" y="51969"/>
                </a:lnTo>
                <a:lnTo>
                  <a:pt x="116135" y="51410"/>
                </a:lnTo>
                <a:lnTo>
                  <a:pt x="116135" y="51354"/>
                </a:lnTo>
                <a:lnTo>
                  <a:pt x="116079" y="50739"/>
                </a:lnTo>
                <a:lnTo>
                  <a:pt x="116023" y="50179"/>
                </a:lnTo>
                <a:lnTo>
                  <a:pt x="115856" y="49676"/>
                </a:lnTo>
                <a:lnTo>
                  <a:pt x="115688" y="49116"/>
                </a:lnTo>
                <a:lnTo>
                  <a:pt x="115464" y="48613"/>
                </a:lnTo>
                <a:lnTo>
                  <a:pt x="115184" y="48165"/>
                </a:lnTo>
                <a:lnTo>
                  <a:pt x="114849" y="47718"/>
                </a:lnTo>
                <a:lnTo>
                  <a:pt x="114457" y="47326"/>
                </a:lnTo>
                <a:lnTo>
                  <a:pt x="114065" y="46935"/>
                </a:lnTo>
                <a:lnTo>
                  <a:pt x="113618" y="46655"/>
                </a:lnTo>
                <a:lnTo>
                  <a:pt x="113170" y="46375"/>
                </a:lnTo>
                <a:lnTo>
                  <a:pt x="112667" y="46096"/>
                </a:lnTo>
                <a:lnTo>
                  <a:pt x="112163" y="45928"/>
                </a:lnTo>
                <a:lnTo>
                  <a:pt x="111604" y="45760"/>
                </a:lnTo>
                <a:lnTo>
                  <a:pt x="111045" y="45704"/>
                </a:lnTo>
                <a:lnTo>
                  <a:pt x="110429" y="45648"/>
                </a:lnTo>
                <a:lnTo>
                  <a:pt x="100528" y="45648"/>
                </a:lnTo>
                <a:lnTo>
                  <a:pt x="99968" y="45536"/>
                </a:lnTo>
                <a:lnTo>
                  <a:pt x="99465" y="45424"/>
                </a:lnTo>
                <a:lnTo>
                  <a:pt x="98905" y="45201"/>
                </a:lnTo>
                <a:lnTo>
                  <a:pt x="98402" y="44977"/>
                </a:lnTo>
                <a:lnTo>
                  <a:pt x="97954" y="44697"/>
                </a:lnTo>
                <a:lnTo>
                  <a:pt x="97507" y="44361"/>
                </a:lnTo>
                <a:lnTo>
                  <a:pt x="97115" y="44026"/>
                </a:lnTo>
                <a:lnTo>
                  <a:pt x="96724" y="43578"/>
                </a:lnTo>
                <a:lnTo>
                  <a:pt x="96444" y="43187"/>
                </a:lnTo>
                <a:lnTo>
                  <a:pt x="96164" y="42683"/>
                </a:lnTo>
                <a:lnTo>
                  <a:pt x="95884" y="42180"/>
                </a:lnTo>
                <a:lnTo>
                  <a:pt x="95717" y="41676"/>
                </a:lnTo>
                <a:lnTo>
                  <a:pt x="95549" y="41117"/>
                </a:lnTo>
                <a:lnTo>
                  <a:pt x="95493" y="40557"/>
                </a:lnTo>
                <a:lnTo>
                  <a:pt x="95437" y="39998"/>
                </a:lnTo>
                <a:lnTo>
                  <a:pt x="95493" y="39383"/>
                </a:lnTo>
                <a:lnTo>
                  <a:pt x="95549" y="38823"/>
                </a:lnTo>
                <a:lnTo>
                  <a:pt x="95717" y="38320"/>
                </a:lnTo>
                <a:lnTo>
                  <a:pt x="95884" y="37760"/>
                </a:lnTo>
                <a:lnTo>
                  <a:pt x="96164" y="37257"/>
                </a:lnTo>
                <a:lnTo>
                  <a:pt x="96444" y="36809"/>
                </a:lnTo>
                <a:lnTo>
                  <a:pt x="96724" y="36362"/>
                </a:lnTo>
                <a:lnTo>
                  <a:pt x="97115" y="35970"/>
                </a:lnTo>
                <a:lnTo>
                  <a:pt x="97507" y="35579"/>
                </a:lnTo>
                <a:lnTo>
                  <a:pt x="97954" y="35299"/>
                </a:lnTo>
                <a:lnTo>
                  <a:pt x="98402" y="34963"/>
                </a:lnTo>
                <a:lnTo>
                  <a:pt x="98905" y="34740"/>
                </a:lnTo>
                <a:lnTo>
                  <a:pt x="99465" y="34572"/>
                </a:lnTo>
                <a:lnTo>
                  <a:pt x="99968" y="34404"/>
                </a:lnTo>
                <a:lnTo>
                  <a:pt x="100528" y="34348"/>
                </a:lnTo>
                <a:lnTo>
                  <a:pt x="101143" y="34292"/>
                </a:lnTo>
                <a:lnTo>
                  <a:pt x="121002" y="34292"/>
                </a:lnTo>
                <a:lnTo>
                  <a:pt x="121562" y="34180"/>
                </a:lnTo>
                <a:lnTo>
                  <a:pt x="122065" y="34068"/>
                </a:lnTo>
                <a:lnTo>
                  <a:pt x="122625" y="33845"/>
                </a:lnTo>
                <a:lnTo>
                  <a:pt x="123128" y="33621"/>
                </a:lnTo>
                <a:lnTo>
                  <a:pt x="123576" y="33341"/>
                </a:lnTo>
                <a:lnTo>
                  <a:pt x="124023" y="33005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086" y="31775"/>
                </a:lnTo>
                <a:lnTo>
                  <a:pt x="125422" y="31327"/>
                </a:lnTo>
                <a:lnTo>
                  <a:pt x="125645" y="30824"/>
                </a:lnTo>
                <a:lnTo>
                  <a:pt x="125813" y="30320"/>
                </a:lnTo>
                <a:lnTo>
                  <a:pt x="125981" y="29761"/>
                </a:lnTo>
                <a:lnTo>
                  <a:pt x="126037" y="29201"/>
                </a:lnTo>
                <a:lnTo>
                  <a:pt x="126093" y="28642"/>
                </a:lnTo>
                <a:lnTo>
                  <a:pt x="126093" y="28530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8"/>
                </a:lnTo>
                <a:lnTo>
                  <a:pt x="125422" y="25845"/>
                </a:lnTo>
                <a:lnTo>
                  <a:pt x="125086" y="25397"/>
                </a:lnTo>
                <a:lnTo>
                  <a:pt x="124806" y="24950"/>
                </a:lnTo>
                <a:lnTo>
                  <a:pt x="124415" y="24558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328"/>
                </a:lnTo>
                <a:lnTo>
                  <a:pt x="122065" y="23104"/>
                </a:lnTo>
                <a:lnTo>
                  <a:pt x="121562" y="22992"/>
                </a:lnTo>
                <a:lnTo>
                  <a:pt x="121002" y="22880"/>
                </a:lnTo>
                <a:lnTo>
                  <a:pt x="98234" y="22880"/>
                </a:lnTo>
                <a:lnTo>
                  <a:pt x="97675" y="22824"/>
                </a:lnTo>
                <a:lnTo>
                  <a:pt x="97115" y="22768"/>
                </a:lnTo>
                <a:lnTo>
                  <a:pt x="96556" y="22600"/>
                </a:lnTo>
                <a:lnTo>
                  <a:pt x="96052" y="22432"/>
                </a:lnTo>
                <a:lnTo>
                  <a:pt x="95549" y="22209"/>
                </a:lnTo>
                <a:lnTo>
                  <a:pt x="95045" y="21929"/>
                </a:lnTo>
                <a:lnTo>
                  <a:pt x="94654" y="21593"/>
                </a:lnTo>
                <a:lnTo>
                  <a:pt x="94206" y="21202"/>
                </a:lnTo>
                <a:lnTo>
                  <a:pt x="93871" y="20810"/>
                </a:lnTo>
                <a:lnTo>
                  <a:pt x="93535" y="20363"/>
                </a:lnTo>
                <a:lnTo>
                  <a:pt x="93255" y="19915"/>
                </a:lnTo>
                <a:lnTo>
                  <a:pt x="93031" y="19412"/>
                </a:lnTo>
                <a:lnTo>
                  <a:pt x="92808" y="18908"/>
                </a:lnTo>
                <a:lnTo>
                  <a:pt x="92696" y="18349"/>
                </a:lnTo>
                <a:lnTo>
                  <a:pt x="92584" y="17789"/>
                </a:lnTo>
                <a:lnTo>
                  <a:pt x="92584" y="17174"/>
                </a:lnTo>
                <a:lnTo>
                  <a:pt x="92584" y="17118"/>
                </a:lnTo>
                <a:lnTo>
                  <a:pt x="92584" y="16559"/>
                </a:lnTo>
                <a:lnTo>
                  <a:pt x="92696" y="15999"/>
                </a:lnTo>
                <a:lnTo>
                  <a:pt x="92808" y="15440"/>
                </a:lnTo>
                <a:lnTo>
                  <a:pt x="93031" y="14936"/>
                </a:lnTo>
                <a:lnTo>
                  <a:pt x="93255" y="14433"/>
                </a:lnTo>
                <a:lnTo>
                  <a:pt x="93535" y="13929"/>
                </a:lnTo>
                <a:lnTo>
                  <a:pt x="93871" y="13538"/>
                </a:lnTo>
                <a:lnTo>
                  <a:pt x="94206" y="13090"/>
                </a:lnTo>
                <a:lnTo>
                  <a:pt x="94654" y="12755"/>
                </a:lnTo>
                <a:lnTo>
                  <a:pt x="95045" y="12419"/>
                </a:lnTo>
                <a:lnTo>
                  <a:pt x="95549" y="12139"/>
                </a:lnTo>
                <a:lnTo>
                  <a:pt x="96052" y="11916"/>
                </a:lnTo>
                <a:lnTo>
                  <a:pt x="96556" y="11692"/>
                </a:lnTo>
                <a:lnTo>
                  <a:pt x="97115" y="11580"/>
                </a:lnTo>
                <a:lnTo>
                  <a:pt x="97675" y="11468"/>
                </a:lnTo>
                <a:lnTo>
                  <a:pt x="106737" y="11468"/>
                </a:lnTo>
                <a:lnTo>
                  <a:pt x="107297" y="11412"/>
                </a:lnTo>
                <a:lnTo>
                  <a:pt x="107856" y="11356"/>
                </a:lnTo>
                <a:lnTo>
                  <a:pt x="108415" y="11188"/>
                </a:lnTo>
                <a:lnTo>
                  <a:pt x="108919" y="11020"/>
                </a:lnTo>
                <a:lnTo>
                  <a:pt x="109422" y="10741"/>
                </a:lnTo>
                <a:lnTo>
                  <a:pt x="109870" y="10461"/>
                </a:lnTo>
                <a:lnTo>
                  <a:pt x="110317" y="10125"/>
                </a:lnTo>
                <a:lnTo>
                  <a:pt x="110709" y="9790"/>
                </a:lnTo>
                <a:lnTo>
                  <a:pt x="111101" y="9398"/>
                </a:lnTo>
                <a:lnTo>
                  <a:pt x="111436" y="8951"/>
                </a:lnTo>
                <a:lnTo>
                  <a:pt x="111716" y="8447"/>
                </a:lnTo>
                <a:lnTo>
                  <a:pt x="111940" y="8000"/>
                </a:lnTo>
                <a:lnTo>
                  <a:pt x="112163" y="7440"/>
                </a:lnTo>
                <a:lnTo>
                  <a:pt x="112275" y="6937"/>
                </a:lnTo>
                <a:lnTo>
                  <a:pt x="112387" y="6321"/>
                </a:lnTo>
                <a:lnTo>
                  <a:pt x="112387" y="5762"/>
                </a:lnTo>
                <a:lnTo>
                  <a:pt x="112387" y="5706"/>
                </a:lnTo>
                <a:lnTo>
                  <a:pt x="112387" y="5147"/>
                </a:lnTo>
                <a:lnTo>
                  <a:pt x="112275" y="4531"/>
                </a:lnTo>
                <a:lnTo>
                  <a:pt x="112163" y="4028"/>
                </a:lnTo>
                <a:lnTo>
                  <a:pt x="111940" y="3468"/>
                </a:lnTo>
                <a:lnTo>
                  <a:pt x="111716" y="3021"/>
                </a:lnTo>
                <a:lnTo>
                  <a:pt x="111436" y="2517"/>
                </a:lnTo>
                <a:lnTo>
                  <a:pt x="111101" y="2070"/>
                </a:lnTo>
                <a:lnTo>
                  <a:pt x="110709" y="1678"/>
                </a:lnTo>
                <a:lnTo>
                  <a:pt x="110317" y="1343"/>
                </a:lnTo>
                <a:lnTo>
                  <a:pt x="109870" y="1007"/>
                </a:lnTo>
                <a:lnTo>
                  <a:pt x="109422" y="727"/>
                </a:lnTo>
                <a:lnTo>
                  <a:pt x="108919" y="448"/>
                </a:lnTo>
                <a:lnTo>
                  <a:pt x="108415" y="280"/>
                </a:lnTo>
                <a:lnTo>
                  <a:pt x="107856" y="112"/>
                </a:lnTo>
                <a:lnTo>
                  <a:pt x="107297" y="56"/>
                </a:lnTo>
                <a:lnTo>
                  <a:pt x="106737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23"/>
          <p:cNvSpPr/>
          <p:nvPr/>
        </p:nvSpPr>
        <p:spPr>
          <a:xfrm>
            <a:off x="5885830" y="3413952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23"/>
          <p:cNvSpPr/>
          <p:nvPr/>
        </p:nvSpPr>
        <p:spPr>
          <a:xfrm>
            <a:off x="5655775" y="345597"/>
            <a:ext cx="2560757" cy="928611"/>
          </a:xfrm>
          <a:custGeom>
            <a:avLst/>
            <a:gdLst/>
            <a:ahLst/>
            <a:cxnLst/>
            <a:rect l="l" t="t" r="r" b="b"/>
            <a:pathLst>
              <a:path w="126037" h="45705" extrusionOk="0">
                <a:moveTo>
                  <a:pt x="38432" y="1"/>
                </a:moveTo>
                <a:lnTo>
                  <a:pt x="37873" y="113"/>
                </a:lnTo>
                <a:lnTo>
                  <a:pt x="37369" y="225"/>
                </a:lnTo>
                <a:lnTo>
                  <a:pt x="36866" y="393"/>
                </a:lnTo>
                <a:lnTo>
                  <a:pt x="36362" y="616"/>
                </a:lnTo>
                <a:lnTo>
                  <a:pt x="35915" y="896"/>
                </a:lnTo>
                <a:lnTo>
                  <a:pt x="35467" y="1232"/>
                </a:lnTo>
                <a:lnTo>
                  <a:pt x="35075" y="1567"/>
                </a:lnTo>
                <a:lnTo>
                  <a:pt x="34740" y="1959"/>
                </a:lnTo>
                <a:lnTo>
                  <a:pt x="34404" y="2406"/>
                </a:lnTo>
                <a:lnTo>
                  <a:pt x="34124" y="2854"/>
                </a:lnTo>
                <a:lnTo>
                  <a:pt x="33901" y="3357"/>
                </a:lnTo>
                <a:lnTo>
                  <a:pt x="33733" y="3861"/>
                </a:lnTo>
                <a:lnTo>
                  <a:pt x="33565" y="4364"/>
                </a:lnTo>
                <a:lnTo>
                  <a:pt x="33509" y="4924"/>
                </a:lnTo>
                <a:lnTo>
                  <a:pt x="33453" y="5483"/>
                </a:lnTo>
                <a:lnTo>
                  <a:pt x="33453" y="5875"/>
                </a:lnTo>
                <a:lnTo>
                  <a:pt x="33453" y="6434"/>
                </a:lnTo>
                <a:lnTo>
                  <a:pt x="33341" y="6994"/>
                </a:lnTo>
                <a:lnTo>
                  <a:pt x="33229" y="7553"/>
                </a:lnTo>
                <a:lnTo>
                  <a:pt x="33062" y="8056"/>
                </a:lnTo>
                <a:lnTo>
                  <a:pt x="32838" y="8504"/>
                </a:lnTo>
                <a:lnTo>
                  <a:pt x="32558" y="8952"/>
                </a:lnTo>
                <a:lnTo>
                  <a:pt x="32222" y="9399"/>
                </a:lnTo>
                <a:lnTo>
                  <a:pt x="31887" y="9791"/>
                </a:lnTo>
                <a:lnTo>
                  <a:pt x="31495" y="10126"/>
                </a:lnTo>
                <a:lnTo>
                  <a:pt x="31048" y="10462"/>
                </a:lnTo>
                <a:lnTo>
                  <a:pt x="30600" y="10742"/>
                </a:lnTo>
                <a:lnTo>
                  <a:pt x="30097" y="10965"/>
                </a:lnTo>
                <a:lnTo>
                  <a:pt x="29593" y="11133"/>
                </a:lnTo>
                <a:lnTo>
                  <a:pt x="29090" y="11301"/>
                </a:lnTo>
                <a:lnTo>
                  <a:pt x="28530" y="11357"/>
                </a:lnTo>
                <a:lnTo>
                  <a:pt x="27971" y="11413"/>
                </a:lnTo>
                <a:lnTo>
                  <a:pt x="4923" y="11413"/>
                </a:lnTo>
                <a:lnTo>
                  <a:pt x="4363" y="11525"/>
                </a:lnTo>
                <a:lnTo>
                  <a:pt x="3860" y="11637"/>
                </a:lnTo>
                <a:lnTo>
                  <a:pt x="3357" y="11861"/>
                </a:lnTo>
                <a:lnTo>
                  <a:pt x="2853" y="12084"/>
                </a:lnTo>
                <a:lnTo>
                  <a:pt x="2405" y="12364"/>
                </a:lnTo>
                <a:lnTo>
                  <a:pt x="2014" y="12644"/>
                </a:lnTo>
                <a:lnTo>
                  <a:pt x="1622" y="13035"/>
                </a:lnTo>
                <a:lnTo>
                  <a:pt x="1231" y="13427"/>
                </a:lnTo>
                <a:lnTo>
                  <a:pt x="895" y="13818"/>
                </a:lnTo>
                <a:lnTo>
                  <a:pt x="671" y="14266"/>
                </a:lnTo>
                <a:lnTo>
                  <a:pt x="392" y="14769"/>
                </a:lnTo>
                <a:lnTo>
                  <a:pt x="224" y="15273"/>
                </a:lnTo>
                <a:lnTo>
                  <a:pt x="112" y="15832"/>
                </a:lnTo>
                <a:lnTo>
                  <a:pt x="0" y="16336"/>
                </a:lnTo>
                <a:lnTo>
                  <a:pt x="0" y="16895"/>
                </a:lnTo>
                <a:lnTo>
                  <a:pt x="0" y="17287"/>
                </a:lnTo>
                <a:lnTo>
                  <a:pt x="0" y="17902"/>
                </a:lnTo>
                <a:lnTo>
                  <a:pt x="112" y="18406"/>
                </a:lnTo>
                <a:lnTo>
                  <a:pt x="224" y="18965"/>
                </a:lnTo>
                <a:lnTo>
                  <a:pt x="392" y="19469"/>
                </a:lnTo>
                <a:lnTo>
                  <a:pt x="671" y="19916"/>
                </a:lnTo>
                <a:lnTo>
                  <a:pt x="895" y="20420"/>
                </a:lnTo>
                <a:lnTo>
                  <a:pt x="1231" y="20811"/>
                </a:lnTo>
                <a:lnTo>
                  <a:pt x="1622" y="21203"/>
                </a:lnTo>
                <a:lnTo>
                  <a:pt x="2014" y="21594"/>
                </a:lnTo>
                <a:lnTo>
                  <a:pt x="2405" y="21874"/>
                </a:lnTo>
                <a:lnTo>
                  <a:pt x="2853" y="22154"/>
                </a:lnTo>
                <a:lnTo>
                  <a:pt x="3357" y="22377"/>
                </a:lnTo>
                <a:lnTo>
                  <a:pt x="3860" y="22601"/>
                </a:lnTo>
                <a:lnTo>
                  <a:pt x="4363" y="22713"/>
                </a:lnTo>
                <a:lnTo>
                  <a:pt x="4923" y="22825"/>
                </a:lnTo>
                <a:lnTo>
                  <a:pt x="49788" y="22825"/>
                </a:lnTo>
                <a:lnTo>
                  <a:pt x="50347" y="22881"/>
                </a:lnTo>
                <a:lnTo>
                  <a:pt x="50907" y="22937"/>
                </a:lnTo>
                <a:lnTo>
                  <a:pt x="51410" y="23105"/>
                </a:lnTo>
                <a:lnTo>
                  <a:pt x="51914" y="23273"/>
                </a:lnTo>
                <a:lnTo>
                  <a:pt x="52417" y="23496"/>
                </a:lnTo>
                <a:lnTo>
                  <a:pt x="52865" y="23776"/>
                </a:lnTo>
                <a:lnTo>
                  <a:pt x="53312" y="24112"/>
                </a:lnTo>
                <a:lnTo>
                  <a:pt x="53704" y="24447"/>
                </a:lnTo>
                <a:lnTo>
                  <a:pt x="54040" y="24839"/>
                </a:lnTo>
                <a:lnTo>
                  <a:pt x="54375" y="25286"/>
                </a:lnTo>
                <a:lnTo>
                  <a:pt x="54655" y="25734"/>
                </a:lnTo>
                <a:lnTo>
                  <a:pt x="54879" y="26181"/>
                </a:lnTo>
                <a:lnTo>
                  <a:pt x="55047" y="26685"/>
                </a:lnTo>
                <a:lnTo>
                  <a:pt x="55158" y="27244"/>
                </a:lnTo>
                <a:lnTo>
                  <a:pt x="55270" y="27804"/>
                </a:lnTo>
                <a:lnTo>
                  <a:pt x="55270" y="28363"/>
                </a:lnTo>
                <a:lnTo>
                  <a:pt x="55270" y="28755"/>
                </a:lnTo>
                <a:lnTo>
                  <a:pt x="55270" y="29314"/>
                </a:lnTo>
                <a:lnTo>
                  <a:pt x="55158" y="29874"/>
                </a:lnTo>
                <a:lnTo>
                  <a:pt x="55047" y="30377"/>
                </a:lnTo>
                <a:lnTo>
                  <a:pt x="54879" y="30881"/>
                </a:lnTo>
                <a:lnTo>
                  <a:pt x="54655" y="31384"/>
                </a:lnTo>
                <a:lnTo>
                  <a:pt x="54375" y="31832"/>
                </a:lnTo>
                <a:lnTo>
                  <a:pt x="54040" y="32223"/>
                </a:lnTo>
                <a:lnTo>
                  <a:pt x="53704" y="32615"/>
                </a:lnTo>
                <a:lnTo>
                  <a:pt x="53312" y="33006"/>
                </a:lnTo>
                <a:lnTo>
                  <a:pt x="52865" y="33286"/>
                </a:lnTo>
                <a:lnTo>
                  <a:pt x="52417" y="33566"/>
                </a:lnTo>
                <a:lnTo>
                  <a:pt x="51914" y="33845"/>
                </a:lnTo>
                <a:lnTo>
                  <a:pt x="51410" y="34013"/>
                </a:lnTo>
                <a:lnTo>
                  <a:pt x="50907" y="34125"/>
                </a:lnTo>
                <a:lnTo>
                  <a:pt x="50347" y="34237"/>
                </a:lnTo>
                <a:lnTo>
                  <a:pt x="23048" y="34237"/>
                </a:lnTo>
                <a:lnTo>
                  <a:pt x="22489" y="34293"/>
                </a:lnTo>
                <a:lnTo>
                  <a:pt x="21929" y="34349"/>
                </a:lnTo>
                <a:lnTo>
                  <a:pt x="21370" y="34517"/>
                </a:lnTo>
                <a:lnTo>
                  <a:pt x="20866" y="34685"/>
                </a:lnTo>
                <a:lnTo>
                  <a:pt x="20419" y="34908"/>
                </a:lnTo>
                <a:lnTo>
                  <a:pt x="19915" y="35188"/>
                </a:lnTo>
                <a:lnTo>
                  <a:pt x="19524" y="35524"/>
                </a:lnTo>
                <a:lnTo>
                  <a:pt x="19132" y="35859"/>
                </a:lnTo>
                <a:lnTo>
                  <a:pt x="18796" y="36251"/>
                </a:lnTo>
                <a:lnTo>
                  <a:pt x="18461" y="36698"/>
                </a:lnTo>
                <a:lnTo>
                  <a:pt x="18181" y="37146"/>
                </a:lnTo>
                <a:lnTo>
                  <a:pt x="17957" y="37649"/>
                </a:lnTo>
                <a:lnTo>
                  <a:pt x="17734" y="38153"/>
                </a:lnTo>
                <a:lnTo>
                  <a:pt x="17622" y="38656"/>
                </a:lnTo>
                <a:lnTo>
                  <a:pt x="17510" y="39216"/>
                </a:lnTo>
                <a:lnTo>
                  <a:pt x="17510" y="39775"/>
                </a:lnTo>
                <a:lnTo>
                  <a:pt x="17510" y="40167"/>
                </a:lnTo>
                <a:lnTo>
                  <a:pt x="17510" y="40726"/>
                </a:lnTo>
                <a:lnTo>
                  <a:pt x="17622" y="41286"/>
                </a:lnTo>
                <a:lnTo>
                  <a:pt x="17734" y="41789"/>
                </a:lnTo>
                <a:lnTo>
                  <a:pt x="17957" y="42293"/>
                </a:lnTo>
                <a:lnTo>
                  <a:pt x="18181" y="42796"/>
                </a:lnTo>
                <a:lnTo>
                  <a:pt x="18461" y="43244"/>
                </a:lnTo>
                <a:lnTo>
                  <a:pt x="18796" y="43691"/>
                </a:lnTo>
                <a:lnTo>
                  <a:pt x="19132" y="44083"/>
                </a:lnTo>
                <a:lnTo>
                  <a:pt x="19524" y="44418"/>
                </a:lnTo>
                <a:lnTo>
                  <a:pt x="19915" y="44754"/>
                </a:lnTo>
                <a:lnTo>
                  <a:pt x="20419" y="45034"/>
                </a:lnTo>
                <a:lnTo>
                  <a:pt x="20866" y="45257"/>
                </a:lnTo>
                <a:lnTo>
                  <a:pt x="21370" y="45425"/>
                </a:lnTo>
                <a:lnTo>
                  <a:pt x="21929" y="45593"/>
                </a:lnTo>
                <a:lnTo>
                  <a:pt x="22489" y="45649"/>
                </a:lnTo>
                <a:lnTo>
                  <a:pt x="23048" y="45705"/>
                </a:lnTo>
                <a:lnTo>
                  <a:pt x="107016" y="45705"/>
                </a:lnTo>
                <a:lnTo>
                  <a:pt x="107632" y="45649"/>
                </a:lnTo>
                <a:lnTo>
                  <a:pt x="108135" y="45593"/>
                </a:lnTo>
                <a:lnTo>
                  <a:pt x="108695" y="45425"/>
                </a:lnTo>
                <a:lnTo>
                  <a:pt x="109198" y="45257"/>
                </a:lnTo>
                <a:lnTo>
                  <a:pt x="109646" y="45034"/>
                </a:lnTo>
                <a:lnTo>
                  <a:pt x="110149" y="44754"/>
                </a:lnTo>
                <a:lnTo>
                  <a:pt x="110541" y="44418"/>
                </a:lnTo>
                <a:lnTo>
                  <a:pt x="110932" y="44083"/>
                </a:lnTo>
                <a:lnTo>
                  <a:pt x="111324" y="43691"/>
                </a:lnTo>
                <a:lnTo>
                  <a:pt x="111604" y="43244"/>
                </a:lnTo>
                <a:lnTo>
                  <a:pt x="111883" y="42796"/>
                </a:lnTo>
                <a:lnTo>
                  <a:pt x="112107" y="42293"/>
                </a:lnTo>
                <a:lnTo>
                  <a:pt x="112331" y="41789"/>
                </a:lnTo>
                <a:lnTo>
                  <a:pt x="112443" y="41286"/>
                </a:lnTo>
                <a:lnTo>
                  <a:pt x="112555" y="40726"/>
                </a:lnTo>
                <a:lnTo>
                  <a:pt x="112555" y="40167"/>
                </a:lnTo>
                <a:lnTo>
                  <a:pt x="112555" y="39775"/>
                </a:lnTo>
                <a:lnTo>
                  <a:pt x="112555" y="39216"/>
                </a:lnTo>
                <a:lnTo>
                  <a:pt x="112443" y="38656"/>
                </a:lnTo>
                <a:lnTo>
                  <a:pt x="112331" y="38153"/>
                </a:lnTo>
                <a:lnTo>
                  <a:pt x="112107" y="37649"/>
                </a:lnTo>
                <a:lnTo>
                  <a:pt x="111883" y="37146"/>
                </a:lnTo>
                <a:lnTo>
                  <a:pt x="111604" y="36698"/>
                </a:lnTo>
                <a:lnTo>
                  <a:pt x="111324" y="36251"/>
                </a:lnTo>
                <a:lnTo>
                  <a:pt x="110932" y="35859"/>
                </a:lnTo>
                <a:lnTo>
                  <a:pt x="110541" y="35524"/>
                </a:lnTo>
                <a:lnTo>
                  <a:pt x="110149" y="35188"/>
                </a:lnTo>
                <a:lnTo>
                  <a:pt x="109646" y="34908"/>
                </a:lnTo>
                <a:lnTo>
                  <a:pt x="109198" y="34685"/>
                </a:lnTo>
                <a:lnTo>
                  <a:pt x="108695" y="34517"/>
                </a:lnTo>
                <a:lnTo>
                  <a:pt x="108135" y="34349"/>
                </a:lnTo>
                <a:lnTo>
                  <a:pt x="107632" y="34293"/>
                </a:lnTo>
                <a:lnTo>
                  <a:pt x="107016" y="34237"/>
                </a:lnTo>
                <a:lnTo>
                  <a:pt x="106457" y="34237"/>
                </a:lnTo>
                <a:lnTo>
                  <a:pt x="105954" y="34125"/>
                </a:lnTo>
                <a:lnTo>
                  <a:pt x="105394" y="34013"/>
                </a:lnTo>
                <a:lnTo>
                  <a:pt x="104891" y="33845"/>
                </a:lnTo>
                <a:lnTo>
                  <a:pt x="104387" y="33566"/>
                </a:lnTo>
                <a:lnTo>
                  <a:pt x="103940" y="33286"/>
                </a:lnTo>
                <a:lnTo>
                  <a:pt x="103548" y="33006"/>
                </a:lnTo>
                <a:lnTo>
                  <a:pt x="103156" y="32615"/>
                </a:lnTo>
                <a:lnTo>
                  <a:pt x="102765" y="32223"/>
                </a:lnTo>
                <a:lnTo>
                  <a:pt x="102485" y="31832"/>
                </a:lnTo>
                <a:lnTo>
                  <a:pt x="102205" y="31384"/>
                </a:lnTo>
                <a:lnTo>
                  <a:pt x="101982" y="30881"/>
                </a:lnTo>
                <a:lnTo>
                  <a:pt x="101758" y="30377"/>
                </a:lnTo>
                <a:lnTo>
                  <a:pt x="101646" y="29874"/>
                </a:lnTo>
                <a:lnTo>
                  <a:pt x="101534" y="29314"/>
                </a:lnTo>
                <a:lnTo>
                  <a:pt x="101534" y="28755"/>
                </a:lnTo>
                <a:lnTo>
                  <a:pt x="101534" y="28363"/>
                </a:lnTo>
                <a:lnTo>
                  <a:pt x="101534" y="27804"/>
                </a:lnTo>
                <a:lnTo>
                  <a:pt x="101646" y="27244"/>
                </a:lnTo>
                <a:lnTo>
                  <a:pt x="101758" y="26685"/>
                </a:lnTo>
                <a:lnTo>
                  <a:pt x="101982" y="26181"/>
                </a:lnTo>
                <a:lnTo>
                  <a:pt x="102205" y="25734"/>
                </a:lnTo>
                <a:lnTo>
                  <a:pt x="102485" y="25286"/>
                </a:lnTo>
                <a:lnTo>
                  <a:pt x="102765" y="24839"/>
                </a:lnTo>
                <a:lnTo>
                  <a:pt x="103156" y="24447"/>
                </a:lnTo>
                <a:lnTo>
                  <a:pt x="103548" y="24112"/>
                </a:lnTo>
                <a:lnTo>
                  <a:pt x="103940" y="23776"/>
                </a:lnTo>
                <a:lnTo>
                  <a:pt x="104387" y="23496"/>
                </a:lnTo>
                <a:lnTo>
                  <a:pt x="104891" y="23273"/>
                </a:lnTo>
                <a:lnTo>
                  <a:pt x="105394" y="23105"/>
                </a:lnTo>
                <a:lnTo>
                  <a:pt x="105954" y="22937"/>
                </a:lnTo>
                <a:lnTo>
                  <a:pt x="106457" y="22881"/>
                </a:lnTo>
                <a:lnTo>
                  <a:pt x="107016" y="22825"/>
                </a:lnTo>
                <a:lnTo>
                  <a:pt x="121114" y="22825"/>
                </a:lnTo>
                <a:lnTo>
                  <a:pt x="121673" y="22713"/>
                </a:lnTo>
                <a:lnTo>
                  <a:pt x="122177" y="22601"/>
                </a:lnTo>
                <a:lnTo>
                  <a:pt x="122680" y="22377"/>
                </a:lnTo>
                <a:lnTo>
                  <a:pt x="123184" y="22154"/>
                </a:lnTo>
                <a:lnTo>
                  <a:pt x="123631" y="21874"/>
                </a:lnTo>
                <a:lnTo>
                  <a:pt x="124079" y="21594"/>
                </a:lnTo>
                <a:lnTo>
                  <a:pt x="124470" y="21203"/>
                </a:lnTo>
                <a:lnTo>
                  <a:pt x="124806" y="20811"/>
                </a:lnTo>
                <a:lnTo>
                  <a:pt x="125142" y="20420"/>
                </a:lnTo>
                <a:lnTo>
                  <a:pt x="125421" y="19916"/>
                </a:lnTo>
                <a:lnTo>
                  <a:pt x="125645" y="19469"/>
                </a:lnTo>
                <a:lnTo>
                  <a:pt x="125813" y="18965"/>
                </a:lnTo>
                <a:lnTo>
                  <a:pt x="125925" y="18406"/>
                </a:lnTo>
                <a:lnTo>
                  <a:pt x="126037" y="17902"/>
                </a:lnTo>
                <a:lnTo>
                  <a:pt x="126037" y="17287"/>
                </a:lnTo>
                <a:lnTo>
                  <a:pt x="126037" y="16895"/>
                </a:lnTo>
                <a:lnTo>
                  <a:pt x="126037" y="16336"/>
                </a:lnTo>
                <a:lnTo>
                  <a:pt x="125925" y="15832"/>
                </a:lnTo>
                <a:lnTo>
                  <a:pt x="125813" y="15273"/>
                </a:lnTo>
                <a:lnTo>
                  <a:pt x="125645" y="14769"/>
                </a:lnTo>
                <a:lnTo>
                  <a:pt x="125421" y="14266"/>
                </a:lnTo>
                <a:lnTo>
                  <a:pt x="125142" y="13818"/>
                </a:lnTo>
                <a:lnTo>
                  <a:pt x="124806" y="13427"/>
                </a:lnTo>
                <a:lnTo>
                  <a:pt x="124470" y="13035"/>
                </a:lnTo>
                <a:lnTo>
                  <a:pt x="124079" y="12644"/>
                </a:lnTo>
                <a:lnTo>
                  <a:pt x="123631" y="12364"/>
                </a:lnTo>
                <a:lnTo>
                  <a:pt x="123184" y="12084"/>
                </a:lnTo>
                <a:lnTo>
                  <a:pt x="122680" y="11861"/>
                </a:lnTo>
                <a:lnTo>
                  <a:pt x="122177" y="11637"/>
                </a:lnTo>
                <a:lnTo>
                  <a:pt x="121673" y="11525"/>
                </a:lnTo>
                <a:lnTo>
                  <a:pt x="121114" y="11413"/>
                </a:lnTo>
                <a:lnTo>
                  <a:pt x="85199" y="11413"/>
                </a:lnTo>
                <a:lnTo>
                  <a:pt x="84640" y="11357"/>
                </a:lnTo>
                <a:lnTo>
                  <a:pt x="84136" y="11301"/>
                </a:lnTo>
                <a:lnTo>
                  <a:pt x="83577" y="11133"/>
                </a:lnTo>
                <a:lnTo>
                  <a:pt x="83073" y="10965"/>
                </a:lnTo>
                <a:lnTo>
                  <a:pt x="82570" y="10742"/>
                </a:lnTo>
                <a:lnTo>
                  <a:pt x="82122" y="10462"/>
                </a:lnTo>
                <a:lnTo>
                  <a:pt x="81731" y="10126"/>
                </a:lnTo>
                <a:lnTo>
                  <a:pt x="81339" y="9791"/>
                </a:lnTo>
                <a:lnTo>
                  <a:pt x="80948" y="9399"/>
                </a:lnTo>
                <a:lnTo>
                  <a:pt x="80668" y="8952"/>
                </a:lnTo>
                <a:lnTo>
                  <a:pt x="80388" y="8504"/>
                </a:lnTo>
                <a:lnTo>
                  <a:pt x="80164" y="8056"/>
                </a:lnTo>
                <a:lnTo>
                  <a:pt x="79941" y="7553"/>
                </a:lnTo>
                <a:lnTo>
                  <a:pt x="79829" y="6994"/>
                </a:lnTo>
                <a:lnTo>
                  <a:pt x="79717" y="6434"/>
                </a:lnTo>
                <a:lnTo>
                  <a:pt x="79717" y="5875"/>
                </a:lnTo>
                <a:lnTo>
                  <a:pt x="79717" y="5483"/>
                </a:lnTo>
                <a:lnTo>
                  <a:pt x="79661" y="4924"/>
                </a:lnTo>
                <a:lnTo>
                  <a:pt x="79605" y="4364"/>
                </a:lnTo>
                <a:lnTo>
                  <a:pt x="79437" y="3861"/>
                </a:lnTo>
                <a:lnTo>
                  <a:pt x="79269" y="3357"/>
                </a:lnTo>
                <a:lnTo>
                  <a:pt x="79046" y="2854"/>
                </a:lnTo>
                <a:lnTo>
                  <a:pt x="78766" y="2406"/>
                </a:lnTo>
                <a:lnTo>
                  <a:pt x="78430" y="1959"/>
                </a:lnTo>
                <a:lnTo>
                  <a:pt x="78095" y="1567"/>
                </a:lnTo>
                <a:lnTo>
                  <a:pt x="77703" y="1232"/>
                </a:lnTo>
                <a:lnTo>
                  <a:pt x="77255" y="896"/>
                </a:lnTo>
                <a:lnTo>
                  <a:pt x="76808" y="616"/>
                </a:lnTo>
                <a:lnTo>
                  <a:pt x="76360" y="393"/>
                </a:lnTo>
                <a:lnTo>
                  <a:pt x="75857" y="225"/>
                </a:lnTo>
                <a:lnTo>
                  <a:pt x="75297" y="113"/>
                </a:lnTo>
                <a:lnTo>
                  <a:pt x="74738" y="1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8" name="Google Shape;1808;p23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809" name="Google Shape;1809;p23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3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3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3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23"/>
          <p:cNvGrpSpPr/>
          <p:nvPr/>
        </p:nvGrpSpPr>
        <p:grpSpPr>
          <a:xfrm>
            <a:off x="1150349" y="-849862"/>
            <a:ext cx="6843278" cy="6843278"/>
            <a:chOff x="1382775" y="-548550"/>
            <a:chExt cx="6378300" cy="6378300"/>
          </a:xfrm>
        </p:grpSpPr>
        <p:sp>
          <p:nvSpPr>
            <p:cNvPr id="1834" name="Google Shape;1834;p23"/>
            <p:cNvSpPr/>
            <p:nvPr/>
          </p:nvSpPr>
          <p:spPr>
            <a:xfrm>
              <a:off x="1382775" y="-548550"/>
              <a:ext cx="6378300" cy="637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1906200" y="-25150"/>
              <a:ext cx="5331600" cy="53316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7" name="Google Shape;1837;p23"/>
          <p:cNvSpPr txBox="1">
            <a:spLocks noGrp="1"/>
          </p:cNvSpPr>
          <p:nvPr>
            <p:ph type="ctrTitle"/>
          </p:nvPr>
        </p:nvSpPr>
        <p:spPr>
          <a:xfrm>
            <a:off x="2693925" y="562075"/>
            <a:ext cx="3756300" cy="10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38" name="Google Shape;1838;p23"/>
          <p:cNvSpPr txBox="1">
            <a:spLocks noGrp="1"/>
          </p:cNvSpPr>
          <p:nvPr>
            <p:ph type="subTitle" idx="1"/>
          </p:nvPr>
        </p:nvSpPr>
        <p:spPr>
          <a:xfrm>
            <a:off x="2693775" y="1636800"/>
            <a:ext cx="3756300" cy="9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39" name="Google Shape;1839;p23"/>
          <p:cNvSpPr txBox="1"/>
          <p:nvPr/>
        </p:nvSpPr>
        <p:spPr>
          <a:xfrm>
            <a:off x="2078025" y="3501488"/>
            <a:ext cx="47706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grpSp>
        <p:nvGrpSpPr>
          <p:cNvPr id="1840" name="Google Shape;1840;p23"/>
          <p:cNvGrpSpPr/>
          <p:nvPr/>
        </p:nvGrpSpPr>
        <p:grpSpPr>
          <a:xfrm>
            <a:off x="-678125" y="1320784"/>
            <a:ext cx="1620477" cy="1673940"/>
            <a:chOff x="5885827" y="-504529"/>
            <a:chExt cx="2196363" cy="2268826"/>
          </a:xfrm>
        </p:grpSpPr>
        <p:grpSp>
          <p:nvGrpSpPr>
            <p:cNvPr id="1841" name="Google Shape;1841;p23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1842" name="Google Shape;1842;p23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1843" name="Google Shape;1843;p23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4" name="Google Shape;1844;p23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5" name="Google Shape;1845;p23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846" name="Google Shape;1846;p2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7" name="Google Shape;1847;p2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8" name="Google Shape;1848;p2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9" name="Google Shape;1849;p23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850" name="Google Shape;1850;p2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1" name="Google Shape;1851;p2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2" name="Google Shape;1852;p2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53" name="Google Shape;1853;p23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1854" name="Google Shape;1854;p23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855" name="Google Shape;1855;p2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6" name="Google Shape;1856;p2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7" name="Google Shape;1857;p2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8" name="Google Shape;1858;p2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59" name="Google Shape;1859;p23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860" name="Google Shape;1860;p2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1" name="Google Shape;1861;p2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2" name="Google Shape;1862;p2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3" name="Google Shape;1863;p2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64" name="Google Shape;1864;p23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5" name="Google Shape;1865;p23"/>
          <p:cNvGrpSpPr/>
          <p:nvPr/>
        </p:nvGrpSpPr>
        <p:grpSpPr>
          <a:xfrm>
            <a:off x="405000" y="1320775"/>
            <a:ext cx="8307219" cy="3461988"/>
            <a:chOff x="405000" y="1320775"/>
            <a:chExt cx="8307219" cy="3461988"/>
          </a:xfrm>
        </p:grpSpPr>
        <p:grpSp>
          <p:nvGrpSpPr>
            <p:cNvPr id="1866" name="Google Shape;1866;p23"/>
            <p:cNvGrpSpPr/>
            <p:nvPr/>
          </p:nvGrpSpPr>
          <p:grpSpPr>
            <a:xfrm>
              <a:off x="405000" y="3349000"/>
              <a:ext cx="201900" cy="437050"/>
              <a:chOff x="982800" y="2676450"/>
              <a:chExt cx="201900" cy="437050"/>
            </a:xfrm>
          </p:grpSpPr>
          <p:sp>
            <p:nvSpPr>
              <p:cNvPr id="1867" name="Google Shape;1867;p23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23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69" name="Google Shape;1869;p23"/>
            <p:cNvSpPr/>
            <p:nvPr/>
          </p:nvSpPr>
          <p:spPr>
            <a:xfrm>
              <a:off x="1256119" y="4676263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8201625" y="132077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3"/>
            <p:cNvSpPr/>
            <p:nvPr/>
          </p:nvSpPr>
          <p:spPr>
            <a:xfrm>
              <a:off x="7993625" y="4412550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3"/>
            <p:cNvSpPr/>
            <p:nvPr/>
          </p:nvSpPr>
          <p:spPr>
            <a:xfrm>
              <a:off x="8605719" y="21044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3" name="Google Shape;1873;p23"/>
          <p:cNvGrpSpPr/>
          <p:nvPr/>
        </p:nvGrpSpPr>
        <p:grpSpPr>
          <a:xfrm>
            <a:off x="8262230" y="2518245"/>
            <a:ext cx="1455341" cy="1447763"/>
            <a:chOff x="8262230" y="2518245"/>
            <a:chExt cx="1455341" cy="1447763"/>
          </a:xfrm>
        </p:grpSpPr>
        <p:grpSp>
          <p:nvGrpSpPr>
            <p:cNvPr id="1874" name="Google Shape;1874;p23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1875" name="Google Shape;1875;p23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1876" name="Google Shape;1876;p23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877" name="Google Shape;1877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78" name="Google Shape;1878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79" name="Google Shape;1879;p23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880" name="Google Shape;1880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1" name="Google Shape;1881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82" name="Google Shape;1882;p23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883" name="Google Shape;1883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4" name="Google Shape;1884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85" name="Google Shape;1885;p23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886" name="Google Shape;1886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7" name="Google Shape;1887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88" name="Google Shape;1888;p23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1889" name="Google Shape;1889;p23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890" name="Google Shape;1890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1" name="Google Shape;1891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92" name="Google Shape;1892;p23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893" name="Google Shape;1893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4" name="Google Shape;1894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95" name="Google Shape;1895;p23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896" name="Google Shape;1896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7" name="Google Shape;1897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98" name="Google Shape;1898;p23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899" name="Google Shape;1899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0" name="Google Shape;1900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901" name="Google Shape;1901;p23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1902" name="Google Shape;1902;p23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903" name="Google Shape;1903;p23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4" name="Google Shape;1904;p23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5" name="Google Shape;1905;p23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6" name="Google Shape;1906;p23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07" name="Google Shape;1907;p23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908" name="Google Shape;1908;p23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9" name="Google Shape;1909;p23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0" name="Google Shape;1910;p23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1" name="Google Shape;1911;p23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912" name="Google Shape;1912;p23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3" name="Google Shape;1913;p23"/>
          <p:cNvGrpSpPr/>
          <p:nvPr/>
        </p:nvGrpSpPr>
        <p:grpSpPr>
          <a:xfrm>
            <a:off x="-678125" y="1320784"/>
            <a:ext cx="1620477" cy="1673940"/>
            <a:chOff x="5885827" y="-504529"/>
            <a:chExt cx="2196363" cy="2268826"/>
          </a:xfrm>
        </p:grpSpPr>
        <p:grpSp>
          <p:nvGrpSpPr>
            <p:cNvPr id="1914" name="Google Shape;1914;p23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1915" name="Google Shape;1915;p23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1916" name="Google Shape;1916;p23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7" name="Google Shape;1917;p23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18" name="Google Shape;1918;p23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919" name="Google Shape;1919;p2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0" name="Google Shape;1920;p2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1" name="Google Shape;1921;p2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22" name="Google Shape;1922;p23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1923" name="Google Shape;1923;p2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4" name="Google Shape;1924;p2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5" name="Google Shape;1925;p2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26" name="Google Shape;1926;p23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1927" name="Google Shape;1927;p23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928" name="Google Shape;1928;p2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9" name="Google Shape;1929;p2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0" name="Google Shape;1930;p2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1" name="Google Shape;1931;p2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32" name="Google Shape;1932;p23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933" name="Google Shape;1933;p2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4" name="Google Shape;1934;p2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5" name="Google Shape;1935;p2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6" name="Google Shape;1936;p2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37" name="Google Shape;1937;p23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8" name="Google Shape;1938;p23"/>
          <p:cNvGrpSpPr/>
          <p:nvPr/>
        </p:nvGrpSpPr>
        <p:grpSpPr>
          <a:xfrm>
            <a:off x="8262230" y="2518245"/>
            <a:ext cx="1455341" cy="1447763"/>
            <a:chOff x="8262230" y="2518245"/>
            <a:chExt cx="1455341" cy="1447763"/>
          </a:xfrm>
        </p:grpSpPr>
        <p:grpSp>
          <p:nvGrpSpPr>
            <p:cNvPr id="1939" name="Google Shape;1939;p23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1940" name="Google Shape;1940;p23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1941" name="Google Shape;1941;p23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942" name="Google Shape;1942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3" name="Google Shape;1943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44" name="Google Shape;1944;p23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945" name="Google Shape;1945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6" name="Google Shape;1946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47" name="Google Shape;1947;p23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948" name="Google Shape;1948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9" name="Google Shape;1949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50" name="Google Shape;1950;p23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951" name="Google Shape;1951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2" name="Google Shape;1952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953" name="Google Shape;1953;p23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1954" name="Google Shape;1954;p23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955" name="Google Shape;1955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6" name="Google Shape;1956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57" name="Google Shape;1957;p23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958" name="Google Shape;1958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9" name="Google Shape;1959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60" name="Google Shape;1960;p23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961" name="Google Shape;1961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2" name="Google Shape;1962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63" name="Google Shape;1963;p23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964" name="Google Shape;1964;p23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5" name="Google Shape;1965;p23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966" name="Google Shape;1966;p23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1967" name="Google Shape;1967;p23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968" name="Google Shape;1968;p23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9" name="Google Shape;1969;p23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0" name="Google Shape;1970;p23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1" name="Google Shape;1971;p23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72" name="Google Shape;1972;p23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1973" name="Google Shape;1973;p23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4" name="Google Shape;1974;p23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5" name="Google Shape;1975;p23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6" name="Google Shape;1976;p23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977" name="Google Shape;1977;p23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9" name="Google Shape;1979;p24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80" name="Google Shape;1980;p24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981" name="Google Shape;1981;p24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4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4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4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4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4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4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4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4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4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4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4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4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4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4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4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4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4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4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4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4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4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4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4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5" name="Google Shape;2005;p24"/>
          <p:cNvGrpSpPr/>
          <p:nvPr/>
        </p:nvGrpSpPr>
        <p:grpSpPr>
          <a:xfrm>
            <a:off x="366400" y="839500"/>
            <a:ext cx="8393525" cy="4000725"/>
            <a:chOff x="366400" y="839500"/>
            <a:chExt cx="8393525" cy="4000725"/>
          </a:xfrm>
        </p:grpSpPr>
        <p:sp>
          <p:nvSpPr>
            <p:cNvPr id="2006" name="Google Shape;2006;p24"/>
            <p:cNvSpPr/>
            <p:nvPr/>
          </p:nvSpPr>
          <p:spPr>
            <a:xfrm>
              <a:off x="8558025" y="35729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4"/>
            <p:cNvSpPr/>
            <p:nvPr/>
          </p:nvSpPr>
          <p:spPr>
            <a:xfrm>
              <a:off x="366400" y="34407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8" name="Google Shape;2008;p24"/>
            <p:cNvGrpSpPr/>
            <p:nvPr/>
          </p:nvGrpSpPr>
          <p:grpSpPr>
            <a:xfrm>
              <a:off x="366400" y="839500"/>
              <a:ext cx="201900" cy="437050"/>
              <a:chOff x="982800" y="2676450"/>
              <a:chExt cx="201900" cy="437050"/>
            </a:xfrm>
          </p:grpSpPr>
          <p:sp>
            <p:nvSpPr>
              <p:cNvPr id="2009" name="Google Shape;2009;p24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24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11" name="Google Shape;2011;p24"/>
            <p:cNvSpPr/>
            <p:nvPr/>
          </p:nvSpPr>
          <p:spPr>
            <a:xfrm>
              <a:off x="8605719" y="20408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4"/>
            <p:cNvSpPr/>
            <p:nvPr/>
          </p:nvSpPr>
          <p:spPr>
            <a:xfrm>
              <a:off x="1000994" y="4686013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3" name="Google Shape;2013;p24"/>
            <p:cNvGrpSpPr/>
            <p:nvPr/>
          </p:nvGrpSpPr>
          <p:grpSpPr>
            <a:xfrm rot="5400000">
              <a:off x="5473150" y="4520750"/>
              <a:ext cx="201900" cy="437050"/>
              <a:chOff x="982800" y="2676450"/>
              <a:chExt cx="201900" cy="437050"/>
            </a:xfrm>
          </p:grpSpPr>
          <p:sp>
            <p:nvSpPr>
              <p:cNvPr id="2014" name="Google Shape;2014;p24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24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16" name="Google Shape;2016;p24"/>
          <p:cNvGrpSpPr/>
          <p:nvPr/>
        </p:nvGrpSpPr>
        <p:grpSpPr>
          <a:xfrm>
            <a:off x="-735345" y="1590695"/>
            <a:ext cx="1455341" cy="1447763"/>
            <a:chOff x="8262230" y="2518245"/>
            <a:chExt cx="1455341" cy="1447763"/>
          </a:xfrm>
        </p:grpSpPr>
        <p:grpSp>
          <p:nvGrpSpPr>
            <p:cNvPr id="2017" name="Google Shape;2017;p24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018" name="Google Shape;2018;p24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019" name="Google Shape;2019;p2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20" name="Google Shape;2020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21" name="Google Shape;2021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22" name="Google Shape;2022;p2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23" name="Google Shape;2023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24" name="Google Shape;2024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25" name="Google Shape;2025;p2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026" name="Google Shape;2026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27" name="Google Shape;2027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28" name="Google Shape;2028;p2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029" name="Google Shape;2029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30" name="Google Shape;2030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31" name="Google Shape;2031;p24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032" name="Google Shape;2032;p2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33" name="Google Shape;2033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34" name="Google Shape;2034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35" name="Google Shape;2035;p2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36" name="Google Shape;2036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37" name="Google Shape;2037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38" name="Google Shape;2038;p2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039" name="Google Shape;2039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40" name="Google Shape;2040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41" name="Google Shape;2041;p2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042" name="Google Shape;2042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43" name="Google Shape;2043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44" name="Google Shape;2044;p24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045" name="Google Shape;2045;p24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046" name="Google Shape;2046;p2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47" name="Google Shape;2047;p2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48" name="Google Shape;2048;p2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49" name="Google Shape;2049;p2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50" name="Google Shape;2050;p24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051" name="Google Shape;2051;p2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2" name="Google Shape;2052;p2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3" name="Google Shape;2053;p2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4" name="Google Shape;2054;p2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055" name="Google Shape;2055;p24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6" name="Google Shape;2056;p24"/>
          <p:cNvGrpSpPr/>
          <p:nvPr/>
        </p:nvGrpSpPr>
        <p:grpSpPr>
          <a:xfrm>
            <a:off x="2234378" y="3948166"/>
            <a:ext cx="2046571" cy="2114092"/>
            <a:chOff x="5885827" y="-504529"/>
            <a:chExt cx="2196363" cy="2268826"/>
          </a:xfrm>
        </p:grpSpPr>
        <p:grpSp>
          <p:nvGrpSpPr>
            <p:cNvPr id="2057" name="Google Shape;2057;p24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058" name="Google Shape;2058;p24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059" name="Google Shape;2059;p24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0" name="Google Shape;2060;p24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61" name="Google Shape;2061;p24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062" name="Google Shape;2062;p24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3" name="Google Shape;2063;p24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4" name="Google Shape;2064;p24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65" name="Google Shape;2065;p24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066" name="Google Shape;2066;p24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7" name="Google Shape;2067;p24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8" name="Google Shape;2068;p24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69" name="Google Shape;2069;p24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070" name="Google Shape;2070;p24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071" name="Google Shape;2071;p24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2" name="Google Shape;2072;p24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3" name="Google Shape;2073;p24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4" name="Google Shape;2074;p24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75" name="Google Shape;2075;p24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076" name="Google Shape;2076;p24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7" name="Google Shape;2077;p24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8" name="Google Shape;2078;p24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9" name="Google Shape;2079;p24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80" name="Google Shape;2080;p24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1" name="Google Shape;2081;p24"/>
          <p:cNvGrpSpPr/>
          <p:nvPr/>
        </p:nvGrpSpPr>
        <p:grpSpPr>
          <a:xfrm>
            <a:off x="7059230" y="4084945"/>
            <a:ext cx="1455341" cy="1447763"/>
            <a:chOff x="8262230" y="2518245"/>
            <a:chExt cx="1455341" cy="1447763"/>
          </a:xfrm>
        </p:grpSpPr>
        <p:grpSp>
          <p:nvGrpSpPr>
            <p:cNvPr id="2082" name="Google Shape;2082;p24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083" name="Google Shape;2083;p24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084" name="Google Shape;2084;p2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85" name="Google Shape;2085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6" name="Google Shape;2086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87" name="Google Shape;2087;p2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88" name="Google Shape;2088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9" name="Google Shape;2089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90" name="Google Shape;2090;p2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091" name="Google Shape;2091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92" name="Google Shape;2092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93" name="Google Shape;2093;p2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094" name="Google Shape;2094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95" name="Google Shape;2095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96" name="Google Shape;2096;p24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097" name="Google Shape;2097;p24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98" name="Google Shape;2098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99" name="Google Shape;2099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00" name="Google Shape;2100;p24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101" name="Google Shape;2101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02" name="Google Shape;2102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03" name="Google Shape;2103;p24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104" name="Google Shape;2104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05" name="Google Shape;2105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06" name="Google Shape;2106;p24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107" name="Google Shape;2107;p24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08" name="Google Shape;2108;p24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109" name="Google Shape;2109;p24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110" name="Google Shape;2110;p24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111" name="Google Shape;2111;p2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12" name="Google Shape;2112;p2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13" name="Google Shape;2113;p2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14" name="Google Shape;2114;p2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15" name="Google Shape;2115;p24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116" name="Google Shape;2116;p24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17" name="Google Shape;2117;p24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18" name="Google Shape;2118;p24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19" name="Google Shape;2119;p24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120" name="Google Shape;2120;p24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2" name="Google Shape;2122;p25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3" name="Google Shape;2123;p25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2124" name="Google Shape;2124;p25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5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5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5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5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5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5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5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5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5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5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5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5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5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5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5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5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5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5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5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5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5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5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5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8" name="Google Shape;2148;p25"/>
          <p:cNvSpPr/>
          <p:nvPr/>
        </p:nvSpPr>
        <p:spPr>
          <a:xfrm>
            <a:off x="8558025" y="4106325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9" name="Google Shape;2149;p25"/>
          <p:cNvGrpSpPr/>
          <p:nvPr/>
        </p:nvGrpSpPr>
        <p:grpSpPr>
          <a:xfrm>
            <a:off x="436000" y="4004175"/>
            <a:ext cx="201900" cy="437050"/>
            <a:chOff x="982800" y="2676450"/>
            <a:chExt cx="201900" cy="437050"/>
          </a:xfrm>
        </p:grpSpPr>
        <p:sp>
          <p:nvSpPr>
            <p:cNvPr id="2150" name="Google Shape;2150;p25"/>
            <p:cNvSpPr/>
            <p:nvPr/>
          </p:nvSpPr>
          <p:spPr>
            <a:xfrm>
              <a:off x="982800" y="2911600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5"/>
            <p:cNvSpPr/>
            <p:nvPr/>
          </p:nvSpPr>
          <p:spPr>
            <a:xfrm>
              <a:off x="1030494" y="2676450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2" name="Google Shape;2152;p25"/>
          <p:cNvSpPr/>
          <p:nvPr/>
        </p:nvSpPr>
        <p:spPr>
          <a:xfrm>
            <a:off x="8605719" y="4354863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3" name="Google Shape;2153;p25"/>
          <p:cNvGrpSpPr/>
          <p:nvPr/>
        </p:nvGrpSpPr>
        <p:grpSpPr>
          <a:xfrm>
            <a:off x="-303285" y="-527996"/>
            <a:ext cx="2046571" cy="2114092"/>
            <a:chOff x="5885827" y="-504529"/>
            <a:chExt cx="2196363" cy="2268826"/>
          </a:xfrm>
        </p:grpSpPr>
        <p:grpSp>
          <p:nvGrpSpPr>
            <p:cNvPr id="2154" name="Google Shape;2154;p25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155" name="Google Shape;2155;p25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156" name="Google Shape;2156;p25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" name="Google Shape;2157;p25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58" name="Google Shape;2158;p25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159" name="Google Shape;2159;p25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" name="Google Shape;2160;p25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" name="Google Shape;2161;p25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62" name="Google Shape;2162;p25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163" name="Google Shape;2163;p25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" name="Google Shape;2164;p25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" name="Google Shape;2165;p25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66" name="Google Shape;2166;p25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167" name="Google Shape;2167;p25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168" name="Google Shape;2168;p25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" name="Google Shape;2169;p25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" name="Google Shape;2170;p25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" name="Google Shape;2171;p25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72" name="Google Shape;2172;p25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173" name="Google Shape;2173;p25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25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25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25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77" name="Google Shape;2177;p25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8" name="Google Shape;2178;p25"/>
          <p:cNvGrpSpPr/>
          <p:nvPr/>
        </p:nvGrpSpPr>
        <p:grpSpPr>
          <a:xfrm>
            <a:off x="7959813" y="120077"/>
            <a:ext cx="1097473" cy="1091614"/>
            <a:chOff x="8262230" y="2518245"/>
            <a:chExt cx="1455341" cy="1447763"/>
          </a:xfrm>
        </p:grpSpPr>
        <p:grpSp>
          <p:nvGrpSpPr>
            <p:cNvPr id="2179" name="Google Shape;2179;p25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180" name="Google Shape;2180;p25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181" name="Google Shape;2181;p25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182" name="Google Shape;2182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3" name="Google Shape;2183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84" name="Google Shape;2184;p25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185" name="Google Shape;2185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6" name="Google Shape;2186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87" name="Google Shape;2187;p25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188" name="Google Shape;2188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9" name="Google Shape;2189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90" name="Google Shape;2190;p25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191" name="Google Shape;2191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2" name="Google Shape;2192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193" name="Google Shape;2193;p25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194" name="Google Shape;2194;p25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195" name="Google Shape;2195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6" name="Google Shape;2196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97" name="Google Shape;2197;p25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198" name="Google Shape;2198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99" name="Google Shape;2199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00" name="Google Shape;2200;p25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201" name="Google Shape;2201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2" name="Google Shape;2202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03" name="Google Shape;2203;p25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204" name="Google Shape;2204;p25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5" name="Google Shape;2205;p25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206" name="Google Shape;2206;p25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207" name="Google Shape;2207;p25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208" name="Google Shape;2208;p25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9" name="Google Shape;2209;p25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0" name="Google Shape;2210;p25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1" name="Google Shape;2211;p25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12" name="Google Shape;2212;p25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213" name="Google Shape;2213;p25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4" name="Google Shape;2214;p25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5" name="Google Shape;2215;p25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6" name="Google Shape;2216;p25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217" name="Google Shape;2217;p25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8" name="Google Shape;2218;p25"/>
          <p:cNvGrpSpPr/>
          <p:nvPr/>
        </p:nvGrpSpPr>
        <p:grpSpPr>
          <a:xfrm>
            <a:off x="2538865" y="4106322"/>
            <a:ext cx="1372947" cy="1323860"/>
            <a:chOff x="5885827" y="-504529"/>
            <a:chExt cx="2196363" cy="2268826"/>
          </a:xfrm>
        </p:grpSpPr>
        <p:grpSp>
          <p:nvGrpSpPr>
            <p:cNvPr id="2219" name="Google Shape;2219;p25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220" name="Google Shape;2220;p25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221" name="Google Shape;2221;p25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2" name="Google Shape;2222;p25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23" name="Google Shape;2223;p25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224" name="Google Shape;2224;p25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25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25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27" name="Google Shape;2227;p25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228" name="Google Shape;2228;p25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25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25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31" name="Google Shape;2231;p25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232" name="Google Shape;2232;p25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233" name="Google Shape;2233;p25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25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25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25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37" name="Google Shape;2237;p25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238" name="Google Shape;2238;p25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25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25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25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42" name="Google Shape;2242;p25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3" name="Google Shape;2243;p25"/>
          <p:cNvSpPr/>
          <p:nvPr/>
        </p:nvSpPr>
        <p:spPr>
          <a:xfrm>
            <a:off x="1938119" y="831888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25"/>
          <p:cNvSpPr/>
          <p:nvPr/>
        </p:nvSpPr>
        <p:spPr>
          <a:xfrm>
            <a:off x="6748925" y="630000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4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subTitle" idx="1"/>
          </p:nvPr>
        </p:nvSpPr>
        <p:spPr>
          <a:xfrm>
            <a:off x="720000" y="11513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" name="Google Shape;92;p4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93" name="Google Shape;93;p4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4"/>
          <p:cNvGrpSpPr/>
          <p:nvPr/>
        </p:nvGrpSpPr>
        <p:grpSpPr>
          <a:xfrm rot="10800000" flipH="1">
            <a:off x="357725" y="2104488"/>
            <a:ext cx="8402200" cy="2241588"/>
            <a:chOff x="357725" y="2104488"/>
            <a:chExt cx="8402200" cy="2241588"/>
          </a:xfrm>
        </p:grpSpPr>
        <p:sp>
          <p:nvSpPr>
            <p:cNvPr id="118" name="Google Shape;118;p4"/>
            <p:cNvSpPr/>
            <p:nvPr/>
          </p:nvSpPr>
          <p:spPr>
            <a:xfrm>
              <a:off x="8558025" y="414417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" name="Google Shape;119;p4"/>
            <p:cNvGrpSpPr/>
            <p:nvPr/>
          </p:nvGrpSpPr>
          <p:grpSpPr>
            <a:xfrm>
              <a:off x="357725" y="3828175"/>
              <a:ext cx="201900" cy="437050"/>
              <a:chOff x="982800" y="2676450"/>
              <a:chExt cx="201900" cy="437050"/>
            </a:xfrm>
          </p:grpSpPr>
          <p:sp>
            <p:nvSpPr>
              <p:cNvPr id="120" name="Google Shape;120;p4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" name="Google Shape;122;p4"/>
            <p:cNvSpPr/>
            <p:nvPr/>
          </p:nvSpPr>
          <p:spPr>
            <a:xfrm>
              <a:off x="8605719" y="21044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5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1"/>
          </p:nvPr>
        </p:nvSpPr>
        <p:spPr>
          <a:xfrm>
            <a:off x="4801893" y="3362450"/>
            <a:ext cx="29379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2"/>
          </p:nvPr>
        </p:nvSpPr>
        <p:spPr>
          <a:xfrm>
            <a:off x="1404386" y="3362450"/>
            <a:ext cx="29373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3"/>
          </p:nvPr>
        </p:nvSpPr>
        <p:spPr>
          <a:xfrm>
            <a:off x="1404375" y="2850500"/>
            <a:ext cx="29373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4"/>
          </p:nvPr>
        </p:nvSpPr>
        <p:spPr>
          <a:xfrm>
            <a:off x="4802200" y="2850500"/>
            <a:ext cx="2937300" cy="5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2200"/>
              <a:buFont typeface="DM Serif Text"/>
              <a:buNone/>
              <a:defRPr sz="2200"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endParaRPr/>
          </a:p>
        </p:txBody>
      </p:sp>
      <p:grpSp>
        <p:nvGrpSpPr>
          <p:cNvPr id="130" name="Google Shape;130;p5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31" name="Google Shape;131;p5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5;p5"/>
          <p:cNvGrpSpPr/>
          <p:nvPr/>
        </p:nvGrpSpPr>
        <p:grpSpPr>
          <a:xfrm>
            <a:off x="357725" y="2104488"/>
            <a:ext cx="8402200" cy="2241588"/>
            <a:chOff x="357725" y="2104488"/>
            <a:chExt cx="8402200" cy="2241588"/>
          </a:xfrm>
        </p:grpSpPr>
        <p:sp>
          <p:nvSpPr>
            <p:cNvPr id="156" name="Google Shape;156;p5"/>
            <p:cNvSpPr/>
            <p:nvPr/>
          </p:nvSpPr>
          <p:spPr>
            <a:xfrm>
              <a:off x="8558025" y="414417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357725" y="3828175"/>
              <a:ext cx="201900" cy="437050"/>
              <a:chOff x="982800" y="2676450"/>
              <a:chExt cx="201900" cy="437050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5"/>
              <p:cNvSpPr/>
              <p:nvPr/>
            </p:nvSpPr>
            <p:spPr>
              <a:xfrm>
                <a:off x="1030494" y="26764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" name="Google Shape;160;p5"/>
            <p:cNvSpPr/>
            <p:nvPr/>
          </p:nvSpPr>
          <p:spPr>
            <a:xfrm>
              <a:off x="8605719" y="21044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6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64" name="Google Shape;164;p6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165" name="Google Shape;165;p6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6"/>
          <p:cNvGrpSpPr/>
          <p:nvPr/>
        </p:nvGrpSpPr>
        <p:grpSpPr>
          <a:xfrm>
            <a:off x="8554255" y="818983"/>
            <a:ext cx="1455341" cy="1447763"/>
            <a:chOff x="8262230" y="2518245"/>
            <a:chExt cx="1455341" cy="1447763"/>
          </a:xfrm>
        </p:grpSpPr>
        <p:grpSp>
          <p:nvGrpSpPr>
            <p:cNvPr id="190" name="Google Shape;190;p6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191" name="Google Shape;191;p6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192" name="Google Shape;192;p6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93" name="Google Shape;193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" name="Google Shape;194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5" name="Google Shape;195;p6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8" name="Google Shape;198;p6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199" name="Google Shape;199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0" name="Google Shape;200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1" name="Google Shape;201;p6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02" name="Google Shape;202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3" name="Google Shape;203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4" name="Google Shape;204;p6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05" name="Google Shape;205;p6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6" name="Google Shape;206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" name="Google Shape;207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8" name="Google Shape;208;p6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09" name="Google Shape;209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0" name="Google Shape;210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1" name="Google Shape;211;p6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12" name="Google Shape;212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3" name="Google Shape;213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4" name="Google Shape;214;p6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15" name="Google Shape;215;p6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6" name="Google Shape;216;p6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17" name="Google Shape;217;p6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18" name="Google Shape;218;p6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19" name="Google Shape;219;p6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" name="Google Shape;220;p6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" name="Google Shape;221;p6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" name="Google Shape;222;p6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3" name="Google Shape;223;p6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24" name="Google Shape;224;p6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5" name="Google Shape;225;p6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6" name="Google Shape;226;p6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" name="Google Shape;227;p6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28" name="Google Shape;228;p6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6"/>
          <p:cNvGrpSpPr/>
          <p:nvPr/>
        </p:nvGrpSpPr>
        <p:grpSpPr>
          <a:xfrm>
            <a:off x="366400" y="364488"/>
            <a:ext cx="8393525" cy="4523438"/>
            <a:chOff x="366400" y="364488"/>
            <a:chExt cx="8393525" cy="4523438"/>
          </a:xfrm>
        </p:grpSpPr>
        <p:sp>
          <p:nvSpPr>
            <p:cNvPr id="230" name="Google Shape;230;p6"/>
            <p:cNvSpPr/>
            <p:nvPr/>
          </p:nvSpPr>
          <p:spPr>
            <a:xfrm>
              <a:off x="8558025" y="35729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520600" y="46860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" name="Google Shape;232;p6"/>
            <p:cNvGrpSpPr/>
            <p:nvPr/>
          </p:nvGrpSpPr>
          <p:grpSpPr>
            <a:xfrm>
              <a:off x="366400" y="1074650"/>
              <a:ext cx="201900" cy="443850"/>
              <a:chOff x="982800" y="2911600"/>
              <a:chExt cx="201900" cy="443850"/>
            </a:xfrm>
          </p:grpSpPr>
          <p:sp>
            <p:nvSpPr>
              <p:cNvPr id="233" name="Google Shape;233;p6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1030494" y="32489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" name="Google Shape;235;p6"/>
            <p:cNvSpPr/>
            <p:nvPr/>
          </p:nvSpPr>
          <p:spPr>
            <a:xfrm>
              <a:off x="8224719" y="3644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1000994" y="4686013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 rot="5400000">
              <a:off x="5686125" y="4686019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6"/>
          <p:cNvGrpSpPr/>
          <p:nvPr/>
        </p:nvGrpSpPr>
        <p:grpSpPr>
          <a:xfrm>
            <a:off x="-526931" y="4572910"/>
            <a:ext cx="1455310" cy="1503324"/>
            <a:chOff x="5885827" y="-504529"/>
            <a:chExt cx="2196363" cy="2268826"/>
          </a:xfrm>
        </p:grpSpPr>
        <p:grpSp>
          <p:nvGrpSpPr>
            <p:cNvPr id="239" name="Google Shape;239;p6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40" name="Google Shape;240;p6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41" name="Google Shape;241;p6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6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3" name="Google Shape;243;p6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44" name="Google Shape;244;p6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45;p6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46;p6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7" name="Google Shape;247;p6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48" name="Google Shape;248;p6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6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6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1" name="Google Shape;251;p6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52" name="Google Shape;252;p6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53" name="Google Shape;253;p6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7" name="Google Shape;257;p6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58" name="Google Shape;258;p6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2" name="Google Shape;262;p6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7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7"/>
          <p:cNvSpPr txBox="1">
            <a:spLocks noGrp="1"/>
          </p:cNvSpPr>
          <p:nvPr>
            <p:ph type="title"/>
          </p:nvPr>
        </p:nvSpPr>
        <p:spPr>
          <a:xfrm>
            <a:off x="986975" y="1026325"/>
            <a:ext cx="3393600" cy="15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subTitle" idx="1"/>
          </p:nvPr>
        </p:nvSpPr>
        <p:spPr>
          <a:xfrm>
            <a:off x="986975" y="2776625"/>
            <a:ext cx="33936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7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268" name="Google Shape;268;p7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7"/>
          <p:cNvGrpSpPr/>
          <p:nvPr/>
        </p:nvGrpSpPr>
        <p:grpSpPr>
          <a:xfrm>
            <a:off x="-794856" y="2806751"/>
            <a:ext cx="1649249" cy="1703662"/>
            <a:chOff x="5885827" y="-504529"/>
            <a:chExt cx="2196363" cy="2268826"/>
          </a:xfrm>
        </p:grpSpPr>
        <p:grpSp>
          <p:nvGrpSpPr>
            <p:cNvPr id="293" name="Google Shape;293;p7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94" name="Google Shape;294;p7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95" name="Google Shape;295;p7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7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7" name="Google Shape;297;p7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98" name="Google Shape;298;p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1" name="Google Shape;301;p7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302" name="Google Shape;302;p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05" name="Google Shape;305;p7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306" name="Google Shape;306;p7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307" name="Google Shape;307;p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1" name="Google Shape;311;p7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312" name="Google Shape;312;p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16" name="Google Shape;316;p7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7"/>
          <p:cNvGrpSpPr/>
          <p:nvPr/>
        </p:nvGrpSpPr>
        <p:grpSpPr>
          <a:xfrm>
            <a:off x="8322055" y="1145620"/>
            <a:ext cx="1455341" cy="1447763"/>
            <a:chOff x="8262230" y="2518245"/>
            <a:chExt cx="1455341" cy="1447763"/>
          </a:xfrm>
        </p:grpSpPr>
        <p:grpSp>
          <p:nvGrpSpPr>
            <p:cNvPr id="318" name="Google Shape;318;p7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319" name="Google Shape;319;p7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320" name="Google Shape;320;p7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21" name="Google Shape;321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2" name="Google Shape;322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23" name="Google Shape;323;p7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24" name="Google Shape;324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5" name="Google Shape;325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26" name="Google Shape;326;p7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27" name="Google Shape;327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8" name="Google Shape;328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29" name="Google Shape;329;p7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30" name="Google Shape;330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1" name="Google Shape;331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32" name="Google Shape;332;p7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333" name="Google Shape;333;p7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34" name="Google Shape;334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5" name="Google Shape;335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6" name="Google Shape;336;p7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37" name="Google Shape;337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8" name="Google Shape;338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9" name="Google Shape;339;p7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40" name="Google Shape;340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1" name="Google Shape;341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42" name="Google Shape;342;p7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43" name="Google Shape;343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4" name="Google Shape;344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45" name="Google Shape;345;p7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346" name="Google Shape;346;p7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347" name="Google Shape;347;p7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8" name="Google Shape;348;p7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9" name="Google Shape;349;p7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0" name="Google Shape;350;p7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51" name="Google Shape;351;p7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352" name="Google Shape;352;p7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3" name="Google Shape;353;p7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4" name="Google Shape;354;p7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5" name="Google Shape;355;p7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356" name="Google Shape;356;p7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7"/>
          <p:cNvGrpSpPr/>
          <p:nvPr/>
        </p:nvGrpSpPr>
        <p:grpSpPr>
          <a:xfrm>
            <a:off x="366400" y="364488"/>
            <a:ext cx="8393525" cy="4523438"/>
            <a:chOff x="366400" y="364488"/>
            <a:chExt cx="8393525" cy="4523438"/>
          </a:xfrm>
        </p:grpSpPr>
        <p:sp>
          <p:nvSpPr>
            <p:cNvPr id="358" name="Google Shape;358;p7"/>
            <p:cNvSpPr/>
            <p:nvPr/>
          </p:nvSpPr>
          <p:spPr>
            <a:xfrm>
              <a:off x="8558025" y="35729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520600" y="468602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0" name="Google Shape;360;p7"/>
            <p:cNvGrpSpPr/>
            <p:nvPr/>
          </p:nvGrpSpPr>
          <p:grpSpPr>
            <a:xfrm>
              <a:off x="366400" y="1074650"/>
              <a:ext cx="201900" cy="443850"/>
              <a:chOff x="982800" y="2911600"/>
              <a:chExt cx="201900" cy="443850"/>
            </a:xfrm>
          </p:grpSpPr>
          <p:sp>
            <p:nvSpPr>
              <p:cNvPr id="361" name="Google Shape;361;p7"/>
              <p:cNvSpPr/>
              <p:nvPr/>
            </p:nvSpPr>
            <p:spPr>
              <a:xfrm>
                <a:off x="982800" y="2911600"/>
                <a:ext cx="201900" cy="201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>
                <a:off x="1030494" y="3248950"/>
                <a:ext cx="106500" cy="106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3" name="Google Shape;363;p7"/>
            <p:cNvSpPr/>
            <p:nvPr/>
          </p:nvSpPr>
          <p:spPr>
            <a:xfrm>
              <a:off x="8224719" y="3644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1000994" y="4686013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7"/>
            <p:cNvSpPr/>
            <p:nvPr/>
          </p:nvSpPr>
          <p:spPr>
            <a:xfrm rot="5400000">
              <a:off x="5686125" y="4686019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7"/>
          <p:cNvGrpSpPr/>
          <p:nvPr/>
        </p:nvGrpSpPr>
        <p:grpSpPr>
          <a:xfrm>
            <a:off x="-205348" y="-212888"/>
            <a:ext cx="847299" cy="842888"/>
            <a:chOff x="8262230" y="2518245"/>
            <a:chExt cx="1455341" cy="1447763"/>
          </a:xfrm>
        </p:grpSpPr>
        <p:grpSp>
          <p:nvGrpSpPr>
            <p:cNvPr id="367" name="Google Shape;367;p7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368" name="Google Shape;368;p7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369" name="Google Shape;369;p7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70" name="Google Shape;370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1" name="Google Shape;371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72" name="Google Shape;372;p7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73" name="Google Shape;373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4" name="Google Shape;374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75" name="Google Shape;375;p7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76" name="Google Shape;376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7" name="Google Shape;377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78" name="Google Shape;378;p7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79" name="Google Shape;379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0" name="Google Shape;380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81" name="Google Shape;381;p7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382" name="Google Shape;382;p7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83" name="Google Shape;383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4" name="Google Shape;384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85" name="Google Shape;385;p7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86" name="Google Shape;386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7" name="Google Shape;387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88" name="Google Shape;388;p7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89" name="Google Shape;389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0" name="Google Shape;390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91" name="Google Shape;391;p7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92" name="Google Shape;392;p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3" name="Google Shape;393;p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94" name="Google Shape;394;p7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395" name="Google Shape;395;p7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396" name="Google Shape;396;p7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7" name="Google Shape;397;p7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8" name="Google Shape;398;p7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9" name="Google Shape;399;p7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00" name="Google Shape;400;p7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401" name="Google Shape;401;p7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2" name="Google Shape;402;p7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3" name="Google Shape;403;p7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4" name="Google Shape;404;p7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405" name="Google Shape;405;p7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" name="Google Shape;406;p7"/>
          <p:cNvSpPr/>
          <p:nvPr/>
        </p:nvSpPr>
        <p:spPr>
          <a:xfrm>
            <a:off x="6254568" y="3555452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7"/>
          <p:cNvSpPr/>
          <p:nvPr/>
        </p:nvSpPr>
        <p:spPr>
          <a:xfrm>
            <a:off x="5813575" y="599672"/>
            <a:ext cx="2560757" cy="928611"/>
          </a:xfrm>
          <a:custGeom>
            <a:avLst/>
            <a:gdLst/>
            <a:ahLst/>
            <a:cxnLst/>
            <a:rect l="l" t="t" r="r" b="b"/>
            <a:pathLst>
              <a:path w="126037" h="45705" extrusionOk="0">
                <a:moveTo>
                  <a:pt x="38432" y="1"/>
                </a:moveTo>
                <a:lnTo>
                  <a:pt x="37873" y="113"/>
                </a:lnTo>
                <a:lnTo>
                  <a:pt x="37369" y="225"/>
                </a:lnTo>
                <a:lnTo>
                  <a:pt x="36866" y="393"/>
                </a:lnTo>
                <a:lnTo>
                  <a:pt x="36362" y="616"/>
                </a:lnTo>
                <a:lnTo>
                  <a:pt x="35915" y="896"/>
                </a:lnTo>
                <a:lnTo>
                  <a:pt x="35467" y="1232"/>
                </a:lnTo>
                <a:lnTo>
                  <a:pt x="35075" y="1567"/>
                </a:lnTo>
                <a:lnTo>
                  <a:pt x="34740" y="1959"/>
                </a:lnTo>
                <a:lnTo>
                  <a:pt x="34404" y="2406"/>
                </a:lnTo>
                <a:lnTo>
                  <a:pt x="34124" y="2854"/>
                </a:lnTo>
                <a:lnTo>
                  <a:pt x="33901" y="3357"/>
                </a:lnTo>
                <a:lnTo>
                  <a:pt x="33733" y="3861"/>
                </a:lnTo>
                <a:lnTo>
                  <a:pt x="33565" y="4364"/>
                </a:lnTo>
                <a:lnTo>
                  <a:pt x="33509" y="4924"/>
                </a:lnTo>
                <a:lnTo>
                  <a:pt x="33453" y="5483"/>
                </a:lnTo>
                <a:lnTo>
                  <a:pt x="33453" y="5875"/>
                </a:lnTo>
                <a:lnTo>
                  <a:pt x="33453" y="6434"/>
                </a:lnTo>
                <a:lnTo>
                  <a:pt x="33341" y="6994"/>
                </a:lnTo>
                <a:lnTo>
                  <a:pt x="33229" y="7553"/>
                </a:lnTo>
                <a:lnTo>
                  <a:pt x="33062" y="8056"/>
                </a:lnTo>
                <a:lnTo>
                  <a:pt x="32838" y="8504"/>
                </a:lnTo>
                <a:lnTo>
                  <a:pt x="32558" y="8952"/>
                </a:lnTo>
                <a:lnTo>
                  <a:pt x="32222" y="9399"/>
                </a:lnTo>
                <a:lnTo>
                  <a:pt x="31887" y="9791"/>
                </a:lnTo>
                <a:lnTo>
                  <a:pt x="31495" y="10126"/>
                </a:lnTo>
                <a:lnTo>
                  <a:pt x="31048" y="10462"/>
                </a:lnTo>
                <a:lnTo>
                  <a:pt x="30600" y="10742"/>
                </a:lnTo>
                <a:lnTo>
                  <a:pt x="30097" y="10965"/>
                </a:lnTo>
                <a:lnTo>
                  <a:pt x="29593" y="11133"/>
                </a:lnTo>
                <a:lnTo>
                  <a:pt x="29090" y="11301"/>
                </a:lnTo>
                <a:lnTo>
                  <a:pt x="28530" y="11357"/>
                </a:lnTo>
                <a:lnTo>
                  <a:pt x="27971" y="11413"/>
                </a:lnTo>
                <a:lnTo>
                  <a:pt x="4923" y="11413"/>
                </a:lnTo>
                <a:lnTo>
                  <a:pt x="4363" y="11525"/>
                </a:lnTo>
                <a:lnTo>
                  <a:pt x="3860" y="11637"/>
                </a:lnTo>
                <a:lnTo>
                  <a:pt x="3357" y="11861"/>
                </a:lnTo>
                <a:lnTo>
                  <a:pt x="2853" y="12084"/>
                </a:lnTo>
                <a:lnTo>
                  <a:pt x="2405" y="12364"/>
                </a:lnTo>
                <a:lnTo>
                  <a:pt x="2014" y="12644"/>
                </a:lnTo>
                <a:lnTo>
                  <a:pt x="1622" y="13035"/>
                </a:lnTo>
                <a:lnTo>
                  <a:pt x="1231" y="13427"/>
                </a:lnTo>
                <a:lnTo>
                  <a:pt x="895" y="13818"/>
                </a:lnTo>
                <a:lnTo>
                  <a:pt x="671" y="14266"/>
                </a:lnTo>
                <a:lnTo>
                  <a:pt x="392" y="14769"/>
                </a:lnTo>
                <a:lnTo>
                  <a:pt x="224" y="15273"/>
                </a:lnTo>
                <a:lnTo>
                  <a:pt x="112" y="15832"/>
                </a:lnTo>
                <a:lnTo>
                  <a:pt x="0" y="16336"/>
                </a:lnTo>
                <a:lnTo>
                  <a:pt x="0" y="16895"/>
                </a:lnTo>
                <a:lnTo>
                  <a:pt x="0" y="17287"/>
                </a:lnTo>
                <a:lnTo>
                  <a:pt x="0" y="17902"/>
                </a:lnTo>
                <a:lnTo>
                  <a:pt x="112" y="18406"/>
                </a:lnTo>
                <a:lnTo>
                  <a:pt x="224" y="18965"/>
                </a:lnTo>
                <a:lnTo>
                  <a:pt x="392" y="19469"/>
                </a:lnTo>
                <a:lnTo>
                  <a:pt x="671" y="19916"/>
                </a:lnTo>
                <a:lnTo>
                  <a:pt x="895" y="20420"/>
                </a:lnTo>
                <a:lnTo>
                  <a:pt x="1231" y="20811"/>
                </a:lnTo>
                <a:lnTo>
                  <a:pt x="1622" y="21203"/>
                </a:lnTo>
                <a:lnTo>
                  <a:pt x="2014" y="21594"/>
                </a:lnTo>
                <a:lnTo>
                  <a:pt x="2405" y="21874"/>
                </a:lnTo>
                <a:lnTo>
                  <a:pt x="2853" y="22154"/>
                </a:lnTo>
                <a:lnTo>
                  <a:pt x="3357" y="22377"/>
                </a:lnTo>
                <a:lnTo>
                  <a:pt x="3860" y="22601"/>
                </a:lnTo>
                <a:lnTo>
                  <a:pt x="4363" y="22713"/>
                </a:lnTo>
                <a:lnTo>
                  <a:pt x="4923" y="22825"/>
                </a:lnTo>
                <a:lnTo>
                  <a:pt x="49788" y="22825"/>
                </a:lnTo>
                <a:lnTo>
                  <a:pt x="50347" y="22881"/>
                </a:lnTo>
                <a:lnTo>
                  <a:pt x="50907" y="22937"/>
                </a:lnTo>
                <a:lnTo>
                  <a:pt x="51410" y="23105"/>
                </a:lnTo>
                <a:lnTo>
                  <a:pt x="51914" y="23273"/>
                </a:lnTo>
                <a:lnTo>
                  <a:pt x="52417" y="23496"/>
                </a:lnTo>
                <a:lnTo>
                  <a:pt x="52865" y="23776"/>
                </a:lnTo>
                <a:lnTo>
                  <a:pt x="53312" y="24112"/>
                </a:lnTo>
                <a:lnTo>
                  <a:pt x="53704" y="24447"/>
                </a:lnTo>
                <a:lnTo>
                  <a:pt x="54040" y="24839"/>
                </a:lnTo>
                <a:lnTo>
                  <a:pt x="54375" y="25286"/>
                </a:lnTo>
                <a:lnTo>
                  <a:pt x="54655" y="25734"/>
                </a:lnTo>
                <a:lnTo>
                  <a:pt x="54879" y="26181"/>
                </a:lnTo>
                <a:lnTo>
                  <a:pt x="55047" y="26685"/>
                </a:lnTo>
                <a:lnTo>
                  <a:pt x="55158" y="27244"/>
                </a:lnTo>
                <a:lnTo>
                  <a:pt x="55270" y="27804"/>
                </a:lnTo>
                <a:lnTo>
                  <a:pt x="55270" y="28363"/>
                </a:lnTo>
                <a:lnTo>
                  <a:pt x="55270" y="28755"/>
                </a:lnTo>
                <a:lnTo>
                  <a:pt x="55270" y="29314"/>
                </a:lnTo>
                <a:lnTo>
                  <a:pt x="55158" y="29874"/>
                </a:lnTo>
                <a:lnTo>
                  <a:pt x="55047" y="30377"/>
                </a:lnTo>
                <a:lnTo>
                  <a:pt x="54879" y="30881"/>
                </a:lnTo>
                <a:lnTo>
                  <a:pt x="54655" y="31384"/>
                </a:lnTo>
                <a:lnTo>
                  <a:pt x="54375" y="31832"/>
                </a:lnTo>
                <a:lnTo>
                  <a:pt x="54040" y="32223"/>
                </a:lnTo>
                <a:lnTo>
                  <a:pt x="53704" y="32615"/>
                </a:lnTo>
                <a:lnTo>
                  <a:pt x="53312" y="33006"/>
                </a:lnTo>
                <a:lnTo>
                  <a:pt x="52865" y="33286"/>
                </a:lnTo>
                <a:lnTo>
                  <a:pt x="52417" y="33566"/>
                </a:lnTo>
                <a:lnTo>
                  <a:pt x="51914" y="33845"/>
                </a:lnTo>
                <a:lnTo>
                  <a:pt x="51410" y="34013"/>
                </a:lnTo>
                <a:lnTo>
                  <a:pt x="50907" y="34125"/>
                </a:lnTo>
                <a:lnTo>
                  <a:pt x="50347" y="34237"/>
                </a:lnTo>
                <a:lnTo>
                  <a:pt x="23048" y="34237"/>
                </a:lnTo>
                <a:lnTo>
                  <a:pt x="22489" y="34293"/>
                </a:lnTo>
                <a:lnTo>
                  <a:pt x="21929" y="34349"/>
                </a:lnTo>
                <a:lnTo>
                  <a:pt x="21370" y="34517"/>
                </a:lnTo>
                <a:lnTo>
                  <a:pt x="20866" y="34685"/>
                </a:lnTo>
                <a:lnTo>
                  <a:pt x="20419" y="34908"/>
                </a:lnTo>
                <a:lnTo>
                  <a:pt x="19915" y="35188"/>
                </a:lnTo>
                <a:lnTo>
                  <a:pt x="19524" y="35524"/>
                </a:lnTo>
                <a:lnTo>
                  <a:pt x="19132" y="35859"/>
                </a:lnTo>
                <a:lnTo>
                  <a:pt x="18796" y="36251"/>
                </a:lnTo>
                <a:lnTo>
                  <a:pt x="18461" y="36698"/>
                </a:lnTo>
                <a:lnTo>
                  <a:pt x="18181" y="37146"/>
                </a:lnTo>
                <a:lnTo>
                  <a:pt x="17957" y="37649"/>
                </a:lnTo>
                <a:lnTo>
                  <a:pt x="17734" y="38153"/>
                </a:lnTo>
                <a:lnTo>
                  <a:pt x="17622" y="38656"/>
                </a:lnTo>
                <a:lnTo>
                  <a:pt x="17510" y="39216"/>
                </a:lnTo>
                <a:lnTo>
                  <a:pt x="17510" y="39775"/>
                </a:lnTo>
                <a:lnTo>
                  <a:pt x="17510" y="40167"/>
                </a:lnTo>
                <a:lnTo>
                  <a:pt x="17510" y="40726"/>
                </a:lnTo>
                <a:lnTo>
                  <a:pt x="17622" y="41286"/>
                </a:lnTo>
                <a:lnTo>
                  <a:pt x="17734" y="41789"/>
                </a:lnTo>
                <a:lnTo>
                  <a:pt x="17957" y="42293"/>
                </a:lnTo>
                <a:lnTo>
                  <a:pt x="18181" y="42796"/>
                </a:lnTo>
                <a:lnTo>
                  <a:pt x="18461" y="43244"/>
                </a:lnTo>
                <a:lnTo>
                  <a:pt x="18796" y="43691"/>
                </a:lnTo>
                <a:lnTo>
                  <a:pt x="19132" y="44083"/>
                </a:lnTo>
                <a:lnTo>
                  <a:pt x="19524" y="44418"/>
                </a:lnTo>
                <a:lnTo>
                  <a:pt x="19915" y="44754"/>
                </a:lnTo>
                <a:lnTo>
                  <a:pt x="20419" y="45034"/>
                </a:lnTo>
                <a:lnTo>
                  <a:pt x="20866" y="45257"/>
                </a:lnTo>
                <a:lnTo>
                  <a:pt x="21370" y="45425"/>
                </a:lnTo>
                <a:lnTo>
                  <a:pt x="21929" y="45593"/>
                </a:lnTo>
                <a:lnTo>
                  <a:pt x="22489" y="45649"/>
                </a:lnTo>
                <a:lnTo>
                  <a:pt x="23048" y="45705"/>
                </a:lnTo>
                <a:lnTo>
                  <a:pt x="107016" y="45705"/>
                </a:lnTo>
                <a:lnTo>
                  <a:pt x="107632" y="45649"/>
                </a:lnTo>
                <a:lnTo>
                  <a:pt x="108135" y="45593"/>
                </a:lnTo>
                <a:lnTo>
                  <a:pt x="108695" y="45425"/>
                </a:lnTo>
                <a:lnTo>
                  <a:pt x="109198" y="45257"/>
                </a:lnTo>
                <a:lnTo>
                  <a:pt x="109646" y="45034"/>
                </a:lnTo>
                <a:lnTo>
                  <a:pt x="110149" y="44754"/>
                </a:lnTo>
                <a:lnTo>
                  <a:pt x="110541" y="44418"/>
                </a:lnTo>
                <a:lnTo>
                  <a:pt x="110932" y="44083"/>
                </a:lnTo>
                <a:lnTo>
                  <a:pt x="111324" y="43691"/>
                </a:lnTo>
                <a:lnTo>
                  <a:pt x="111604" y="43244"/>
                </a:lnTo>
                <a:lnTo>
                  <a:pt x="111883" y="42796"/>
                </a:lnTo>
                <a:lnTo>
                  <a:pt x="112107" y="42293"/>
                </a:lnTo>
                <a:lnTo>
                  <a:pt x="112331" y="41789"/>
                </a:lnTo>
                <a:lnTo>
                  <a:pt x="112443" y="41286"/>
                </a:lnTo>
                <a:lnTo>
                  <a:pt x="112555" y="40726"/>
                </a:lnTo>
                <a:lnTo>
                  <a:pt x="112555" y="40167"/>
                </a:lnTo>
                <a:lnTo>
                  <a:pt x="112555" y="39775"/>
                </a:lnTo>
                <a:lnTo>
                  <a:pt x="112555" y="39216"/>
                </a:lnTo>
                <a:lnTo>
                  <a:pt x="112443" y="38656"/>
                </a:lnTo>
                <a:lnTo>
                  <a:pt x="112331" y="38153"/>
                </a:lnTo>
                <a:lnTo>
                  <a:pt x="112107" y="37649"/>
                </a:lnTo>
                <a:lnTo>
                  <a:pt x="111883" y="37146"/>
                </a:lnTo>
                <a:lnTo>
                  <a:pt x="111604" y="36698"/>
                </a:lnTo>
                <a:lnTo>
                  <a:pt x="111324" y="36251"/>
                </a:lnTo>
                <a:lnTo>
                  <a:pt x="110932" y="35859"/>
                </a:lnTo>
                <a:lnTo>
                  <a:pt x="110541" y="35524"/>
                </a:lnTo>
                <a:lnTo>
                  <a:pt x="110149" y="35188"/>
                </a:lnTo>
                <a:lnTo>
                  <a:pt x="109646" y="34908"/>
                </a:lnTo>
                <a:lnTo>
                  <a:pt x="109198" y="34685"/>
                </a:lnTo>
                <a:lnTo>
                  <a:pt x="108695" y="34517"/>
                </a:lnTo>
                <a:lnTo>
                  <a:pt x="108135" y="34349"/>
                </a:lnTo>
                <a:lnTo>
                  <a:pt x="107632" y="34293"/>
                </a:lnTo>
                <a:lnTo>
                  <a:pt x="107016" y="34237"/>
                </a:lnTo>
                <a:lnTo>
                  <a:pt x="106457" y="34237"/>
                </a:lnTo>
                <a:lnTo>
                  <a:pt x="105954" y="34125"/>
                </a:lnTo>
                <a:lnTo>
                  <a:pt x="105394" y="34013"/>
                </a:lnTo>
                <a:lnTo>
                  <a:pt x="104891" y="33845"/>
                </a:lnTo>
                <a:lnTo>
                  <a:pt x="104387" y="33566"/>
                </a:lnTo>
                <a:lnTo>
                  <a:pt x="103940" y="33286"/>
                </a:lnTo>
                <a:lnTo>
                  <a:pt x="103548" y="33006"/>
                </a:lnTo>
                <a:lnTo>
                  <a:pt x="103156" y="32615"/>
                </a:lnTo>
                <a:lnTo>
                  <a:pt x="102765" y="32223"/>
                </a:lnTo>
                <a:lnTo>
                  <a:pt x="102485" y="31832"/>
                </a:lnTo>
                <a:lnTo>
                  <a:pt x="102205" y="31384"/>
                </a:lnTo>
                <a:lnTo>
                  <a:pt x="101982" y="30881"/>
                </a:lnTo>
                <a:lnTo>
                  <a:pt x="101758" y="30377"/>
                </a:lnTo>
                <a:lnTo>
                  <a:pt x="101646" y="29874"/>
                </a:lnTo>
                <a:lnTo>
                  <a:pt x="101534" y="29314"/>
                </a:lnTo>
                <a:lnTo>
                  <a:pt x="101534" y="28755"/>
                </a:lnTo>
                <a:lnTo>
                  <a:pt x="101534" y="28363"/>
                </a:lnTo>
                <a:lnTo>
                  <a:pt x="101534" y="27804"/>
                </a:lnTo>
                <a:lnTo>
                  <a:pt x="101646" y="27244"/>
                </a:lnTo>
                <a:lnTo>
                  <a:pt x="101758" y="26685"/>
                </a:lnTo>
                <a:lnTo>
                  <a:pt x="101982" y="26181"/>
                </a:lnTo>
                <a:lnTo>
                  <a:pt x="102205" y="25734"/>
                </a:lnTo>
                <a:lnTo>
                  <a:pt x="102485" y="25286"/>
                </a:lnTo>
                <a:lnTo>
                  <a:pt x="102765" y="24839"/>
                </a:lnTo>
                <a:lnTo>
                  <a:pt x="103156" y="24447"/>
                </a:lnTo>
                <a:lnTo>
                  <a:pt x="103548" y="24112"/>
                </a:lnTo>
                <a:lnTo>
                  <a:pt x="103940" y="23776"/>
                </a:lnTo>
                <a:lnTo>
                  <a:pt x="104387" y="23496"/>
                </a:lnTo>
                <a:lnTo>
                  <a:pt x="104891" y="23273"/>
                </a:lnTo>
                <a:lnTo>
                  <a:pt x="105394" y="23105"/>
                </a:lnTo>
                <a:lnTo>
                  <a:pt x="105954" y="22937"/>
                </a:lnTo>
                <a:lnTo>
                  <a:pt x="106457" y="22881"/>
                </a:lnTo>
                <a:lnTo>
                  <a:pt x="107016" y="22825"/>
                </a:lnTo>
                <a:lnTo>
                  <a:pt x="121114" y="22825"/>
                </a:lnTo>
                <a:lnTo>
                  <a:pt x="121673" y="22713"/>
                </a:lnTo>
                <a:lnTo>
                  <a:pt x="122177" y="22601"/>
                </a:lnTo>
                <a:lnTo>
                  <a:pt x="122680" y="22377"/>
                </a:lnTo>
                <a:lnTo>
                  <a:pt x="123184" y="22154"/>
                </a:lnTo>
                <a:lnTo>
                  <a:pt x="123631" y="21874"/>
                </a:lnTo>
                <a:lnTo>
                  <a:pt x="124079" y="21594"/>
                </a:lnTo>
                <a:lnTo>
                  <a:pt x="124470" y="21203"/>
                </a:lnTo>
                <a:lnTo>
                  <a:pt x="124806" y="20811"/>
                </a:lnTo>
                <a:lnTo>
                  <a:pt x="125142" y="20420"/>
                </a:lnTo>
                <a:lnTo>
                  <a:pt x="125421" y="19916"/>
                </a:lnTo>
                <a:lnTo>
                  <a:pt x="125645" y="19469"/>
                </a:lnTo>
                <a:lnTo>
                  <a:pt x="125813" y="18965"/>
                </a:lnTo>
                <a:lnTo>
                  <a:pt x="125925" y="18406"/>
                </a:lnTo>
                <a:lnTo>
                  <a:pt x="126037" y="17902"/>
                </a:lnTo>
                <a:lnTo>
                  <a:pt x="126037" y="17287"/>
                </a:lnTo>
                <a:lnTo>
                  <a:pt x="126037" y="16895"/>
                </a:lnTo>
                <a:lnTo>
                  <a:pt x="126037" y="16336"/>
                </a:lnTo>
                <a:lnTo>
                  <a:pt x="125925" y="15832"/>
                </a:lnTo>
                <a:lnTo>
                  <a:pt x="125813" y="15273"/>
                </a:lnTo>
                <a:lnTo>
                  <a:pt x="125645" y="14769"/>
                </a:lnTo>
                <a:lnTo>
                  <a:pt x="125421" y="14266"/>
                </a:lnTo>
                <a:lnTo>
                  <a:pt x="125142" y="13818"/>
                </a:lnTo>
                <a:lnTo>
                  <a:pt x="124806" y="13427"/>
                </a:lnTo>
                <a:lnTo>
                  <a:pt x="124470" y="13035"/>
                </a:lnTo>
                <a:lnTo>
                  <a:pt x="124079" y="12644"/>
                </a:lnTo>
                <a:lnTo>
                  <a:pt x="123631" y="12364"/>
                </a:lnTo>
                <a:lnTo>
                  <a:pt x="123184" y="12084"/>
                </a:lnTo>
                <a:lnTo>
                  <a:pt x="122680" y="11861"/>
                </a:lnTo>
                <a:lnTo>
                  <a:pt x="122177" y="11637"/>
                </a:lnTo>
                <a:lnTo>
                  <a:pt x="121673" y="11525"/>
                </a:lnTo>
                <a:lnTo>
                  <a:pt x="121114" y="11413"/>
                </a:lnTo>
                <a:lnTo>
                  <a:pt x="85199" y="11413"/>
                </a:lnTo>
                <a:lnTo>
                  <a:pt x="84640" y="11357"/>
                </a:lnTo>
                <a:lnTo>
                  <a:pt x="84136" y="11301"/>
                </a:lnTo>
                <a:lnTo>
                  <a:pt x="83577" y="11133"/>
                </a:lnTo>
                <a:lnTo>
                  <a:pt x="83073" y="10965"/>
                </a:lnTo>
                <a:lnTo>
                  <a:pt x="82570" y="10742"/>
                </a:lnTo>
                <a:lnTo>
                  <a:pt x="82122" y="10462"/>
                </a:lnTo>
                <a:lnTo>
                  <a:pt x="81731" y="10126"/>
                </a:lnTo>
                <a:lnTo>
                  <a:pt x="81339" y="9791"/>
                </a:lnTo>
                <a:lnTo>
                  <a:pt x="80948" y="9399"/>
                </a:lnTo>
                <a:lnTo>
                  <a:pt x="80668" y="8952"/>
                </a:lnTo>
                <a:lnTo>
                  <a:pt x="80388" y="8504"/>
                </a:lnTo>
                <a:lnTo>
                  <a:pt x="80164" y="8056"/>
                </a:lnTo>
                <a:lnTo>
                  <a:pt x="79941" y="7553"/>
                </a:lnTo>
                <a:lnTo>
                  <a:pt x="79829" y="6994"/>
                </a:lnTo>
                <a:lnTo>
                  <a:pt x="79717" y="6434"/>
                </a:lnTo>
                <a:lnTo>
                  <a:pt x="79717" y="5875"/>
                </a:lnTo>
                <a:lnTo>
                  <a:pt x="79717" y="5483"/>
                </a:lnTo>
                <a:lnTo>
                  <a:pt x="79661" y="4924"/>
                </a:lnTo>
                <a:lnTo>
                  <a:pt x="79605" y="4364"/>
                </a:lnTo>
                <a:lnTo>
                  <a:pt x="79437" y="3861"/>
                </a:lnTo>
                <a:lnTo>
                  <a:pt x="79269" y="3357"/>
                </a:lnTo>
                <a:lnTo>
                  <a:pt x="79046" y="2854"/>
                </a:lnTo>
                <a:lnTo>
                  <a:pt x="78766" y="2406"/>
                </a:lnTo>
                <a:lnTo>
                  <a:pt x="78430" y="1959"/>
                </a:lnTo>
                <a:lnTo>
                  <a:pt x="78095" y="1567"/>
                </a:lnTo>
                <a:lnTo>
                  <a:pt x="77703" y="1232"/>
                </a:lnTo>
                <a:lnTo>
                  <a:pt x="77255" y="896"/>
                </a:lnTo>
                <a:lnTo>
                  <a:pt x="76808" y="616"/>
                </a:lnTo>
                <a:lnTo>
                  <a:pt x="76360" y="393"/>
                </a:lnTo>
                <a:lnTo>
                  <a:pt x="75857" y="225"/>
                </a:lnTo>
                <a:lnTo>
                  <a:pt x="75297" y="113"/>
                </a:lnTo>
                <a:lnTo>
                  <a:pt x="74738" y="1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8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8"/>
          <p:cNvSpPr/>
          <p:nvPr/>
        </p:nvSpPr>
        <p:spPr>
          <a:xfrm flipH="1">
            <a:off x="5862105" y="4144177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8"/>
          <p:cNvSpPr/>
          <p:nvPr/>
        </p:nvSpPr>
        <p:spPr>
          <a:xfrm>
            <a:off x="446705" y="473602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" name="Google Shape;412;p8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413" name="Google Shape;413;p8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8"/>
          <p:cNvGrpSpPr/>
          <p:nvPr/>
        </p:nvGrpSpPr>
        <p:grpSpPr>
          <a:xfrm>
            <a:off x="781770" y="-1218468"/>
            <a:ext cx="7580610" cy="7580610"/>
            <a:chOff x="1382775" y="-548550"/>
            <a:chExt cx="6378300" cy="6378300"/>
          </a:xfrm>
        </p:grpSpPr>
        <p:sp>
          <p:nvSpPr>
            <p:cNvPr id="438" name="Google Shape;438;p8"/>
            <p:cNvSpPr/>
            <p:nvPr/>
          </p:nvSpPr>
          <p:spPr>
            <a:xfrm>
              <a:off x="1382775" y="-548550"/>
              <a:ext cx="6378300" cy="637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1906200" y="-25150"/>
              <a:ext cx="5331600" cy="53316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1" name="Google Shape;441;p8"/>
          <p:cNvSpPr txBox="1">
            <a:spLocks noGrp="1"/>
          </p:cNvSpPr>
          <p:nvPr>
            <p:ph type="title"/>
          </p:nvPr>
        </p:nvSpPr>
        <p:spPr>
          <a:xfrm>
            <a:off x="1101250" y="1170350"/>
            <a:ext cx="6941400" cy="25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42" name="Google Shape;442;p8"/>
          <p:cNvGrpSpPr/>
          <p:nvPr/>
        </p:nvGrpSpPr>
        <p:grpSpPr>
          <a:xfrm>
            <a:off x="8558025" y="2104488"/>
            <a:ext cx="201900" cy="2241588"/>
            <a:chOff x="8558025" y="2104488"/>
            <a:chExt cx="201900" cy="2241588"/>
          </a:xfrm>
        </p:grpSpPr>
        <p:sp>
          <p:nvSpPr>
            <p:cNvPr id="443" name="Google Shape;443;p8"/>
            <p:cNvSpPr/>
            <p:nvPr/>
          </p:nvSpPr>
          <p:spPr>
            <a:xfrm>
              <a:off x="8558025" y="4144175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8605719" y="2104488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" name="Google Shape;445;p8"/>
          <p:cNvGrpSpPr/>
          <p:nvPr/>
        </p:nvGrpSpPr>
        <p:grpSpPr>
          <a:xfrm>
            <a:off x="6229323" y="-1313148"/>
            <a:ext cx="2704315" cy="2690234"/>
            <a:chOff x="8262230" y="2518245"/>
            <a:chExt cx="1455341" cy="1447763"/>
          </a:xfrm>
        </p:grpSpPr>
        <p:grpSp>
          <p:nvGrpSpPr>
            <p:cNvPr id="446" name="Google Shape;446;p8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447" name="Google Shape;447;p8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448" name="Google Shape;448;p8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449" name="Google Shape;449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0" name="Google Shape;450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51" name="Google Shape;451;p8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452" name="Google Shape;452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3" name="Google Shape;453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54" name="Google Shape;454;p8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455" name="Google Shape;455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6" name="Google Shape;456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57" name="Google Shape;457;p8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458" name="Google Shape;458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9" name="Google Shape;459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60" name="Google Shape;460;p8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461" name="Google Shape;461;p8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462" name="Google Shape;462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3" name="Google Shape;463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64" name="Google Shape;464;p8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465" name="Google Shape;465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6" name="Google Shape;466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67" name="Google Shape;467;p8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468" name="Google Shape;468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9" name="Google Shape;469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70" name="Google Shape;470;p8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471" name="Google Shape;471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2" name="Google Shape;472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473" name="Google Shape;473;p8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474" name="Google Shape;474;p8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475" name="Google Shape;475;p8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6" name="Google Shape;476;p8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7" name="Google Shape;477;p8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8" name="Google Shape;478;p8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79" name="Google Shape;479;p8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480" name="Google Shape;480;p8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1" name="Google Shape;481;p8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2" name="Google Shape;482;p8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3" name="Google Shape;483;p8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484" name="Google Shape;484;p8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8"/>
          <p:cNvGrpSpPr/>
          <p:nvPr/>
        </p:nvGrpSpPr>
        <p:grpSpPr>
          <a:xfrm>
            <a:off x="4481171" y="3908533"/>
            <a:ext cx="2685686" cy="2671558"/>
            <a:chOff x="8262230" y="2518245"/>
            <a:chExt cx="1455341" cy="1447763"/>
          </a:xfrm>
        </p:grpSpPr>
        <p:grpSp>
          <p:nvGrpSpPr>
            <p:cNvPr id="486" name="Google Shape;486;p8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487" name="Google Shape;487;p8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488" name="Google Shape;488;p8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489" name="Google Shape;489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0" name="Google Shape;490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91" name="Google Shape;491;p8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492" name="Google Shape;492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3" name="Google Shape;493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94" name="Google Shape;494;p8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495" name="Google Shape;495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6" name="Google Shape;496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97" name="Google Shape;497;p8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498" name="Google Shape;498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9" name="Google Shape;499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00" name="Google Shape;500;p8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501" name="Google Shape;501;p8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502" name="Google Shape;502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3" name="Google Shape;503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04" name="Google Shape;504;p8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505" name="Google Shape;505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6" name="Google Shape;506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07" name="Google Shape;507;p8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508" name="Google Shape;508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9" name="Google Shape;509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10" name="Google Shape;510;p8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511" name="Google Shape;511;p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2" name="Google Shape;512;p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13" name="Google Shape;513;p8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514" name="Google Shape;514;p8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515" name="Google Shape;515;p8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6" name="Google Shape;516;p8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7" name="Google Shape;517;p8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" name="Google Shape;518;p8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19" name="Google Shape;519;p8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520" name="Google Shape;520;p8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" name="Google Shape;521;p8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2" name="Google Shape;522;p8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3" name="Google Shape;523;p8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524" name="Google Shape;524;p8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8"/>
          <p:cNvGrpSpPr/>
          <p:nvPr/>
        </p:nvGrpSpPr>
        <p:grpSpPr>
          <a:xfrm>
            <a:off x="-220871" y="2285651"/>
            <a:ext cx="2258520" cy="2333034"/>
            <a:chOff x="5885827" y="-504529"/>
            <a:chExt cx="2196363" cy="2268826"/>
          </a:xfrm>
        </p:grpSpPr>
        <p:grpSp>
          <p:nvGrpSpPr>
            <p:cNvPr id="526" name="Google Shape;526;p8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527" name="Google Shape;527;p8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528" name="Google Shape;528;p8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8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0" name="Google Shape;530;p8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531" name="Google Shape;531;p8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8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8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4" name="Google Shape;534;p8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535" name="Google Shape;535;p8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8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8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38" name="Google Shape;538;p8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539" name="Google Shape;539;p8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540" name="Google Shape;540;p8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8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8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8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44" name="Google Shape;544;p8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545" name="Google Shape;545;p8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8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8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8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49" name="Google Shape;549;p8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9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9"/>
          <p:cNvSpPr txBox="1">
            <a:spLocks noGrp="1"/>
          </p:cNvSpPr>
          <p:nvPr>
            <p:ph type="subTitle" idx="1"/>
          </p:nvPr>
        </p:nvSpPr>
        <p:spPr>
          <a:xfrm>
            <a:off x="3974675" y="2407675"/>
            <a:ext cx="44493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553" name="Google Shape;553;p9"/>
          <p:cNvSpPr txBox="1">
            <a:spLocks noGrp="1"/>
          </p:cNvSpPr>
          <p:nvPr>
            <p:ph type="title"/>
          </p:nvPr>
        </p:nvSpPr>
        <p:spPr>
          <a:xfrm>
            <a:off x="3974699" y="1645100"/>
            <a:ext cx="444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grpSp>
        <p:nvGrpSpPr>
          <p:cNvPr id="554" name="Google Shape;554;p9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555" name="Google Shape;555;p9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9" name="Google Shape;579;p9"/>
          <p:cNvSpPr/>
          <p:nvPr/>
        </p:nvSpPr>
        <p:spPr>
          <a:xfrm>
            <a:off x="8558025" y="4106325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0" name="Google Shape;580;p9"/>
          <p:cNvGrpSpPr/>
          <p:nvPr/>
        </p:nvGrpSpPr>
        <p:grpSpPr>
          <a:xfrm>
            <a:off x="436000" y="4004175"/>
            <a:ext cx="201900" cy="437050"/>
            <a:chOff x="982800" y="2676450"/>
            <a:chExt cx="201900" cy="437050"/>
          </a:xfrm>
        </p:grpSpPr>
        <p:sp>
          <p:nvSpPr>
            <p:cNvPr id="581" name="Google Shape;581;p9"/>
            <p:cNvSpPr/>
            <p:nvPr/>
          </p:nvSpPr>
          <p:spPr>
            <a:xfrm>
              <a:off x="982800" y="2911600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1030494" y="2676450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9"/>
          <p:cNvSpPr/>
          <p:nvPr/>
        </p:nvSpPr>
        <p:spPr>
          <a:xfrm>
            <a:off x="8605719" y="4354863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84;p9"/>
          <p:cNvGrpSpPr/>
          <p:nvPr/>
        </p:nvGrpSpPr>
        <p:grpSpPr>
          <a:xfrm>
            <a:off x="-303006" y="-471193"/>
            <a:ext cx="1587751" cy="1640134"/>
            <a:chOff x="5885827" y="-504529"/>
            <a:chExt cx="2196363" cy="2268826"/>
          </a:xfrm>
        </p:grpSpPr>
        <p:grpSp>
          <p:nvGrpSpPr>
            <p:cNvPr id="585" name="Google Shape;585;p9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586" name="Google Shape;586;p9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587" name="Google Shape;587;p9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9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9" name="Google Shape;589;p9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590" name="Google Shape;590;p9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" name="Google Shape;591;p9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9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3" name="Google Shape;593;p9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594" name="Google Shape;594;p9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9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9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97" name="Google Shape;597;p9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598" name="Google Shape;598;p9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599" name="Google Shape;599;p9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9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9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9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3" name="Google Shape;603;p9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604" name="Google Shape;604;p9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9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9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" name="Google Shape;607;p9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08" name="Google Shape;608;p9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9"/>
          <p:cNvGrpSpPr/>
          <p:nvPr/>
        </p:nvGrpSpPr>
        <p:grpSpPr>
          <a:xfrm>
            <a:off x="7618813" y="363602"/>
            <a:ext cx="1097473" cy="1091614"/>
            <a:chOff x="8262230" y="2518245"/>
            <a:chExt cx="1455341" cy="1447763"/>
          </a:xfrm>
        </p:grpSpPr>
        <p:grpSp>
          <p:nvGrpSpPr>
            <p:cNvPr id="610" name="Google Shape;610;p9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611" name="Google Shape;611;p9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612" name="Google Shape;612;p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613" name="Google Shape;613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4" name="Google Shape;614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15" name="Google Shape;615;p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616" name="Google Shape;616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7" name="Google Shape;617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18" name="Google Shape;618;p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619" name="Google Shape;619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0" name="Google Shape;620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21" name="Google Shape;621;p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622" name="Google Shape;622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3" name="Google Shape;623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624" name="Google Shape;624;p9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625" name="Google Shape;625;p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626" name="Google Shape;626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7" name="Google Shape;627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28" name="Google Shape;628;p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629" name="Google Shape;629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0" name="Google Shape;630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31" name="Google Shape;631;p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632" name="Google Shape;632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3" name="Google Shape;633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34" name="Google Shape;634;p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635" name="Google Shape;635;p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6" name="Google Shape;636;p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637" name="Google Shape;637;p9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638" name="Google Shape;638;p9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639" name="Google Shape;639;p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0" name="Google Shape;640;p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1" name="Google Shape;641;p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2" name="Google Shape;642;p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43" name="Google Shape;643;p9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644" name="Google Shape;644;p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5" name="Google Shape;645;p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6" name="Google Shape;646;p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7" name="Google Shape;647;p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648" name="Google Shape;648;p9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11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11"/>
          <p:cNvSpPr txBox="1">
            <a:spLocks noGrp="1"/>
          </p:cNvSpPr>
          <p:nvPr>
            <p:ph type="title" hasCustomPrompt="1"/>
          </p:nvPr>
        </p:nvSpPr>
        <p:spPr>
          <a:xfrm>
            <a:off x="802675" y="1093675"/>
            <a:ext cx="7538700" cy="21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47" name="Google Shape;747;p11"/>
          <p:cNvSpPr txBox="1">
            <a:spLocks noGrp="1"/>
          </p:cNvSpPr>
          <p:nvPr>
            <p:ph type="subTitle" idx="1"/>
          </p:nvPr>
        </p:nvSpPr>
        <p:spPr>
          <a:xfrm>
            <a:off x="802675" y="3193975"/>
            <a:ext cx="75387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748" name="Google Shape;748;p11"/>
          <p:cNvGrpSpPr/>
          <p:nvPr/>
        </p:nvGrpSpPr>
        <p:grpSpPr>
          <a:xfrm>
            <a:off x="171533" y="147326"/>
            <a:ext cx="8800952" cy="4848842"/>
            <a:chOff x="241950" y="891700"/>
            <a:chExt cx="7136100" cy="3931600"/>
          </a:xfrm>
        </p:grpSpPr>
        <p:sp>
          <p:nvSpPr>
            <p:cNvPr id="749" name="Google Shape;749;p11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4194" y="4194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241950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1" y="144645"/>
                  </a:moveTo>
                  <a:lnTo>
                    <a:pt x="1" y="142568"/>
                  </a:lnTo>
                  <a:lnTo>
                    <a:pt x="1" y="207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99675" y="891700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1"/>
                  </a:moveTo>
                  <a:lnTo>
                    <a:pt x="270748" y="1"/>
                  </a:lnTo>
                  <a:lnTo>
                    <a:pt x="2078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399675" y="4823275"/>
              <a:ext cx="6820650" cy="25"/>
            </a:xfrm>
            <a:custGeom>
              <a:avLst/>
              <a:gdLst/>
              <a:ahLst/>
              <a:cxnLst/>
              <a:rect l="l" t="t" r="r" b="b"/>
              <a:pathLst>
                <a:path w="272826" h="1" fill="none" extrusionOk="0">
                  <a:moveTo>
                    <a:pt x="272825" y="0"/>
                  </a:moveTo>
                  <a:lnTo>
                    <a:pt x="270748" y="0"/>
                  </a:lnTo>
                  <a:lnTo>
                    <a:pt x="2078" y="0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7378025" y="1049425"/>
              <a:ext cx="25" cy="3616150"/>
            </a:xfrm>
            <a:custGeom>
              <a:avLst/>
              <a:gdLst/>
              <a:ahLst/>
              <a:cxnLst/>
              <a:rect l="l" t="t" r="r" b="b"/>
              <a:pathLst>
                <a:path w="1" h="144646" fill="none" extrusionOk="0">
                  <a:moveTo>
                    <a:pt x="0" y="144645"/>
                  </a:moveTo>
                  <a:lnTo>
                    <a:pt x="0" y="142568"/>
                  </a:lnTo>
                  <a:lnTo>
                    <a:pt x="0" y="2078"/>
                  </a:ln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4194" y="1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722030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4193"/>
                  </a:moveTo>
                  <a:lnTo>
                    <a:pt x="0" y="4193"/>
                  </a:lnTo>
                  <a:lnTo>
                    <a:pt x="0" y="0"/>
                  </a:lnTo>
                  <a:lnTo>
                    <a:pt x="4193" y="0"/>
                  </a:lnTo>
                  <a:lnTo>
                    <a:pt x="4193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7325125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2078"/>
                  </a:moveTo>
                  <a:lnTo>
                    <a:pt x="0" y="2078"/>
                  </a:lnTo>
                  <a:lnTo>
                    <a:pt x="0" y="1"/>
                  </a:lnTo>
                  <a:lnTo>
                    <a:pt x="2116" y="1"/>
                  </a:lnTo>
                  <a:lnTo>
                    <a:pt x="2116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7168350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2116"/>
                  </a:moveTo>
                  <a:lnTo>
                    <a:pt x="1" y="2116"/>
                  </a:lnTo>
                  <a:lnTo>
                    <a:pt x="1" y="0"/>
                  </a:lnTo>
                  <a:lnTo>
                    <a:pt x="2078" y="0"/>
                  </a:lnTo>
                  <a:lnTo>
                    <a:pt x="2078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7273175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4194"/>
                  </a:moveTo>
                  <a:lnTo>
                    <a:pt x="1" y="4194"/>
                  </a:lnTo>
                  <a:lnTo>
                    <a:pt x="1" y="1"/>
                  </a:lnTo>
                  <a:lnTo>
                    <a:pt x="4194" y="1"/>
                  </a:lnTo>
                  <a:lnTo>
                    <a:pt x="4194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722030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4193" y="1"/>
                  </a:moveTo>
                  <a:lnTo>
                    <a:pt x="0" y="1"/>
                  </a:lnTo>
                  <a:lnTo>
                    <a:pt x="0" y="4194"/>
                  </a:lnTo>
                  <a:lnTo>
                    <a:pt x="4193" y="4194"/>
                  </a:lnTo>
                  <a:lnTo>
                    <a:pt x="4193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7325125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2116" y="1"/>
                  </a:moveTo>
                  <a:lnTo>
                    <a:pt x="0" y="1"/>
                  </a:lnTo>
                  <a:lnTo>
                    <a:pt x="0" y="2078"/>
                  </a:lnTo>
                  <a:lnTo>
                    <a:pt x="2116" y="2078"/>
                  </a:lnTo>
                  <a:lnTo>
                    <a:pt x="2116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7168350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2078" y="1"/>
                  </a:moveTo>
                  <a:lnTo>
                    <a:pt x="1" y="1"/>
                  </a:lnTo>
                  <a:lnTo>
                    <a:pt x="1" y="2117"/>
                  </a:lnTo>
                  <a:lnTo>
                    <a:pt x="2078" y="2117"/>
                  </a:lnTo>
                  <a:lnTo>
                    <a:pt x="2078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7273175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4194" y="1"/>
                  </a:moveTo>
                  <a:lnTo>
                    <a:pt x="1" y="1"/>
                  </a:lnTo>
                  <a:lnTo>
                    <a:pt x="1" y="4194"/>
                  </a:lnTo>
                  <a:lnTo>
                    <a:pt x="4194" y="4194"/>
                  </a:lnTo>
                  <a:lnTo>
                    <a:pt x="4194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294850" y="46655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4193"/>
                  </a:moveTo>
                  <a:lnTo>
                    <a:pt x="4194" y="4193"/>
                  </a:lnTo>
                  <a:lnTo>
                    <a:pt x="4194" y="0"/>
                  </a:lnTo>
                  <a:lnTo>
                    <a:pt x="1" y="0"/>
                  </a:lnTo>
                  <a:lnTo>
                    <a:pt x="1" y="4193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241950" y="4613600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2078"/>
                  </a:moveTo>
                  <a:lnTo>
                    <a:pt x="2117" y="2078"/>
                  </a:lnTo>
                  <a:lnTo>
                    <a:pt x="2117" y="1"/>
                  </a:lnTo>
                  <a:lnTo>
                    <a:pt x="1" y="1"/>
                  </a:lnTo>
                  <a:lnTo>
                    <a:pt x="1" y="2078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399675" y="4770375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2116"/>
                  </a:moveTo>
                  <a:lnTo>
                    <a:pt x="2078" y="2116"/>
                  </a:lnTo>
                  <a:lnTo>
                    <a:pt x="2078" y="0"/>
                  </a:lnTo>
                  <a:lnTo>
                    <a:pt x="1" y="0"/>
                  </a:lnTo>
                  <a:lnTo>
                    <a:pt x="1" y="2116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241950" y="4718425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4194"/>
                  </a:moveTo>
                  <a:lnTo>
                    <a:pt x="4194" y="4194"/>
                  </a:lnTo>
                  <a:lnTo>
                    <a:pt x="4194" y="1"/>
                  </a:lnTo>
                  <a:lnTo>
                    <a:pt x="1" y="1"/>
                  </a:lnTo>
                  <a:lnTo>
                    <a:pt x="1" y="4194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294850" y="94460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241950" y="1049425"/>
              <a:ext cx="52925" cy="51975"/>
            </a:xfrm>
            <a:custGeom>
              <a:avLst/>
              <a:gdLst/>
              <a:ahLst/>
              <a:cxnLst/>
              <a:rect l="l" t="t" r="r" b="b"/>
              <a:pathLst>
                <a:path w="2117" h="2079" fill="none" extrusionOk="0">
                  <a:moveTo>
                    <a:pt x="1" y="1"/>
                  </a:moveTo>
                  <a:lnTo>
                    <a:pt x="2117" y="1"/>
                  </a:lnTo>
                  <a:lnTo>
                    <a:pt x="2117" y="2078"/>
                  </a:lnTo>
                  <a:lnTo>
                    <a:pt x="1" y="2078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399675" y="891700"/>
              <a:ext cx="51975" cy="52925"/>
            </a:xfrm>
            <a:custGeom>
              <a:avLst/>
              <a:gdLst/>
              <a:ahLst/>
              <a:cxnLst/>
              <a:rect l="l" t="t" r="r" b="b"/>
              <a:pathLst>
                <a:path w="2079" h="2117" fill="none" extrusionOk="0">
                  <a:moveTo>
                    <a:pt x="1" y="1"/>
                  </a:moveTo>
                  <a:lnTo>
                    <a:pt x="2078" y="1"/>
                  </a:lnTo>
                  <a:lnTo>
                    <a:pt x="2078" y="2117"/>
                  </a:lnTo>
                  <a:lnTo>
                    <a:pt x="1" y="2117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241950" y="891700"/>
              <a:ext cx="104875" cy="104875"/>
            </a:xfrm>
            <a:custGeom>
              <a:avLst/>
              <a:gdLst/>
              <a:ahLst/>
              <a:cxnLst/>
              <a:rect l="l" t="t" r="r" b="b"/>
              <a:pathLst>
                <a:path w="4195" h="4195" fill="none" extrusionOk="0">
                  <a:moveTo>
                    <a:pt x="1" y="1"/>
                  </a:moveTo>
                  <a:lnTo>
                    <a:pt x="4194" y="1"/>
                  </a:lnTo>
                  <a:lnTo>
                    <a:pt x="4194" y="4194"/>
                  </a:lnTo>
                  <a:lnTo>
                    <a:pt x="1" y="4194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11"/>
          <p:cNvSpPr/>
          <p:nvPr/>
        </p:nvSpPr>
        <p:spPr>
          <a:xfrm>
            <a:off x="1107488" y="360947"/>
            <a:ext cx="2560757" cy="928611"/>
          </a:xfrm>
          <a:custGeom>
            <a:avLst/>
            <a:gdLst/>
            <a:ahLst/>
            <a:cxnLst/>
            <a:rect l="l" t="t" r="r" b="b"/>
            <a:pathLst>
              <a:path w="126037" h="45705" extrusionOk="0">
                <a:moveTo>
                  <a:pt x="38432" y="1"/>
                </a:moveTo>
                <a:lnTo>
                  <a:pt x="37873" y="113"/>
                </a:lnTo>
                <a:lnTo>
                  <a:pt x="37369" y="225"/>
                </a:lnTo>
                <a:lnTo>
                  <a:pt x="36866" y="393"/>
                </a:lnTo>
                <a:lnTo>
                  <a:pt x="36362" y="616"/>
                </a:lnTo>
                <a:lnTo>
                  <a:pt x="35915" y="896"/>
                </a:lnTo>
                <a:lnTo>
                  <a:pt x="35467" y="1232"/>
                </a:lnTo>
                <a:lnTo>
                  <a:pt x="35075" y="1567"/>
                </a:lnTo>
                <a:lnTo>
                  <a:pt x="34740" y="1959"/>
                </a:lnTo>
                <a:lnTo>
                  <a:pt x="34404" y="2406"/>
                </a:lnTo>
                <a:lnTo>
                  <a:pt x="34124" y="2854"/>
                </a:lnTo>
                <a:lnTo>
                  <a:pt x="33901" y="3357"/>
                </a:lnTo>
                <a:lnTo>
                  <a:pt x="33733" y="3861"/>
                </a:lnTo>
                <a:lnTo>
                  <a:pt x="33565" y="4364"/>
                </a:lnTo>
                <a:lnTo>
                  <a:pt x="33509" y="4924"/>
                </a:lnTo>
                <a:lnTo>
                  <a:pt x="33453" y="5483"/>
                </a:lnTo>
                <a:lnTo>
                  <a:pt x="33453" y="5875"/>
                </a:lnTo>
                <a:lnTo>
                  <a:pt x="33453" y="6434"/>
                </a:lnTo>
                <a:lnTo>
                  <a:pt x="33341" y="6994"/>
                </a:lnTo>
                <a:lnTo>
                  <a:pt x="33229" y="7553"/>
                </a:lnTo>
                <a:lnTo>
                  <a:pt x="33062" y="8056"/>
                </a:lnTo>
                <a:lnTo>
                  <a:pt x="32838" y="8504"/>
                </a:lnTo>
                <a:lnTo>
                  <a:pt x="32558" y="8952"/>
                </a:lnTo>
                <a:lnTo>
                  <a:pt x="32222" y="9399"/>
                </a:lnTo>
                <a:lnTo>
                  <a:pt x="31887" y="9791"/>
                </a:lnTo>
                <a:lnTo>
                  <a:pt x="31495" y="10126"/>
                </a:lnTo>
                <a:lnTo>
                  <a:pt x="31048" y="10462"/>
                </a:lnTo>
                <a:lnTo>
                  <a:pt x="30600" y="10742"/>
                </a:lnTo>
                <a:lnTo>
                  <a:pt x="30097" y="10965"/>
                </a:lnTo>
                <a:lnTo>
                  <a:pt x="29593" y="11133"/>
                </a:lnTo>
                <a:lnTo>
                  <a:pt x="29090" y="11301"/>
                </a:lnTo>
                <a:lnTo>
                  <a:pt x="28530" y="11357"/>
                </a:lnTo>
                <a:lnTo>
                  <a:pt x="27971" y="11413"/>
                </a:lnTo>
                <a:lnTo>
                  <a:pt x="4923" y="11413"/>
                </a:lnTo>
                <a:lnTo>
                  <a:pt x="4363" y="11525"/>
                </a:lnTo>
                <a:lnTo>
                  <a:pt x="3860" y="11637"/>
                </a:lnTo>
                <a:lnTo>
                  <a:pt x="3357" y="11861"/>
                </a:lnTo>
                <a:lnTo>
                  <a:pt x="2853" y="12084"/>
                </a:lnTo>
                <a:lnTo>
                  <a:pt x="2405" y="12364"/>
                </a:lnTo>
                <a:lnTo>
                  <a:pt x="2014" y="12644"/>
                </a:lnTo>
                <a:lnTo>
                  <a:pt x="1622" y="13035"/>
                </a:lnTo>
                <a:lnTo>
                  <a:pt x="1231" y="13427"/>
                </a:lnTo>
                <a:lnTo>
                  <a:pt x="895" y="13818"/>
                </a:lnTo>
                <a:lnTo>
                  <a:pt x="671" y="14266"/>
                </a:lnTo>
                <a:lnTo>
                  <a:pt x="392" y="14769"/>
                </a:lnTo>
                <a:lnTo>
                  <a:pt x="224" y="15273"/>
                </a:lnTo>
                <a:lnTo>
                  <a:pt x="112" y="15832"/>
                </a:lnTo>
                <a:lnTo>
                  <a:pt x="0" y="16336"/>
                </a:lnTo>
                <a:lnTo>
                  <a:pt x="0" y="16895"/>
                </a:lnTo>
                <a:lnTo>
                  <a:pt x="0" y="17287"/>
                </a:lnTo>
                <a:lnTo>
                  <a:pt x="0" y="17902"/>
                </a:lnTo>
                <a:lnTo>
                  <a:pt x="112" y="18406"/>
                </a:lnTo>
                <a:lnTo>
                  <a:pt x="224" y="18965"/>
                </a:lnTo>
                <a:lnTo>
                  <a:pt x="392" y="19469"/>
                </a:lnTo>
                <a:lnTo>
                  <a:pt x="671" y="19916"/>
                </a:lnTo>
                <a:lnTo>
                  <a:pt x="895" y="20420"/>
                </a:lnTo>
                <a:lnTo>
                  <a:pt x="1231" y="20811"/>
                </a:lnTo>
                <a:lnTo>
                  <a:pt x="1622" y="21203"/>
                </a:lnTo>
                <a:lnTo>
                  <a:pt x="2014" y="21594"/>
                </a:lnTo>
                <a:lnTo>
                  <a:pt x="2405" y="21874"/>
                </a:lnTo>
                <a:lnTo>
                  <a:pt x="2853" y="22154"/>
                </a:lnTo>
                <a:lnTo>
                  <a:pt x="3357" y="22377"/>
                </a:lnTo>
                <a:lnTo>
                  <a:pt x="3860" y="22601"/>
                </a:lnTo>
                <a:lnTo>
                  <a:pt x="4363" y="22713"/>
                </a:lnTo>
                <a:lnTo>
                  <a:pt x="4923" y="22825"/>
                </a:lnTo>
                <a:lnTo>
                  <a:pt x="49788" y="22825"/>
                </a:lnTo>
                <a:lnTo>
                  <a:pt x="50347" y="22881"/>
                </a:lnTo>
                <a:lnTo>
                  <a:pt x="50907" y="22937"/>
                </a:lnTo>
                <a:lnTo>
                  <a:pt x="51410" y="23105"/>
                </a:lnTo>
                <a:lnTo>
                  <a:pt x="51914" y="23273"/>
                </a:lnTo>
                <a:lnTo>
                  <a:pt x="52417" y="23496"/>
                </a:lnTo>
                <a:lnTo>
                  <a:pt x="52865" y="23776"/>
                </a:lnTo>
                <a:lnTo>
                  <a:pt x="53312" y="24112"/>
                </a:lnTo>
                <a:lnTo>
                  <a:pt x="53704" y="24447"/>
                </a:lnTo>
                <a:lnTo>
                  <a:pt x="54040" y="24839"/>
                </a:lnTo>
                <a:lnTo>
                  <a:pt x="54375" y="25286"/>
                </a:lnTo>
                <a:lnTo>
                  <a:pt x="54655" y="25734"/>
                </a:lnTo>
                <a:lnTo>
                  <a:pt x="54879" y="26181"/>
                </a:lnTo>
                <a:lnTo>
                  <a:pt x="55047" y="26685"/>
                </a:lnTo>
                <a:lnTo>
                  <a:pt x="55158" y="27244"/>
                </a:lnTo>
                <a:lnTo>
                  <a:pt x="55270" y="27804"/>
                </a:lnTo>
                <a:lnTo>
                  <a:pt x="55270" y="28363"/>
                </a:lnTo>
                <a:lnTo>
                  <a:pt x="55270" y="28755"/>
                </a:lnTo>
                <a:lnTo>
                  <a:pt x="55270" y="29314"/>
                </a:lnTo>
                <a:lnTo>
                  <a:pt x="55158" y="29874"/>
                </a:lnTo>
                <a:lnTo>
                  <a:pt x="55047" y="30377"/>
                </a:lnTo>
                <a:lnTo>
                  <a:pt x="54879" y="30881"/>
                </a:lnTo>
                <a:lnTo>
                  <a:pt x="54655" y="31384"/>
                </a:lnTo>
                <a:lnTo>
                  <a:pt x="54375" y="31832"/>
                </a:lnTo>
                <a:lnTo>
                  <a:pt x="54040" y="32223"/>
                </a:lnTo>
                <a:lnTo>
                  <a:pt x="53704" y="32615"/>
                </a:lnTo>
                <a:lnTo>
                  <a:pt x="53312" y="33006"/>
                </a:lnTo>
                <a:lnTo>
                  <a:pt x="52865" y="33286"/>
                </a:lnTo>
                <a:lnTo>
                  <a:pt x="52417" y="33566"/>
                </a:lnTo>
                <a:lnTo>
                  <a:pt x="51914" y="33845"/>
                </a:lnTo>
                <a:lnTo>
                  <a:pt x="51410" y="34013"/>
                </a:lnTo>
                <a:lnTo>
                  <a:pt x="50907" y="34125"/>
                </a:lnTo>
                <a:lnTo>
                  <a:pt x="50347" y="34237"/>
                </a:lnTo>
                <a:lnTo>
                  <a:pt x="23048" y="34237"/>
                </a:lnTo>
                <a:lnTo>
                  <a:pt x="22489" y="34293"/>
                </a:lnTo>
                <a:lnTo>
                  <a:pt x="21929" y="34349"/>
                </a:lnTo>
                <a:lnTo>
                  <a:pt x="21370" y="34517"/>
                </a:lnTo>
                <a:lnTo>
                  <a:pt x="20866" y="34685"/>
                </a:lnTo>
                <a:lnTo>
                  <a:pt x="20419" y="34908"/>
                </a:lnTo>
                <a:lnTo>
                  <a:pt x="19915" y="35188"/>
                </a:lnTo>
                <a:lnTo>
                  <a:pt x="19524" y="35524"/>
                </a:lnTo>
                <a:lnTo>
                  <a:pt x="19132" y="35859"/>
                </a:lnTo>
                <a:lnTo>
                  <a:pt x="18796" y="36251"/>
                </a:lnTo>
                <a:lnTo>
                  <a:pt x="18461" y="36698"/>
                </a:lnTo>
                <a:lnTo>
                  <a:pt x="18181" y="37146"/>
                </a:lnTo>
                <a:lnTo>
                  <a:pt x="17957" y="37649"/>
                </a:lnTo>
                <a:lnTo>
                  <a:pt x="17734" y="38153"/>
                </a:lnTo>
                <a:lnTo>
                  <a:pt x="17622" y="38656"/>
                </a:lnTo>
                <a:lnTo>
                  <a:pt x="17510" y="39216"/>
                </a:lnTo>
                <a:lnTo>
                  <a:pt x="17510" y="39775"/>
                </a:lnTo>
                <a:lnTo>
                  <a:pt x="17510" y="40167"/>
                </a:lnTo>
                <a:lnTo>
                  <a:pt x="17510" y="40726"/>
                </a:lnTo>
                <a:lnTo>
                  <a:pt x="17622" y="41286"/>
                </a:lnTo>
                <a:lnTo>
                  <a:pt x="17734" y="41789"/>
                </a:lnTo>
                <a:lnTo>
                  <a:pt x="17957" y="42293"/>
                </a:lnTo>
                <a:lnTo>
                  <a:pt x="18181" y="42796"/>
                </a:lnTo>
                <a:lnTo>
                  <a:pt x="18461" y="43244"/>
                </a:lnTo>
                <a:lnTo>
                  <a:pt x="18796" y="43691"/>
                </a:lnTo>
                <a:lnTo>
                  <a:pt x="19132" y="44083"/>
                </a:lnTo>
                <a:lnTo>
                  <a:pt x="19524" y="44418"/>
                </a:lnTo>
                <a:lnTo>
                  <a:pt x="19915" y="44754"/>
                </a:lnTo>
                <a:lnTo>
                  <a:pt x="20419" y="45034"/>
                </a:lnTo>
                <a:lnTo>
                  <a:pt x="20866" y="45257"/>
                </a:lnTo>
                <a:lnTo>
                  <a:pt x="21370" y="45425"/>
                </a:lnTo>
                <a:lnTo>
                  <a:pt x="21929" y="45593"/>
                </a:lnTo>
                <a:lnTo>
                  <a:pt x="22489" y="45649"/>
                </a:lnTo>
                <a:lnTo>
                  <a:pt x="23048" y="45705"/>
                </a:lnTo>
                <a:lnTo>
                  <a:pt x="107016" y="45705"/>
                </a:lnTo>
                <a:lnTo>
                  <a:pt x="107632" y="45649"/>
                </a:lnTo>
                <a:lnTo>
                  <a:pt x="108135" y="45593"/>
                </a:lnTo>
                <a:lnTo>
                  <a:pt x="108695" y="45425"/>
                </a:lnTo>
                <a:lnTo>
                  <a:pt x="109198" y="45257"/>
                </a:lnTo>
                <a:lnTo>
                  <a:pt x="109646" y="45034"/>
                </a:lnTo>
                <a:lnTo>
                  <a:pt x="110149" y="44754"/>
                </a:lnTo>
                <a:lnTo>
                  <a:pt x="110541" y="44418"/>
                </a:lnTo>
                <a:lnTo>
                  <a:pt x="110932" y="44083"/>
                </a:lnTo>
                <a:lnTo>
                  <a:pt x="111324" y="43691"/>
                </a:lnTo>
                <a:lnTo>
                  <a:pt x="111604" y="43244"/>
                </a:lnTo>
                <a:lnTo>
                  <a:pt x="111883" y="42796"/>
                </a:lnTo>
                <a:lnTo>
                  <a:pt x="112107" y="42293"/>
                </a:lnTo>
                <a:lnTo>
                  <a:pt x="112331" y="41789"/>
                </a:lnTo>
                <a:lnTo>
                  <a:pt x="112443" y="41286"/>
                </a:lnTo>
                <a:lnTo>
                  <a:pt x="112555" y="40726"/>
                </a:lnTo>
                <a:lnTo>
                  <a:pt x="112555" y="40167"/>
                </a:lnTo>
                <a:lnTo>
                  <a:pt x="112555" y="39775"/>
                </a:lnTo>
                <a:lnTo>
                  <a:pt x="112555" y="39216"/>
                </a:lnTo>
                <a:lnTo>
                  <a:pt x="112443" y="38656"/>
                </a:lnTo>
                <a:lnTo>
                  <a:pt x="112331" y="38153"/>
                </a:lnTo>
                <a:lnTo>
                  <a:pt x="112107" y="37649"/>
                </a:lnTo>
                <a:lnTo>
                  <a:pt x="111883" y="37146"/>
                </a:lnTo>
                <a:lnTo>
                  <a:pt x="111604" y="36698"/>
                </a:lnTo>
                <a:lnTo>
                  <a:pt x="111324" y="36251"/>
                </a:lnTo>
                <a:lnTo>
                  <a:pt x="110932" y="35859"/>
                </a:lnTo>
                <a:lnTo>
                  <a:pt x="110541" y="35524"/>
                </a:lnTo>
                <a:lnTo>
                  <a:pt x="110149" y="35188"/>
                </a:lnTo>
                <a:lnTo>
                  <a:pt x="109646" y="34908"/>
                </a:lnTo>
                <a:lnTo>
                  <a:pt x="109198" y="34685"/>
                </a:lnTo>
                <a:lnTo>
                  <a:pt x="108695" y="34517"/>
                </a:lnTo>
                <a:lnTo>
                  <a:pt x="108135" y="34349"/>
                </a:lnTo>
                <a:lnTo>
                  <a:pt x="107632" y="34293"/>
                </a:lnTo>
                <a:lnTo>
                  <a:pt x="107016" y="34237"/>
                </a:lnTo>
                <a:lnTo>
                  <a:pt x="106457" y="34237"/>
                </a:lnTo>
                <a:lnTo>
                  <a:pt x="105954" y="34125"/>
                </a:lnTo>
                <a:lnTo>
                  <a:pt x="105394" y="34013"/>
                </a:lnTo>
                <a:lnTo>
                  <a:pt x="104891" y="33845"/>
                </a:lnTo>
                <a:lnTo>
                  <a:pt x="104387" y="33566"/>
                </a:lnTo>
                <a:lnTo>
                  <a:pt x="103940" y="33286"/>
                </a:lnTo>
                <a:lnTo>
                  <a:pt x="103548" y="33006"/>
                </a:lnTo>
                <a:lnTo>
                  <a:pt x="103156" y="32615"/>
                </a:lnTo>
                <a:lnTo>
                  <a:pt x="102765" y="32223"/>
                </a:lnTo>
                <a:lnTo>
                  <a:pt x="102485" y="31832"/>
                </a:lnTo>
                <a:lnTo>
                  <a:pt x="102205" y="31384"/>
                </a:lnTo>
                <a:lnTo>
                  <a:pt x="101982" y="30881"/>
                </a:lnTo>
                <a:lnTo>
                  <a:pt x="101758" y="30377"/>
                </a:lnTo>
                <a:lnTo>
                  <a:pt x="101646" y="29874"/>
                </a:lnTo>
                <a:lnTo>
                  <a:pt x="101534" y="29314"/>
                </a:lnTo>
                <a:lnTo>
                  <a:pt x="101534" y="28755"/>
                </a:lnTo>
                <a:lnTo>
                  <a:pt x="101534" y="28363"/>
                </a:lnTo>
                <a:lnTo>
                  <a:pt x="101534" y="27804"/>
                </a:lnTo>
                <a:lnTo>
                  <a:pt x="101646" y="27244"/>
                </a:lnTo>
                <a:lnTo>
                  <a:pt x="101758" y="26685"/>
                </a:lnTo>
                <a:lnTo>
                  <a:pt x="101982" y="26181"/>
                </a:lnTo>
                <a:lnTo>
                  <a:pt x="102205" y="25734"/>
                </a:lnTo>
                <a:lnTo>
                  <a:pt x="102485" y="25286"/>
                </a:lnTo>
                <a:lnTo>
                  <a:pt x="102765" y="24839"/>
                </a:lnTo>
                <a:lnTo>
                  <a:pt x="103156" y="24447"/>
                </a:lnTo>
                <a:lnTo>
                  <a:pt x="103548" y="24112"/>
                </a:lnTo>
                <a:lnTo>
                  <a:pt x="103940" y="23776"/>
                </a:lnTo>
                <a:lnTo>
                  <a:pt x="104387" y="23496"/>
                </a:lnTo>
                <a:lnTo>
                  <a:pt x="104891" y="23273"/>
                </a:lnTo>
                <a:lnTo>
                  <a:pt x="105394" y="23105"/>
                </a:lnTo>
                <a:lnTo>
                  <a:pt x="105954" y="22937"/>
                </a:lnTo>
                <a:lnTo>
                  <a:pt x="106457" y="22881"/>
                </a:lnTo>
                <a:lnTo>
                  <a:pt x="107016" y="22825"/>
                </a:lnTo>
                <a:lnTo>
                  <a:pt x="121114" y="22825"/>
                </a:lnTo>
                <a:lnTo>
                  <a:pt x="121673" y="22713"/>
                </a:lnTo>
                <a:lnTo>
                  <a:pt x="122177" y="22601"/>
                </a:lnTo>
                <a:lnTo>
                  <a:pt x="122680" y="22377"/>
                </a:lnTo>
                <a:lnTo>
                  <a:pt x="123184" y="22154"/>
                </a:lnTo>
                <a:lnTo>
                  <a:pt x="123631" y="21874"/>
                </a:lnTo>
                <a:lnTo>
                  <a:pt x="124079" y="21594"/>
                </a:lnTo>
                <a:lnTo>
                  <a:pt x="124470" y="21203"/>
                </a:lnTo>
                <a:lnTo>
                  <a:pt x="124806" y="20811"/>
                </a:lnTo>
                <a:lnTo>
                  <a:pt x="125142" y="20420"/>
                </a:lnTo>
                <a:lnTo>
                  <a:pt x="125421" y="19916"/>
                </a:lnTo>
                <a:lnTo>
                  <a:pt x="125645" y="19469"/>
                </a:lnTo>
                <a:lnTo>
                  <a:pt x="125813" y="18965"/>
                </a:lnTo>
                <a:lnTo>
                  <a:pt x="125925" y="18406"/>
                </a:lnTo>
                <a:lnTo>
                  <a:pt x="126037" y="17902"/>
                </a:lnTo>
                <a:lnTo>
                  <a:pt x="126037" y="17287"/>
                </a:lnTo>
                <a:lnTo>
                  <a:pt x="126037" y="16895"/>
                </a:lnTo>
                <a:lnTo>
                  <a:pt x="126037" y="16336"/>
                </a:lnTo>
                <a:lnTo>
                  <a:pt x="125925" y="15832"/>
                </a:lnTo>
                <a:lnTo>
                  <a:pt x="125813" y="15273"/>
                </a:lnTo>
                <a:lnTo>
                  <a:pt x="125645" y="14769"/>
                </a:lnTo>
                <a:lnTo>
                  <a:pt x="125421" y="14266"/>
                </a:lnTo>
                <a:lnTo>
                  <a:pt x="125142" y="13818"/>
                </a:lnTo>
                <a:lnTo>
                  <a:pt x="124806" y="13427"/>
                </a:lnTo>
                <a:lnTo>
                  <a:pt x="124470" y="13035"/>
                </a:lnTo>
                <a:lnTo>
                  <a:pt x="124079" y="12644"/>
                </a:lnTo>
                <a:lnTo>
                  <a:pt x="123631" y="12364"/>
                </a:lnTo>
                <a:lnTo>
                  <a:pt x="123184" y="12084"/>
                </a:lnTo>
                <a:lnTo>
                  <a:pt x="122680" y="11861"/>
                </a:lnTo>
                <a:lnTo>
                  <a:pt x="122177" y="11637"/>
                </a:lnTo>
                <a:lnTo>
                  <a:pt x="121673" y="11525"/>
                </a:lnTo>
                <a:lnTo>
                  <a:pt x="121114" y="11413"/>
                </a:lnTo>
                <a:lnTo>
                  <a:pt x="85199" y="11413"/>
                </a:lnTo>
                <a:lnTo>
                  <a:pt x="84640" y="11357"/>
                </a:lnTo>
                <a:lnTo>
                  <a:pt x="84136" y="11301"/>
                </a:lnTo>
                <a:lnTo>
                  <a:pt x="83577" y="11133"/>
                </a:lnTo>
                <a:lnTo>
                  <a:pt x="83073" y="10965"/>
                </a:lnTo>
                <a:lnTo>
                  <a:pt x="82570" y="10742"/>
                </a:lnTo>
                <a:lnTo>
                  <a:pt x="82122" y="10462"/>
                </a:lnTo>
                <a:lnTo>
                  <a:pt x="81731" y="10126"/>
                </a:lnTo>
                <a:lnTo>
                  <a:pt x="81339" y="9791"/>
                </a:lnTo>
                <a:lnTo>
                  <a:pt x="80948" y="9399"/>
                </a:lnTo>
                <a:lnTo>
                  <a:pt x="80668" y="8952"/>
                </a:lnTo>
                <a:lnTo>
                  <a:pt x="80388" y="8504"/>
                </a:lnTo>
                <a:lnTo>
                  <a:pt x="80164" y="8056"/>
                </a:lnTo>
                <a:lnTo>
                  <a:pt x="79941" y="7553"/>
                </a:lnTo>
                <a:lnTo>
                  <a:pt x="79829" y="6994"/>
                </a:lnTo>
                <a:lnTo>
                  <a:pt x="79717" y="6434"/>
                </a:lnTo>
                <a:lnTo>
                  <a:pt x="79717" y="5875"/>
                </a:lnTo>
                <a:lnTo>
                  <a:pt x="79717" y="5483"/>
                </a:lnTo>
                <a:lnTo>
                  <a:pt x="79661" y="4924"/>
                </a:lnTo>
                <a:lnTo>
                  <a:pt x="79605" y="4364"/>
                </a:lnTo>
                <a:lnTo>
                  <a:pt x="79437" y="3861"/>
                </a:lnTo>
                <a:lnTo>
                  <a:pt x="79269" y="3357"/>
                </a:lnTo>
                <a:lnTo>
                  <a:pt x="79046" y="2854"/>
                </a:lnTo>
                <a:lnTo>
                  <a:pt x="78766" y="2406"/>
                </a:lnTo>
                <a:lnTo>
                  <a:pt x="78430" y="1959"/>
                </a:lnTo>
                <a:lnTo>
                  <a:pt x="78095" y="1567"/>
                </a:lnTo>
                <a:lnTo>
                  <a:pt x="77703" y="1232"/>
                </a:lnTo>
                <a:lnTo>
                  <a:pt x="77255" y="896"/>
                </a:lnTo>
                <a:lnTo>
                  <a:pt x="76808" y="616"/>
                </a:lnTo>
                <a:lnTo>
                  <a:pt x="76360" y="393"/>
                </a:lnTo>
                <a:lnTo>
                  <a:pt x="75857" y="225"/>
                </a:lnTo>
                <a:lnTo>
                  <a:pt x="75297" y="113"/>
                </a:lnTo>
                <a:lnTo>
                  <a:pt x="74738" y="1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1"/>
          <p:cNvSpPr/>
          <p:nvPr/>
        </p:nvSpPr>
        <p:spPr>
          <a:xfrm>
            <a:off x="5862099" y="3691063"/>
            <a:ext cx="2561895" cy="1160475"/>
          </a:xfrm>
          <a:custGeom>
            <a:avLst/>
            <a:gdLst/>
            <a:ahLst/>
            <a:cxnLst/>
            <a:rect l="l" t="t" r="r" b="b"/>
            <a:pathLst>
              <a:path w="126093" h="57117" extrusionOk="0">
                <a:moveTo>
                  <a:pt x="36083" y="0"/>
                </a:moveTo>
                <a:lnTo>
                  <a:pt x="35523" y="56"/>
                </a:lnTo>
                <a:lnTo>
                  <a:pt x="34908" y="112"/>
                </a:lnTo>
                <a:lnTo>
                  <a:pt x="34405" y="280"/>
                </a:lnTo>
                <a:lnTo>
                  <a:pt x="33845" y="448"/>
                </a:lnTo>
                <a:lnTo>
                  <a:pt x="33398" y="727"/>
                </a:lnTo>
                <a:lnTo>
                  <a:pt x="32894" y="1007"/>
                </a:lnTo>
                <a:lnTo>
                  <a:pt x="32447" y="1343"/>
                </a:lnTo>
                <a:lnTo>
                  <a:pt x="32055" y="1678"/>
                </a:lnTo>
                <a:lnTo>
                  <a:pt x="31719" y="2070"/>
                </a:lnTo>
                <a:lnTo>
                  <a:pt x="31384" y="2517"/>
                </a:lnTo>
                <a:lnTo>
                  <a:pt x="31104" y="3021"/>
                </a:lnTo>
                <a:lnTo>
                  <a:pt x="30824" y="3468"/>
                </a:lnTo>
                <a:lnTo>
                  <a:pt x="30656" y="4028"/>
                </a:lnTo>
                <a:lnTo>
                  <a:pt x="30489" y="4531"/>
                </a:lnTo>
                <a:lnTo>
                  <a:pt x="30433" y="5147"/>
                </a:lnTo>
                <a:lnTo>
                  <a:pt x="30377" y="5706"/>
                </a:lnTo>
                <a:lnTo>
                  <a:pt x="30377" y="5762"/>
                </a:lnTo>
                <a:lnTo>
                  <a:pt x="30433" y="6321"/>
                </a:lnTo>
                <a:lnTo>
                  <a:pt x="30489" y="6937"/>
                </a:lnTo>
                <a:lnTo>
                  <a:pt x="30656" y="7440"/>
                </a:lnTo>
                <a:lnTo>
                  <a:pt x="30824" y="8000"/>
                </a:lnTo>
                <a:lnTo>
                  <a:pt x="31104" y="8447"/>
                </a:lnTo>
                <a:lnTo>
                  <a:pt x="31384" y="8951"/>
                </a:lnTo>
                <a:lnTo>
                  <a:pt x="31719" y="9398"/>
                </a:lnTo>
                <a:lnTo>
                  <a:pt x="32055" y="9790"/>
                </a:lnTo>
                <a:lnTo>
                  <a:pt x="32447" y="10125"/>
                </a:lnTo>
                <a:lnTo>
                  <a:pt x="32894" y="10461"/>
                </a:lnTo>
                <a:lnTo>
                  <a:pt x="33398" y="10741"/>
                </a:lnTo>
                <a:lnTo>
                  <a:pt x="33845" y="11020"/>
                </a:lnTo>
                <a:lnTo>
                  <a:pt x="34405" y="11188"/>
                </a:lnTo>
                <a:lnTo>
                  <a:pt x="34908" y="11356"/>
                </a:lnTo>
                <a:lnTo>
                  <a:pt x="35523" y="11412"/>
                </a:lnTo>
                <a:lnTo>
                  <a:pt x="36083" y="11468"/>
                </a:lnTo>
                <a:lnTo>
                  <a:pt x="45761" y="11468"/>
                </a:lnTo>
                <a:lnTo>
                  <a:pt x="46376" y="11580"/>
                </a:lnTo>
                <a:lnTo>
                  <a:pt x="46880" y="11692"/>
                </a:lnTo>
                <a:lnTo>
                  <a:pt x="47439" y="11916"/>
                </a:lnTo>
                <a:lnTo>
                  <a:pt x="47886" y="12139"/>
                </a:lnTo>
                <a:lnTo>
                  <a:pt x="48390" y="12419"/>
                </a:lnTo>
                <a:lnTo>
                  <a:pt x="48837" y="12755"/>
                </a:lnTo>
                <a:lnTo>
                  <a:pt x="49229" y="13090"/>
                </a:lnTo>
                <a:lnTo>
                  <a:pt x="49565" y="13538"/>
                </a:lnTo>
                <a:lnTo>
                  <a:pt x="49900" y="13929"/>
                </a:lnTo>
                <a:lnTo>
                  <a:pt x="50180" y="14433"/>
                </a:lnTo>
                <a:lnTo>
                  <a:pt x="50460" y="14936"/>
                </a:lnTo>
                <a:lnTo>
                  <a:pt x="50628" y="15440"/>
                </a:lnTo>
                <a:lnTo>
                  <a:pt x="50795" y="15999"/>
                </a:lnTo>
                <a:lnTo>
                  <a:pt x="50851" y="16559"/>
                </a:lnTo>
                <a:lnTo>
                  <a:pt x="50907" y="17118"/>
                </a:lnTo>
                <a:lnTo>
                  <a:pt x="50907" y="17174"/>
                </a:lnTo>
                <a:lnTo>
                  <a:pt x="50851" y="17789"/>
                </a:lnTo>
                <a:lnTo>
                  <a:pt x="50795" y="18349"/>
                </a:lnTo>
                <a:lnTo>
                  <a:pt x="50628" y="18908"/>
                </a:lnTo>
                <a:lnTo>
                  <a:pt x="50460" y="19412"/>
                </a:lnTo>
                <a:lnTo>
                  <a:pt x="50180" y="19915"/>
                </a:lnTo>
                <a:lnTo>
                  <a:pt x="49900" y="20363"/>
                </a:lnTo>
                <a:lnTo>
                  <a:pt x="49565" y="20810"/>
                </a:lnTo>
                <a:lnTo>
                  <a:pt x="49229" y="21202"/>
                </a:lnTo>
                <a:lnTo>
                  <a:pt x="48837" y="21593"/>
                </a:lnTo>
                <a:lnTo>
                  <a:pt x="48390" y="21929"/>
                </a:lnTo>
                <a:lnTo>
                  <a:pt x="47886" y="22209"/>
                </a:lnTo>
                <a:lnTo>
                  <a:pt x="47439" y="22432"/>
                </a:lnTo>
                <a:lnTo>
                  <a:pt x="46880" y="22600"/>
                </a:lnTo>
                <a:lnTo>
                  <a:pt x="46376" y="22768"/>
                </a:lnTo>
                <a:lnTo>
                  <a:pt x="45761" y="22824"/>
                </a:lnTo>
                <a:lnTo>
                  <a:pt x="45201" y="22880"/>
                </a:lnTo>
                <a:lnTo>
                  <a:pt x="5091" y="22880"/>
                </a:lnTo>
                <a:lnTo>
                  <a:pt x="4532" y="22992"/>
                </a:lnTo>
                <a:lnTo>
                  <a:pt x="3972" y="23104"/>
                </a:lnTo>
                <a:lnTo>
                  <a:pt x="3469" y="23328"/>
                </a:lnTo>
                <a:lnTo>
                  <a:pt x="2965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58"/>
                </a:lnTo>
                <a:lnTo>
                  <a:pt x="1287" y="24950"/>
                </a:lnTo>
                <a:lnTo>
                  <a:pt x="951" y="25397"/>
                </a:lnTo>
                <a:lnTo>
                  <a:pt x="672" y="25845"/>
                </a:lnTo>
                <a:lnTo>
                  <a:pt x="448" y="26348"/>
                </a:lnTo>
                <a:lnTo>
                  <a:pt x="280" y="26852"/>
                </a:lnTo>
                <a:lnTo>
                  <a:pt x="112" y="27411"/>
                </a:lnTo>
                <a:lnTo>
                  <a:pt x="0" y="27971"/>
                </a:lnTo>
                <a:lnTo>
                  <a:pt x="0" y="28530"/>
                </a:lnTo>
                <a:lnTo>
                  <a:pt x="0" y="28642"/>
                </a:lnTo>
                <a:lnTo>
                  <a:pt x="0" y="29201"/>
                </a:lnTo>
                <a:lnTo>
                  <a:pt x="112" y="29761"/>
                </a:lnTo>
                <a:lnTo>
                  <a:pt x="280" y="30320"/>
                </a:lnTo>
                <a:lnTo>
                  <a:pt x="448" y="30824"/>
                </a:lnTo>
                <a:lnTo>
                  <a:pt x="672" y="31327"/>
                </a:lnTo>
                <a:lnTo>
                  <a:pt x="951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3005"/>
                </a:lnTo>
                <a:lnTo>
                  <a:pt x="2518" y="33341"/>
                </a:lnTo>
                <a:lnTo>
                  <a:pt x="2965" y="33621"/>
                </a:lnTo>
                <a:lnTo>
                  <a:pt x="3469" y="33845"/>
                </a:lnTo>
                <a:lnTo>
                  <a:pt x="3972" y="34068"/>
                </a:lnTo>
                <a:lnTo>
                  <a:pt x="4532" y="34180"/>
                </a:lnTo>
                <a:lnTo>
                  <a:pt x="5091" y="34292"/>
                </a:lnTo>
                <a:lnTo>
                  <a:pt x="57341" y="34292"/>
                </a:lnTo>
                <a:lnTo>
                  <a:pt x="57956" y="34348"/>
                </a:lnTo>
                <a:lnTo>
                  <a:pt x="58515" y="34404"/>
                </a:lnTo>
                <a:lnTo>
                  <a:pt x="59075" y="34572"/>
                </a:lnTo>
                <a:lnTo>
                  <a:pt x="59578" y="34740"/>
                </a:lnTo>
                <a:lnTo>
                  <a:pt x="60082" y="34963"/>
                </a:lnTo>
                <a:lnTo>
                  <a:pt x="60529" y="35299"/>
                </a:lnTo>
                <a:lnTo>
                  <a:pt x="60977" y="35579"/>
                </a:lnTo>
                <a:lnTo>
                  <a:pt x="61368" y="35970"/>
                </a:lnTo>
                <a:lnTo>
                  <a:pt x="61760" y="36362"/>
                </a:lnTo>
                <a:lnTo>
                  <a:pt x="62096" y="36809"/>
                </a:lnTo>
                <a:lnTo>
                  <a:pt x="62375" y="37257"/>
                </a:lnTo>
                <a:lnTo>
                  <a:pt x="62599" y="37760"/>
                </a:lnTo>
                <a:lnTo>
                  <a:pt x="62767" y="38320"/>
                </a:lnTo>
                <a:lnTo>
                  <a:pt x="62935" y="38823"/>
                </a:lnTo>
                <a:lnTo>
                  <a:pt x="62991" y="39383"/>
                </a:lnTo>
                <a:lnTo>
                  <a:pt x="63047" y="39998"/>
                </a:lnTo>
                <a:lnTo>
                  <a:pt x="62991" y="40557"/>
                </a:lnTo>
                <a:lnTo>
                  <a:pt x="62935" y="41117"/>
                </a:lnTo>
                <a:lnTo>
                  <a:pt x="62767" y="41676"/>
                </a:lnTo>
                <a:lnTo>
                  <a:pt x="62599" y="42180"/>
                </a:lnTo>
                <a:lnTo>
                  <a:pt x="62375" y="42683"/>
                </a:lnTo>
                <a:lnTo>
                  <a:pt x="62096" y="43187"/>
                </a:lnTo>
                <a:lnTo>
                  <a:pt x="61760" y="43578"/>
                </a:lnTo>
                <a:lnTo>
                  <a:pt x="61368" y="44026"/>
                </a:lnTo>
                <a:lnTo>
                  <a:pt x="60977" y="44361"/>
                </a:lnTo>
                <a:lnTo>
                  <a:pt x="60529" y="44697"/>
                </a:lnTo>
                <a:lnTo>
                  <a:pt x="60082" y="44977"/>
                </a:lnTo>
                <a:lnTo>
                  <a:pt x="59578" y="45201"/>
                </a:lnTo>
                <a:lnTo>
                  <a:pt x="59075" y="45424"/>
                </a:lnTo>
                <a:lnTo>
                  <a:pt x="58515" y="45536"/>
                </a:lnTo>
                <a:lnTo>
                  <a:pt x="57956" y="45648"/>
                </a:lnTo>
                <a:lnTo>
                  <a:pt x="28978" y="45648"/>
                </a:lnTo>
                <a:lnTo>
                  <a:pt x="28363" y="45704"/>
                </a:lnTo>
                <a:lnTo>
                  <a:pt x="27803" y="45760"/>
                </a:lnTo>
                <a:lnTo>
                  <a:pt x="27300" y="45928"/>
                </a:lnTo>
                <a:lnTo>
                  <a:pt x="26741" y="46096"/>
                </a:lnTo>
                <a:lnTo>
                  <a:pt x="26237" y="46375"/>
                </a:lnTo>
                <a:lnTo>
                  <a:pt x="25790" y="46655"/>
                </a:lnTo>
                <a:lnTo>
                  <a:pt x="25342" y="46935"/>
                </a:lnTo>
                <a:lnTo>
                  <a:pt x="24950" y="47326"/>
                </a:lnTo>
                <a:lnTo>
                  <a:pt x="24615" y="47718"/>
                </a:lnTo>
                <a:lnTo>
                  <a:pt x="24279" y="48165"/>
                </a:lnTo>
                <a:lnTo>
                  <a:pt x="23999" y="48613"/>
                </a:lnTo>
                <a:lnTo>
                  <a:pt x="23720" y="49116"/>
                </a:lnTo>
                <a:lnTo>
                  <a:pt x="23552" y="49676"/>
                </a:lnTo>
                <a:lnTo>
                  <a:pt x="23384" y="50179"/>
                </a:lnTo>
                <a:lnTo>
                  <a:pt x="23328" y="50739"/>
                </a:lnTo>
                <a:lnTo>
                  <a:pt x="23272" y="51354"/>
                </a:lnTo>
                <a:lnTo>
                  <a:pt x="23272" y="51410"/>
                </a:lnTo>
                <a:lnTo>
                  <a:pt x="23328" y="51969"/>
                </a:lnTo>
                <a:lnTo>
                  <a:pt x="23384" y="52529"/>
                </a:lnTo>
                <a:lnTo>
                  <a:pt x="23552" y="53088"/>
                </a:lnTo>
                <a:lnTo>
                  <a:pt x="23720" y="53648"/>
                </a:lnTo>
                <a:lnTo>
                  <a:pt x="23999" y="54095"/>
                </a:lnTo>
                <a:lnTo>
                  <a:pt x="24279" y="54599"/>
                </a:lnTo>
                <a:lnTo>
                  <a:pt x="24615" y="55046"/>
                </a:lnTo>
                <a:lnTo>
                  <a:pt x="24950" y="55438"/>
                </a:lnTo>
                <a:lnTo>
                  <a:pt x="25342" y="55774"/>
                </a:lnTo>
                <a:lnTo>
                  <a:pt x="25790" y="56109"/>
                </a:lnTo>
                <a:lnTo>
                  <a:pt x="26237" y="56389"/>
                </a:lnTo>
                <a:lnTo>
                  <a:pt x="26741" y="56669"/>
                </a:lnTo>
                <a:lnTo>
                  <a:pt x="27300" y="56836"/>
                </a:lnTo>
                <a:lnTo>
                  <a:pt x="27803" y="56948"/>
                </a:lnTo>
                <a:lnTo>
                  <a:pt x="28363" y="57060"/>
                </a:lnTo>
                <a:lnTo>
                  <a:pt x="28978" y="57116"/>
                </a:lnTo>
                <a:lnTo>
                  <a:pt x="110429" y="57116"/>
                </a:lnTo>
                <a:lnTo>
                  <a:pt x="111045" y="57060"/>
                </a:lnTo>
                <a:lnTo>
                  <a:pt x="111604" y="56948"/>
                </a:lnTo>
                <a:lnTo>
                  <a:pt x="112163" y="56836"/>
                </a:lnTo>
                <a:lnTo>
                  <a:pt x="112667" y="56669"/>
                </a:lnTo>
                <a:lnTo>
                  <a:pt x="113170" y="56389"/>
                </a:lnTo>
                <a:lnTo>
                  <a:pt x="113618" y="56109"/>
                </a:lnTo>
                <a:lnTo>
                  <a:pt x="114065" y="55774"/>
                </a:lnTo>
                <a:lnTo>
                  <a:pt x="114457" y="55438"/>
                </a:lnTo>
                <a:lnTo>
                  <a:pt x="114849" y="55046"/>
                </a:lnTo>
                <a:lnTo>
                  <a:pt x="115184" y="54599"/>
                </a:lnTo>
                <a:lnTo>
                  <a:pt x="115464" y="54095"/>
                </a:lnTo>
                <a:lnTo>
                  <a:pt x="115688" y="53648"/>
                </a:lnTo>
                <a:lnTo>
                  <a:pt x="115856" y="53088"/>
                </a:lnTo>
                <a:lnTo>
                  <a:pt x="116023" y="52529"/>
                </a:lnTo>
                <a:lnTo>
                  <a:pt x="116079" y="51969"/>
                </a:lnTo>
                <a:lnTo>
                  <a:pt x="116135" y="51410"/>
                </a:lnTo>
                <a:lnTo>
                  <a:pt x="116135" y="51354"/>
                </a:lnTo>
                <a:lnTo>
                  <a:pt x="116079" y="50739"/>
                </a:lnTo>
                <a:lnTo>
                  <a:pt x="116023" y="50179"/>
                </a:lnTo>
                <a:lnTo>
                  <a:pt x="115856" y="49676"/>
                </a:lnTo>
                <a:lnTo>
                  <a:pt x="115688" y="49116"/>
                </a:lnTo>
                <a:lnTo>
                  <a:pt x="115464" y="48613"/>
                </a:lnTo>
                <a:lnTo>
                  <a:pt x="115184" y="48165"/>
                </a:lnTo>
                <a:lnTo>
                  <a:pt x="114849" y="47718"/>
                </a:lnTo>
                <a:lnTo>
                  <a:pt x="114457" y="47326"/>
                </a:lnTo>
                <a:lnTo>
                  <a:pt x="114065" y="46935"/>
                </a:lnTo>
                <a:lnTo>
                  <a:pt x="113618" y="46655"/>
                </a:lnTo>
                <a:lnTo>
                  <a:pt x="113170" y="46375"/>
                </a:lnTo>
                <a:lnTo>
                  <a:pt x="112667" y="46096"/>
                </a:lnTo>
                <a:lnTo>
                  <a:pt x="112163" y="45928"/>
                </a:lnTo>
                <a:lnTo>
                  <a:pt x="111604" y="45760"/>
                </a:lnTo>
                <a:lnTo>
                  <a:pt x="111045" y="45704"/>
                </a:lnTo>
                <a:lnTo>
                  <a:pt x="110429" y="45648"/>
                </a:lnTo>
                <a:lnTo>
                  <a:pt x="100528" y="45648"/>
                </a:lnTo>
                <a:lnTo>
                  <a:pt x="99968" y="45536"/>
                </a:lnTo>
                <a:lnTo>
                  <a:pt x="99465" y="45424"/>
                </a:lnTo>
                <a:lnTo>
                  <a:pt x="98905" y="45201"/>
                </a:lnTo>
                <a:lnTo>
                  <a:pt x="98402" y="44977"/>
                </a:lnTo>
                <a:lnTo>
                  <a:pt x="97954" y="44697"/>
                </a:lnTo>
                <a:lnTo>
                  <a:pt x="97507" y="44361"/>
                </a:lnTo>
                <a:lnTo>
                  <a:pt x="97115" y="44026"/>
                </a:lnTo>
                <a:lnTo>
                  <a:pt x="96724" y="43578"/>
                </a:lnTo>
                <a:lnTo>
                  <a:pt x="96444" y="43187"/>
                </a:lnTo>
                <a:lnTo>
                  <a:pt x="96164" y="42683"/>
                </a:lnTo>
                <a:lnTo>
                  <a:pt x="95884" y="42180"/>
                </a:lnTo>
                <a:lnTo>
                  <a:pt x="95717" y="41676"/>
                </a:lnTo>
                <a:lnTo>
                  <a:pt x="95549" y="41117"/>
                </a:lnTo>
                <a:lnTo>
                  <a:pt x="95493" y="40557"/>
                </a:lnTo>
                <a:lnTo>
                  <a:pt x="95437" y="39998"/>
                </a:lnTo>
                <a:lnTo>
                  <a:pt x="95493" y="39383"/>
                </a:lnTo>
                <a:lnTo>
                  <a:pt x="95549" y="38823"/>
                </a:lnTo>
                <a:lnTo>
                  <a:pt x="95717" y="38320"/>
                </a:lnTo>
                <a:lnTo>
                  <a:pt x="95884" y="37760"/>
                </a:lnTo>
                <a:lnTo>
                  <a:pt x="96164" y="37257"/>
                </a:lnTo>
                <a:lnTo>
                  <a:pt x="96444" y="36809"/>
                </a:lnTo>
                <a:lnTo>
                  <a:pt x="96724" y="36362"/>
                </a:lnTo>
                <a:lnTo>
                  <a:pt x="97115" y="35970"/>
                </a:lnTo>
                <a:lnTo>
                  <a:pt x="97507" y="35579"/>
                </a:lnTo>
                <a:lnTo>
                  <a:pt x="97954" y="35299"/>
                </a:lnTo>
                <a:lnTo>
                  <a:pt x="98402" y="34963"/>
                </a:lnTo>
                <a:lnTo>
                  <a:pt x="98905" y="34740"/>
                </a:lnTo>
                <a:lnTo>
                  <a:pt x="99465" y="34572"/>
                </a:lnTo>
                <a:lnTo>
                  <a:pt x="99968" y="34404"/>
                </a:lnTo>
                <a:lnTo>
                  <a:pt x="100528" y="34348"/>
                </a:lnTo>
                <a:lnTo>
                  <a:pt x="101143" y="34292"/>
                </a:lnTo>
                <a:lnTo>
                  <a:pt x="121002" y="34292"/>
                </a:lnTo>
                <a:lnTo>
                  <a:pt x="121562" y="34180"/>
                </a:lnTo>
                <a:lnTo>
                  <a:pt x="122065" y="34068"/>
                </a:lnTo>
                <a:lnTo>
                  <a:pt x="122625" y="33845"/>
                </a:lnTo>
                <a:lnTo>
                  <a:pt x="123128" y="33621"/>
                </a:lnTo>
                <a:lnTo>
                  <a:pt x="123576" y="33341"/>
                </a:lnTo>
                <a:lnTo>
                  <a:pt x="124023" y="33005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086" y="31775"/>
                </a:lnTo>
                <a:lnTo>
                  <a:pt x="125422" y="31327"/>
                </a:lnTo>
                <a:lnTo>
                  <a:pt x="125645" y="30824"/>
                </a:lnTo>
                <a:lnTo>
                  <a:pt x="125813" y="30320"/>
                </a:lnTo>
                <a:lnTo>
                  <a:pt x="125981" y="29761"/>
                </a:lnTo>
                <a:lnTo>
                  <a:pt x="126037" y="29201"/>
                </a:lnTo>
                <a:lnTo>
                  <a:pt x="126093" y="28642"/>
                </a:lnTo>
                <a:lnTo>
                  <a:pt x="126093" y="28530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8"/>
                </a:lnTo>
                <a:lnTo>
                  <a:pt x="125422" y="25845"/>
                </a:lnTo>
                <a:lnTo>
                  <a:pt x="125086" y="25397"/>
                </a:lnTo>
                <a:lnTo>
                  <a:pt x="124806" y="24950"/>
                </a:lnTo>
                <a:lnTo>
                  <a:pt x="124415" y="24558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328"/>
                </a:lnTo>
                <a:lnTo>
                  <a:pt x="122065" y="23104"/>
                </a:lnTo>
                <a:lnTo>
                  <a:pt x="121562" y="22992"/>
                </a:lnTo>
                <a:lnTo>
                  <a:pt x="121002" y="22880"/>
                </a:lnTo>
                <a:lnTo>
                  <a:pt x="98234" y="22880"/>
                </a:lnTo>
                <a:lnTo>
                  <a:pt x="97675" y="22824"/>
                </a:lnTo>
                <a:lnTo>
                  <a:pt x="97115" y="22768"/>
                </a:lnTo>
                <a:lnTo>
                  <a:pt x="96556" y="22600"/>
                </a:lnTo>
                <a:lnTo>
                  <a:pt x="96052" y="22432"/>
                </a:lnTo>
                <a:lnTo>
                  <a:pt x="95549" y="22209"/>
                </a:lnTo>
                <a:lnTo>
                  <a:pt x="95045" y="21929"/>
                </a:lnTo>
                <a:lnTo>
                  <a:pt x="94654" y="21593"/>
                </a:lnTo>
                <a:lnTo>
                  <a:pt x="94206" y="21202"/>
                </a:lnTo>
                <a:lnTo>
                  <a:pt x="93871" y="20810"/>
                </a:lnTo>
                <a:lnTo>
                  <a:pt x="93535" y="20363"/>
                </a:lnTo>
                <a:lnTo>
                  <a:pt x="93255" y="19915"/>
                </a:lnTo>
                <a:lnTo>
                  <a:pt x="93031" y="19412"/>
                </a:lnTo>
                <a:lnTo>
                  <a:pt x="92808" y="18908"/>
                </a:lnTo>
                <a:lnTo>
                  <a:pt x="92696" y="18349"/>
                </a:lnTo>
                <a:lnTo>
                  <a:pt x="92584" y="17789"/>
                </a:lnTo>
                <a:lnTo>
                  <a:pt x="92584" y="17174"/>
                </a:lnTo>
                <a:lnTo>
                  <a:pt x="92584" y="17118"/>
                </a:lnTo>
                <a:lnTo>
                  <a:pt x="92584" y="16559"/>
                </a:lnTo>
                <a:lnTo>
                  <a:pt x="92696" y="15999"/>
                </a:lnTo>
                <a:lnTo>
                  <a:pt x="92808" y="15440"/>
                </a:lnTo>
                <a:lnTo>
                  <a:pt x="93031" y="14936"/>
                </a:lnTo>
                <a:lnTo>
                  <a:pt x="93255" y="14433"/>
                </a:lnTo>
                <a:lnTo>
                  <a:pt x="93535" y="13929"/>
                </a:lnTo>
                <a:lnTo>
                  <a:pt x="93871" y="13538"/>
                </a:lnTo>
                <a:lnTo>
                  <a:pt x="94206" y="13090"/>
                </a:lnTo>
                <a:lnTo>
                  <a:pt x="94654" y="12755"/>
                </a:lnTo>
                <a:lnTo>
                  <a:pt x="95045" y="12419"/>
                </a:lnTo>
                <a:lnTo>
                  <a:pt x="95549" y="12139"/>
                </a:lnTo>
                <a:lnTo>
                  <a:pt x="96052" y="11916"/>
                </a:lnTo>
                <a:lnTo>
                  <a:pt x="96556" y="11692"/>
                </a:lnTo>
                <a:lnTo>
                  <a:pt x="97115" y="11580"/>
                </a:lnTo>
                <a:lnTo>
                  <a:pt x="97675" y="11468"/>
                </a:lnTo>
                <a:lnTo>
                  <a:pt x="106737" y="11468"/>
                </a:lnTo>
                <a:lnTo>
                  <a:pt x="107297" y="11412"/>
                </a:lnTo>
                <a:lnTo>
                  <a:pt x="107856" y="11356"/>
                </a:lnTo>
                <a:lnTo>
                  <a:pt x="108415" y="11188"/>
                </a:lnTo>
                <a:lnTo>
                  <a:pt x="108919" y="11020"/>
                </a:lnTo>
                <a:lnTo>
                  <a:pt x="109422" y="10741"/>
                </a:lnTo>
                <a:lnTo>
                  <a:pt x="109870" y="10461"/>
                </a:lnTo>
                <a:lnTo>
                  <a:pt x="110317" y="10125"/>
                </a:lnTo>
                <a:lnTo>
                  <a:pt x="110709" y="9790"/>
                </a:lnTo>
                <a:lnTo>
                  <a:pt x="111101" y="9398"/>
                </a:lnTo>
                <a:lnTo>
                  <a:pt x="111436" y="8951"/>
                </a:lnTo>
                <a:lnTo>
                  <a:pt x="111716" y="8447"/>
                </a:lnTo>
                <a:lnTo>
                  <a:pt x="111940" y="8000"/>
                </a:lnTo>
                <a:lnTo>
                  <a:pt x="112163" y="7440"/>
                </a:lnTo>
                <a:lnTo>
                  <a:pt x="112275" y="6937"/>
                </a:lnTo>
                <a:lnTo>
                  <a:pt x="112387" y="6321"/>
                </a:lnTo>
                <a:lnTo>
                  <a:pt x="112387" y="5762"/>
                </a:lnTo>
                <a:lnTo>
                  <a:pt x="112387" y="5706"/>
                </a:lnTo>
                <a:lnTo>
                  <a:pt x="112387" y="5147"/>
                </a:lnTo>
                <a:lnTo>
                  <a:pt x="112275" y="4531"/>
                </a:lnTo>
                <a:lnTo>
                  <a:pt x="112163" y="4028"/>
                </a:lnTo>
                <a:lnTo>
                  <a:pt x="111940" y="3468"/>
                </a:lnTo>
                <a:lnTo>
                  <a:pt x="111716" y="3021"/>
                </a:lnTo>
                <a:lnTo>
                  <a:pt x="111436" y="2517"/>
                </a:lnTo>
                <a:lnTo>
                  <a:pt x="111101" y="2070"/>
                </a:lnTo>
                <a:lnTo>
                  <a:pt x="110709" y="1678"/>
                </a:lnTo>
                <a:lnTo>
                  <a:pt x="110317" y="1343"/>
                </a:lnTo>
                <a:lnTo>
                  <a:pt x="109870" y="1007"/>
                </a:lnTo>
                <a:lnTo>
                  <a:pt x="109422" y="727"/>
                </a:lnTo>
                <a:lnTo>
                  <a:pt x="108919" y="448"/>
                </a:lnTo>
                <a:lnTo>
                  <a:pt x="108415" y="280"/>
                </a:lnTo>
                <a:lnTo>
                  <a:pt x="107856" y="112"/>
                </a:lnTo>
                <a:lnTo>
                  <a:pt x="107297" y="56"/>
                </a:lnTo>
                <a:lnTo>
                  <a:pt x="106737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1"/>
          <p:cNvSpPr/>
          <p:nvPr/>
        </p:nvSpPr>
        <p:spPr>
          <a:xfrm>
            <a:off x="8558025" y="3572925"/>
            <a:ext cx="201900" cy="20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6" name="Google Shape;776;p11"/>
          <p:cNvGrpSpPr/>
          <p:nvPr/>
        </p:nvGrpSpPr>
        <p:grpSpPr>
          <a:xfrm>
            <a:off x="799100" y="1289550"/>
            <a:ext cx="201900" cy="437050"/>
            <a:chOff x="982800" y="2676450"/>
            <a:chExt cx="201900" cy="437050"/>
          </a:xfrm>
        </p:grpSpPr>
        <p:sp>
          <p:nvSpPr>
            <p:cNvPr id="777" name="Google Shape;777;p11"/>
            <p:cNvSpPr/>
            <p:nvPr/>
          </p:nvSpPr>
          <p:spPr>
            <a:xfrm>
              <a:off x="982800" y="2911600"/>
              <a:ext cx="201900" cy="20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030494" y="2676450"/>
              <a:ext cx="106500" cy="106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9" name="Google Shape;779;p11"/>
          <p:cNvSpPr/>
          <p:nvPr/>
        </p:nvSpPr>
        <p:spPr>
          <a:xfrm>
            <a:off x="7927269" y="2518488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1"/>
          <p:cNvSpPr/>
          <p:nvPr/>
        </p:nvSpPr>
        <p:spPr>
          <a:xfrm>
            <a:off x="1000994" y="4686013"/>
            <a:ext cx="106500" cy="10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lt2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64900"/>
          </a:xfrm>
          <a:prstGeom prst="rect">
            <a:avLst/>
          </a:prstGeom>
          <a:noFill/>
          <a:ln>
            <a:noFill/>
          </a:ln>
          <a:effectLst>
            <a:outerShdw blurRad="71438" algn="bl" rotWithShape="0">
              <a:schemeClr val="lt1">
                <a:alpha val="56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M Serif Text"/>
              <a:buNone/>
              <a:defRPr sz="340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2975"/>
            <a:ext cx="7704000" cy="3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6" r:id="rId14"/>
    <p:sldLayoutId id="2147483667" r:id="rId15"/>
    <p:sldLayoutId id="2147483669" r:id="rId16"/>
    <p:sldLayoutId id="2147483670" r:id="rId17"/>
    <p:sldLayoutId id="2147483671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gif"/><Relationship Id="rId11" Type="http://schemas.openxmlformats.org/officeDocument/2006/relationships/image" Target="../media/image21.gif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5" name="Google Shape;2255;p29"/>
          <p:cNvGrpSpPr/>
          <p:nvPr/>
        </p:nvGrpSpPr>
        <p:grpSpPr>
          <a:xfrm>
            <a:off x="1382775" y="-548550"/>
            <a:ext cx="6378300" cy="6378300"/>
            <a:chOff x="1382775" y="-548550"/>
            <a:chExt cx="6378300" cy="6378300"/>
          </a:xfrm>
        </p:grpSpPr>
        <p:sp>
          <p:nvSpPr>
            <p:cNvPr id="2256" name="Google Shape;2256;p29"/>
            <p:cNvSpPr/>
            <p:nvPr/>
          </p:nvSpPr>
          <p:spPr>
            <a:xfrm>
              <a:off x="1382775" y="-548550"/>
              <a:ext cx="6378300" cy="637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9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9"/>
            <p:cNvSpPr/>
            <p:nvPr/>
          </p:nvSpPr>
          <p:spPr>
            <a:xfrm>
              <a:off x="1906200" y="-25150"/>
              <a:ext cx="5331600" cy="53316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9" name="Google Shape;2259;p29"/>
          <p:cNvSpPr txBox="1">
            <a:spLocks noGrp="1"/>
          </p:cNvSpPr>
          <p:nvPr>
            <p:ph type="ctrTitle"/>
          </p:nvPr>
        </p:nvSpPr>
        <p:spPr>
          <a:xfrm>
            <a:off x="1840650" y="1167382"/>
            <a:ext cx="5462700" cy="22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Unit1</a:t>
            </a:r>
            <a:br>
              <a:rPr lang="en" dirty="0"/>
            </a:br>
            <a:br>
              <a:rPr lang="en" sz="1600" dirty="0"/>
            </a:br>
            <a:r>
              <a:rPr lang="en" sz="7000" dirty="0"/>
              <a:t>Big Changes</a:t>
            </a:r>
            <a:br>
              <a:rPr lang="en" sz="7000" dirty="0"/>
            </a:br>
            <a:br>
              <a:rPr lang="en" sz="500" dirty="0"/>
            </a:br>
            <a:r>
              <a:rPr lang="en" sz="2400" dirty="0"/>
              <a:t>Writing</a:t>
            </a:r>
            <a:endParaRPr sz="3800" dirty="0"/>
          </a:p>
        </p:txBody>
      </p:sp>
      <p:sp>
        <p:nvSpPr>
          <p:cNvPr id="2260" name="Google Shape;2260;p29"/>
          <p:cNvSpPr txBox="1">
            <a:spLocks noGrp="1"/>
          </p:cNvSpPr>
          <p:nvPr>
            <p:ph type="subTitle" idx="1"/>
          </p:nvPr>
        </p:nvSpPr>
        <p:spPr>
          <a:xfrm>
            <a:off x="2797450" y="3539420"/>
            <a:ext cx="35493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Done by :</a:t>
            </a:r>
            <a:r>
              <a:rPr lang="en" b="1" dirty="0">
                <a:solidFill>
                  <a:schemeClr val="accent4">
                    <a:lumMod val="75000"/>
                  </a:schemeClr>
                </a:solidFill>
              </a:rPr>
              <a:t>Entisar Al-Oaidallah</a:t>
            </a:r>
            <a:endParaRPr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261" name="Google Shape;2261;p29"/>
          <p:cNvCxnSpPr/>
          <p:nvPr/>
        </p:nvCxnSpPr>
        <p:spPr>
          <a:xfrm>
            <a:off x="2935200" y="3356256"/>
            <a:ext cx="3273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262" name="Google Shape;2262;p29"/>
          <p:cNvGrpSpPr/>
          <p:nvPr/>
        </p:nvGrpSpPr>
        <p:grpSpPr>
          <a:xfrm>
            <a:off x="2690850" y="3730253"/>
            <a:ext cx="3762300" cy="106500"/>
            <a:chOff x="2690950" y="3641565"/>
            <a:chExt cx="3762300" cy="106500"/>
          </a:xfrm>
        </p:grpSpPr>
        <p:sp>
          <p:nvSpPr>
            <p:cNvPr id="2263" name="Google Shape;2263;p29"/>
            <p:cNvSpPr/>
            <p:nvPr/>
          </p:nvSpPr>
          <p:spPr>
            <a:xfrm>
              <a:off x="6346750" y="3641565"/>
              <a:ext cx="106500" cy="1065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9"/>
            <p:cNvSpPr/>
            <p:nvPr/>
          </p:nvSpPr>
          <p:spPr>
            <a:xfrm>
              <a:off x="2690950" y="3641565"/>
              <a:ext cx="106500" cy="1065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5" name="Google Shape;2265;p29"/>
          <p:cNvGrpSpPr/>
          <p:nvPr/>
        </p:nvGrpSpPr>
        <p:grpSpPr>
          <a:xfrm>
            <a:off x="8262230" y="2518245"/>
            <a:ext cx="1455341" cy="1447763"/>
            <a:chOff x="8262230" y="2518245"/>
            <a:chExt cx="1455341" cy="1447763"/>
          </a:xfrm>
        </p:grpSpPr>
        <p:grpSp>
          <p:nvGrpSpPr>
            <p:cNvPr id="2266" name="Google Shape;2266;p29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267" name="Google Shape;2267;p29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268" name="Google Shape;2268;p2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269" name="Google Shape;2269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0" name="Google Shape;2270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71" name="Google Shape;2271;p2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272" name="Google Shape;2272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3" name="Google Shape;2273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74" name="Google Shape;2274;p2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275" name="Google Shape;2275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6" name="Google Shape;2276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77" name="Google Shape;2277;p2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278" name="Google Shape;2278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79" name="Google Shape;2279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280" name="Google Shape;2280;p29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281" name="Google Shape;2281;p2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282" name="Google Shape;2282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3" name="Google Shape;2283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84" name="Google Shape;2284;p2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285" name="Google Shape;2285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6" name="Google Shape;2286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87" name="Google Shape;2287;p2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288" name="Google Shape;2288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89" name="Google Shape;2289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90" name="Google Shape;2290;p2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291" name="Google Shape;2291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2" name="Google Shape;2292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293" name="Google Shape;2293;p29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294" name="Google Shape;2294;p29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295" name="Google Shape;2295;p2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6" name="Google Shape;2296;p2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7" name="Google Shape;2297;p2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8" name="Google Shape;2298;p2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99" name="Google Shape;2299;p29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300" name="Google Shape;2300;p2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01" name="Google Shape;2301;p2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02" name="Google Shape;2302;p2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03" name="Google Shape;2303;p2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304" name="Google Shape;2304;p29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5" name="Google Shape;2305;p29"/>
          <p:cNvGrpSpPr/>
          <p:nvPr/>
        </p:nvGrpSpPr>
        <p:grpSpPr>
          <a:xfrm>
            <a:off x="3535381" y="4024003"/>
            <a:ext cx="2073424" cy="2062629"/>
            <a:chOff x="8262230" y="2518245"/>
            <a:chExt cx="1455341" cy="1447763"/>
          </a:xfrm>
        </p:grpSpPr>
        <p:grpSp>
          <p:nvGrpSpPr>
            <p:cNvPr id="2306" name="Google Shape;2306;p29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307" name="Google Shape;2307;p29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308" name="Google Shape;2308;p2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309" name="Google Shape;2309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10" name="Google Shape;2310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11" name="Google Shape;2311;p2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312" name="Google Shape;2312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13" name="Google Shape;2313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14" name="Google Shape;2314;p2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315" name="Google Shape;2315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16" name="Google Shape;2316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17" name="Google Shape;2317;p2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318" name="Google Shape;2318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19" name="Google Shape;2319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320" name="Google Shape;2320;p29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321" name="Google Shape;2321;p2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322" name="Google Shape;2322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23" name="Google Shape;2323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24" name="Google Shape;2324;p2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325" name="Google Shape;2325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26" name="Google Shape;2326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27" name="Google Shape;2327;p2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328" name="Google Shape;2328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29" name="Google Shape;2329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30" name="Google Shape;2330;p2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331" name="Google Shape;2331;p2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2" name="Google Shape;2332;p2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333" name="Google Shape;2333;p29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334" name="Google Shape;2334;p29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335" name="Google Shape;2335;p2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6" name="Google Shape;2336;p2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7" name="Google Shape;2337;p2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8" name="Google Shape;2338;p2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39" name="Google Shape;2339;p29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340" name="Google Shape;2340;p2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41" name="Google Shape;2341;p2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42" name="Google Shape;2342;p2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43" name="Google Shape;2343;p2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344" name="Google Shape;2344;p29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5" name="Google Shape;2345;p29"/>
          <p:cNvGrpSpPr/>
          <p:nvPr/>
        </p:nvGrpSpPr>
        <p:grpSpPr>
          <a:xfrm>
            <a:off x="5885827" y="-504529"/>
            <a:ext cx="2196363" cy="2268826"/>
            <a:chOff x="5885827" y="-504529"/>
            <a:chExt cx="2196363" cy="2268826"/>
          </a:xfrm>
        </p:grpSpPr>
        <p:grpSp>
          <p:nvGrpSpPr>
            <p:cNvPr id="2346" name="Google Shape;2346;p29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347" name="Google Shape;2347;p29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348" name="Google Shape;2348;p29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9" name="Google Shape;2349;p29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0" name="Google Shape;2350;p29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351" name="Google Shape;2351;p29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29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29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4" name="Google Shape;2354;p29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355" name="Google Shape;2355;p29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6" name="Google Shape;2356;p29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7" name="Google Shape;2357;p29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58" name="Google Shape;2358;p29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359" name="Google Shape;2359;p29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360" name="Google Shape;2360;p29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1" name="Google Shape;2361;p29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2" name="Google Shape;2362;p29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3" name="Google Shape;2363;p29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64" name="Google Shape;2364;p29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365" name="Google Shape;2365;p29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6" name="Google Shape;2366;p29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7" name="Google Shape;2367;p29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8" name="Google Shape;2368;p29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369" name="Google Shape;2369;p29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0" name="Google Shape;2370;p29"/>
          <p:cNvGrpSpPr/>
          <p:nvPr/>
        </p:nvGrpSpPr>
        <p:grpSpPr>
          <a:xfrm>
            <a:off x="-678125" y="1320784"/>
            <a:ext cx="1620477" cy="1673940"/>
            <a:chOff x="5885827" y="-504529"/>
            <a:chExt cx="2196363" cy="2268826"/>
          </a:xfrm>
        </p:grpSpPr>
        <p:grpSp>
          <p:nvGrpSpPr>
            <p:cNvPr id="2371" name="Google Shape;2371;p29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372" name="Google Shape;2372;p29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373" name="Google Shape;2373;p29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4" name="Google Shape;2374;p29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75" name="Google Shape;2375;p29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376" name="Google Shape;2376;p29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7" name="Google Shape;2377;p29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8" name="Google Shape;2378;p29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79" name="Google Shape;2379;p29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380" name="Google Shape;2380;p29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1" name="Google Shape;2381;p29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2" name="Google Shape;2382;p29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83" name="Google Shape;2383;p29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384" name="Google Shape;2384;p29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385" name="Google Shape;2385;p29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29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29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29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89" name="Google Shape;2389;p29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390" name="Google Shape;2390;p29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1" name="Google Shape;2391;p29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2" name="Google Shape;2392;p29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3" name="Google Shape;2393;p29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394" name="Google Shape;2394;p29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48E2D7BC-787A-3EAF-09CA-73AE1CEA24FC}"/>
              </a:ext>
            </a:extLst>
          </p:cNvPr>
          <p:cNvSpPr/>
          <p:nvPr/>
        </p:nvSpPr>
        <p:spPr>
          <a:xfrm>
            <a:off x="529623" y="250919"/>
            <a:ext cx="2129053" cy="4426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Mega Goal 1.1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1C2C97D-C705-2061-66AC-F89E8F90B7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343" y="206735"/>
            <a:ext cx="8031796" cy="4388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0426F4DD-0B42-6A2E-58CB-751D3B63DECC}"/>
              </a:ext>
            </a:extLst>
          </p:cNvPr>
          <p:cNvSpPr txBox="1"/>
          <p:nvPr/>
        </p:nvSpPr>
        <p:spPr>
          <a:xfrm>
            <a:off x="2626019" y="1282735"/>
            <a:ext cx="1969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-1969/log in remotely to university computer</a:t>
            </a: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-1990 Worldwide Web</a:t>
            </a:r>
            <a:endParaRPr lang="ar-SA" sz="1200" dirty="0">
              <a:solidFill>
                <a:schemeClr val="accent6">
                  <a:lumMod val="75000"/>
                </a:schemeClr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AF1FB36-2230-0C97-AD1C-7F127BAA5EBA}"/>
              </a:ext>
            </a:extLst>
          </p:cNvPr>
          <p:cNvSpPr txBox="1"/>
          <p:nvPr/>
        </p:nvSpPr>
        <p:spPr>
          <a:xfrm>
            <a:off x="2526127" y="1920654"/>
            <a:ext cx="22226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- connect people/across</a:t>
            </a:r>
          </a:p>
          <a:p>
            <a:r>
              <a:rPr lang="en-US" sz="135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   globe</a:t>
            </a:r>
          </a:p>
          <a:p>
            <a:r>
              <a:rPr lang="en-US" sz="135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- communication with</a:t>
            </a:r>
          </a:p>
          <a:p>
            <a:r>
              <a:rPr lang="en-US" sz="135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  friends</a:t>
            </a:r>
            <a:endParaRPr lang="ar-SA" sz="1350" dirty="0">
              <a:solidFill>
                <a:schemeClr val="accent6">
                  <a:lumMod val="75000"/>
                </a:schemeClr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41DA22F-F6D8-4A09-71CD-389A5E1A082A}"/>
              </a:ext>
            </a:extLst>
          </p:cNvPr>
          <p:cNvSpPr txBox="1"/>
          <p:nvPr/>
        </p:nvSpPr>
        <p:spPr>
          <a:xfrm>
            <a:off x="2564547" y="2827371"/>
            <a:ext cx="195366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100" dirty="0"/>
          </a:p>
          <a:p>
            <a:r>
              <a:rPr lang="en-US" sz="1100" dirty="0"/>
              <a:t> </a:t>
            </a: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restricts face-to-face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  communication</a:t>
            </a:r>
            <a:endParaRPr lang="ar-SA" sz="1100" dirty="0">
              <a:solidFill>
                <a:schemeClr val="accent6">
                  <a:lumMod val="75000"/>
                </a:schemeClr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9D77383-5C5A-2415-ABD7-0EADD4B84A44}"/>
              </a:ext>
            </a:extLst>
          </p:cNvPr>
          <p:cNvSpPr txBox="1"/>
          <p:nvPr/>
        </p:nvSpPr>
        <p:spPr>
          <a:xfrm>
            <a:off x="2618335" y="3676457"/>
            <a:ext cx="17769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-too long to contact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0"/>
              </a:rPr>
              <a:t>someone</a:t>
            </a:r>
            <a:endParaRPr lang="ar-SA" dirty="0">
              <a:solidFill>
                <a:schemeClr val="accent6">
                  <a:lumMod val="75000"/>
                </a:schemeClr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2710A2C-2EBB-8E7D-12B9-D9092815290F}"/>
              </a:ext>
            </a:extLst>
          </p:cNvPr>
          <p:cNvSpPr txBox="1"/>
          <p:nvPr/>
        </p:nvSpPr>
        <p:spPr>
          <a:xfrm>
            <a:off x="4769864" y="1306078"/>
            <a:ext cx="15079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E-learning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7A13A52-5F15-2380-3326-4E5CFBA9C9CC}"/>
              </a:ext>
            </a:extLst>
          </p:cNvPr>
          <p:cNvSpPr txBox="1"/>
          <p:nvPr/>
        </p:nvSpPr>
        <p:spPr>
          <a:xfrm>
            <a:off x="4477870" y="2205110"/>
            <a:ext cx="20305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attend courses online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E7E789C-86C5-A873-483D-416537E41E64}"/>
              </a:ext>
            </a:extLst>
          </p:cNvPr>
          <p:cNvSpPr txBox="1"/>
          <p:nvPr/>
        </p:nvSpPr>
        <p:spPr>
          <a:xfrm>
            <a:off x="4553428" y="2872341"/>
            <a:ext cx="1816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no chance to meet 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people face-to-face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C4F612C-FF0D-6D1A-2A81-644B78EB6F76}"/>
              </a:ext>
            </a:extLst>
          </p:cNvPr>
          <p:cNvSpPr txBox="1"/>
          <p:nvPr/>
        </p:nvSpPr>
        <p:spPr>
          <a:xfrm>
            <a:off x="4530377" y="3709900"/>
            <a:ext cx="1855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 physical presence 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masis MT Pro" panose="02040504050005020304" pitchFamily="18" charset="0"/>
              </a:rPr>
              <a:t>was necessary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5CD2176-C851-269A-CC00-BD1B501CD7B3}"/>
              </a:ext>
            </a:extLst>
          </p:cNvPr>
          <p:cNvSpPr txBox="1"/>
          <p:nvPr/>
        </p:nvSpPr>
        <p:spPr>
          <a:xfrm>
            <a:off x="6621716" y="1306078"/>
            <a:ext cx="17583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accessible to all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89657A9-FAAC-9F3C-35B1-CBCEB81EDF9D}"/>
              </a:ext>
            </a:extLst>
          </p:cNvPr>
          <p:cNvSpPr txBox="1"/>
          <p:nvPr/>
        </p:nvSpPr>
        <p:spPr>
          <a:xfrm>
            <a:off x="6414181" y="2064714"/>
            <a:ext cx="232430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google’ key words/</a:t>
            </a:r>
          </a:p>
          <a:p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numerous sites and documents/saves time</a:t>
            </a:r>
            <a:endParaRPr lang="ar-SA" sz="1300" b="1" dirty="0">
              <a:solidFill>
                <a:schemeClr val="accent4">
                  <a:lumMod val="75000"/>
                </a:schemeClr>
              </a:solidFill>
              <a:latin typeface="Amasis MT Pro" panose="02040504050005020304" pitchFamily="18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E5B938E-C182-DE89-456F-6BFE36F21201}"/>
              </a:ext>
            </a:extLst>
          </p:cNvPr>
          <p:cNvSpPr txBox="1"/>
          <p:nvPr/>
        </p:nvSpPr>
        <p:spPr>
          <a:xfrm>
            <a:off x="6392847" y="2913567"/>
            <a:ext cx="24251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quality of </a:t>
            </a:r>
          </a:p>
          <a:p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information/uncertain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6309BE1-CF65-7BC7-82AE-562345D90788}"/>
              </a:ext>
            </a:extLst>
          </p:cNvPr>
          <p:cNvSpPr txBox="1"/>
          <p:nvPr/>
        </p:nvSpPr>
        <p:spPr>
          <a:xfrm>
            <a:off x="6414714" y="3606320"/>
            <a:ext cx="1973912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obtaining information </a:t>
            </a:r>
          </a:p>
          <a:p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was time-consuming </a:t>
            </a:r>
          </a:p>
          <a:p>
            <a:r>
              <a:rPr lang="en-US" sz="1300" b="1" dirty="0">
                <a:solidFill>
                  <a:schemeClr val="accent4">
                    <a:lumMod val="75000"/>
                  </a:schemeClr>
                </a:solidFill>
                <a:latin typeface="Amasis MT Pro" panose="02040504050005020304" pitchFamily="18" charset="0"/>
              </a:rPr>
              <a:t>and costly</a:t>
            </a:r>
            <a:endParaRPr lang="ar-SA" sz="1300" b="1" dirty="0">
              <a:solidFill>
                <a:schemeClr val="accent4">
                  <a:lumMod val="75000"/>
                </a:schemeClr>
              </a:solidFill>
              <a:latin typeface="Amasis MT Pro" panose="020405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19" grpId="0"/>
      <p:bldP spid="20" grpId="0"/>
      <p:bldP spid="21" grpId="0"/>
      <p:bldP spid="23" grpId="0"/>
      <p:bldP spid="25" grpId="0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8FAAE26-763B-1154-9B17-535A260DA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76" y="320991"/>
            <a:ext cx="7445828" cy="4224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89065EA-12AB-6AB1-95D3-E52419E1F625}"/>
              </a:ext>
            </a:extLst>
          </p:cNvPr>
          <p:cNvSpPr txBox="1"/>
          <p:nvPr/>
        </p:nvSpPr>
        <p:spPr>
          <a:xfrm>
            <a:off x="2747517" y="2692580"/>
            <a:ext cx="1670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000000"/>
                </a:solidFill>
                <a:latin typeface="Proxima Nova Light"/>
              </a:rPr>
              <a:t>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ngenial" panose="02000503040000020004" pitchFamily="2" charset="0"/>
              </a:rPr>
              <a:t>Discovery of oil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08AE859-05B2-FA14-CEAA-ED64D26B61EA}"/>
              </a:ext>
            </a:extLst>
          </p:cNvPr>
          <p:cNvSpPr txBox="1"/>
          <p:nvPr/>
        </p:nvSpPr>
        <p:spPr>
          <a:xfrm>
            <a:off x="2892234" y="3244549"/>
            <a:ext cx="1670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rgbClr val="000000"/>
                </a:solidFill>
                <a:latin typeface="Proxima Nova Light"/>
              </a:rPr>
              <a:t> 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ngenial" panose="02000503040000020004" pitchFamily="2" charset="0"/>
              </a:rPr>
              <a:t>In 1963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1B74EF5-8AE4-3382-4F9F-2B1C0824C791}"/>
              </a:ext>
            </a:extLst>
          </p:cNvPr>
          <p:cNvSpPr txBox="1"/>
          <p:nvPr/>
        </p:nvSpPr>
        <p:spPr>
          <a:xfrm>
            <a:off x="2700132" y="3936112"/>
            <a:ext cx="1670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Congenial" panose="02000503040000020004" pitchFamily="2" charset="0"/>
              </a:rPr>
              <a:t> 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ngenial" panose="02000503040000020004" pitchFamily="2" charset="0"/>
              </a:rPr>
              <a:t>Positive impact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05318CE-BF3D-D9ED-F09B-08C31B77D255}"/>
              </a:ext>
            </a:extLst>
          </p:cNvPr>
          <p:cNvSpPr txBox="1"/>
          <p:nvPr/>
        </p:nvSpPr>
        <p:spPr>
          <a:xfrm>
            <a:off x="5862335" y="2600371"/>
            <a:ext cx="20752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Coronavirus disease (COVID-19)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A8B2AED-1780-71A0-11C3-805E038C8CE3}"/>
              </a:ext>
            </a:extLst>
          </p:cNvPr>
          <p:cNvSpPr txBox="1"/>
          <p:nvPr/>
        </p:nvSpPr>
        <p:spPr>
          <a:xfrm>
            <a:off x="6016016" y="3249210"/>
            <a:ext cx="17218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In 2020, China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05D57B7-5BC9-D928-8A75-FF2C2775F356}"/>
              </a:ext>
            </a:extLst>
          </p:cNvPr>
          <p:cNvSpPr txBox="1"/>
          <p:nvPr/>
        </p:nvSpPr>
        <p:spPr>
          <a:xfrm>
            <a:off x="6033722" y="3904095"/>
            <a:ext cx="1670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Proxima Nova Light"/>
              </a:rPr>
              <a:t> 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Negative impact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03FC889-C19E-91F5-44F0-BE92ACD5BF18}"/>
              </a:ext>
            </a:extLst>
          </p:cNvPr>
          <p:cNvSpPr txBox="1"/>
          <p:nvPr/>
        </p:nvSpPr>
        <p:spPr>
          <a:xfrm>
            <a:off x="4421355" y="2660563"/>
            <a:ext cx="181807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300" b="1" dirty="0">
                <a:solidFill>
                  <a:schemeClr val="accent3">
                    <a:lumMod val="75000"/>
                  </a:schemeClr>
                </a:solidFill>
                <a:latin typeface="Proxima Nova Light"/>
              </a:rPr>
              <a:t>Saudi vision 2030</a:t>
            </a:r>
            <a:endParaRPr lang="en-US" sz="1300" b="1" dirty="0">
              <a:solidFill>
                <a:schemeClr val="accent3">
                  <a:lumMod val="75000"/>
                </a:schemeClr>
              </a:solidFill>
              <a:latin typeface="Congenial" panose="02000503040000020004" pitchFamily="2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A227DDD-948E-B014-C385-4656165460AF}"/>
              </a:ext>
            </a:extLst>
          </p:cNvPr>
          <p:cNvSpPr txBox="1"/>
          <p:nvPr/>
        </p:nvSpPr>
        <p:spPr>
          <a:xfrm>
            <a:off x="4435443" y="3197165"/>
            <a:ext cx="1670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Proxima Nova Light"/>
              </a:rPr>
              <a:t>In 2016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Congenial" panose="02000503040000020004" pitchFamily="2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90BFE4D-5A3E-36E2-47A9-A0753D01EE81}"/>
              </a:ext>
            </a:extLst>
          </p:cNvPr>
          <p:cNvSpPr txBox="1"/>
          <p:nvPr/>
        </p:nvSpPr>
        <p:spPr>
          <a:xfrm>
            <a:off x="4412390" y="3911779"/>
            <a:ext cx="1670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Congenial" panose="02000503040000020004" pitchFamily="2" charset="0"/>
              </a:rPr>
              <a:t>  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ngenial" panose="02000503040000020004" pitchFamily="2" charset="0"/>
              </a:rPr>
              <a:t>Positive impact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4FBE8CA8-85CE-A681-6CC2-E3CFBA647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762" y="-1079086"/>
            <a:ext cx="2097206" cy="2158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4" name="Google Shape;3244;p57"/>
          <p:cNvSpPr/>
          <p:nvPr/>
        </p:nvSpPr>
        <p:spPr>
          <a:xfrm>
            <a:off x="4129843" y="3555452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5" name="Google Shape;3245;p57"/>
          <p:cNvSpPr txBox="1">
            <a:spLocks noGrp="1"/>
          </p:cNvSpPr>
          <p:nvPr>
            <p:ph type="title"/>
          </p:nvPr>
        </p:nvSpPr>
        <p:spPr>
          <a:xfrm>
            <a:off x="683879" y="1026325"/>
            <a:ext cx="3696696" cy="15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Homework</a:t>
            </a:r>
            <a:endParaRPr sz="5400" dirty="0"/>
          </a:p>
        </p:txBody>
      </p:sp>
      <p:sp>
        <p:nvSpPr>
          <p:cNvPr id="3246" name="Google Shape;3246;p57"/>
          <p:cNvSpPr txBox="1">
            <a:spLocks noGrp="1"/>
          </p:cNvSpPr>
          <p:nvPr>
            <p:ph type="subTitle" idx="1"/>
          </p:nvPr>
        </p:nvSpPr>
        <p:spPr>
          <a:xfrm>
            <a:off x="625825" y="1985170"/>
            <a:ext cx="33936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Workbook   P. (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224</a:t>
            </a:r>
            <a:r>
              <a:rPr lang="en-US" sz="2000" dirty="0"/>
              <a:t> ),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exercise  </a:t>
            </a:r>
            <a:r>
              <a:rPr lang="en-US" sz="2000" dirty="0">
                <a:solidFill>
                  <a:schemeClr val="accent5">
                    <a:lumMod val="90000"/>
                  </a:schemeClr>
                </a:solidFill>
              </a:rPr>
              <a:t>( 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</a:rPr>
              <a:t>M</a:t>
            </a:r>
            <a:r>
              <a:rPr lang="en-US" sz="2000" dirty="0">
                <a:solidFill>
                  <a:schemeClr val="accent5">
                    <a:lumMod val="90000"/>
                  </a:schemeClr>
                </a:solidFill>
              </a:rPr>
              <a:t>  )</a:t>
            </a:r>
          </a:p>
        </p:txBody>
      </p:sp>
      <p:grpSp>
        <p:nvGrpSpPr>
          <p:cNvPr id="3247" name="Google Shape;3247;p57"/>
          <p:cNvGrpSpPr/>
          <p:nvPr/>
        </p:nvGrpSpPr>
        <p:grpSpPr>
          <a:xfrm>
            <a:off x="4653154" y="757369"/>
            <a:ext cx="3628615" cy="3628615"/>
            <a:chOff x="1382775" y="-548550"/>
            <a:chExt cx="6378300" cy="6378300"/>
          </a:xfrm>
        </p:grpSpPr>
        <p:sp>
          <p:nvSpPr>
            <p:cNvPr id="3248" name="Google Shape;3248;p57"/>
            <p:cNvSpPr/>
            <p:nvPr/>
          </p:nvSpPr>
          <p:spPr>
            <a:xfrm>
              <a:off x="1382775" y="-548550"/>
              <a:ext cx="6378300" cy="637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57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57"/>
            <p:cNvSpPr/>
            <p:nvPr/>
          </p:nvSpPr>
          <p:spPr>
            <a:xfrm>
              <a:off x="1906200" y="-25150"/>
              <a:ext cx="5331600" cy="53316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51" name="Google Shape;325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4449" y="1178725"/>
            <a:ext cx="2786100" cy="2786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C5B6526-EC5B-FEA8-9270-836AC422F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05" t="19123" r="34454" b="14099"/>
          <a:stretch/>
        </p:blipFill>
        <p:spPr>
          <a:xfrm>
            <a:off x="5071461" y="1237129"/>
            <a:ext cx="2750885" cy="2697096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252" name="Google Shape;3252;p57"/>
          <p:cNvGrpSpPr/>
          <p:nvPr/>
        </p:nvGrpSpPr>
        <p:grpSpPr>
          <a:xfrm>
            <a:off x="4380575" y="227009"/>
            <a:ext cx="1620477" cy="1673940"/>
            <a:chOff x="5885827" y="-504529"/>
            <a:chExt cx="2196363" cy="2268826"/>
          </a:xfrm>
        </p:grpSpPr>
        <p:grpSp>
          <p:nvGrpSpPr>
            <p:cNvPr id="3253" name="Google Shape;3253;p57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3254" name="Google Shape;3254;p57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3255" name="Google Shape;3255;p57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6" name="Google Shape;3256;p57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57" name="Google Shape;3257;p57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3258" name="Google Shape;3258;p5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9" name="Google Shape;3259;p5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0" name="Google Shape;3260;p5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61" name="Google Shape;3261;p57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3262" name="Google Shape;3262;p5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3" name="Google Shape;3263;p5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4" name="Google Shape;3264;p5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65" name="Google Shape;3265;p57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3266" name="Google Shape;3266;p57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3267" name="Google Shape;3267;p5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8" name="Google Shape;3268;p5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9" name="Google Shape;3269;p5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0" name="Google Shape;3270;p5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71" name="Google Shape;3271;p57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3272" name="Google Shape;3272;p5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3" name="Google Shape;3273;p5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4" name="Google Shape;3274;p5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5" name="Google Shape;3275;p5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76" name="Google Shape;3276;p57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1" name="Google Shape;3281;p58"/>
          <p:cNvSpPr txBox="1">
            <a:spLocks noGrp="1"/>
          </p:cNvSpPr>
          <p:nvPr>
            <p:ph type="ctrTitle"/>
          </p:nvPr>
        </p:nvSpPr>
        <p:spPr>
          <a:xfrm>
            <a:off x="2594033" y="200926"/>
            <a:ext cx="3756300" cy="10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4A7EF0A-AD40-CAFA-7A9E-B3FA1289F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684" y="1636699"/>
            <a:ext cx="4218534" cy="2597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tx2">
                <a:lumMod val="50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303" name="Google Shape;3303;p58"/>
          <p:cNvGrpSpPr/>
          <p:nvPr/>
        </p:nvGrpSpPr>
        <p:grpSpPr>
          <a:xfrm>
            <a:off x="874231" y="3966003"/>
            <a:ext cx="2073424" cy="2062629"/>
            <a:chOff x="8262230" y="2518245"/>
            <a:chExt cx="1455341" cy="1447763"/>
          </a:xfrm>
        </p:grpSpPr>
        <p:grpSp>
          <p:nvGrpSpPr>
            <p:cNvPr id="3304" name="Google Shape;3304;p58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3305" name="Google Shape;3305;p58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3306" name="Google Shape;3306;p58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307" name="Google Shape;3307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08" name="Google Shape;3308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09" name="Google Shape;3309;p58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310" name="Google Shape;3310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11" name="Google Shape;3311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12" name="Google Shape;3312;p58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313" name="Google Shape;3313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14" name="Google Shape;3314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15" name="Google Shape;3315;p58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316" name="Google Shape;3316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17" name="Google Shape;3317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318" name="Google Shape;3318;p58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3319" name="Google Shape;3319;p58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320" name="Google Shape;3320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21" name="Google Shape;3321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22" name="Google Shape;3322;p58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3323" name="Google Shape;3323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24" name="Google Shape;3324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25" name="Google Shape;3325;p58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326" name="Google Shape;3326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27" name="Google Shape;3327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28" name="Google Shape;3328;p58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3329" name="Google Shape;3329;p58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30" name="Google Shape;3330;p58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331" name="Google Shape;3331;p58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3332" name="Google Shape;3332;p58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3333" name="Google Shape;3333;p58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34" name="Google Shape;3334;p58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35" name="Google Shape;3335;p58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36" name="Google Shape;3336;p58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337" name="Google Shape;3337;p58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3338" name="Google Shape;3338;p58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39" name="Google Shape;3339;p58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40" name="Google Shape;3340;p58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41" name="Google Shape;3341;p58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3342" name="Google Shape;3342;p58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3" name="Google Shape;3343;p58"/>
          <p:cNvGrpSpPr/>
          <p:nvPr/>
        </p:nvGrpSpPr>
        <p:grpSpPr>
          <a:xfrm>
            <a:off x="6227627" y="-735817"/>
            <a:ext cx="2196363" cy="2268826"/>
            <a:chOff x="5885827" y="-504529"/>
            <a:chExt cx="2196363" cy="2268826"/>
          </a:xfrm>
        </p:grpSpPr>
        <p:grpSp>
          <p:nvGrpSpPr>
            <p:cNvPr id="3344" name="Google Shape;3344;p58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3345" name="Google Shape;3345;p58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3346" name="Google Shape;3346;p58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7" name="Google Shape;3347;p58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48" name="Google Shape;3348;p58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3349" name="Google Shape;3349;p58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0" name="Google Shape;3350;p58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1" name="Google Shape;3351;p58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52" name="Google Shape;3352;p58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3353" name="Google Shape;3353;p58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4" name="Google Shape;3354;p58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5" name="Google Shape;3355;p58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356" name="Google Shape;3356;p58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3357" name="Google Shape;3357;p58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3358" name="Google Shape;3358;p58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9" name="Google Shape;3359;p58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0" name="Google Shape;3360;p58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1" name="Google Shape;3361;p58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2" name="Google Shape;3362;p58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3363" name="Google Shape;3363;p58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4" name="Google Shape;3364;p58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5" name="Google Shape;3365;p58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58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367" name="Google Shape;3367;p58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9" name="Google Shape;2449;p31"/>
          <p:cNvGrpSpPr/>
          <p:nvPr/>
        </p:nvGrpSpPr>
        <p:grpSpPr>
          <a:xfrm>
            <a:off x="720038" y="2861863"/>
            <a:ext cx="1073323" cy="1073323"/>
            <a:chOff x="1802825" y="-128575"/>
            <a:chExt cx="5538300" cy="5538300"/>
          </a:xfrm>
        </p:grpSpPr>
        <p:sp>
          <p:nvSpPr>
            <p:cNvPr id="2450" name="Google Shape;2450;p31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2037806" y="106449"/>
              <a:ext cx="5068500" cy="50685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1"/>
          <p:cNvGrpSpPr/>
          <p:nvPr/>
        </p:nvGrpSpPr>
        <p:grpSpPr>
          <a:xfrm>
            <a:off x="7350638" y="1556888"/>
            <a:ext cx="1073323" cy="1073323"/>
            <a:chOff x="1802825" y="-128575"/>
            <a:chExt cx="5538300" cy="5538300"/>
          </a:xfrm>
        </p:grpSpPr>
        <p:sp>
          <p:nvSpPr>
            <p:cNvPr id="2453" name="Google Shape;2453;p31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2037806" y="106449"/>
              <a:ext cx="5068500" cy="50685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5" name="Google Shape;2455;p31"/>
          <p:cNvGrpSpPr/>
          <p:nvPr/>
        </p:nvGrpSpPr>
        <p:grpSpPr>
          <a:xfrm>
            <a:off x="7350638" y="2861863"/>
            <a:ext cx="1073323" cy="1073323"/>
            <a:chOff x="1802825" y="-128575"/>
            <a:chExt cx="5538300" cy="5538300"/>
          </a:xfrm>
        </p:grpSpPr>
        <p:sp>
          <p:nvSpPr>
            <p:cNvPr id="2456" name="Google Shape;2456;p31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2037806" y="106449"/>
              <a:ext cx="5068500" cy="50685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8" name="Google Shape;2458;p31"/>
          <p:cNvGrpSpPr/>
          <p:nvPr/>
        </p:nvGrpSpPr>
        <p:grpSpPr>
          <a:xfrm>
            <a:off x="720038" y="1556888"/>
            <a:ext cx="1073323" cy="1073323"/>
            <a:chOff x="1802825" y="-128575"/>
            <a:chExt cx="5538300" cy="5538300"/>
          </a:xfrm>
        </p:grpSpPr>
        <p:sp>
          <p:nvSpPr>
            <p:cNvPr id="2459" name="Google Shape;2459;p31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2037806" y="106449"/>
              <a:ext cx="5068500" cy="50685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1" name="Google Shape;2461;p31"/>
          <p:cNvSpPr txBox="1">
            <a:spLocks noGrp="1"/>
          </p:cNvSpPr>
          <p:nvPr>
            <p:ph type="subTitle" idx="9"/>
          </p:nvPr>
        </p:nvSpPr>
        <p:spPr>
          <a:xfrm>
            <a:off x="1945810" y="1556900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2462" name="Google Shape;2462;p31"/>
          <p:cNvSpPr txBox="1">
            <a:spLocks noGrp="1"/>
          </p:cNvSpPr>
          <p:nvPr>
            <p:ph type="subTitle" idx="13"/>
          </p:nvPr>
        </p:nvSpPr>
        <p:spPr>
          <a:xfrm>
            <a:off x="4749889" y="1556900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Fill in</a:t>
            </a:r>
            <a:endParaRPr dirty="0"/>
          </a:p>
        </p:txBody>
      </p:sp>
      <p:sp>
        <p:nvSpPr>
          <p:cNvPr id="2463" name="Google Shape;2463;p31"/>
          <p:cNvSpPr txBox="1">
            <a:spLocks noGrp="1"/>
          </p:cNvSpPr>
          <p:nvPr>
            <p:ph type="subTitle" idx="14"/>
          </p:nvPr>
        </p:nvSpPr>
        <p:spPr>
          <a:xfrm>
            <a:off x="1945810" y="2861874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Take</a:t>
            </a:r>
            <a:endParaRPr dirty="0"/>
          </a:p>
        </p:txBody>
      </p:sp>
      <p:sp>
        <p:nvSpPr>
          <p:cNvPr id="2464" name="Google Shape;2464;p31"/>
          <p:cNvSpPr txBox="1">
            <a:spLocks noGrp="1"/>
          </p:cNvSpPr>
          <p:nvPr>
            <p:ph type="subTitle" idx="15"/>
          </p:nvPr>
        </p:nvSpPr>
        <p:spPr>
          <a:xfrm>
            <a:off x="4749889" y="2861874"/>
            <a:ext cx="2448300" cy="3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Write</a:t>
            </a:r>
            <a:endParaRPr dirty="0"/>
          </a:p>
        </p:txBody>
      </p:sp>
      <p:sp>
        <p:nvSpPr>
          <p:cNvPr id="2465" name="Google Shape;2465;p31"/>
          <p:cNvSpPr txBox="1">
            <a:spLocks noGrp="1"/>
          </p:cNvSpPr>
          <p:nvPr>
            <p:ph type="title" idx="5"/>
          </p:nvPr>
        </p:nvSpPr>
        <p:spPr>
          <a:xfrm>
            <a:off x="720000" y="2976475"/>
            <a:ext cx="1073400" cy="7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466" name="Google Shape;2466;p31"/>
          <p:cNvSpPr txBox="1">
            <a:spLocks noGrp="1"/>
          </p:cNvSpPr>
          <p:nvPr>
            <p:ph type="title"/>
          </p:nvPr>
        </p:nvSpPr>
        <p:spPr>
          <a:xfrm>
            <a:off x="720000" y="1671625"/>
            <a:ext cx="1073400" cy="7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467" name="Google Shape;2467;p31"/>
          <p:cNvSpPr txBox="1">
            <a:spLocks noGrp="1"/>
          </p:cNvSpPr>
          <p:nvPr>
            <p:ph type="title" idx="6"/>
          </p:nvPr>
        </p:nvSpPr>
        <p:spPr>
          <a:xfrm>
            <a:off x="7350598" y="1671625"/>
            <a:ext cx="1073400" cy="7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468" name="Google Shape;2468;p31"/>
          <p:cNvSpPr txBox="1">
            <a:spLocks noGrp="1"/>
          </p:cNvSpPr>
          <p:nvPr>
            <p:ph type="title" idx="7"/>
          </p:nvPr>
        </p:nvSpPr>
        <p:spPr>
          <a:xfrm>
            <a:off x="7350598" y="2976475"/>
            <a:ext cx="1073400" cy="7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469" name="Google Shape;2469;p31"/>
          <p:cNvSpPr txBox="1">
            <a:spLocks noGrp="1"/>
          </p:cNvSpPr>
          <p:nvPr>
            <p:ph type="title" idx="8"/>
          </p:nvPr>
        </p:nvSpPr>
        <p:spPr>
          <a:xfrm>
            <a:off x="696948" y="16071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Lesson Objectives</a:t>
            </a:r>
            <a:endParaRPr sz="5400" dirty="0"/>
          </a:p>
        </p:txBody>
      </p:sp>
      <p:sp>
        <p:nvSpPr>
          <p:cNvPr id="2470" name="Google Shape;2470;p31"/>
          <p:cNvSpPr txBox="1">
            <a:spLocks noGrp="1"/>
          </p:cNvSpPr>
          <p:nvPr>
            <p:ph type="subTitle" idx="1"/>
          </p:nvPr>
        </p:nvSpPr>
        <p:spPr>
          <a:xfrm>
            <a:off x="1953774" y="1997294"/>
            <a:ext cx="24483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C</a:t>
            </a:r>
            <a:r>
              <a:rPr lang="en" sz="1800" dirty="0"/>
              <a:t>apital letters correctly</a:t>
            </a:r>
            <a:endParaRPr sz="1800" dirty="0"/>
          </a:p>
        </p:txBody>
      </p:sp>
      <p:sp>
        <p:nvSpPr>
          <p:cNvPr id="2471" name="Google Shape;2471;p31"/>
          <p:cNvSpPr txBox="1">
            <a:spLocks noGrp="1"/>
          </p:cNvSpPr>
          <p:nvPr>
            <p:ph type="subTitle" idx="2"/>
          </p:nvPr>
        </p:nvSpPr>
        <p:spPr>
          <a:xfrm>
            <a:off x="4636603" y="1981110"/>
            <a:ext cx="2759518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 chart with the important information from the article</a:t>
            </a:r>
          </a:p>
        </p:txBody>
      </p:sp>
      <p:sp>
        <p:nvSpPr>
          <p:cNvPr id="2472" name="Google Shape;2472;p31"/>
          <p:cNvSpPr txBox="1">
            <a:spLocks noGrp="1"/>
          </p:cNvSpPr>
          <p:nvPr>
            <p:ph type="subTitle" idx="3"/>
          </p:nvPr>
        </p:nvSpPr>
        <p:spPr>
          <a:xfrm>
            <a:off x="1953774" y="3302275"/>
            <a:ext cx="24483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n</a:t>
            </a:r>
            <a:r>
              <a:rPr lang="en" sz="1800" dirty="0"/>
              <a:t>otes on a written text</a:t>
            </a:r>
            <a:endParaRPr sz="1800" dirty="0"/>
          </a:p>
        </p:txBody>
      </p:sp>
      <p:sp>
        <p:nvSpPr>
          <p:cNvPr id="2473" name="Google Shape;2473;p31"/>
          <p:cNvSpPr txBox="1">
            <a:spLocks noGrp="1"/>
          </p:cNvSpPr>
          <p:nvPr>
            <p:ph type="subTitle" idx="4"/>
          </p:nvPr>
        </p:nvSpPr>
        <p:spPr>
          <a:xfrm>
            <a:off x="4749891" y="3302275"/>
            <a:ext cx="2448300" cy="5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</a:t>
            </a:r>
            <a:r>
              <a:rPr lang="en" sz="1800" dirty="0"/>
              <a:t>n essay about the important changes</a:t>
            </a:r>
            <a:endParaRPr sz="1800" dirty="0"/>
          </a:p>
        </p:txBody>
      </p:sp>
      <p:sp>
        <p:nvSpPr>
          <p:cNvPr id="2474" name="Google Shape;2474;p31"/>
          <p:cNvSpPr/>
          <p:nvPr/>
        </p:nvSpPr>
        <p:spPr>
          <a:xfrm>
            <a:off x="1369305" y="4144177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31"/>
          <p:cNvSpPr/>
          <p:nvPr/>
        </p:nvSpPr>
        <p:spPr>
          <a:xfrm flipH="1">
            <a:off x="5254480" y="4144177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6" name="Google Shape;2476;p31"/>
          <p:cNvGrpSpPr/>
          <p:nvPr/>
        </p:nvGrpSpPr>
        <p:grpSpPr>
          <a:xfrm>
            <a:off x="8112480" y="-433392"/>
            <a:ext cx="1455341" cy="1447763"/>
            <a:chOff x="8262230" y="2518245"/>
            <a:chExt cx="1455341" cy="1447763"/>
          </a:xfrm>
        </p:grpSpPr>
        <p:grpSp>
          <p:nvGrpSpPr>
            <p:cNvPr id="2477" name="Google Shape;2477;p31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478" name="Google Shape;2478;p31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479" name="Google Shape;2479;p31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80" name="Google Shape;2480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1" name="Google Shape;2481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82" name="Google Shape;2482;p31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83" name="Google Shape;2483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4" name="Google Shape;2484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85" name="Google Shape;2485;p31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86" name="Google Shape;2486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87" name="Google Shape;2487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88" name="Google Shape;2488;p31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89" name="Google Shape;2489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0" name="Google Shape;2490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91" name="Google Shape;2491;p31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492" name="Google Shape;2492;p31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93" name="Google Shape;2493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4" name="Google Shape;2494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95" name="Google Shape;2495;p31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96" name="Google Shape;2496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7" name="Google Shape;2497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98" name="Google Shape;2498;p31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99" name="Google Shape;2499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0" name="Google Shape;2500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01" name="Google Shape;2501;p31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502" name="Google Shape;2502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3" name="Google Shape;2503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504" name="Google Shape;2504;p31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505" name="Google Shape;2505;p31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506" name="Google Shape;2506;p31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7" name="Google Shape;2507;p31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8" name="Google Shape;2508;p31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9" name="Google Shape;2509;p31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10" name="Google Shape;2510;p31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511" name="Google Shape;2511;p31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12" name="Google Shape;2512;p31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13" name="Google Shape;2513;p31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14" name="Google Shape;2514;p31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515" name="Google Shape;2515;p31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6" name="Google Shape;2516;p31"/>
          <p:cNvGrpSpPr/>
          <p:nvPr/>
        </p:nvGrpSpPr>
        <p:grpSpPr>
          <a:xfrm>
            <a:off x="3535381" y="4024003"/>
            <a:ext cx="2073424" cy="2062629"/>
            <a:chOff x="8262230" y="2518245"/>
            <a:chExt cx="1455341" cy="1447763"/>
          </a:xfrm>
        </p:grpSpPr>
        <p:grpSp>
          <p:nvGrpSpPr>
            <p:cNvPr id="2517" name="Google Shape;2517;p31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518" name="Google Shape;2518;p31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519" name="Google Shape;2519;p31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520" name="Google Shape;2520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1" name="Google Shape;2521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22" name="Google Shape;2522;p31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523" name="Google Shape;2523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4" name="Google Shape;2524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25" name="Google Shape;2525;p31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526" name="Google Shape;2526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27" name="Google Shape;2527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28" name="Google Shape;2528;p31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529" name="Google Shape;2529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0" name="Google Shape;2530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531" name="Google Shape;2531;p31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532" name="Google Shape;2532;p31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533" name="Google Shape;2533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4" name="Google Shape;2534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35" name="Google Shape;2535;p31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536" name="Google Shape;2536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7" name="Google Shape;2537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38" name="Google Shape;2538;p31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539" name="Google Shape;2539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0" name="Google Shape;2540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41" name="Google Shape;2541;p31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542" name="Google Shape;2542;p31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3" name="Google Shape;2543;p31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544" name="Google Shape;2544;p31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545" name="Google Shape;2545;p31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546" name="Google Shape;2546;p31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7" name="Google Shape;2547;p31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8" name="Google Shape;2548;p31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49" name="Google Shape;2549;p31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50" name="Google Shape;2550;p31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551" name="Google Shape;2551;p31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2" name="Google Shape;2552;p31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3" name="Google Shape;2553;p31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54" name="Google Shape;2554;p31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555" name="Google Shape;2555;p31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p30"/>
          <p:cNvSpPr/>
          <p:nvPr/>
        </p:nvSpPr>
        <p:spPr>
          <a:xfrm rot="10800000" flipH="1">
            <a:off x="5972305" y="516177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5" name="Google Shape;2405;p30"/>
          <p:cNvGrpSpPr/>
          <p:nvPr/>
        </p:nvGrpSpPr>
        <p:grpSpPr>
          <a:xfrm>
            <a:off x="6292043" y="-789509"/>
            <a:ext cx="2073424" cy="2062629"/>
            <a:chOff x="8262230" y="2518245"/>
            <a:chExt cx="1455341" cy="1447763"/>
          </a:xfrm>
        </p:grpSpPr>
        <p:grpSp>
          <p:nvGrpSpPr>
            <p:cNvPr id="2406" name="Google Shape;2406;p30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407" name="Google Shape;2407;p30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408" name="Google Shape;2408;p30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09" name="Google Shape;2409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0" name="Google Shape;2410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11" name="Google Shape;2411;p30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12" name="Google Shape;2412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3" name="Google Shape;2413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14" name="Google Shape;2414;p30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15" name="Google Shape;2415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6" name="Google Shape;2416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17" name="Google Shape;2417;p30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18" name="Google Shape;2418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9" name="Google Shape;2419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20" name="Google Shape;2420;p30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421" name="Google Shape;2421;p30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22" name="Google Shape;2422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" name="Google Shape;2423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24" name="Google Shape;2424;p30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25" name="Google Shape;2425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" name="Google Shape;2426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27" name="Google Shape;2427;p30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28" name="Google Shape;2428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" name="Google Shape;2429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30" name="Google Shape;2430;p30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31" name="Google Shape;2431;p30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" name="Google Shape;2432;p30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33" name="Google Shape;2433;p30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434" name="Google Shape;2434;p30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435" name="Google Shape;2435;p30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" name="Google Shape;2436;p30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7" name="Google Shape;2437;p30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8" name="Google Shape;2438;p30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39" name="Google Shape;2439;p30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440" name="Google Shape;2440;p30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1" name="Google Shape;2441;p30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2" name="Google Shape;2442;p30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3" name="Google Shape;2443;p30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444" name="Google Shape;2444;p30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654432CC-A108-A8F6-2413-F13EFAC2F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365" y="0"/>
            <a:ext cx="4464424" cy="51435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652C402-3F4F-77D6-5841-05E1B3962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0486" y="0"/>
            <a:ext cx="4432885" cy="5143500"/>
          </a:xfrm>
          <a:prstGeom prst="rect">
            <a:avLst/>
          </a:prstGeom>
        </p:spPr>
      </p:pic>
      <p:grpSp>
        <p:nvGrpSpPr>
          <p:cNvPr id="8" name="Google Shape;2654;p32">
            <a:extLst>
              <a:ext uri="{FF2B5EF4-FFF2-40B4-BE49-F238E27FC236}">
                <a16:creationId xmlns:a16="http://schemas.microsoft.com/office/drawing/2014/main" id="{4D6C3ED1-1244-6E85-616E-3BDE5667DCE0}"/>
              </a:ext>
            </a:extLst>
          </p:cNvPr>
          <p:cNvGrpSpPr/>
          <p:nvPr/>
        </p:nvGrpSpPr>
        <p:grpSpPr>
          <a:xfrm>
            <a:off x="-1377993" y="-951711"/>
            <a:ext cx="2046571" cy="2114092"/>
            <a:chOff x="5885827" y="-504529"/>
            <a:chExt cx="2196363" cy="2268826"/>
          </a:xfrm>
        </p:grpSpPr>
        <p:grpSp>
          <p:nvGrpSpPr>
            <p:cNvPr id="9" name="Google Shape;2655;p32">
              <a:extLst>
                <a:ext uri="{FF2B5EF4-FFF2-40B4-BE49-F238E27FC236}">
                  <a16:creationId xmlns:a16="http://schemas.microsoft.com/office/drawing/2014/main" id="{177A2D54-9FDB-98D1-213C-3E2E83258DF5}"/>
                </a:ext>
              </a:extLst>
            </p:cNvPr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2" name="Google Shape;2656;p32">
                <a:extLst>
                  <a:ext uri="{FF2B5EF4-FFF2-40B4-BE49-F238E27FC236}">
                    <a16:creationId xmlns:a16="http://schemas.microsoft.com/office/drawing/2014/main" id="{A9901FBB-665E-F2A4-7427-FE2A0D2C0967}"/>
                  </a:ext>
                </a:extLst>
              </p:cNvPr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31" name="Google Shape;2657;p32">
                  <a:extLst>
                    <a:ext uri="{FF2B5EF4-FFF2-40B4-BE49-F238E27FC236}">
                      <a16:creationId xmlns:a16="http://schemas.microsoft.com/office/drawing/2014/main" id="{C299B56C-FA9A-9B5C-F6BC-79ABCA725C56}"/>
                    </a:ext>
                  </a:extLst>
                </p:cNvPr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8" name="Google Shape;2658;p32">
                  <a:extLst>
                    <a:ext uri="{FF2B5EF4-FFF2-40B4-BE49-F238E27FC236}">
                      <a16:creationId xmlns:a16="http://schemas.microsoft.com/office/drawing/2014/main" id="{73F9B84C-252D-DBD7-26FE-CF6F1E4BFB9A}"/>
                    </a:ext>
                  </a:extLst>
                </p:cNvPr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" name="Google Shape;2659;p32">
                <a:extLst>
                  <a:ext uri="{FF2B5EF4-FFF2-40B4-BE49-F238E27FC236}">
                    <a16:creationId xmlns:a16="http://schemas.microsoft.com/office/drawing/2014/main" id="{7870F0EA-93E9-56A7-5A6B-45328A009B25}"/>
                  </a:ext>
                </a:extLst>
              </p:cNvPr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8" name="Google Shape;2660;p32">
                  <a:extLst>
                    <a:ext uri="{FF2B5EF4-FFF2-40B4-BE49-F238E27FC236}">
                      <a16:creationId xmlns:a16="http://schemas.microsoft.com/office/drawing/2014/main" id="{7854C9C9-BE7A-C500-9BB0-4E9397C5B064}"/>
                    </a:ext>
                  </a:extLst>
                </p:cNvPr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661;p32">
                  <a:extLst>
                    <a:ext uri="{FF2B5EF4-FFF2-40B4-BE49-F238E27FC236}">
                      <a16:creationId xmlns:a16="http://schemas.microsoft.com/office/drawing/2014/main" id="{236E6788-4D69-F318-AF7A-17D8309DB475}"/>
                    </a:ext>
                  </a:extLst>
                </p:cNvPr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2662;p32">
                  <a:extLst>
                    <a:ext uri="{FF2B5EF4-FFF2-40B4-BE49-F238E27FC236}">
                      <a16:creationId xmlns:a16="http://schemas.microsoft.com/office/drawing/2014/main" id="{34A232A9-A636-9CFC-8263-80CABF4EDAF0}"/>
                    </a:ext>
                  </a:extLst>
                </p:cNvPr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" name="Google Shape;2663;p32">
                <a:extLst>
                  <a:ext uri="{FF2B5EF4-FFF2-40B4-BE49-F238E27FC236}">
                    <a16:creationId xmlns:a16="http://schemas.microsoft.com/office/drawing/2014/main" id="{1B82150F-E142-85CB-EF57-6A88F9F1FC7C}"/>
                  </a:ext>
                </a:extLst>
              </p:cNvPr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5" name="Google Shape;2664;p32">
                  <a:extLst>
                    <a:ext uri="{FF2B5EF4-FFF2-40B4-BE49-F238E27FC236}">
                      <a16:creationId xmlns:a16="http://schemas.microsoft.com/office/drawing/2014/main" id="{6E0B8603-04C7-0D06-3C49-2E977562E102}"/>
                    </a:ext>
                  </a:extLst>
                </p:cNvPr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65;p32">
                  <a:extLst>
                    <a:ext uri="{FF2B5EF4-FFF2-40B4-BE49-F238E27FC236}">
                      <a16:creationId xmlns:a16="http://schemas.microsoft.com/office/drawing/2014/main" id="{5B5BC217-4095-570D-66EF-11A413552F38}"/>
                    </a:ext>
                  </a:extLst>
                </p:cNvPr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666;p32">
                  <a:extLst>
                    <a:ext uri="{FF2B5EF4-FFF2-40B4-BE49-F238E27FC236}">
                      <a16:creationId xmlns:a16="http://schemas.microsoft.com/office/drawing/2014/main" id="{EAE692CB-7BB0-06DB-2E5C-CB114C85A399}"/>
                    </a:ext>
                  </a:extLst>
                </p:cNvPr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" name="Google Shape;2667;p32">
              <a:extLst>
                <a:ext uri="{FF2B5EF4-FFF2-40B4-BE49-F238E27FC236}">
                  <a16:creationId xmlns:a16="http://schemas.microsoft.com/office/drawing/2014/main" id="{8DE5B359-F8BB-17BB-FAE8-29DAA7DA70E5}"/>
                </a:ext>
              </a:extLst>
            </p:cNvPr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12" name="Google Shape;2668;p32">
                <a:extLst>
                  <a:ext uri="{FF2B5EF4-FFF2-40B4-BE49-F238E27FC236}">
                    <a16:creationId xmlns:a16="http://schemas.microsoft.com/office/drawing/2014/main" id="{090AAD67-83D0-2278-A4B7-7779B3B2B780}"/>
                  </a:ext>
                </a:extLst>
              </p:cNvPr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8" name="Google Shape;2669;p32">
                  <a:extLst>
                    <a:ext uri="{FF2B5EF4-FFF2-40B4-BE49-F238E27FC236}">
                      <a16:creationId xmlns:a16="http://schemas.microsoft.com/office/drawing/2014/main" id="{103734E1-47AE-90D6-ED24-456230D6FFAF}"/>
                    </a:ext>
                  </a:extLst>
                </p:cNvPr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2670;p32">
                  <a:extLst>
                    <a:ext uri="{FF2B5EF4-FFF2-40B4-BE49-F238E27FC236}">
                      <a16:creationId xmlns:a16="http://schemas.microsoft.com/office/drawing/2014/main" id="{3843C939-CFD3-E084-48D7-6F5B5A1C38BD}"/>
                    </a:ext>
                  </a:extLst>
                </p:cNvPr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671;p32">
                  <a:extLst>
                    <a:ext uri="{FF2B5EF4-FFF2-40B4-BE49-F238E27FC236}">
                      <a16:creationId xmlns:a16="http://schemas.microsoft.com/office/drawing/2014/main" id="{1B7FFF4D-6191-A4BC-3FF2-92BE8DE43A19}"/>
                    </a:ext>
                  </a:extLst>
                </p:cNvPr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672;p32">
                  <a:extLst>
                    <a:ext uri="{FF2B5EF4-FFF2-40B4-BE49-F238E27FC236}">
                      <a16:creationId xmlns:a16="http://schemas.microsoft.com/office/drawing/2014/main" id="{1C6AC5B0-4ECC-87C9-B746-0EE17939BDBA}"/>
                    </a:ext>
                  </a:extLst>
                </p:cNvPr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2673;p32">
                <a:extLst>
                  <a:ext uri="{FF2B5EF4-FFF2-40B4-BE49-F238E27FC236}">
                    <a16:creationId xmlns:a16="http://schemas.microsoft.com/office/drawing/2014/main" id="{F6CC12FA-D9DD-3BA5-B13E-475FCD1247E6}"/>
                  </a:ext>
                </a:extLst>
              </p:cNvPr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14" name="Google Shape;2674;p32">
                  <a:extLst>
                    <a:ext uri="{FF2B5EF4-FFF2-40B4-BE49-F238E27FC236}">
                      <a16:creationId xmlns:a16="http://schemas.microsoft.com/office/drawing/2014/main" id="{FB810478-046B-9CB7-ABFD-4A12C479A90B}"/>
                    </a:ext>
                  </a:extLst>
                </p:cNvPr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2675;p32">
                  <a:extLst>
                    <a:ext uri="{FF2B5EF4-FFF2-40B4-BE49-F238E27FC236}">
                      <a16:creationId xmlns:a16="http://schemas.microsoft.com/office/drawing/2014/main" id="{B6E602F3-6488-3626-3E0D-16EE1BC9E393}"/>
                    </a:ext>
                  </a:extLst>
                </p:cNvPr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2676;p32">
                  <a:extLst>
                    <a:ext uri="{FF2B5EF4-FFF2-40B4-BE49-F238E27FC236}">
                      <a16:creationId xmlns:a16="http://schemas.microsoft.com/office/drawing/2014/main" id="{D3DA02B5-7AED-FF4D-E2B4-663754A4F802}"/>
                    </a:ext>
                  </a:extLst>
                </p:cNvPr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2677;p32">
                  <a:extLst>
                    <a:ext uri="{FF2B5EF4-FFF2-40B4-BE49-F238E27FC236}">
                      <a16:creationId xmlns:a16="http://schemas.microsoft.com/office/drawing/2014/main" id="{9640F754-8C46-A682-69CC-F44C351A676C}"/>
                    </a:ext>
                  </a:extLst>
                </p:cNvPr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1" name="Google Shape;2678;p32">
              <a:extLst>
                <a:ext uri="{FF2B5EF4-FFF2-40B4-BE49-F238E27FC236}">
                  <a16:creationId xmlns:a16="http://schemas.microsoft.com/office/drawing/2014/main" id="{F6981668-AA08-38F8-41E2-0A63C645C58D}"/>
                </a:ext>
              </a:extLst>
            </p:cNvPr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265;p29">
            <a:extLst>
              <a:ext uri="{FF2B5EF4-FFF2-40B4-BE49-F238E27FC236}">
                <a16:creationId xmlns:a16="http://schemas.microsoft.com/office/drawing/2014/main" id="{35D8FB46-9A66-8905-E3A5-B6AA4261FFA0}"/>
              </a:ext>
            </a:extLst>
          </p:cNvPr>
          <p:cNvGrpSpPr/>
          <p:nvPr/>
        </p:nvGrpSpPr>
        <p:grpSpPr>
          <a:xfrm>
            <a:off x="8416329" y="4308624"/>
            <a:ext cx="1455341" cy="1447763"/>
            <a:chOff x="8262230" y="2518245"/>
            <a:chExt cx="1455341" cy="1447763"/>
          </a:xfrm>
        </p:grpSpPr>
        <p:grpSp>
          <p:nvGrpSpPr>
            <p:cNvPr id="2395" name="Google Shape;2266;p29">
              <a:extLst>
                <a:ext uri="{FF2B5EF4-FFF2-40B4-BE49-F238E27FC236}">
                  <a16:creationId xmlns:a16="http://schemas.microsoft.com/office/drawing/2014/main" id="{465874E4-FFCF-BD66-176B-4D0E13565E0B}"/>
                </a:ext>
              </a:extLst>
            </p:cNvPr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397" name="Google Shape;2267;p29">
                <a:extLst>
                  <a:ext uri="{FF2B5EF4-FFF2-40B4-BE49-F238E27FC236}">
                    <a16:creationId xmlns:a16="http://schemas.microsoft.com/office/drawing/2014/main" id="{25B81E67-EA5B-DB87-57BA-0132408651C1}"/>
                  </a:ext>
                </a:extLst>
              </p:cNvPr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468" name="Google Shape;2268;p29">
                  <a:extLst>
                    <a:ext uri="{FF2B5EF4-FFF2-40B4-BE49-F238E27FC236}">
                      <a16:creationId xmlns:a16="http://schemas.microsoft.com/office/drawing/2014/main" id="{023DB127-2CB6-66C7-4BDA-F4AF96069622}"/>
                    </a:ext>
                  </a:extLst>
                </p:cNvPr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78" name="Google Shape;2269;p29">
                    <a:extLst>
                      <a:ext uri="{FF2B5EF4-FFF2-40B4-BE49-F238E27FC236}">
                        <a16:creationId xmlns:a16="http://schemas.microsoft.com/office/drawing/2014/main" id="{6C8E1D6F-E552-867E-A74C-09AFC4684324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9" name="Google Shape;2270;p29">
                    <a:extLst>
                      <a:ext uri="{FF2B5EF4-FFF2-40B4-BE49-F238E27FC236}">
                        <a16:creationId xmlns:a16="http://schemas.microsoft.com/office/drawing/2014/main" id="{C747E3CE-BDDA-DA70-36DD-B123CF51B21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69" name="Google Shape;2271;p29">
                  <a:extLst>
                    <a:ext uri="{FF2B5EF4-FFF2-40B4-BE49-F238E27FC236}">
                      <a16:creationId xmlns:a16="http://schemas.microsoft.com/office/drawing/2014/main" id="{23B78A93-DCB3-05A8-EAA5-A918169536F8}"/>
                    </a:ext>
                  </a:extLst>
                </p:cNvPr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76" name="Google Shape;2272;p29">
                    <a:extLst>
                      <a:ext uri="{FF2B5EF4-FFF2-40B4-BE49-F238E27FC236}">
                        <a16:creationId xmlns:a16="http://schemas.microsoft.com/office/drawing/2014/main" id="{60D6C7A9-F509-64EC-8473-AF4F4A4B169C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" name="Google Shape;2273;p29">
                    <a:extLst>
                      <a:ext uri="{FF2B5EF4-FFF2-40B4-BE49-F238E27FC236}">
                        <a16:creationId xmlns:a16="http://schemas.microsoft.com/office/drawing/2014/main" id="{35671B9D-8961-091E-2A83-AE3A2336001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70" name="Google Shape;2274;p29">
                  <a:extLst>
                    <a:ext uri="{FF2B5EF4-FFF2-40B4-BE49-F238E27FC236}">
                      <a16:creationId xmlns:a16="http://schemas.microsoft.com/office/drawing/2014/main" id="{30CF795E-9560-27BB-5D56-E3AA117B7EC1}"/>
                    </a:ext>
                  </a:extLst>
                </p:cNvPr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74" name="Google Shape;2275;p29">
                    <a:extLst>
                      <a:ext uri="{FF2B5EF4-FFF2-40B4-BE49-F238E27FC236}">
                        <a16:creationId xmlns:a16="http://schemas.microsoft.com/office/drawing/2014/main" id="{6937F21E-821E-70E4-B689-4D8FF06E1E4A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" name="Google Shape;2276;p29">
                    <a:extLst>
                      <a:ext uri="{FF2B5EF4-FFF2-40B4-BE49-F238E27FC236}">
                        <a16:creationId xmlns:a16="http://schemas.microsoft.com/office/drawing/2014/main" id="{C4CAD04A-4506-BFE0-61A1-B5EFF69855C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71" name="Google Shape;2277;p29">
                  <a:extLst>
                    <a:ext uri="{FF2B5EF4-FFF2-40B4-BE49-F238E27FC236}">
                      <a16:creationId xmlns:a16="http://schemas.microsoft.com/office/drawing/2014/main" id="{083D2F15-DEF1-5761-2B20-22FC9C0CF815}"/>
                    </a:ext>
                  </a:extLst>
                </p:cNvPr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72" name="Google Shape;2278;p29">
                    <a:extLst>
                      <a:ext uri="{FF2B5EF4-FFF2-40B4-BE49-F238E27FC236}">
                        <a16:creationId xmlns:a16="http://schemas.microsoft.com/office/drawing/2014/main" id="{C2406FD0-BA6E-14CD-E181-64B998597DFC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3" name="Google Shape;2279;p29">
                    <a:extLst>
                      <a:ext uri="{FF2B5EF4-FFF2-40B4-BE49-F238E27FC236}">
                        <a16:creationId xmlns:a16="http://schemas.microsoft.com/office/drawing/2014/main" id="{DE38AB09-7A22-94F1-9B57-7E1993B8944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398" name="Google Shape;2280;p29">
                <a:extLst>
                  <a:ext uri="{FF2B5EF4-FFF2-40B4-BE49-F238E27FC236}">
                    <a16:creationId xmlns:a16="http://schemas.microsoft.com/office/drawing/2014/main" id="{191E5F00-63BA-FBD8-19E5-2DE510C94E9E}"/>
                  </a:ext>
                </a:extLst>
              </p:cNvPr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456" name="Google Shape;2281;p29">
                  <a:extLst>
                    <a:ext uri="{FF2B5EF4-FFF2-40B4-BE49-F238E27FC236}">
                      <a16:creationId xmlns:a16="http://schemas.microsoft.com/office/drawing/2014/main" id="{4921ED7E-694C-113A-DC92-22CA0B10B7C2}"/>
                    </a:ext>
                  </a:extLst>
                </p:cNvPr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66" name="Google Shape;2282;p29">
                    <a:extLst>
                      <a:ext uri="{FF2B5EF4-FFF2-40B4-BE49-F238E27FC236}">
                        <a16:creationId xmlns:a16="http://schemas.microsoft.com/office/drawing/2014/main" id="{20C13852-80B7-84C8-0D8E-FD1D504762AD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" name="Google Shape;2283;p29">
                    <a:extLst>
                      <a:ext uri="{FF2B5EF4-FFF2-40B4-BE49-F238E27FC236}">
                        <a16:creationId xmlns:a16="http://schemas.microsoft.com/office/drawing/2014/main" id="{51504790-E405-40BC-CD52-EFA86F6679B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57" name="Google Shape;2284;p29">
                  <a:extLst>
                    <a:ext uri="{FF2B5EF4-FFF2-40B4-BE49-F238E27FC236}">
                      <a16:creationId xmlns:a16="http://schemas.microsoft.com/office/drawing/2014/main" id="{51BDC80D-A718-F8A4-9B07-EEE8D7109AC4}"/>
                    </a:ext>
                  </a:extLst>
                </p:cNvPr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464" name="Google Shape;2285;p29">
                    <a:extLst>
                      <a:ext uri="{FF2B5EF4-FFF2-40B4-BE49-F238E27FC236}">
                        <a16:creationId xmlns:a16="http://schemas.microsoft.com/office/drawing/2014/main" id="{F4DE82E7-3AC7-E451-7A2C-90B3FFE4FCD7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5" name="Google Shape;2286;p29">
                    <a:extLst>
                      <a:ext uri="{FF2B5EF4-FFF2-40B4-BE49-F238E27FC236}">
                        <a16:creationId xmlns:a16="http://schemas.microsoft.com/office/drawing/2014/main" id="{82709A5D-5427-D814-4E32-F8A295CC035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58" name="Google Shape;2287;p29">
                  <a:extLst>
                    <a:ext uri="{FF2B5EF4-FFF2-40B4-BE49-F238E27FC236}">
                      <a16:creationId xmlns:a16="http://schemas.microsoft.com/office/drawing/2014/main" id="{651D9C28-7EBA-E957-CCE6-BF38DE0EB6D1}"/>
                    </a:ext>
                  </a:extLst>
                </p:cNvPr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62" name="Google Shape;2288;p29">
                    <a:extLst>
                      <a:ext uri="{FF2B5EF4-FFF2-40B4-BE49-F238E27FC236}">
                        <a16:creationId xmlns:a16="http://schemas.microsoft.com/office/drawing/2014/main" id="{BF909030-BB75-2985-D4F1-771C8C0EE5AE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3" name="Google Shape;2289;p29">
                    <a:extLst>
                      <a:ext uri="{FF2B5EF4-FFF2-40B4-BE49-F238E27FC236}">
                        <a16:creationId xmlns:a16="http://schemas.microsoft.com/office/drawing/2014/main" id="{4A3A87B8-C0F6-6E78-BE78-2555C906868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59" name="Google Shape;2290;p29">
                  <a:extLst>
                    <a:ext uri="{FF2B5EF4-FFF2-40B4-BE49-F238E27FC236}">
                      <a16:creationId xmlns:a16="http://schemas.microsoft.com/office/drawing/2014/main" id="{75D66D13-8ED4-5BCB-0FA2-0F7C19BA8105}"/>
                    </a:ext>
                  </a:extLst>
                </p:cNvPr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460" name="Google Shape;2291;p29">
                    <a:extLst>
                      <a:ext uri="{FF2B5EF4-FFF2-40B4-BE49-F238E27FC236}">
                        <a16:creationId xmlns:a16="http://schemas.microsoft.com/office/drawing/2014/main" id="{69107363-99AA-D89F-8C7E-6AB7EFD855FA}"/>
                      </a:ext>
                    </a:extLst>
                  </p:cNvPr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1" name="Google Shape;2292;p29">
                    <a:extLst>
                      <a:ext uri="{FF2B5EF4-FFF2-40B4-BE49-F238E27FC236}">
                        <a16:creationId xmlns:a16="http://schemas.microsoft.com/office/drawing/2014/main" id="{36A4C6F4-5C31-C2A5-25FD-B604CA81261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45" name="Google Shape;2293;p29">
                <a:extLst>
                  <a:ext uri="{FF2B5EF4-FFF2-40B4-BE49-F238E27FC236}">
                    <a16:creationId xmlns:a16="http://schemas.microsoft.com/office/drawing/2014/main" id="{CD8B63BF-F726-3C1F-ACAF-470A5975CA65}"/>
                  </a:ext>
                </a:extLst>
              </p:cNvPr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446" name="Google Shape;2294;p29">
                  <a:extLst>
                    <a:ext uri="{FF2B5EF4-FFF2-40B4-BE49-F238E27FC236}">
                      <a16:creationId xmlns:a16="http://schemas.microsoft.com/office/drawing/2014/main" id="{04EC83B8-6EBF-CF54-0CFC-DCFC25AAD807}"/>
                    </a:ext>
                  </a:extLst>
                </p:cNvPr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452" name="Google Shape;2295;p29">
                    <a:extLst>
                      <a:ext uri="{FF2B5EF4-FFF2-40B4-BE49-F238E27FC236}">
                        <a16:creationId xmlns:a16="http://schemas.microsoft.com/office/drawing/2014/main" id="{0A00AB79-5BF4-604D-D4B3-8A21026C2B75}"/>
                      </a:ext>
                    </a:extLst>
                  </p:cNvPr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3" name="Google Shape;2296;p29">
                    <a:extLst>
                      <a:ext uri="{FF2B5EF4-FFF2-40B4-BE49-F238E27FC236}">
                        <a16:creationId xmlns:a16="http://schemas.microsoft.com/office/drawing/2014/main" id="{8D70C937-BB02-DD6E-48C7-E2E74D224C66}"/>
                      </a:ext>
                    </a:extLst>
                  </p:cNvPr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4" name="Google Shape;2297;p29">
                    <a:extLst>
                      <a:ext uri="{FF2B5EF4-FFF2-40B4-BE49-F238E27FC236}">
                        <a16:creationId xmlns:a16="http://schemas.microsoft.com/office/drawing/2014/main" id="{94B67510-27E0-9367-8E4B-8CA84D7574EF}"/>
                      </a:ext>
                    </a:extLst>
                  </p:cNvPr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5" name="Google Shape;2298;p29">
                    <a:extLst>
                      <a:ext uri="{FF2B5EF4-FFF2-40B4-BE49-F238E27FC236}">
                        <a16:creationId xmlns:a16="http://schemas.microsoft.com/office/drawing/2014/main" id="{04CED9A5-7FCF-C9C9-E5AB-7C4AC58E0546}"/>
                      </a:ext>
                    </a:extLst>
                  </p:cNvPr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47" name="Google Shape;2299;p29">
                  <a:extLst>
                    <a:ext uri="{FF2B5EF4-FFF2-40B4-BE49-F238E27FC236}">
                      <a16:creationId xmlns:a16="http://schemas.microsoft.com/office/drawing/2014/main" id="{F8D11BE0-0B42-B2F0-E88A-81048B472898}"/>
                    </a:ext>
                  </a:extLst>
                </p:cNvPr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448" name="Google Shape;2300;p29">
                    <a:extLst>
                      <a:ext uri="{FF2B5EF4-FFF2-40B4-BE49-F238E27FC236}">
                        <a16:creationId xmlns:a16="http://schemas.microsoft.com/office/drawing/2014/main" id="{66A5DB25-2895-28A3-D23F-A317EC892F34}"/>
                      </a:ext>
                    </a:extLst>
                  </p:cNvPr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9" name="Google Shape;2301;p29">
                    <a:extLst>
                      <a:ext uri="{FF2B5EF4-FFF2-40B4-BE49-F238E27FC236}">
                        <a16:creationId xmlns:a16="http://schemas.microsoft.com/office/drawing/2014/main" id="{E8EB949B-D1FA-44AD-6585-A0CB1ED4187C}"/>
                      </a:ext>
                    </a:extLst>
                  </p:cNvPr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0" name="Google Shape;2302;p29">
                    <a:extLst>
                      <a:ext uri="{FF2B5EF4-FFF2-40B4-BE49-F238E27FC236}">
                        <a16:creationId xmlns:a16="http://schemas.microsoft.com/office/drawing/2014/main" id="{AC8506DC-D5D6-6940-506E-4D01C546FA3D}"/>
                      </a:ext>
                    </a:extLst>
                  </p:cNvPr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1" name="Google Shape;2303;p29">
                    <a:extLst>
                      <a:ext uri="{FF2B5EF4-FFF2-40B4-BE49-F238E27FC236}">
                        <a16:creationId xmlns:a16="http://schemas.microsoft.com/office/drawing/2014/main" id="{59ECF9D9-116D-66B4-1232-372A1CBED3E2}"/>
                      </a:ext>
                    </a:extLst>
                  </p:cNvPr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396" name="Google Shape;2304;p29">
              <a:extLst>
                <a:ext uri="{FF2B5EF4-FFF2-40B4-BE49-F238E27FC236}">
                  <a16:creationId xmlns:a16="http://schemas.microsoft.com/office/drawing/2014/main" id="{8BC5B12A-669D-742A-1FAD-E0FFF2B56EFD}"/>
                </a:ext>
              </a:extLst>
            </p:cNvPr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0" name="Google Shape;3377;p59">
            <a:extLst>
              <a:ext uri="{FF2B5EF4-FFF2-40B4-BE49-F238E27FC236}">
                <a16:creationId xmlns:a16="http://schemas.microsoft.com/office/drawing/2014/main" id="{BFC39FD9-12A9-91BE-97F1-7E1E0A6FB094}"/>
              </a:ext>
            </a:extLst>
          </p:cNvPr>
          <p:cNvGrpSpPr/>
          <p:nvPr/>
        </p:nvGrpSpPr>
        <p:grpSpPr>
          <a:xfrm>
            <a:off x="2903192" y="1200827"/>
            <a:ext cx="2999225" cy="2019370"/>
            <a:chOff x="1483104" y="-548550"/>
            <a:chExt cx="6177600" cy="6378300"/>
          </a:xfrm>
        </p:grpSpPr>
        <p:sp>
          <p:nvSpPr>
            <p:cNvPr id="2481" name="Google Shape;3378;p59">
              <a:extLst>
                <a:ext uri="{FF2B5EF4-FFF2-40B4-BE49-F238E27FC236}">
                  <a16:creationId xmlns:a16="http://schemas.microsoft.com/office/drawing/2014/main" id="{D63D1112-B536-4295-DB99-0FE91C7279C3}"/>
                </a:ext>
              </a:extLst>
            </p:cNvPr>
            <p:cNvSpPr/>
            <p:nvPr/>
          </p:nvSpPr>
          <p:spPr>
            <a:xfrm>
              <a:off x="1483104" y="-548550"/>
              <a:ext cx="6177600" cy="63783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3379;p59">
              <a:extLst>
                <a:ext uri="{FF2B5EF4-FFF2-40B4-BE49-F238E27FC236}">
                  <a16:creationId xmlns:a16="http://schemas.microsoft.com/office/drawing/2014/main" id="{031449C3-A053-0F6B-8BD5-7D67BC429CC1}"/>
                </a:ext>
              </a:extLst>
            </p:cNvPr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3380;p59">
              <a:extLst>
                <a:ext uri="{FF2B5EF4-FFF2-40B4-BE49-F238E27FC236}">
                  <a16:creationId xmlns:a16="http://schemas.microsoft.com/office/drawing/2014/main" id="{4AAB6356-8C3B-5598-269E-60337886D1AF}"/>
                </a:ext>
              </a:extLst>
            </p:cNvPr>
            <p:cNvSpPr/>
            <p:nvPr/>
          </p:nvSpPr>
          <p:spPr>
            <a:xfrm>
              <a:off x="2001033" y="145149"/>
              <a:ext cx="5142000" cy="4991100"/>
            </a:xfrm>
            <a:prstGeom prst="ellipse">
              <a:avLst/>
            </a:pr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Book Cartoon clipart - Book, Bible, Rectangle, transparent clip art">
            <a:extLst>
              <a:ext uri="{FF2B5EF4-FFF2-40B4-BE49-F238E27FC236}">
                <a16:creationId xmlns:a16="http://schemas.microsoft.com/office/drawing/2014/main" id="{0BB74DB5-D0EC-1496-951D-081291FE1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291" y="1659751"/>
            <a:ext cx="2097741" cy="112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4" name="مستطيل: زوايا مستديرة 2483">
            <a:extLst>
              <a:ext uri="{FF2B5EF4-FFF2-40B4-BE49-F238E27FC236}">
                <a16:creationId xmlns:a16="http://schemas.microsoft.com/office/drawing/2014/main" id="{06309DD1-FACC-4DE5-41CF-CC2C569FFDDF}"/>
              </a:ext>
            </a:extLst>
          </p:cNvPr>
          <p:cNvSpPr/>
          <p:nvPr/>
        </p:nvSpPr>
        <p:spPr>
          <a:xfrm>
            <a:off x="3772285" y="1933723"/>
            <a:ext cx="1312557" cy="4426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14 - 15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24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24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8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4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4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84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3BD9774-36D1-A9C1-1CCD-589D02775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87" t="40037" r="12940" b="18581"/>
          <a:stretch/>
        </p:blipFill>
        <p:spPr>
          <a:xfrm>
            <a:off x="906716" y="760718"/>
            <a:ext cx="7199939" cy="2581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6708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oogle Shape;3381;p59">
            <a:extLst>
              <a:ext uri="{FF2B5EF4-FFF2-40B4-BE49-F238E27FC236}">
                <a16:creationId xmlns:a16="http://schemas.microsoft.com/office/drawing/2014/main" id="{88135FE6-E1AE-27A4-B2A5-71858740565B}"/>
              </a:ext>
            </a:extLst>
          </p:cNvPr>
          <p:cNvGrpSpPr/>
          <p:nvPr/>
        </p:nvGrpSpPr>
        <p:grpSpPr>
          <a:xfrm>
            <a:off x="7107731" y="0"/>
            <a:ext cx="1446895" cy="1306288"/>
            <a:chOff x="4964888" y="738400"/>
            <a:chExt cx="3228450" cy="3228450"/>
          </a:xfrm>
        </p:grpSpPr>
        <p:grpSp>
          <p:nvGrpSpPr>
            <p:cNvPr id="10" name="Google Shape;3382;p59">
              <a:extLst>
                <a:ext uri="{FF2B5EF4-FFF2-40B4-BE49-F238E27FC236}">
                  <a16:creationId xmlns:a16="http://schemas.microsoft.com/office/drawing/2014/main" id="{4BC464A3-A487-7306-705F-DAFC2AE6BCB5}"/>
                </a:ext>
              </a:extLst>
            </p:cNvPr>
            <p:cNvGrpSpPr/>
            <p:nvPr/>
          </p:nvGrpSpPr>
          <p:grpSpPr>
            <a:xfrm>
              <a:off x="4964888" y="738400"/>
              <a:ext cx="3228450" cy="3228450"/>
              <a:chOff x="4964888" y="738400"/>
              <a:chExt cx="3228450" cy="3228450"/>
            </a:xfrm>
          </p:grpSpPr>
          <p:sp>
            <p:nvSpPr>
              <p:cNvPr id="25" name="Google Shape;3383;p59">
                <a:extLst>
                  <a:ext uri="{FF2B5EF4-FFF2-40B4-BE49-F238E27FC236}">
                    <a16:creationId xmlns:a16="http://schemas.microsoft.com/office/drawing/2014/main" id="{685ABE26-CEC9-5794-4304-6E8D62968955}"/>
                  </a:ext>
                </a:extLst>
              </p:cNvPr>
              <p:cNvSpPr/>
              <p:nvPr/>
            </p:nvSpPr>
            <p:spPr>
              <a:xfrm>
                <a:off x="6357100" y="738400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384;p59">
                <a:extLst>
                  <a:ext uri="{FF2B5EF4-FFF2-40B4-BE49-F238E27FC236}">
                    <a16:creationId xmlns:a16="http://schemas.microsoft.com/office/drawing/2014/main" id="{A989A40A-D922-00E7-4FB5-19AB7AE2E112}"/>
                  </a:ext>
                </a:extLst>
              </p:cNvPr>
              <p:cNvSpPr/>
              <p:nvPr/>
            </p:nvSpPr>
            <p:spPr>
              <a:xfrm rot="10800000">
                <a:off x="6357100" y="2352625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385;p59">
                <a:extLst>
                  <a:ext uri="{FF2B5EF4-FFF2-40B4-BE49-F238E27FC236}">
                    <a16:creationId xmlns:a16="http://schemas.microsoft.com/office/drawing/2014/main" id="{7D5B51DF-32E7-0356-37B5-C35499B0B277}"/>
                  </a:ext>
                </a:extLst>
              </p:cNvPr>
              <p:cNvSpPr/>
              <p:nvPr/>
            </p:nvSpPr>
            <p:spPr>
              <a:xfrm rot="-1798635">
                <a:off x="5954353" y="846705"/>
                <a:ext cx="438239" cy="1614367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386;p59">
                <a:extLst>
                  <a:ext uri="{FF2B5EF4-FFF2-40B4-BE49-F238E27FC236}">
                    <a16:creationId xmlns:a16="http://schemas.microsoft.com/office/drawing/2014/main" id="{8F5F4609-8DCE-4C1E-F0A3-1195AE354D15}"/>
                  </a:ext>
                </a:extLst>
              </p:cNvPr>
              <p:cNvSpPr/>
              <p:nvPr/>
            </p:nvSpPr>
            <p:spPr>
              <a:xfrm rot="9001365">
                <a:off x="6760981" y="2245108"/>
                <a:ext cx="438239" cy="1614367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387;p59">
                <a:extLst>
                  <a:ext uri="{FF2B5EF4-FFF2-40B4-BE49-F238E27FC236}">
                    <a16:creationId xmlns:a16="http://schemas.microsoft.com/office/drawing/2014/main" id="{8E4E7EB6-808A-C9B8-62BF-0EC692C97AC8}"/>
                  </a:ext>
                </a:extLst>
              </p:cNvPr>
              <p:cNvSpPr/>
              <p:nvPr/>
            </p:nvSpPr>
            <p:spPr>
              <a:xfrm rot="1780941">
                <a:off x="6759697" y="842902"/>
                <a:ext cx="438208" cy="1614254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388;p59">
                <a:extLst>
                  <a:ext uri="{FF2B5EF4-FFF2-40B4-BE49-F238E27FC236}">
                    <a16:creationId xmlns:a16="http://schemas.microsoft.com/office/drawing/2014/main" id="{29203B0F-415C-686F-24A0-AFDD23833EC4}"/>
                  </a:ext>
                </a:extLst>
              </p:cNvPr>
              <p:cNvSpPr/>
              <p:nvPr/>
            </p:nvSpPr>
            <p:spPr>
              <a:xfrm rot="-9019059">
                <a:off x="5960333" y="2245341"/>
                <a:ext cx="438208" cy="1614254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389;p59">
                <a:extLst>
                  <a:ext uri="{FF2B5EF4-FFF2-40B4-BE49-F238E27FC236}">
                    <a16:creationId xmlns:a16="http://schemas.microsoft.com/office/drawing/2014/main" id="{DE18807A-9AA4-5989-ADFB-32EA6B0E5F67}"/>
                  </a:ext>
                </a:extLst>
              </p:cNvPr>
              <p:cNvSpPr/>
              <p:nvPr/>
            </p:nvSpPr>
            <p:spPr>
              <a:xfrm rot="5400000">
                <a:off x="7167125" y="1546188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3390;p59">
                <a:extLst>
                  <a:ext uri="{FF2B5EF4-FFF2-40B4-BE49-F238E27FC236}">
                    <a16:creationId xmlns:a16="http://schemas.microsoft.com/office/drawing/2014/main" id="{4D64C545-A1B5-77AE-8481-3E94F41ACD8A}"/>
                  </a:ext>
                </a:extLst>
              </p:cNvPr>
              <p:cNvSpPr/>
              <p:nvPr/>
            </p:nvSpPr>
            <p:spPr>
              <a:xfrm rot="-5400000">
                <a:off x="5552900" y="1546188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3391;p59">
                <a:extLst>
                  <a:ext uri="{FF2B5EF4-FFF2-40B4-BE49-F238E27FC236}">
                    <a16:creationId xmlns:a16="http://schemas.microsoft.com/office/drawing/2014/main" id="{FB46AECA-FA03-4DD5-9C79-028BD3E572A4}"/>
                  </a:ext>
                </a:extLst>
              </p:cNvPr>
              <p:cNvSpPr/>
              <p:nvPr/>
            </p:nvSpPr>
            <p:spPr>
              <a:xfrm rot="3582857">
                <a:off x="7053931" y="1139027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3392;p59">
                <a:extLst>
                  <a:ext uri="{FF2B5EF4-FFF2-40B4-BE49-F238E27FC236}">
                    <a16:creationId xmlns:a16="http://schemas.microsoft.com/office/drawing/2014/main" id="{2356843B-BEFE-D9EC-9A7C-A23F81202E8A}"/>
                  </a:ext>
                </a:extLst>
              </p:cNvPr>
              <p:cNvSpPr/>
              <p:nvPr/>
            </p:nvSpPr>
            <p:spPr>
              <a:xfrm rot="-7217143">
                <a:off x="5660048" y="1953081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3393;p59">
                <a:extLst>
                  <a:ext uri="{FF2B5EF4-FFF2-40B4-BE49-F238E27FC236}">
                    <a16:creationId xmlns:a16="http://schemas.microsoft.com/office/drawing/2014/main" id="{1DA53EF1-6A2E-E526-8232-E77BDEB26419}"/>
                  </a:ext>
                </a:extLst>
              </p:cNvPr>
              <p:cNvSpPr/>
              <p:nvPr/>
            </p:nvSpPr>
            <p:spPr>
              <a:xfrm rot="-3582857" flipH="1">
                <a:off x="5663098" y="1139177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3394;p59">
                <a:extLst>
                  <a:ext uri="{FF2B5EF4-FFF2-40B4-BE49-F238E27FC236}">
                    <a16:creationId xmlns:a16="http://schemas.microsoft.com/office/drawing/2014/main" id="{D4A70DC7-93FD-AAC7-FFCF-F813B3A329A4}"/>
                  </a:ext>
                </a:extLst>
              </p:cNvPr>
              <p:cNvSpPr/>
              <p:nvPr/>
            </p:nvSpPr>
            <p:spPr>
              <a:xfrm rot="7217143" flipH="1">
                <a:off x="7056981" y="1953231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3395;p59">
              <a:extLst>
                <a:ext uri="{FF2B5EF4-FFF2-40B4-BE49-F238E27FC236}">
                  <a16:creationId xmlns:a16="http://schemas.microsoft.com/office/drawing/2014/main" id="{B0EF6E28-5461-1496-0554-CD42FC9D99D7}"/>
                </a:ext>
              </a:extLst>
            </p:cNvPr>
            <p:cNvGrpSpPr/>
            <p:nvPr/>
          </p:nvGrpSpPr>
          <p:grpSpPr>
            <a:xfrm>
              <a:off x="5554913" y="1328425"/>
              <a:ext cx="2048400" cy="2048400"/>
              <a:chOff x="5554913" y="1328425"/>
              <a:chExt cx="2048400" cy="2048400"/>
            </a:xfrm>
          </p:grpSpPr>
          <p:sp>
            <p:nvSpPr>
              <p:cNvPr id="13" name="Google Shape;3396;p59">
                <a:extLst>
                  <a:ext uri="{FF2B5EF4-FFF2-40B4-BE49-F238E27FC236}">
                    <a16:creationId xmlns:a16="http://schemas.microsoft.com/office/drawing/2014/main" id="{21832D34-CC8D-62C6-472B-0E5A80BCE6AC}"/>
                  </a:ext>
                </a:extLst>
              </p:cNvPr>
              <p:cNvSpPr/>
              <p:nvPr/>
            </p:nvSpPr>
            <p:spPr>
              <a:xfrm>
                <a:off x="6437750" y="132842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397;p59">
                <a:extLst>
                  <a:ext uri="{FF2B5EF4-FFF2-40B4-BE49-F238E27FC236}">
                    <a16:creationId xmlns:a16="http://schemas.microsoft.com/office/drawing/2014/main" id="{3FE96838-8073-6CDF-BA77-FF1A8701E9E8}"/>
                  </a:ext>
                </a:extLst>
              </p:cNvPr>
              <p:cNvSpPr/>
              <p:nvPr/>
            </p:nvSpPr>
            <p:spPr>
              <a:xfrm rot="10800000">
                <a:off x="6436400" y="235262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398;p59">
                <a:extLst>
                  <a:ext uri="{FF2B5EF4-FFF2-40B4-BE49-F238E27FC236}">
                    <a16:creationId xmlns:a16="http://schemas.microsoft.com/office/drawing/2014/main" id="{7DD6E5F5-9A17-CEED-6C60-090DEBAB0D73}"/>
                  </a:ext>
                </a:extLst>
              </p:cNvPr>
              <p:cNvSpPr/>
              <p:nvPr/>
            </p:nvSpPr>
            <p:spPr>
              <a:xfrm rot="-1798635">
                <a:off x="6182337" y="1396975"/>
                <a:ext cx="278274" cy="102429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399;p59">
                <a:extLst>
                  <a:ext uri="{FF2B5EF4-FFF2-40B4-BE49-F238E27FC236}">
                    <a16:creationId xmlns:a16="http://schemas.microsoft.com/office/drawing/2014/main" id="{6A532E2C-1864-02E0-A8C3-D8D459C39DE5}"/>
                  </a:ext>
                </a:extLst>
              </p:cNvPr>
              <p:cNvSpPr/>
              <p:nvPr/>
            </p:nvSpPr>
            <p:spPr>
              <a:xfrm rot="9001365">
                <a:off x="6692960" y="2284914"/>
                <a:ext cx="278274" cy="102429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400;p59">
                <a:extLst>
                  <a:ext uri="{FF2B5EF4-FFF2-40B4-BE49-F238E27FC236}">
                    <a16:creationId xmlns:a16="http://schemas.microsoft.com/office/drawing/2014/main" id="{D6346166-8776-7504-4285-F9C9A1BA175B}"/>
                  </a:ext>
                </a:extLst>
              </p:cNvPr>
              <p:cNvSpPr/>
              <p:nvPr/>
            </p:nvSpPr>
            <p:spPr>
              <a:xfrm rot="1780941">
                <a:off x="6694170" y="1394561"/>
                <a:ext cx="278255" cy="1024219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401;p59">
                <a:extLst>
                  <a:ext uri="{FF2B5EF4-FFF2-40B4-BE49-F238E27FC236}">
                    <a16:creationId xmlns:a16="http://schemas.microsoft.com/office/drawing/2014/main" id="{F3248C5A-9D5F-D6B7-A08E-B0371787702D}"/>
                  </a:ext>
                </a:extLst>
              </p:cNvPr>
              <p:cNvSpPr/>
              <p:nvPr/>
            </p:nvSpPr>
            <p:spPr>
              <a:xfrm rot="-9019059">
                <a:off x="6185813" y="2283718"/>
                <a:ext cx="278255" cy="1024219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402;p59">
                <a:extLst>
                  <a:ext uri="{FF2B5EF4-FFF2-40B4-BE49-F238E27FC236}">
                    <a16:creationId xmlns:a16="http://schemas.microsoft.com/office/drawing/2014/main" id="{DA4A711C-B7BD-6D19-231F-9D0583BFF9B5}"/>
                  </a:ext>
                </a:extLst>
              </p:cNvPr>
              <p:cNvSpPr/>
              <p:nvPr/>
            </p:nvSpPr>
            <p:spPr>
              <a:xfrm rot="5400000">
                <a:off x="6952088" y="184187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403;p59">
                <a:extLst>
                  <a:ext uri="{FF2B5EF4-FFF2-40B4-BE49-F238E27FC236}">
                    <a16:creationId xmlns:a16="http://schemas.microsoft.com/office/drawing/2014/main" id="{00675784-1C2F-6F65-E9B7-228789A25CDB}"/>
                  </a:ext>
                </a:extLst>
              </p:cNvPr>
              <p:cNvSpPr/>
              <p:nvPr/>
            </p:nvSpPr>
            <p:spPr>
              <a:xfrm rot="-5400000">
                <a:off x="5927888" y="184052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404;p59">
                <a:extLst>
                  <a:ext uri="{FF2B5EF4-FFF2-40B4-BE49-F238E27FC236}">
                    <a16:creationId xmlns:a16="http://schemas.microsoft.com/office/drawing/2014/main" id="{FC81C6B4-F1FC-0259-3093-C64F405AA254}"/>
                  </a:ext>
                </a:extLst>
              </p:cNvPr>
              <p:cNvSpPr/>
              <p:nvPr/>
            </p:nvSpPr>
            <p:spPr>
              <a:xfrm rot="3582857">
                <a:off x="6879501" y="1583390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05;p59">
                <a:extLst>
                  <a:ext uri="{FF2B5EF4-FFF2-40B4-BE49-F238E27FC236}">
                    <a16:creationId xmlns:a16="http://schemas.microsoft.com/office/drawing/2014/main" id="{17D994FE-655D-A2C8-7DF8-EB403E08371D}"/>
                  </a:ext>
                </a:extLst>
              </p:cNvPr>
              <p:cNvSpPr/>
              <p:nvPr/>
            </p:nvSpPr>
            <p:spPr>
              <a:xfrm rot="-7217143">
                <a:off x="5994424" y="2098728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06;p59">
                <a:extLst>
                  <a:ext uri="{FF2B5EF4-FFF2-40B4-BE49-F238E27FC236}">
                    <a16:creationId xmlns:a16="http://schemas.microsoft.com/office/drawing/2014/main" id="{2D0E893B-E241-0956-D9BE-4AD8508950CF}"/>
                  </a:ext>
                </a:extLst>
              </p:cNvPr>
              <p:cNvSpPr/>
              <p:nvPr/>
            </p:nvSpPr>
            <p:spPr>
              <a:xfrm rot="-3582857" flipH="1">
                <a:off x="5997474" y="1583540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07;p59">
                <a:extLst>
                  <a:ext uri="{FF2B5EF4-FFF2-40B4-BE49-F238E27FC236}">
                    <a16:creationId xmlns:a16="http://schemas.microsoft.com/office/drawing/2014/main" id="{378CF515-743C-2DE0-4848-AB85DA674FD5}"/>
                  </a:ext>
                </a:extLst>
              </p:cNvPr>
              <p:cNvSpPr/>
              <p:nvPr/>
            </p:nvSpPr>
            <p:spPr>
              <a:xfrm rot="7217143" flipH="1">
                <a:off x="6882551" y="2098878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Google Shape;3408;p59">
              <a:extLst>
                <a:ext uri="{FF2B5EF4-FFF2-40B4-BE49-F238E27FC236}">
                  <a16:creationId xmlns:a16="http://schemas.microsoft.com/office/drawing/2014/main" id="{227371D4-ECC6-EDBB-9CFD-6D2DCDE1625C}"/>
                </a:ext>
              </a:extLst>
            </p:cNvPr>
            <p:cNvSpPr/>
            <p:nvPr/>
          </p:nvSpPr>
          <p:spPr>
            <a:xfrm>
              <a:off x="6283175" y="2058250"/>
              <a:ext cx="588725" cy="588750"/>
            </a:xfrm>
            <a:custGeom>
              <a:avLst/>
              <a:gdLst/>
              <a:ahLst/>
              <a:cxnLst/>
              <a:rect l="l" t="t" r="r" b="b"/>
              <a:pathLst>
                <a:path w="23549" h="23550" extrusionOk="0">
                  <a:moveTo>
                    <a:pt x="10968" y="1"/>
                  </a:moveTo>
                  <a:lnTo>
                    <a:pt x="9839" y="162"/>
                  </a:lnTo>
                  <a:lnTo>
                    <a:pt x="8710" y="377"/>
                  </a:lnTo>
                  <a:lnTo>
                    <a:pt x="7635" y="754"/>
                  </a:lnTo>
                  <a:lnTo>
                    <a:pt x="6613" y="1184"/>
                  </a:lnTo>
                  <a:lnTo>
                    <a:pt x="5592" y="1721"/>
                  </a:lnTo>
                  <a:lnTo>
                    <a:pt x="4678" y="2367"/>
                  </a:lnTo>
                  <a:lnTo>
                    <a:pt x="3764" y="3119"/>
                  </a:lnTo>
                  <a:lnTo>
                    <a:pt x="2958" y="3926"/>
                  </a:lnTo>
                  <a:lnTo>
                    <a:pt x="2259" y="4893"/>
                  </a:lnTo>
                  <a:lnTo>
                    <a:pt x="1560" y="5915"/>
                  </a:lnTo>
                  <a:lnTo>
                    <a:pt x="1022" y="6936"/>
                  </a:lnTo>
                  <a:lnTo>
                    <a:pt x="592" y="8065"/>
                  </a:lnTo>
                  <a:lnTo>
                    <a:pt x="269" y="9194"/>
                  </a:lnTo>
                  <a:lnTo>
                    <a:pt x="108" y="10323"/>
                  </a:lnTo>
                  <a:lnTo>
                    <a:pt x="1" y="11452"/>
                  </a:lnTo>
                  <a:lnTo>
                    <a:pt x="54" y="12581"/>
                  </a:lnTo>
                  <a:lnTo>
                    <a:pt x="162" y="13710"/>
                  </a:lnTo>
                  <a:lnTo>
                    <a:pt x="431" y="14839"/>
                  </a:lnTo>
                  <a:lnTo>
                    <a:pt x="753" y="15915"/>
                  </a:lnTo>
                  <a:lnTo>
                    <a:pt x="1183" y="16936"/>
                  </a:lnTo>
                  <a:lnTo>
                    <a:pt x="1775" y="17904"/>
                  </a:lnTo>
                  <a:lnTo>
                    <a:pt x="2420" y="18872"/>
                  </a:lnTo>
                  <a:lnTo>
                    <a:pt x="3119" y="19732"/>
                  </a:lnTo>
                  <a:lnTo>
                    <a:pt x="3979" y="20592"/>
                  </a:lnTo>
                  <a:lnTo>
                    <a:pt x="4893" y="21291"/>
                  </a:lnTo>
                  <a:lnTo>
                    <a:pt x="5915" y="21936"/>
                  </a:lnTo>
                  <a:lnTo>
                    <a:pt x="6990" y="22528"/>
                  </a:lnTo>
                  <a:lnTo>
                    <a:pt x="8065" y="22958"/>
                  </a:lnTo>
                  <a:lnTo>
                    <a:pt x="9194" y="23226"/>
                  </a:lnTo>
                  <a:lnTo>
                    <a:pt x="10323" y="23442"/>
                  </a:lnTo>
                  <a:lnTo>
                    <a:pt x="11452" y="23549"/>
                  </a:lnTo>
                  <a:lnTo>
                    <a:pt x="12635" y="23495"/>
                  </a:lnTo>
                  <a:lnTo>
                    <a:pt x="13710" y="23388"/>
                  </a:lnTo>
                  <a:lnTo>
                    <a:pt x="14839" y="23119"/>
                  </a:lnTo>
                  <a:lnTo>
                    <a:pt x="15914" y="22796"/>
                  </a:lnTo>
                  <a:lnTo>
                    <a:pt x="16936" y="22312"/>
                  </a:lnTo>
                  <a:lnTo>
                    <a:pt x="17957" y="21775"/>
                  </a:lnTo>
                  <a:lnTo>
                    <a:pt x="18871" y="21130"/>
                  </a:lnTo>
                  <a:lnTo>
                    <a:pt x="19785" y="20431"/>
                  </a:lnTo>
                  <a:lnTo>
                    <a:pt x="20592" y="19571"/>
                  </a:lnTo>
                  <a:lnTo>
                    <a:pt x="21345" y="18657"/>
                  </a:lnTo>
                  <a:lnTo>
                    <a:pt x="21990" y="17635"/>
                  </a:lnTo>
                  <a:lnTo>
                    <a:pt x="22527" y="16560"/>
                  </a:lnTo>
                  <a:lnTo>
                    <a:pt x="22957" y="15485"/>
                  </a:lnTo>
                  <a:lnTo>
                    <a:pt x="23280" y="14356"/>
                  </a:lnTo>
                  <a:lnTo>
                    <a:pt x="23441" y="13227"/>
                  </a:lnTo>
                  <a:lnTo>
                    <a:pt x="23549" y="12044"/>
                  </a:lnTo>
                  <a:lnTo>
                    <a:pt x="23495" y="10915"/>
                  </a:lnTo>
                  <a:lnTo>
                    <a:pt x="23388" y="9786"/>
                  </a:lnTo>
                  <a:lnTo>
                    <a:pt x="23119" y="8711"/>
                  </a:lnTo>
                  <a:lnTo>
                    <a:pt x="22796" y="7635"/>
                  </a:lnTo>
                  <a:lnTo>
                    <a:pt x="22366" y="6614"/>
                  </a:lnTo>
                  <a:lnTo>
                    <a:pt x="21828" y="5592"/>
                  </a:lnTo>
                  <a:lnTo>
                    <a:pt x="21183" y="4678"/>
                  </a:lnTo>
                  <a:lnTo>
                    <a:pt x="20431" y="3764"/>
                  </a:lnTo>
                  <a:lnTo>
                    <a:pt x="19570" y="2958"/>
                  </a:lnTo>
                  <a:lnTo>
                    <a:pt x="18656" y="2205"/>
                  </a:lnTo>
                  <a:lnTo>
                    <a:pt x="17635" y="1560"/>
                  </a:lnTo>
                  <a:lnTo>
                    <a:pt x="16560" y="1022"/>
                  </a:lnTo>
                  <a:lnTo>
                    <a:pt x="15484" y="592"/>
                  </a:lnTo>
                  <a:lnTo>
                    <a:pt x="14355" y="270"/>
                  </a:lnTo>
                  <a:lnTo>
                    <a:pt x="13226" y="55"/>
                  </a:lnTo>
                  <a:lnTo>
                    <a:pt x="12097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bl" rotWithShape="0">
                <a:schemeClr val="accent3">
                  <a:alpha val="7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2" name="Picture 4" descr="Teacher PNG">
            <a:extLst>
              <a:ext uri="{FF2B5EF4-FFF2-40B4-BE49-F238E27FC236}">
                <a16:creationId xmlns:a16="http://schemas.microsoft.com/office/drawing/2014/main" id="{0866E96B-A48F-898E-837F-2ECC3700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93654" y="2973722"/>
            <a:ext cx="2650992" cy="204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2" name="مستطيل: زوايا مستديرة 26">
            <a:extLst>
              <a:ext uri="{FF2B5EF4-FFF2-40B4-BE49-F238E27FC236}">
                <a16:creationId xmlns:a16="http://schemas.microsoft.com/office/drawing/2014/main" id="{804BD3A1-44D1-5388-17FB-EA7ECFCE7CFB}"/>
              </a:ext>
            </a:extLst>
          </p:cNvPr>
          <p:cNvSpPr/>
          <p:nvPr/>
        </p:nvSpPr>
        <p:spPr>
          <a:xfrm>
            <a:off x="1420605" y="1859536"/>
            <a:ext cx="3028450" cy="245889"/>
          </a:xfrm>
          <a:prstGeom prst="roundRect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23" name="مستطيل: زوايا مستديرة 26">
            <a:extLst>
              <a:ext uri="{FF2B5EF4-FFF2-40B4-BE49-F238E27FC236}">
                <a16:creationId xmlns:a16="http://schemas.microsoft.com/office/drawing/2014/main" id="{45C4D557-22F4-832A-CE2F-7909CEAD9D8E}"/>
              </a:ext>
            </a:extLst>
          </p:cNvPr>
          <p:cNvSpPr/>
          <p:nvPr/>
        </p:nvSpPr>
        <p:spPr>
          <a:xfrm>
            <a:off x="1357852" y="2334666"/>
            <a:ext cx="3882659" cy="231801"/>
          </a:xfrm>
          <a:prstGeom prst="roundRect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24" name="مستطيل: زوايا مستديرة 26">
            <a:extLst>
              <a:ext uri="{FF2B5EF4-FFF2-40B4-BE49-F238E27FC236}">
                <a16:creationId xmlns:a16="http://schemas.microsoft.com/office/drawing/2014/main" id="{DC696601-FCEE-5F58-AB3E-BD4E01DAF3EB}"/>
              </a:ext>
            </a:extLst>
          </p:cNvPr>
          <p:cNvSpPr/>
          <p:nvPr/>
        </p:nvSpPr>
        <p:spPr>
          <a:xfrm>
            <a:off x="1388588" y="2835408"/>
            <a:ext cx="1492925" cy="230521"/>
          </a:xfrm>
          <a:prstGeom prst="roundRect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54" name="Picture 6" descr="H GIFs - Get the best gif on GIFER">
            <a:extLst>
              <a:ext uri="{FF2B5EF4-FFF2-40B4-BE49-F238E27FC236}">
                <a16:creationId xmlns:a16="http://schemas.microsoft.com/office/drawing/2014/main" id="{6AC0DA32-DDC9-09E0-54DF-356FC580A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8" y="3876675"/>
            <a:ext cx="1690167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 GIFs - Get the best gif on GIFER">
            <a:extLst>
              <a:ext uri="{FF2B5EF4-FFF2-40B4-BE49-F238E27FC236}">
                <a16:creationId xmlns:a16="http://schemas.microsoft.com/office/drawing/2014/main" id="{A9CF61EC-6242-47DB-EBD5-37D52017F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09" y="3797874"/>
            <a:ext cx="19050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 GIFs - Get the best gif on GIFER">
            <a:extLst>
              <a:ext uri="{FF2B5EF4-FFF2-40B4-BE49-F238E27FC236}">
                <a16:creationId xmlns:a16="http://schemas.microsoft.com/office/drawing/2014/main" id="{9970052B-4B68-1A4D-30B5-EB9C68305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01" y="3719072"/>
            <a:ext cx="2020902" cy="142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honics | Baamboozle">
            <a:extLst>
              <a:ext uri="{FF2B5EF4-FFF2-40B4-BE49-F238E27FC236}">
                <a16:creationId xmlns:a16="http://schemas.microsoft.com/office/drawing/2014/main" id="{6E880E0C-7CF3-4E52-ED3A-B62090852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634548"/>
            <a:ext cx="2566468" cy="183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Jolly phonics 4 | Baamboozle">
            <a:extLst>
              <a:ext uri="{FF2B5EF4-FFF2-40B4-BE49-F238E27FC236}">
                <a16:creationId xmlns:a16="http://schemas.microsoft.com/office/drawing/2014/main" id="{A14F8BA3-B3A2-67E6-B1C5-A72204BCE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7" y="3903489"/>
            <a:ext cx="1698170" cy="111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GIF alphabet b gilphabet - animated GIF on GIFER - by Gugis">
            <a:extLst>
              <a:ext uri="{FF2B5EF4-FFF2-40B4-BE49-F238E27FC236}">
                <a16:creationId xmlns:a16="http://schemas.microsoft.com/office/drawing/2014/main" id="{164E92F4-6C4C-8795-8073-046536DA6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41" y="3760214"/>
            <a:ext cx="1982481" cy="138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2" grpId="0" animBg="1"/>
      <p:bldP spid="2823" grpId="0" animBg="1"/>
      <p:bldP spid="28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" name="Google Shape;2683;p33"/>
          <p:cNvSpPr/>
          <p:nvPr/>
        </p:nvSpPr>
        <p:spPr>
          <a:xfrm rot="10800000" flipH="1">
            <a:off x="5709705" y="4073277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0" name="Google Shape;2690;p33"/>
          <p:cNvSpPr/>
          <p:nvPr/>
        </p:nvSpPr>
        <p:spPr>
          <a:xfrm>
            <a:off x="7984350" y="1620180"/>
            <a:ext cx="266400" cy="266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1" name="Google Shape;2691;p33"/>
          <p:cNvSpPr/>
          <p:nvPr/>
        </p:nvSpPr>
        <p:spPr>
          <a:xfrm>
            <a:off x="7984350" y="2639328"/>
            <a:ext cx="266400" cy="266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2" name="Google Shape;2692;p33"/>
          <p:cNvGrpSpPr/>
          <p:nvPr/>
        </p:nvGrpSpPr>
        <p:grpSpPr>
          <a:xfrm>
            <a:off x="6544303" y="3777666"/>
            <a:ext cx="2046571" cy="2114092"/>
            <a:chOff x="5885827" y="-504529"/>
            <a:chExt cx="2196363" cy="2268826"/>
          </a:xfrm>
        </p:grpSpPr>
        <p:grpSp>
          <p:nvGrpSpPr>
            <p:cNvPr id="2693" name="Google Shape;2693;p33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694" name="Google Shape;2694;p33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695" name="Google Shape;2695;p33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6" name="Google Shape;2696;p33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97" name="Google Shape;2697;p33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698" name="Google Shape;2698;p3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9" name="Google Shape;2699;p3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3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01" name="Google Shape;2701;p33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702" name="Google Shape;2702;p33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33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4" name="Google Shape;2704;p33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705" name="Google Shape;2705;p33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706" name="Google Shape;2706;p33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707" name="Google Shape;2707;p3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8" name="Google Shape;2708;p3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9" name="Google Shape;2709;p3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0" name="Google Shape;2710;p3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1" name="Google Shape;2711;p33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712" name="Google Shape;2712;p33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33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33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5" name="Google Shape;2715;p33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16" name="Google Shape;2716;p33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C713C0F8-DE0D-39E5-A66A-87277D804D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28" r="29160" b="22465"/>
          <a:stretch/>
        </p:blipFill>
        <p:spPr>
          <a:xfrm>
            <a:off x="653144" y="491778"/>
            <a:ext cx="7207622" cy="3242662"/>
          </a:xfrm>
          <a:prstGeom prst="rect">
            <a:avLst/>
          </a:prstGeom>
          <a:solidFill>
            <a:schemeClr val="bg2"/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تفهم كبير جزر القمر هطول الامطار المزيد والمزيد صريح hink clipart -  siestakeybeachvacationrentals.com">
            <a:extLst>
              <a:ext uri="{FF2B5EF4-FFF2-40B4-BE49-F238E27FC236}">
                <a16:creationId xmlns:a16="http://schemas.microsoft.com/office/drawing/2014/main" id="{F4225658-3068-B44F-C8E2-F0438C6C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68" y="653144"/>
            <a:ext cx="2057907" cy="21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971CFC5-3117-7466-9890-56665BFAACB5}"/>
              </a:ext>
            </a:extLst>
          </p:cNvPr>
          <p:cNvSpPr txBox="1"/>
          <p:nvPr/>
        </p:nvSpPr>
        <p:spPr>
          <a:xfrm>
            <a:off x="693061" y="511057"/>
            <a:ext cx="7160022" cy="32056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ongenial" panose="02000503040000020004" pitchFamily="2" charset="0"/>
              </a:rPr>
              <a:t>1.</a:t>
            </a:r>
            <a:r>
              <a:rPr lang="en-US" sz="1800" b="1" dirty="0">
                <a:latin typeface="Congenial" panose="02000503040000020004" pitchFamily="2" charset="0"/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J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ack decided to fly to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N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ew</a:t>
            </a:r>
            <a:r>
              <a:rPr lang="en-US" sz="1800" b="1" dirty="0">
                <a:latin typeface="Congenial" panose="02000503040000020004" pitchFamily="2" charset="0"/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Y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ork next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M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onday</a:t>
            </a:r>
            <a:r>
              <a:rPr lang="en-US" sz="1800" b="1" dirty="0">
                <a:latin typeface="Congenial" panose="02000503040000020004" pitchFamily="2" charset="0"/>
              </a:rPr>
              <a:t>. </a:t>
            </a:r>
          </a:p>
          <a:p>
            <a:pPr algn="l" rtl="0">
              <a:lnSpc>
                <a:spcPct val="150000"/>
              </a:lnSpc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ongenial" panose="02000503040000020004" pitchFamily="2" charset="0"/>
              </a:rPr>
              <a:t>2.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M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y brother has never been to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D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ubai</a:t>
            </a:r>
            <a:r>
              <a:rPr lang="en-US" sz="1800" b="1" dirty="0">
                <a:latin typeface="Congenial" panose="02000503040000020004" pitchFamily="2" charset="0"/>
              </a:rPr>
              <a:t>. </a:t>
            </a:r>
          </a:p>
          <a:p>
            <a:pPr algn="l" rtl="0">
              <a:lnSpc>
                <a:spcPct val="150000"/>
              </a:lnSpc>
            </a:pP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Congenial" panose="02000503040000020004" pitchFamily="2" charset="0"/>
              </a:rPr>
              <a:t>3.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Riyadh is the capital of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S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audi</a:t>
            </a:r>
            <a:r>
              <a:rPr lang="en-US" sz="1800" b="1" dirty="0">
                <a:latin typeface="Congenial" panose="02000503040000020004" pitchFamily="2" charset="0"/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A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rabia</a:t>
            </a:r>
            <a:r>
              <a:rPr lang="en-US" sz="1800" b="1" dirty="0">
                <a:latin typeface="Congenial" panose="02000503040000020004" pitchFamily="2" charset="0"/>
              </a:rPr>
              <a:t>. </a:t>
            </a:r>
          </a:p>
          <a:p>
            <a:pPr algn="l" rtl="0"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ongenial" panose="02000503040000020004" pitchFamily="2" charset="0"/>
              </a:rPr>
              <a:t>4.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T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he telephone was invented by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G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raham</a:t>
            </a:r>
            <a:r>
              <a:rPr lang="en-US" sz="1600" b="1" dirty="0">
                <a:latin typeface="Congenial" panose="02000503040000020004" pitchFamily="2" charset="0"/>
              </a:rPr>
              <a:t>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B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ell</a:t>
            </a:r>
            <a:r>
              <a:rPr lang="en-US" sz="1600" b="1" dirty="0">
                <a:latin typeface="Congenial" panose="02000503040000020004" pitchFamily="2" charset="0"/>
              </a:rPr>
              <a:t>. </a:t>
            </a:r>
          </a:p>
          <a:p>
            <a:pPr algn="l" rtl="0"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ongenial" panose="02000503040000020004" pitchFamily="2" charset="0"/>
              </a:rPr>
              <a:t>5.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A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frica is an amazing continent</a:t>
            </a:r>
            <a:r>
              <a:rPr lang="en-US" sz="1600" b="1" dirty="0">
                <a:latin typeface="Congenial" panose="02000503040000020004" pitchFamily="2" charset="0"/>
              </a:rPr>
              <a:t>. </a:t>
            </a:r>
          </a:p>
          <a:p>
            <a:pPr algn="l" rtl="0"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ongenial" panose="02000503040000020004" pitchFamily="2" charset="0"/>
              </a:rPr>
              <a:t>6.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W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e usually go shopping on Thursday evening</a:t>
            </a:r>
            <a:r>
              <a:rPr lang="en-US" sz="1600" b="1" dirty="0">
                <a:latin typeface="Congenial" panose="02000503040000020004" pitchFamily="2" charset="0"/>
              </a:rPr>
              <a:t>. </a:t>
            </a:r>
          </a:p>
          <a:p>
            <a:pPr algn="l" rtl="0">
              <a:lnSpc>
                <a:spcPct val="150000"/>
              </a:lnSpc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Congenial" panose="02000503040000020004" pitchFamily="2" charset="0"/>
              </a:rPr>
              <a:t>7.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A</a:t>
            </a:r>
            <a:r>
              <a:rPr lang="en-US" sz="1600" b="1" dirty="0">
                <a:latin typeface="Congenial" panose="02000503040000020004" pitchFamily="2" charset="0"/>
              </a:rPr>
              <a:t>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lot of people go away in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A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ugust</a:t>
            </a:r>
            <a:r>
              <a:rPr lang="en-US" sz="1600" b="1" dirty="0">
                <a:latin typeface="Congenial" panose="02000503040000020004" pitchFamily="2" charset="0"/>
              </a:rPr>
              <a:t>. </a:t>
            </a:r>
          </a:p>
          <a:p>
            <a:pPr algn="l" rtl="0">
              <a:lnSpc>
                <a:spcPct val="150000"/>
              </a:lnSpc>
            </a:pPr>
            <a:r>
              <a:rPr lang="en-US" sz="1600" b="1" dirty="0">
                <a:latin typeface="Congenial" panose="02000503040000020004" pitchFamily="2" charset="0"/>
              </a:rPr>
              <a:t>8. 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L</a:t>
            </a: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ake</a:t>
            </a:r>
            <a:r>
              <a:rPr lang="en-US" sz="1500" b="1" dirty="0">
                <a:latin typeface="Congenial" panose="02000503040000020004" pitchFamily="2" charset="0"/>
              </a:rPr>
              <a:t> 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H</a:t>
            </a: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uron, in 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N</a:t>
            </a: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orth</a:t>
            </a:r>
            <a:r>
              <a:rPr lang="en-US" sz="1500" b="1" dirty="0">
                <a:latin typeface="Congenial" panose="02000503040000020004" pitchFamily="2" charset="0"/>
              </a:rPr>
              <a:t> 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A</a:t>
            </a: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merica, is one of the largest lakes</a:t>
            </a:r>
            <a:r>
              <a:rPr lang="en-US" sz="1500" b="1" dirty="0">
                <a:latin typeface="Congenial" panose="02000503040000020004" pitchFamily="2" charset="0"/>
              </a:rPr>
              <a:t> 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I </a:t>
            </a:r>
            <a:r>
              <a:rPr lang="en-US" sz="1500" b="1" dirty="0">
                <a:solidFill>
                  <a:schemeClr val="tx2">
                    <a:lumMod val="50000"/>
                  </a:schemeClr>
                </a:solidFill>
                <a:latin typeface="Congenial" panose="02000503040000020004" pitchFamily="2" charset="0"/>
              </a:rPr>
              <a:t>have ever seen</a:t>
            </a:r>
            <a:r>
              <a:rPr lang="en-US" sz="1500" b="1" dirty="0">
                <a:latin typeface="Congenial" panose="02000503040000020004" pitchFamily="2" charset="0"/>
              </a:rPr>
              <a:t>.</a:t>
            </a:r>
          </a:p>
          <a:p>
            <a:pPr algn="l" rtl="0">
              <a:lnSpc>
                <a:spcPct val="150000"/>
              </a:lnSpc>
            </a:pPr>
            <a:r>
              <a:rPr lang="en-US" sz="100" b="1" dirty="0">
                <a:latin typeface="+mj-lt"/>
              </a:rPr>
              <a:t> </a:t>
            </a:r>
            <a:endParaRPr lang="ar-SA" sz="1500" b="1" dirty="0">
              <a:latin typeface="+mj-lt"/>
            </a:endParaRPr>
          </a:p>
        </p:txBody>
      </p:sp>
      <p:pic>
        <p:nvPicPr>
          <p:cNvPr id="3078" name="Picture 6" descr="Alphabet GIFs - Get the best gif on GIFER">
            <a:extLst>
              <a:ext uri="{FF2B5EF4-FFF2-40B4-BE49-F238E27FC236}">
                <a16:creationId xmlns:a16="http://schemas.microsoft.com/office/drawing/2014/main" id="{92B6FAFD-1F6F-DAFB-517A-B2F82FBD7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19" y="3729478"/>
            <a:ext cx="2178423" cy="141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ppercase To Lowercase | Change To Lowercase | Lowercase Converter">
            <a:extLst>
              <a:ext uri="{FF2B5EF4-FFF2-40B4-BE49-F238E27FC236}">
                <a16:creationId xmlns:a16="http://schemas.microsoft.com/office/drawing/2014/main" id="{ADC3841F-A835-AF5D-0434-0FE8762F0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714" y="1275551"/>
            <a:ext cx="2128475" cy="1390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0" name="Picture 8" descr="GIF alphabet w gilphabet - animated GIF on GIFER - by Gravelgrove">
            <a:extLst>
              <a:ext uri="{FF2B5EF4-FFF2-40B4-BE49-F238E27FC236}">
                <a16:creationId xmlns:a16="http://schemas.microsoft.com/office/drawing/2014/main" id="{ABB8BD5A-6357-9DA5-41B5-255E59477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82" y="4118642"/>
            <a:ext cx="1813433" cy="92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 alphabet gilphabet GIF on GIFER - by Keranin">
            <a:extLst>
              <a:ext uri="{FF2B5EF4-FFF2-40B4-BE49-F238E27FC236}">
                <a16:creationId xmlns:a16="http://schemas.microsoft.com/office/drawing/2014/main" id="{0FDF1307-B37C-937F-EE95-F2DAE521D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51" y="3980329"/>
            <a:ext cx="2462733" cy="109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 GIFs - Get the best gif on GIFER">
            <a:extLst>
              <a:ext uri="{FF2B5EF4-FFF2-40B4-BE49-F238E27FC236}">
                <a16:creationId xmlns:a16="http://schemas.microsoft.com/office/drawing/2014/main" id="{CB5B114C-E34F-39C9-0A35-35EC939E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3972643"/>
            <a:ext cx="2224528" cy="106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 alphabet gilphabet GIF on GIFER - by Ceresida">
            <a:extLst>
              <a:ext uri="{FF2B5EF4-FFF2-40B4-BE49-F238E27FC236}">
                <a16:creationId xmlns:a16="http://schemas.microsoft.com/office/drawing/2014/main" id="{4688E43F-1AA0-11B4-28FF-BBFE3AECE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87" y="3427079"/>
            <a:ext cx="2109267" cy="205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U GIFs - Get the best gif on GIFER">
            <a:extLst>
              <a:ext uri="{FF2B5EF4-FFF2-40B4-BE49-F238E27FC236}">
                <a16:creationId xmlns:a16="http://schemas.microsoft.com/office/drawing/2014/main" id="{3D16FD65-6419-ACD6-2731-540107779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18" y="3876675"/>
            <a:ext cx="19050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p37"/>
          <p:cNvSpPr txBox="1">
            <a:spLocks noGrp="1"/>
          </p:cNvSpPr>
          <p:nvPr>
            <p:ph type="title"/>
          </p:nvPr>
        </p:nvSpPr>
        <p:spPr>
          <a:xfrm>
            <a:off x="4499682" y="1450665"/>
            <a:ext cx="4795391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Using Capital Letters!</a:t>
            </a:r>
            <a:endParaRPr sz="3600" dirty="0"/>
          </a:p>
        </p:txBody>
      </p:sp>
      <p:sp>
        <p:nvSpPr>
          <p:cNvPr id="2757" name="Google Shape;2757;p37"/>
          <p:cNvSpPr/>
          <p:nvPr/>
        </p:nvSpPr>
        <p:spPr>
          <a:xfrm>
            <a:off x="5076493" y="3155752"/>
            <a:ext cx="2561895" cy="696748"/>
          </a:xfrm>
          <a:custGeom>
            <a:avLst/>
            <a:gdLst/>
            <a:ahLst/>
            <a:cxnLst/>
            <a:rect l="l" t="t" r="r" b="b"/>
            <a:pathLst>
              <a:path w="126093" h="34293" extrusionOk="0">
                <a:moveTo>
                  <a:pt x="18629" y="0"/>
                </a:moveTo>
                <a:lnTo>
                  <a:pt x="18070" y="112"/>
                </a:lnTo>
                <a:lnTo>
                  <a:pt x="17510" y="224"/>
                </a:lnTo>
                <a:lnTo>
                  <a:pt x="17007" y="448"/>
                </a:lnTo>
                <a:lnTo>
                  <a:pt x="16503" y="671"/>
                </a:lnTo>
                <a:lnTo>
                  <a:pt x="16056" y="951"/>
                </a:lnTo>
                <a:lnTo>
                  <a:pt x="15608" y="1287"/>
                </a:lnTo>
                <a:lnTo>
                  <a:pt x="15161" y="1678"/>
                </a:lnTo>
                <a:lnTo>
                  <a:pt x="14825" y="2070"/>
                </a:lnTo>
                <a:lnTo>
                  <a:pt x="14489" y="2517"/>
                </a:lnTo>
                <a:lnTo>
                  <a:pt x="14210" y="2965"/>
                </a:lnTo>
                <a:lnTo>
                  <a:pt x="13986" y="3468"/>
                </a:lnTo>
                <a:lnTo>
                  <a:pt x="13762" y="4028"/>
                </a:lnTo>
                <a:lnTo>
                  <a:pt x="13650" y="4531"/>
                </a:lnTo>
                <a:lnTo>
                  <a:pt x="13538" y="5147"/>
                </a:lnTo>
                <a:lnTo>
                  <a:pt x="13538" y="5706"/>
                </a:lnTo>
                <a:lnTo>
                  <a:pt x="13538" y="6266"/>
                </a:lnTo>
                <a:lnTo>
                  <a:pt x="13650" y="6881"/>
                </a:lnTo>
                <a:lnTo>
                  <a:pt x="13762" y="7384"/>
                </a:lnTo>
                <a:lnTo>
                  <a:pt x="13986" y="7944"/>
                </a:lnTo>
                <a:lnTo>
                  <a:pt x="14210" y="8447"/>
                </a:lnTo>
                <a:lnTo>
                  <a:pt x="14489" y="8895"/>
                </a:lnTo>
                <a:lnTo>
                  <a:pt x="14825" y="9342"/>
                </a:lnTo>
                <a:lnTo>
                  <a:pt x="15161" y="9734"/>
                </a:lnTo>
                <a:lnTo>
                  <a:pt x="15608" y="10126"/>
                </a:lnTo>
                <a:lnTo>
                  <a:pt x="16056" y="10461"/>
                </a:lnTo>
                <a:lnTo>
                  <a:pt x="16503" y="10741"/>
                </a:lnTo>
                <a:lnTo>
                  <a:pt x="17007" y="10965"/>
                </a:lnTo>
                <a:lnTo>
                  <a:pt x="17510" y="11188"/>
                </a:lnTo>
                <a:lnTo>
                  <a:pt x="18070" y="11300"/>
                </a:lnTo>
                <a:lnTo>
                  <a:pt x="18629" y="11412"/>
                </a:lnTo>
                <a:lnTo>
                  <a:pt x="37705" y="11412"/>
                </a:lnTo>
                <a:lnTo>
                  <a:pt x="38321" y="11468"/>
                </a:lnTo>
                <a:lnTo>
                  <a:pt x="38880" y="11524"/>
                </a:lnTo>
                <a:lnTo>
                  <a:pt x="39439" y="11692"/>
                </a:lnTo>
                <a:lnTo>
                  <a:pt x="39943" y="11860"/>
                </a:lnTo>
                <a:lnTo>
                  <a:pt x="40446" y="12083"/>
                </a:lnTo>
                <a:lnTo>
                  <a:pt x="40950" y="12419"/>
                </a:lnTo>
                <a:lnTo>
                  <a:pt x="41341" y="12699"/>
                </a:lnTo>
                <a:lnTo>
                  <a:pt x="41789" y="13090"/>
                </a:lnTo>
                <a:lnTo>
                  <a:pt x="42125" y="13482"/>
                </a:lnTo>
                <a:lnTo>
                  <a:pt x="42460" y="13930"/>
                </a:lnTo>
                <a:lnTo>
                  <a:pt x="42740" y="14433"/>
                </a:lnTo>
                <a:lnTo>
                  <a:pt x="43020" y="14936"/>
                </a:lnTo>
                <a:lnTo>
                  <a:pt x="43187" y="15440"/>
                </a:lnTo>
                <a:lnTo>
                  <a:pt x="43355" y="15999"/>
                </a:lnTo>
                <a:lnTo>
                  <a:pt x="43411" y="16559"/>
                </a:lnTo>
                <a:lnTo>
                  <a:pt x="43467" y="17118"/>
                </a:lnTo>
                <a:lnTo>
                  <a:pt x="43411" y="17734"/>
                </a:lnTo>
                <a:lnTo>
                  <a:pt x="43355" y="18293"/>
                </a:lnTo>
                <a:lnTo>
                  <a:pt x="43187" y="18852"/>
                </a:lnTo>
                <a:lnTo>
                  <a:pt x="43020" y="19356"/>
                </a:lnTo>
                <a:lnTo>
                  <a:pt x="42740" y="19859"/>
                </a:lnTo>
                <a:lnTo>
                  <a:pt x="42460" y="20307"/>
                </a:lnTo>
                <a:lnTo>
                  <a:pt x="42125" y="20754"/>
                </a:lnTo>
                <a:lnTo>
                  <a:pt x="41789" y="21202"/>
                </a:lnTo>
                <a:lnTo>
                  <a:pt x="41341" y="21538"/>
                </a:lnTo>
                <a:lnTo>
                  <a:pt x="40950" y="21873"/>
                </a:lnTo>
                <a:lnTo>
                  <a:pt x="40446" y="22153"/>
                </a:lnTo>
                <a:lnTo>
                  <a:pt x="39943" y="22377"/>
                </a:lnTo>
                <a:lnTo>
                  <a:pt x="39439" y="22600"/>
                </a:lnTo>
                <a:lnTo>
                  <a:pt x="38880" y="22712"/>
                </a:lnTo>
                <a:lnTo>
                  <a:pt x="38321" y="22824"/>
                </a:lnTo>
                <a:lnTo>
                  <a:pt x="5707" y="22824"/>
                </a:lnTo>
                <a:lnTo>
                  <a:pt x="5147" y="22880"/>
                </a:lnTo>
                <a:lnTo>
                  <a:pt x="4588" y="22992"/>
                </a:lnTo>
                <a:lnTo>
                  <a:pt x="4028" y="23104"/>
                </a:lnTo>
                <a:lnTo>
                  <a:pt x="3525" y="23272"/>
                </a:lnTo>
                <a:lnTo>
                  <a:pt x="3021" y="23551"/>
                </a:lnTo>
                <a:lnTo>
                  <a:pt x="2518" y="23831"/>
                </a:lnTo>
                <a:lnTo>
                  <a:pt x="2070" y="24167"/>
                </a:lnTo>
                <a:lnTo>
                  <a:pt x="1679" y="24502"/>
                </a:lnTo>
                <a:lnTo>
                  <a:pt x="1287" y="24950"/>
                </a:lnTo>
                <a:lnTo>
                  <a:pt x="1007" y="25342"/>
                </a:lnTo>
                <a:lnTo>
                  <a:pt x="672" y="25845"/>
                </a:lnTo>
                <a:lnTo>
                  <a:pt x="448" y="26349"/>
                </a:lnTo>
                <a:lnTo>
                  <a:pt x="280" y="26852"/>
                </a:lnTo>
                <a:lnTo>
                  <a:pt x="112" y="27411"/>
                </a:lnTo>
                <a:lnTo>
                  <a:pt x="56" y="27971"/>
                </a:lnTo>
                <a:lnTo>
                  <a:pt x="1" y="28586"/>
                </a:lnTo>
                <a:lnTo>
                  <a:pt x="56" y="29146"/>
                </a:lnTo>
                <a:lnTo>
                  <a:pt x="112" y="29705"/>
                </a:lnTo>
                <a:lnTo>
                  <a:pt x="280" y="30264"/>
                </a:lnTo>
                <a:lnTo>
                  <a:pt x="448" y="30768"/>
                </a:lnTo>
                <a:lnTo>
                  <a:pt x="672" y="31271"/>
                </a:lnTo>
                <a:lnTo>
                  <a:pt x="1007" y="31775"/>
                </a:lnTo>
                <a:lnTo>
                  <a:pt x="1287" y="32222"/>
                </a:lnTo>
                <a:lnTo>
                  <a:pt x="1679" y="32614"/>
                </a:lnTo>
                <a:lnTo>
                  <a:pt x="2070" y="32950"/>
                </a:lnTo>
                <a:lnTo>
                  <a:pt x="2518" y="33285"/>
                </a:lnTo>
                <a:lnTo>
                  <a:pt x="3021" y="33565"/>
                </a:lnTo>
                <a:lnTo>
                  <a:pt x="3525" y="33845"/>
                </a:lnTo>
                <a:lnTo>
                  <a:pt x="4028" y="34012"/>
                </a:lnTo>
                <a:lnTo>
                  <a:pt x="4588" y="34180"/>
                </a:lnTo>
                <a:lnTo>
                  <a:pt x="5147" y="34236"/>
                </a:lnTo>
                <a:lnTo>
                  <a:pt x="5707" y="34292"/>
                </a:lnTo>
                <a:lnTo>
                  <a:pt x="120387" y="34292"/>
                </a:lnTo>
                <a:lnTo>
                  <a:pt x="120946" y="34236"/>
                </a:lnTo>
                <a:lnTo>
                  <a:pt x="121506" y="34180"/>
                </a:lnTo>
                <a:lnTo>
                  <a:pt x="122065" y="34012"/>
                </a:lnTo>
                <a:lnTo>
                  <a:pt x="122625" y="33845"/>
                </a:lnTo>
                <a:lnTo>
                  <a:pt x="123128" y="33565"/>
                </a:lnTo>
                <a:lnTo>
                  <a:pt x="123576" y="33285"/>
                </a:lnTo>
                <a:lnTo>
                  <a:pt x="124023" y="32950"/>
                </a:lnTo>
                <a:lnTo>
                  <a:pt x="124415" y="32614"/>
                </a:lnTo>
                <a:lnTo>
                  <a:pt x="124806" y="32222"/>
                </a:lnTo>
                <a:lnTo>
                  <a:pt x="125142" y="31775"/>
                </a:lnTo>
                <a:lnTo>
                  <a:pt x="125422" y="31271"/>
                </a:lnTo>
                <a:lnTo>
                  <a:pt x="125645" y="30768"/>
                </a:lnTo>
                <a:lnTo>
                  <a:pt x="125813" y="30264"/>
                </a:lnTo>
                <a:lnTo>
                  <a:pt x="125981" y="29705"/>
                </a:lnTo>
                <a:lnTo>
                  <a:pt x="126037" y="29146"/>
                </a:lnTo>
                <a:lnTo>
                  <a:pt x="126093" y="28586"/>
                </a:lnTo>
                <a:lnTo>
                  <a:pt x="126037" y="27971"/>
                </a:lnTo>
                <a:lnTo>
                  <a:pt x="125981" y="27411"/>
                </a:lnTo>
                <a:lnTo>
                  <a:pt x="125813" y="26852"/>
                </a:lnTo>
                <a:lnTo>
                  <a:pt x="125645" y="26349"/>
                </a:lnTo>
                <a:lnTo>
                  <a:pt x="125422" y="25845"/>
                </a:lnTo>
                <a:lnTo>
                  <a:pt x="125142" y="25342"/>
                </a:lnTo>
                <a:lnTo>
                  <a:pt x="124806" y="24950"/>
                </a:lnTo>
                <a:lnTo>
                  <a:pt x="124415" y="24502"/>
                </a:lnTo>
                <a:lnTo>
                  <a:pt x="124023" y="24167"/>
                </a:lnTo>
                <a:lnTo>
                  <a:pt x="123576" y="23831"/>
                </a:lnTo>
                <a:lnTo>
                  <a:pt x="123128" y="23551"/>
                </a:lnTo>
                <a:lnTo>
                  <a:pt x="122625" y="23272"/>
                </a:lnTo>
                <a:lnTo>
                  <a:pt x="122065" y="23104"/>
                </a:lnTo>
                <a:lnTo>
                  <a:pt x="121506" y="22992"/>
                </a:lnTo>
                <a:lnTo>
                  <a:pt x="120946" y="22880"/>
                </a:lnTo>
                <a:lnTo>
                  <a:pt x="120387" y="22824"/>
                </a:lnTo>
                <a:lnTo>
                  <a:pt x="75913" y="22824"/>
                </a:lnTo>
                <a:lnTo>
                  <a:pt x="75354" y="22712"/>
                </a:lnTo>
                <a:lnTo>
                  <a:pt x="74795" y="22600"/>
                </a:lnTo>
                <a:lnTo>
                  <a:pt x="74291" y="22377"/>
                </a:lnTo>
                <a:lnTo>
                  <a:pt x="73788" y="22153"/>
                </a:lnTo>
                <a:lnTo>
                  <a:pt x="73284" y="21873"/>
                </a:lnTo>
                <a:lnTo>
                  <a:pt x="72837" y="21538"/>
                </a:lnTo>
                <a:lnTo>
                  <a:pt x="72445" y="21202"/>
                </a:lnTo>
                <a:lnTo>
                  <a:pt x="72109" y="20754"/>
                </a:lnTo>
                <a:lnTo>
                  <a:pt x="71774" y="20307"/>
                </a:lnTo>
                <a:lnTo>
                  <a:pt x="71494" y="19859"/>
                </a:lnTo>
                <a:lnTo>
                  <a:pt x="71214" y="19356"/>
                </a:lnTo>
                <a:lnTo>
                  <a:pt x="71046" y="18852"/>
                </a:lnTo>
                <a:lnTo>
                  <a:pt x="70879" y="18293"/>
                </a:lnTo>
                <a:lnTo>
                  <a:pt x="70823" y="17734"/>
                </a:lnTo>
                <a:lnTo>
                  <a:pt x="70767" y="17118"/>
                </a:lnTo>
                <a:lnTo>
                  <a:pt x="70823" y="16559"/>
                </a:lnTo>
                <a:lnTo>
                  <a:pt x="70879" y="15999"/>
                </a:lnTo>
                <a:lnTo>
                  <a:pt x="71046" y="15440"/>
                </a:lnTo>
                <a:lnTo>
                  <a:pt x="71214" y="14936"/>
                </a:lnTo>
                <a:lnTo>
                  <a:pt x="71494" y="14433"/>
                </a:lnTo>
                <a:lnTo>
                  <a:pt x="71774" y="13930"/>
                </a:lnTo>
                <a:lnTo>
                  <a:pt x="72109" y="13482"/>
                </a:lnTo>
                <a:lnTo>
                  <a:pt x="72445" y="13090"/>
                </a:lnTo>
                <a:lnTo>
                  <a:pt x="72837" y="12699"/>
                </a:lnTo>
                <a:lnTo>
                  <a:pt x="73284" y="12419"/>
                </a:lnTo>
                <a:lnTo>
                  <a:pt x="73788" y="12083"/>
                </a:lnTo>
                <a:lnTo>
                  <a:pt x="74291" y="11860"/>
                </a:lnTo>
                <a:lnTo>
                  <a:pt x="74795" y="11692"/>
                </a:lnTo>
                <a:lnTo>
                  <a:pt x="75354" y="11524"/>
                </a:lnTo>
                <a:lnTo>
                  <a:pt x="75913" y="11468"/>
                </a:lnTo>
                <a:lnTo>
                  <a:pt x="76473" y="11412"/>
                </a:lnTo>
                <a:lnTo>
                  <a:pt x="88332" y="11412"/>
                </a:lnTo>
                <a:lnTo>
                  <a:pt x="88948" y="11300"/>
                </a:lnTo>
                <a:lnTo>
                  <a:pt x="89451" y="11188"/>
                </a:lnTo>
                <a:lnTo>
                  <a:pt x="90011" y="10965"/>
                </a:lnTo>
                <a:lnTo>
                  <a:pt x="90514" y="10741"/>
                </a:lnTo>
                <a:lnTo>
                  <a:pt x="90962" y="10461"/>
                </a:lnTo>
                <a:lnTo>
                  <a:pt x="91409" y="10126"/>
                </a:lnTo>
                <a:lnTo>
                  <a:pt x="91801" y="9734"/>
                </a:lnTo>
                <a:lnTo>
                  <a:pt x="92192" y="9342"/>
                </a:lnTo>
                <a:lnTo>
                  <a:pt x="92528" y="8895"/>
                </a:lnTo>
                <a:lnTo>
                  <a:pt x="92808" y="8447"/>
                </a:lnTo>
                <a:lnTo>
                  <a:pt x="93031" y="7944"/>
                </a:lnTo>
                <a:lnTo>
                  <a:pt x="93199" y="7384"/>
                </a:lnTo>
                <a:lnTo>
                  <a:pt x="93367" y="6881"/>
                </a:lnTo>
                <a:lnTo>
                  <a:pt x="93479" y="6266"/>
                </a:lnTo>
                <a:lnTo>
                  <a:pt x="93479" y="5706"/>
                </a:lnTo>
                <a:lnTo>
                  <a:pt x="93479" y="5147"/>
                </a:lnTo>
                <a:lnTo>
                  <a:pt x="93367" y="4531"/>
                </a:lnTo>
                <a:lnTo>
                  <a:pt x="93199" y="4028"/>
                </a:lnTo>
                <a:lnTo>
                  <a:pt x="93031" y="3468"/>
                </a:lnTo>
                <a:lnTo>
                  <a:pt x="92808" y="2965"/>
                </a:lnTo>
                <a:lnTo>
                  <a:pt x="92528" y="2517"/>
                </a:lnTo>
                <a:lnTo>
                  <a:pt x="92192" y="2070"/>
                </a:lnTo>
                <a:lnTo>
                  <a:pt x="91801" y="1678"/>
                </a:lnTo>
                <a:lnTo>
                  <a:pt x="91409" y="1287"/>
                </a:lnTo>
                <a:lnTo>
                  <a:pt x="90962" y="951"/>
                </a:lnTo>
                <a:lnTo>
                  <a:pt x="90514" y="671"/>
                </a:lnTo>
                <a:lnTo>
                  <a:pt x="90011" y="448"/>
                </a:lnTo>
                <a:lnTo>
                  <a:pt x="89451" y="224"/>
                </a:lnTo>
                <a:lnTo>
                  <a:pt x="88948" y="112"/>
                </a:lnTo>
                <a:lnTo>
                  <a:pt x="88332" y="0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9" name="Google Shape;2759;p37"/>
          <p:cNvGrpSpPr/>
          <p:nvPr/>
        </p:nvGrpSpPr>
        <p:grpSpPr>
          <a:xfrm>
            <a:off x="6044975" y="2006350"/>
            <a:ext cx="6378300" cy="6378300"/>
            <a:chOff x="1382775" y="-548550"/>
            <a:chExt cx="6378300" cy="6378300"/>
          </a:xfrm>
        </p:grpSpPr>
        <p:sp>
          <p:nvSpPr>
            <p:cNvPr id="2760" name="Google Shape;2760;p37"/>
            <p:cNvSpPr/>
            <p:nvPr/>
          </p:nvSpPr>
          <p:spPr>
            <a:xfrm>
              <a:off x="1382775" y="-548550"/>
              <a:ext cx="6378300" cy="637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8100019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7"/>
            <p:cNvSpPr/>
            <p:nvPr/>
          </p:nvSpPr>
          <p:spPr>
            <a:xfrm>
              <a:off x="1802825" y="-128575"/>
              <a:ext cx="5538300" cy="5538300"/>
            </a:xfrm>
            <a:prstGeom prst="ellipse">
              <a:avLst/>
            </a:pr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2700006" scaled="0"/>
            </a:gradFill>
            <a:ln>
              <a:noFill/>
            </a:ln>
            <a:effectLst>
              <a:outerShdw blurRad="185738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7"/>
            <p:cNvSpPr/>
            <p:nvPr/>
          </p:nvSpPr>
          <p:spPr>
            <a:xfrm>
              <a:off x="1906200" y="-25150"/>
              <a:ext cx="5331600" cy="53316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3" name="Google Shape;2763;p37"/>
          <p:cNvGrpSpPr/>
          <p:nvPr/>
        </p:nvGrpSpPr>
        <p:grpSpPr>
          <a:xfrm>
            <a:off x="6227165" y="2200708"/>
            <a:ext cx="2196363" cy="2268826"/>
            <a:chOff x="5885827" y="-504529"/>
            <a:chExt cx="2196363" cy="2268826"/>
          </a:xfrm>
        </p:grpSpPr>
        <p:grpSp>
          <p:nvGrpSpPr>
            <p:cNvPr id="2764" name="Google Shape;2764;p37"/>
            <p:cNvGrpSpPr/>
            <p:nvPr/>
          </p:nvGrpSpPr>
          <p:grpSpPr>
            <a:xfrm>
              <a:off x="5885827" y="-504529"/>
              <a:ext cx="2196363" cy="2268826"/>
              <a:chOff x="3986688" y="1528945"/>
              <a:chExt cx="1560804" cy="1612298"/>
            </a:xfrm>
          </p:grpSpPr>
          <p:grpSp>
            <p:nvGrpSpPr>
              <p:cNvPr id="2765" name="Google Shape;2765;p37"/>
              <p:cNvGrpSpPr/>
              <p:nvPr/>
            </p:nvGrpSpPr>
            <p:grpSpPr>
              <a:xfrm>
                <a:off x="4597412" y="1528945"/>
                <a:ext cx="350994" cy="1612298"/>
                <a:chOff x="4597412" y="1528945"/>
                <a:chExt cx="350994" cy="1612298"/>
              </a:xfrm>
            </p:grpSpPr>
            <p:sp>
              <p:nvSpPr>
                <p:cNvPr id="2766" name="Google Shape;2766;p37"/>
                <p:cNvSpPr/>
                <p:nvPr/>
              </p:nvSpPr>
              <p:spPr>
                <a:xfrm>
                  <a:off x="4597412" y="1528945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7" name="Google Shape;2767;p37"/>
                <p:cNvSpPr/>
                <p:nvPr/>
              </p:nvSpPr>
              <p:spPr>
                <a:xfrm rot="10800000" flipH="1">
                  <a:off x="4597412" y="2592770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68" name="Google Shape;2768;p37"/>
              <p:cNvGrpSpPr/>
              <p:nvPr/>
            </p:nvGrpSpPr>
            <p:grpSpPr>
              <a:xfrm>
                <a:off x="480312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769" name="Google Shape;2769;p3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0" name="Google Shape;2770;p3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1" name="Google Shape;2771;p3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72" name="Google Shape;2772;p37"/>
              <p:cNvGrpSpPr/>
              <p:nvPr/>
            </p:nvGrpSpPr>
            <p:grpSpPr>
              <a:xfrm flipH="1">
                <a:off x="3986688" y="1676986"/>
                <a:ext cx="744365" cy="1316217"/>
                <a:chOff x="4803128" y="1676986"/>
                <a:chExt cx="744365" cy="1316217"/>
              </a:xfrm>
            </p:grpSpPr>
            <p:sp>
              <p:nvSpPr>
                <p:cNvPr id="2773" name="Google Shape;2773;p37"/>
                <p:cNvSpPr/>
                <p:nvPr/>
              </p:nvSpPr>
              <p:spPr>
                <a:xfrm rot="3154788">
                  <a:off x="4952070" y="1708770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4" name="Google Shape;2774;p37"/>
                <p:cNvSpPr/>
                <p:nvPr/>
              </p:nvSpPr>
              <p:spPr>
                <a:xfrm rot="5400000">
                  <a:off x="5097758" y="2060859"/>
                  <a:ext cx="350994" cy="54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5" name="Google Shape;2775;p37"/>
                <p:cNvSpPr/>
                <p:nvPr/>
              </p:nvSpPr>
              <p:spPr>
                <a:xfrm rot="7645212" flipH="1">
                  <a:off x="4952070" y="2412951"/>
                  <a:ext cx="350990" cy="54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3" h="32023" extrusionOk="0">
                      <a:moveTo>
                        <a:pt x="10218" y="0"/>
                      </a:moveTo>
                      <a:lnTo>
                        <a:pt x="9191" y="57"/>
                      </a:lnTo>
                      <a:lnTo>
                        <a:pt x="8163" y="171"/>
                      </a:lnTo>
                      <a:lnTo>
                        <a:pt x="7193" y="342"/>
                      </a:lnTo>
                      <a:lnTo>
                        <a:pt x="6223" y="571"/>
                      </a:lnTo>
                      <a:lnTo>
                        <a:pt x="5366" y="913"/>
                      </a:lnTo>
                      <a:lnTo>
                        <a:pt x="4510" y="1370"/>
                      </a:lnTo>
                      <a:lnTo>
                        <a:pt x="3711" y="1884"/>
                      </a:lnTo>
                      <a:lnTo>
                        <a:pt x="3026" y="2512"/>
                      </a:lnTo>
                      <a:lnTo>
                        <a:pt x="2341" y="3254"/>
                      </a:lnTo>
                      <a:lnTo>
                        <a:pt x="1770" y="4053"/>
                      </a:lnTo>
                      <a:lnTo>
                        <a:pt x="1257" y="5023"/>
                      </a:lnTo>
                      <a:lnTo>
                        <a:pt x="800" y="6051"/>
                      </a:lnTo>
                      <a:lnTo>
                        <a:pt x="457" y="7249"/>
                      </a:lnTo>
                      <a:lnTo>
                        <a:pt x="229" y="8505"/>
                      </a:lnTo>
                      <a:lnTo>
                        <a:pt x="58" y="9932"/>
                      </a:lnTo>
                      <a:lnTo>
                        <a:pt x="1" y="11473"/>
                      </a:lnTo>
                      <a:lnTo>
                        <a:pt x="58" y="13129"/>
                      </a:lnTo>
                      <a:lnTo>
                        <a:pt x="229" y="14841"/>
                      </a:lnTo>
                      <a:lnTo>
                        <a:pt x="457" y="16611"/>
                      </a:lnTo>
                      <a:lnTo>
                        <a:pt x="800" y="18380"/>
                      </a:lnTo>
                      <a:lnTo>
                        <a:pt x="1257" y="20093"/>
                      </a:lnTo>
                      <a:lnTo>
                        <a:pt x="1770" y="21805"/>
                      </a:lnTo>
                      <a:lnTo>
                        <a:pt x="2341" y="23460"/>
                      </a:lnTo>
                      <a:lnTo>
                        <a:pt x="3026" y="25002"/>
                      </a:lnTo>
                      <a:lnTo>
                        <a:pt x="3768" y="26486"/>
                      </a:lnTo>
                      <a:lnTo>
                        <a:pt x="4567" y="27798"/>
                      </a:lnTo>
                      <a:lnTo>
                        <a:pt x="5366" y="28997"/>
                      </a:lnTo>
                      <a:lnTo>
                        <a:pt x="5823" y="29568"/>
                      </a:lnTo>
                      <a:lnTo>
                        <a:pt x="6280" y="30025"/>
                      </a:lnTo>
                      <a:lnTo>
                        <a:pt x="6736" y="30481"/>
                      </a:lnTo>
                      <a:lnTo>
                        <a:pt x="7250" y="30881"/>
                      </a:lnTo>
                      <a:lnTo>
                        <a:pt x="7707" y="31223"/>
                      </a:lnTo>
                      <a:lnTo>
                        <a:pt x="8220" y="31509"/>
                      </a:lnTo>
                      <a:lnTo>
                        <a:pt x="8734" y="31737"/>
                      </a:lnTo>
                      <a:lnTo>
                        <a:pt x="9248" y="31908"/>
                      </a:lnTo>
                      <a:lnTo>
                        <a:pt x="9762" y="32022"/>
                      </a:lnTo>
                      <a:lnTo>
                        <a:pt x="10789" y="32022"/>
                      </a:lnTo>
                      <a:lnTo>
                        <a:pt x="11303" y="31908"/>
                      </a:lnTo>
                      <a:lnTo>
                        <a:pt x="11817" y="31737"/>
                      </a:lnTo>
                      <a:lnTo>
                        <a:pt x="12330" y="31509"/>
                      </a:lnTo>
                      <a:lnTo>
                        <a:pt x="12844" y="31223"/>
                      </a:lnTo>
                      <a:lnTo>
                        <a:pt x="13301" y="30881"/>
                      </a:lnTo>
                      <a:lnTo>
                        <a:pt x="13814" y="30481"/>
                      </a:lnTo>
                      <a:lnTo>
                        <a:pt x="14271" y="30025"/>
                      </a:lnTo>
                      <a:lnTo>
                        <a:pt x="14728" y="29568"/>
                      </a:lnTo>
                      <a:lnTo>
                        <a:pt x="15127" y="28997"/>
                      </a:lnTo>
                      <a:lnTo>
                        <a:pt x="15984" y="27798"/>
                      </a:lnTo>
                      <a:lnTo>
                        <a:pt x="16783" y="26486"/>
                      </a:lnTo>
                      <a:lnTo>
                        <a:pt x="17525" y="25002"/>
                      </a:lnTo>
                      <a:lnTo>
                        <a:pt x="18153" y="23403"/>
                      </a:lnTo>
                      <a:lnTo>
                        <a:pt x="18723" y="21748"/>
                      </a:lnTo>
                      <a:lnTo>
                        <a:pt x="19237" y="20093"/>
                      </a:lnTo>
                      <a:lnTo>
                        <a:pt x="19694" y="18323"/>
                      </a:lnTo>
                      <a:lnTo>
                        <a:pt x="20036" y="16554"/>
                      </a:lnTo>
                      <a:lnTo>
                        <a:pt x="20265" y="14841"/>
                      </a:lnTo>
                      <a:lnTo>
                        <a:pt x="20436" y="13129"/>
                      </a:lnTo>
                      <a:lnTo>
                        <a:pt x="20493" y="11473"/>
                      </a:lnTo>
                      <a:lnTo>
                        <a:pt x="20436" y="9932"/>
                      </a:lnTo>
                      <a:lnTo>
                        <a:pt x="20265" y="8505"/>
                      </a:lnTo>
                      <a:lnTo>
                        <a:pt x="20036" y="7192"/>
                      </a:lnTo>
                      <a:lnTo>
                        <a:pt x="19694" y="6051"/>
                      </a:lnTo>
                      <a:lnTo>
                        <a:pt x="19237" y="4966"/>
                      </a:lnTo>
                      <a:lnTo>
                        <a:pt x="18723" y="4053"/>
                      </a:lnTo>
                      <a:lnTo>
                        <a:pt x="18153" y="3197"/>
                      </a:lnTo>
                      <a:lnTo>
                        <a:pt x="17468" y="2512"/>
                      </a:lnTo>
                      <a:lnTo>
                        <a:pt x="16726" y="1884"/>
                      </a:lnTo>
                      <a:lnTo>
                        <a:pt x="15984" y="1370"/>
                      </a:lnTo>
                      <a:lnTo>
                        <a:pt x="15127" y="913"/>
                      </a:lnTo>
                      <a:lnTo>
                        <a:pt x="14214" y="571"/>
                      </a:lnTo>
                      <a:lnTo>
                        <a:pt x="13301" y="342"/>
                      </a:lnTo>
                      <a:lnTo>
                        <a:pt x="12273" y="114"/>
                      </a:lnTo>
                      <a:lnTo>
                        <a:pt x="11303" y="57"/>
                      </a:lnTo>
                      <a:lnTo>
                        <a:pt x="10218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9000">
                      <a:schemeClr val="accent4"/>
                    </a:gs>
                    <a:gs pos="13000">
                      <a:schemeClr val="accent4"/>
                    </a:gs>
                    <a:gs pos="100000">
                      <a:srgbClr val="FAA2B8"/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42875" algn="bl" rotWithShape="0">
                    <a:schemeClr val="dk1">
                      <a:alpha val="19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776" name="Google Shape;2776;p37"/>
            <p:cNvGrpSpPr/>
            <p:nvPr/>
          </p:nvGrpSpPr>
          <p:grpSpPr>
            <a:xfrm>
              <a:off x="5893555" y="-475820"/>
              <a:ext cx="2181468" cy="2211608"/>
              <a:chOff x="1986763" y="1591213"/>
              <a:chExt cx="1440103" cy="1460000"/>
            </a:xfrm>
          </p:grpSpPr>
          <p:grpSp>
            <p:nvGrpSpPr>
              <p:cNvPr id="2777" name="Google Shape;2777;p37"/>
              <p:cNvGrpSpPr/>
              <p:nvPr/>
            </p:nvGrpSpPr>
            <p:grpSpPr>
              <a:xfrm>
                <a:off x="2616298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778" name="Google Shape;2778;p3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9" name="Google Shape;2779;p3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0" name="Google Shape;2780;p3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1" name="Google Shape;2781;p3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82" name="Google Shape;2782;p37"/>
              <p:cNvGrpSpPr/>
              <p:nvPr/>
            </p:nvGrpSpPr>
            <p:grpSpPr>
              <a:xfrm flipH="1">
                <a:off x="1986763" y="1591213"/>
                <a:ext cx="810568" cy="1460000"/>
                <a:chOff x="2616298" y="1610100"/>
                <a:chExt cx="810568" cy="1460000"/>
              </a:xfrm>
            </p:grpSpPr>
            <p:sp>
              <p:nvSpPr>
                <p:cNvPr id="2783" name="Google Shape;2783;p37"/>
                <p:cNvSpPr/>
                <p:nvPr/>
              </p:nvSpPr>
              <p:spPr>
                <a:xfrm rot="1454670">
                  <a:off x="2710616" y="1656488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4" name="Google Shape;2784;p37"/>
                <p:cNvSpPr/>
                <p:nvPr/>
              </p:nvSpPr>
              <p:spPr>
                <a:xfrm rot="4023918">
                  <a:off x="2945234" y="1900134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5" name="Google Shape;2785;p37"/>
                <p:cNvSpPr/>
                <p:nvPr/>
              </p:nvSpPr>
              <p:spPr>
                <a:xfrm rot="9345330" flipH="1">
                  <a:off x="2710616" y="2491242"/>
                  <a:ext cx="340299" cy="5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6" name="Google Shape;2786;p37"/>
                <p:cNvSpPr/>
                <p:nvPr/>
              </p:nvSpPr>
              <p:spPr>
                <a:xfrm rot="6776082" flipH="1">
                  <a:off x="2945234" y="2247609"/>
                  <a:ext cx="340291" cy="53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8" h="30368" extrusionOk="0">
                      <a:moveTo>
                        <a:pt x="9533" y="1"/>
                      </a:moveTo>
                      <a:lnTo>
                        <a:pt x="8562" y="58"/>
                      </a:lnTo>
                      <a:lnTo>
                        <a:pt x="7592" y="172"/>
                      </a:lnTo>
                      <a:lnTo>
                        <a:pt x="6679" y="343"/>
                      </a:lnTo>
                      <a:lnTo>
                        <a:pt x="5765" y="629"/>
                      </a:lnTo>
                      <a:lnTo>
                        <a:pt x="4966" y="914"/>
                      </a:lnTo>
                      <a:lnTo>
                        <a:pt x="4167" y="1371"/>
                      </a:lnTo>
                      <a:lnTo>
                        <a:pt x="3425" y="1884"/>
                      </a:lnTo>
                      <a:lnTo>
                        <a:pt x="2740" y="2455"/>
                      </a:lnTo>
                      <a:lnTo>
                        <a:pt x="2112" y="3140"/>
                      </a:lnTo>
                      <a:lnTo>
                        <a:pt x="1541" y="3939"/>
                      </a:lnTo>
                      <a:lnTo>
                        <a:pt x="1085" y="4853"/>
                      </a:lnTo>
                      <a:lnTo>
                        <a:pt x="685" y="5823"/>
                      </a:lnTo>
                      <a:lnTo>
                        <a:pt x="400" y="6965"/>
                      </a:lnTo>
                      <a:lnTo>
                        <a:pt x="171" y="8220"/>
                      </a:lnTo>
                      <a:lnTo>
                        <a:pt x="57" y="9533"/>
                      </a:lnTo>
                      <a:lnTo>
                        <a:pt x="0" y="11017"/>
                      </a:lnTo>
                      <a:lnTo>
                        <a:pt x="57" y="12559"/>
                      </a:lnTo>
                      <a:lnTo>
                        <a:pt x="228" y="14214"/>
                      </a:lnTo>
                      <a:lnTo>
                        <a:pt x="514" y="15869"/>
                      </a:lnTo>
                      <a:lnTo>
                        <a:pt x="856" y="17525"/>
                      </a:lnTo>
                      <a:lnTo>
                        <a:pt x="1256" y="19123"/>
                      </a:lnTo>
                      <a:lnTo>
                        <a:pt x="1770" y="20778"/>
                      </a:lnTo>
                      <a:lnTo>
                        <a:pt x="2340" y="22319"/>
                      </a:lnTo>
                      <a:lnTo>
                        <a:pt x="3025" y="23804"/>
                      </a:lnTo>
                      <a:lnTo>
                        <a:pt x="3710" y="25173"/>
                      </a:lnTo>
                      <a:lnTo>
                        <a:pt x="4452" y="26429"/>
                      </a:lnTo>
                      <a:lnTo>
                        <a:pt x="5309" y="27571"/>
                      </a:lnTo>
                      <a:lnTo>
                        <a:pt x="5708" y="28085"/>
                      </a:lnTo>
                      <a:lnTo>
                        <a:pt x="6165" y="28541"/>
                      </a:lnTo>
                      <a:lnTo>
                        <a:pt x="6621" y="28941"/>
                      </a:lnTo>
                      <a:lnTo>
                        <a:pt x="7078" y="29283"/>
                      </a:lnTo>
                      <a:lnTo>
                        <a:pt x="7535" y="29626"/>
                      </a:lnTo>
                      <a:lnTo>
                        <a:pt x="7991" y="29911"/>
                      </a:lnTo>
                      <a:lnTo>
                        <a:pt x="8448" y="30082"/>
                      </a:lnTo>
                      <a:lnTo>
                        <a:pt x="8962" y="30254"/>
                      </a:lnTo>
                      <a:lnTo>
                        <a:pt x="9476" y="30368"/>
                      </a:lnTo>
                      <a:lnTo>
                        <a:pt x="9932" y="30368"/>
                      </a:lnTo>
                      <a:lnTo>
                        <a:pt x="10446" y="30311"/>
                      </a:lnTo>
                      <a:lnTo>
                        <a:pt x="10960" y="30254"/>
                      </a:lnTo>
                      <a:lnTo>
                        <a:pt x="11416" y="30082"/>
                      </a:lnTo>
                      <a:lnTo>
                        <a:pt x="11930" y="29854"/>
                      </a:lnTo>
                      <a:lnTo>
                        <a:pt x="12387" y="29569"/>
                      </a:lnTo>
                      <a:lnTo>
                        <a:pt x="12843" y="29226"/>
                      </a:lnTo>
                      <a:lnTo>
                        <a:pt x="13243" y="28884"/>
                      </a:lnTo>
                      <a:lnTo>
                        <a:pt x="13700" y="28427"/>
                      </a:lnTo>
                      <a:lnTo>
                        <a:pt x="14156" y="27970"/>
                      </a:lnTo>
                      <a:lnTo>
                        <a:pt x="14556" y="27457"/>
                      </a:lnTo>
                      <a:lnTo>
                        <a:pt x="15298" y="26315"/>
                      </a:lnTo>
                      <a:lnTo>
                        <a:pt x="16040" y="25002"/>
                      </a:lnTo>
                      <a:lnTo>
                        <a:pt x="16725" y="23632"/>
                      </a:lnTo>
                      <a:lnTo>
                        <a:pt x="17353" y="22091"/>
                      </a:lnTo>
                      <a:lnTo>
                        <a:pt x="17867" y="20550"/>
                      </a:lnTo>
                      <a:lnTo>
                        <a:pt x="18323" y="18952"/>
                      </a:lnTo>
                      <a:lnTo>
                        <a:pt x="18723" y="17296"/>
                      </a:lnTo>
                      <a:lnTo>
                        <a:pt x="19008" y="15584"/>
                      </a:lnTo>
                      <a:lnTo>
                        <a:pt x="19237" y="13929"/>
                      </a:lnTo>
                      <a:lnTo>
                        <a:pt x="19351" y="12330"/>
                      </a:lnTo>
                      <a:lnTo>
                        <a:pt x="19408" y="10789"/>
                      </a:lnTo>
                      <a:lnTo>
                        <a:pt x="19351" y="9305"/>
                      </a:lnTo>
                      <a:lnTo>
                        <a:pt x="19179" y="7935"/>
                      </a:lnTo>
                      <a:lnTo>
                        <a:pt x="18894" y="6736"/>
                      </a:lnTo>
                      <a:lnTo>
                        <a:pt x="18552" y="5595"/>
                      </a:lnTo>
                      <a:lnTo>
                        <a:pt x="18152" y="4624"/>
                      </a:lnTo>
                      <a:lnTo>
                        <a:pt x="17638" y="3768"/>
                      </a:lnTo>
                      <a:lnTo>
                        <a:pt x="17067" y="2969"/>
                      </a:lnTo>
                      <a:lnTo>
                        <a:pt x="16440" y="2284"/>
                      </a:lnTo>
                      <a:lnTo>
                        <a:pt x="15755" y="1713"/>
                      </a:lnTo>
                      <a:lnTo>
                        <a:pt x="15012" y="1199"/>
                      </a:lnTo>
                      <a:lnTo>
                        <a:pt x="14213" y="800"/>
                      </a:lnTo>
                      <a:lnTo>
                        <a:pt x="13357" y="514"/>
                      </a:lnTo>
                      <a:lnTo>
                        <a:pt x="12444" y="286"/>
                      </a:lnTo>
                      <a:lnTo>
                        <a:pt x="11530" y="115"/>
                      </a:lnTo>
                      <a:lnTo>
                        <a:pt x="1056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/>
                    </a:gs>
                    <a:gs pos="0">
                      <a:schemeClr val="accent4"/>
                    </a:gs>
                    <a:gs pos="42000">
                      <a:schemeClr val="accent4"/>
                    </a:gs>
                    <a:gs pos="100000">
                      <a:srgbClr val="F5809D">
                        <a:alpha val="85882"/>
                      </a:srgbClr>
                    </a:gs>
                  </a:gsLst>
                  <a:lin ang="5400012" scaled="0"/>
                </a:gradFill>
                <a:ln>
                  <a:noFill/>
                </a:ln>
                <a:effectLst>
                  <a:outerShdw blurRad="185738" algn="bl" rotWithShape="0">
                    <a:schemeClr val="accent3">
                      <a:alpha val="25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87" name="Google Shape;2787;p37"/>
            <p:cNvSpPr/>
            <p:nvPr/>
          </p:nvSpPr>
          <p:spPr>
            <a:xfrm>
              <a:off x="6605250" y="250575"/>
              <a:ext cx="758096" cy="758882"/>
            </a:xfrm>
            <a:custGeom>
              <a:avLst/>
              <a:gdLst/>
              <a:ahLst/>
              <a:cxnLst/>
              <a:rect l="l" t="t" r="r" b="b"/>
              <a:pathLst>
                <a:path w="40502" h="40544" extrusionOk="0">
                  <a:moveTo>
                    <a:pt x="20610" y="0"/>
                  </a:moveTo>
                  <a:lnTo>
                    <a:pt x="19595" y="43"/>
                  </a:lnTo>
                  <a:lnTo>
                    <a:pt x="18621" y="85"/>
                  </a:lnTo>
                  <a:lnTo>
                    <a:pt x="17648" y="170"/>
                  </a:lnTo>
                  <a:lnTo>
                    <a:pt x="16632" y="339"/>
                  </a:lnTo>
                  <a:lnTo>
                    <a:pt x="15659" y="551"/>
                  </a:lnTo>
                  <a:lnTo>
                    <a:pt x="14643" y="805"/>
                  </a:lnTo>
                  <a:lnTo>
                    <a:pt x="13670" y="1101"/>
                  </a:lnTo>
                  <a:lnTo>
                    <a:pt x="12696" y="1482"/>
                  </a:lnTo>
                  <a:lnTo>
                    <a:pt x="11723" y="1905"/>
                  </a:lnTo>
                  <a:lnTo>
                    <a:pt x="10834" y="2370"/>
                  </a:lnTo>
                  <a:lnTo>
                    <a:pt x="9903" y="2836"/>
                  </a:lnTo>
                  <a:lnTo>
                    <a:pt x="9057" y="3386"/>
                  </a:lnTo>
                  <a:lnTo>
                    <a:pt x="8253" y="3979"/>
                  </a:lnTo>
                  <a:lnTo>
                    <a:pt x="7449" y="4571"/>
                  </a:lnTo>
                  <a:lnTo>
                    <a:pt x="6687" y="5206"/>
                  </a:lnTo>
                  <a:lnTo>
                    <a:pt x="5967" y="5883"/>
                  </a:lnTo>
                  <a:lnTo>
                    <a:pt x="5290" y="6602"/>
                  </a:lnTo>
                  <a:lnTo>
                    <a:pt x="4655" y="7364"/>
                  </a:lnTo>
                  <a:lnTo>
                    <a:pt x="4063" y="8126"/>
                  </a:lnTo>
                  <a:lnTo>
                    <a:pt x="3470" y="8930"/>
                  </a:lnTo>
                  <a:lnTo>
                    <a:pt x="2963" y="9734"/>
                  </a:lnTo>
                  <a:lnTo>
                    <a:pt x="2455" y="10581"/>
                  </a:lnTo>
                  <a:lnTo>
                    <a:pt x="2031" y="11469"/>
                  </a:lnTo>
                  <a:lnTo>
                    <a:pt x="1608" y="12316"/>
                  </a:lnTo>
                  <a:lnTo>
                    <a:pt x="1270" y="13247"/>
                  </a:lnTo>
                  <a:lnTo>
                    <a:pt x="931" y="14136"/>
                  </a:lnTo>
                  <a:lnTo>
                    <a:pt x="677" y="15109"/>
                  </a:lnTo>
                  <a:lnTo>
                    <a:pt x="466" y="16040"/>
                  </a:lnTo>
                  <a:lnTo>
                    <a:pt x="254" y="17013"/>
                  </a:lnTo>
                  <a:lnTo>
                    <a:pt x="127" y="17987"/>
                  </a:lnTo>
                  <a:lnTo>
                    <a:pt x="42" y="18960"/>
                  </a:lnTo>
                  <a:lnTo>
                    <a:pt x="0" y="19933"/>
                  </a:lnTo>
                  <a:lnTo>
                    <a:pt x="0" y="20907"/>
                  </a:lnTo>
                  <a:lnTo>
                    <a:pt x="85" y="21923"/>
                  </a:lnTo>
                  <a:lnTo>
                    <a:pt x="169" y="22896"/>
                  </a:lnTo>
                  <a:lnTo>
                    <a:pt x="339" y="23912"/>
                  </a:lnTo>
                  <a:lnTo>
                    <a:pt x="550" y="24885"/>
                  </a:lnTo>
                  <a:lnTo>
                    <a:pt x="804" y="25858"/>
                  </a:lnTo>
                  <a:lnTo>
                    <a:pt x="1100" y="26874"/>
                  </a:lnTo>
                  <a:lnTo>
                    <a:pt x="1481" y="27847"/>
                  </a:lnTo>
                  <a:lnTo>
                    <a:pt x="1862" y="28778"/>
                  </a:lnTo>
                  <a:lnTo>
                    <a:pt x="2328" y="29710"/>
                  </a:lnTo>
                  <a:lnTo>
                    <a:pt x="2836" y="30598"/>
                  </a:lnTo>
                  <a:lnTo>
                    <a:pt x="3386" y="31487"/>
                  </a:lnTo>
                  <a:lnTo>
                    <a:pt x="3936" y="32291"/>
                  </a:lnTo>
                  <a:lnTo>
                    <a:pt x="4571" y="33095"/>
                  </a:lnTo>
                  <a:lnTo>
                    <a:pt x="5206" y="33857"/>
                  </a:lnTo>
                  <a:lnTo>
                    <a:pt x="5883" y="34534"/>
                  </a:lnTo>
                  <a:lnTo>
                    <a:pt x="6602" y="35254"/>
                  </a:lnTo>
                  <a:lnTo>
                    <a:pt x="7322" y="35888"/>
                  </a:lnTo>
                  <a:lnTo>
                    <a:pt x="8126" y="36481"/>
                  </a:lnTo>
                  <a:lnTo>
                    <a:pt x="8887" y="37031"/>
                  </a:lnTo>
                  <a:lnTo>
                    <a:pt x="9734" y="37581"/>
                  </a:lnTo>
                  <a:lnTo>
                    <a:pt x="10580" y="38047"/>
                  </a:lnTo>
                  <a:lnTo>
                    <a:pt x="11427" y="38512"/>
                  </a:lnTo>
                  <a:lnTo>
                    <a:pt x="12315" y="38893"/>
                  </a:lnTo>
                  <a:lnTo>
                    <a:pt x="13204" y="39274"/>
                  </a:lnTo>
                  <a:lnTo>
                    <a:pt x="14135" y="39570"/>
                  </a:lnTo>
                  <a:lnTo>
                    <a:pt x="15066" y="39866"/>
                  </a:lnTo>
                  <a:lnTo>
                    <a:pt x="16040" y="40078"/>
                  </a:lnTo>
                  <a:lnTo>
                    <a:pt x="16971" y="40247"/>
                  </a:lnTo>
                  <a:lnTo>
                    <a:pt x="17944" y="40417"/>
                  </a:lnTo>
                  <a:lnTo>
                    <a:pt x="18917" y="40501"/>
                  </a:lnTo>
                  <a:lnTo>
                    <a:pt x="19933" y="40544"/>
                  </a:lnTo>
                  <a:lnTo>
                    <a:pt x="20907" y="40544"/>
                  </a:lnTo>
                  <a:lnTo>
                    <a:pt x="21880" y="40459"/>
                  </a:lnTo>
                  <a:lnTo>
                    <a:pt x="22896" y="40374"/>
                  </a:lnTo>
                  <a:lnTo>
                    <a:pt x="23869" y="40205"/>
                  </a:lnTo>
                  <a:lnTo>
                    <a:pt x="24885" y="39993"/>
                  </a:lnTo>
                  <a:lnTo>
                    <a:pt x="25858" y="39739"/>
                  </a:lnTo>
                  <a:lnTo>
                    <a:pt x="26831" y="39443"/>
                  </a:lnTo>
                  <a:lnTo>
                    <a:pt x="27805" y="39062"/>
                  </a:lnTo>
                  <a:lnTo>
                    <a:pt x="28778" y="38639"/>
                  </a:lnTo>
                  <a:lnTo>
                    <a:pt x="29709" y="38174"/>
                  </a:lnTo>
                  <a:lnTo>
                    <a:pt x="30598" y="37708"/>
                  </a:lnTo>
                  <a:lnTo>
                    <a:pt x="31444" y="37158"/>
                  </a:lnTo>
                  <a:lnTo>
                    <a:pt x="32291" y="36565"/>
                  </a:lnTo>
                  <a:lnTo>
                    <a:pt x="33053" y="35973"/>
                  </a:lnTo>
                  <a:lnTo>
                    <a:pt x="33814" y="35338"/>
                  </a:lnTo>
                  <a:lnTo>
                    <a:pt x="34534" y="34661"/>
                  </a:lnTo>
                  <a:lnTo>
                    <a:pt x="35211" y="33942"/>
                  </a:lnTo>
                  <a:lnTo>
                    <a:pt x="35846" y="33180"/>
                  </a:lnTo>
                  <a:lnTo>
                    <a:pt x="36481" y="32418"/>
                  </a:lnTo>
                  <a:lnTo>
                    <a:pt x="37031" y="31614"/>
                  </a:lnTo>
                  <a:lnTo>
                    <a:pt x="37581" y="30810"/>
                  </a:lnTo>
                  <a:lnTo>
                    <a:pt x="38046" y="29963"/>
                  </a:lnTo>
                  <a:lnTo>
                    <a:pt x="38512" y="29117"/>
                  </a:lnTo>
                  <a:lnTo>
                    <a:pt x="38893" y="28228"/>
                  </a:lnTo>
                  <a:lnTo>
                    <a:pt x="39231" y="27297"/>
                  </a:lnTo>
                  <a:lnTo>
                    <a:pt x="39570" y="26409"/>
                  </a:lnTo>
                  <a:lnTo>
                    <a:pt x="39824" y="25435"/>
                  </a:lnTo>
                  <a:lnTo>
                    <a:pt x="40078" y="24504"/>
                  </a:lnTo>
                  <a:lnTo>
                    <a:pt x="40247" y="23531"/>
                  </a:lnTo>
                  <a:lnTo>
                    <a:pt x="40374" y="22600"/>
                  </a:lnTo>
                  <a:lnTo>
                    <a:pt x="40459" y="21584"/>
                  </a:lnTo>
                  <a:lnTo>
                    <a:pt x="40501" y="20611"/>
                  </a:lnTo>
                  <a:lnTo>
                    <a:pt x="40501" y="19637"/>
                  </a:lnTo>
                  <a:lnTo>
                    <a:pt x="40459" y="18622"/>
                  </a:lnTo>
                  <a:lnTo>
                    <a:pt x="40332" y="17648"/>
                  </a:lnTo>
                  <a:lnTo>
                    <a:pt x="40205" y="16632"/>
                  </a:lnTo>
                  <a:lnTo>
                    <a:pt x="39993" y="15659"/>
                  </a:lnTo>
                  <a:lnTo>
                    <a:pt x="39739" y="14686"/>
                  </a:lnTo>
                  <a:lnTo>
                    <a:pt x="39401" y="13670"/>
                  </a:lnTo>
                  <a:lnTo>
                    <a:pt x="39062" y="12697"/>
                  </a:lnTo>
                  <a:lnTo>
                    <a:pt x="38639" y="11766"/>
                  </a:lnTo>
                  <a:lnTo>
                    <a:pt x="38173" y="10835"/>
                  </a:lnTo>
                  <a:lnTo>
                    <a:pt x="37666" y="9946"/>
                  </a:lnTo>
                  <a:lnTo>
                    <a:pt x="37158" y="9057"/>
                  </a:lnTo>
                  <a:lnTo>
                    <a:pt x="36565" y="8253"/>
                  </a:lnTo>
                  <a:lnTo>
                    <a:pt x="35973" y="7449"/>
                  </a:lnTo>
                  <a:lnTo>
                    <a:pt x="35296" y="6687"/>
                  </a:lnTo>
                  <a:lnTo>
                    <a:pt x="34618" y="6010"/>
                  </a:lnTo>
                  <a:lnTo>
                    <a:pt x="33899" y="5291"/>
                  </a:lnTo>
                  <a:lnTo>
                    <a:pt x="33180" y="4656"/>
                  </a:lnTo>
                  <a:lnTo>
                    <a:pt x="32418" y="4063"/>
                  </a:lnTo>
                  <a:lnTo>
                    <a:pt x="31614" y="3513"/>
                  </a:lnTo>
                  <a:lnTo>
                    <a:pt x="30810" y="2963"/>
                  </a:lnTo>
                  <a:lnTo>
                    <a:pt x="29963" y="2497"/>
                  </a:lnTo>
                  <a:lnTo>
                    <a:pt x="29074" y="2032"/>
                  </a:lnTo>
                  <a:lnTo>
                    <a:pt x="28186" y="1651"/>
                  </a:lnTo>
                  <a:lnTo>
                    <a:pt x="27297" y="1270"/>
                  </a:lnTo>
                  <a:lnTo>
                    <a:pt x="26366" y="974"/>
                  </a:lnTo>
                  <a:lnTo>
                    <a:pt x="25435" y="678"/>
                  </a:lnTo>
                  <a:lnTo>
                    <a:pt x="24504" y="466"/>
                  </a:lnTo>
                  <a:lnTo>
                    <a:pt x="23530" y="297"/>
                  </a:lnTo>
                  <a:lnTo>
                    <a:pt x="22557" y="127"/>
                  </a:lnTo>
                  <a:lnTo>
                    <a:pt x="21584" y="43"/>
                  </a:lnTo>
                  <a:lnTo>
                    <a:pt x="2061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0013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8" name="Google Shape;2788;p37"/>
          <p:cNvGrpSpPr/>
          <p:nvPr/>
        </p:nvGrpSpPr>
        <p:grpSpPr>
          <a:xfrm>
            <a:off x="4543003" y="-934244"/>
            <a:ext cx="2561837" cy="2548498"/>
            <a:chOff x="8262230" y="2518245"/>
            <a:chExt cx="1455341" cy="1447763"/>
          </a:xfrm>
        </p:grpSpPr>
        <p:grpSp>
          <p:nvGrpSpPr>
            <p:cNvPr id="2789" name="Google Shape;2789;p37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790" name="Google Shape;2790;p37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791" name="Google Shape;2791;p37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792" name="Google Shape;2792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93" name="Google Shape;2793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94" name="Google Shape;2794;p37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795" name="Google Shape;2795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96" name="Google Shape;2796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97" name="Google Shape;2797;p37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798" name="Google Shape;2798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99" name="Google Shape;2799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00" name="Google Shape;2800;p37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01" name="Google Shape;2801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02" name="Google Shape;2802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803" name="Google Shape;2803;p37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804" name="Google Shape;2804;p37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05" name="Google Shape;2805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06" name="Google Shape;2806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07" name="Google Shape;2807;p37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08" name="Google Shape;2808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09" name="Google Shape;2809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10" name="Google Shape;2810;p37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11" name="Google Shape;2811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12" name="Google Shape;2812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13" name="Google Shape;2813;p37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14" name="Google Shape;2814;p37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15" name="Google Shape;2815;p37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816" name="Google Shape;2816;p37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817" name="Google Shape;2817;p37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818" name="Google Shape;2818;p37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19" name="Google Shape;2819;p37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20" name="Google Shape;2820;p37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21" name="Google Shape;2821;p37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22" name="Google Shape;2822;p37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823" name="Google Shape;2823;p37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24" name="Google Shape;2824;p37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25" name="Google Shape;2825;p37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26" name="Google Shape;2826;p37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827" name="Google Shape;2827;p37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BD1054E2-8050-7AFD-F55F-8DD40DB1E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63" y="159026"/>
            <a:ext cx="3976487" cy="48741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eacher PNG">
            <a:extLst>
              <a:ext uri="{FF2B5EF4-FFF2-40B4-BE49-F238E27FC236}">
                <a16:creationId xmlns:a16="http://schemas.microsoft.com/office/drawing/2014/main" id="{599499DA-256A-23A1-91E0-481DA302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0602" y="1006609"/>
            <a:ext cx="2650992" cy="204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2E4E227A-9B70-FC80-B736-5312E31D7D88}"/>
              </a:ext>
            </a:extLst>
          </p:cNvPr>
          <p:cNvSpPr/>
          <p:nvPr/>
        </p:nvSpPr>
        <p:spPr>
          <a:xfrm>
            <a:off x="481971" y="503041"/>
            <a:ext cx="5471779" cy="835065"/>
          </a:xfrm>
          <a:prstGeom prst="wedgeRoundRectCallout">
            <a:avLst>
              <a:gd name="adj1" fmla="val 62021"/>
              <a:gd name="adj2" fmla="val 35847"/>
              <a:gd name="adj3" fmla="val 16667"/>
            </a:avLst>
          </a:prstGeom>
          <a:ln w="28575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accent2">
                    <a:lumMod val="25000"/>
                  </a:schemeClr>
                </a:solidFill>
              </a:rPr>
              <a:t>How do most people communicate nowadays?</a:t>
            </a:r>
            <a:endParaRPr lang="ar-SA" sz="2000" b="1" dirty="0">
              <a:solidFill>
                <a:schemeClr val="accent2">
                  <a:lumMod val="25000"/>
                </a:schemeClr>
              </a:solidFill>
            </a:endParaRPr>
          </a:p>
        </p:txBody>
      </p:sp>
      <p:pic>
        <p:nvPicPr>
          <p:cNvPr id="4098" name="Picture 2" descr="Apple iPhone 13 mini Cell Phone - Consumer Reports">
            <a:extLst>
              <a:ext uri="{FF2B5EF4-FFF2-40B4-BE49-F238E27FC236}">
                <a16:creationId xmlns:a16="http://schemas.microsoft.com/office/drawing/2014/main" id="{E7F1EF1A-3385-306B-1E89-6DFDFF978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2" r="30053"/>
          <a:stretch/>
        </p:blipFill>
        <p:spPr bwMode="auto">
          <a:xfrm>
            <a:off x="845243" y="1882589"/>
            <a:ext cx="1406179" cy="244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1FC18535-D1BF-4FED-0719-0A20CAB2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5789" y="1751960"/>
            <a:ext cx="965564" cy="93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4939A23-EF35-FE1B-DB5D-197412E88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786" y="3696430"/>
            <a:ext cx="881301" cy="81409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5DD7096-EA12-B926-D80B-DF7EB1EB49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588" r="25782"/>
          <a:stretch/>
        </p:blipFill>
        <p:spPr>
          <a:xfrm>
            <a:off x="4141694" y="3367894"/>
            <a:ext cx="1191024" cy="106579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0717C9B-93B4-98E5-180E-AC31E94A5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4799" y="1687581"/>
            <a:ext cx="2880208" cy="206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mail Clipart - Full Size Clipart (#459945) - PinClipart">
            <a:extLst>
              <a:ext uri="{FF2B5EF4-FFF2-40B4-BE49-F238E27FC236}">
                <a16:creationId xmlns:a16="http://schemas.microsoft.com/office/drawing/2014/main" id="{2B916156-A6EF-8362-F43F-49B3B58C1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97" y="2735516"/>
            <a:ext cx="1098817" cy="98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oogle Shape;3409;p59">
            <a:extLst>
              <a:ext uri="{FF2B5EF4-FFF2-40B4-BE49-F238E27FC236}">
                <a16:creationId xmlns:a16="http://schemas.microsoft.com/office/drawing/2014/main" id="{9BBCAC8D-F15A-6246-4CD9-DDE2D69569E9}"/>
              </a:ext>
            </a:extLst>
          </p:cNvPr>
          <p:cNvGrpSpPr/>
          <p:nvPr/>
        </p:nvGrpSpPr>
        <p:grpSpPr>
          <a:xfrm>
            <a:off x="-1494720" y="-1135107"/>
            <a:ext cx="2133726" cy="2019342"/>
            <a:chOff x="909465" y="743024"/>
            <a:chExt cx="3392252" cy="3210401"/>
          </a:xfrm>
        </p:grpSpPr>
        <p:grpSp>
          <p:nvGrpSpPr>
            <p:cNvPr id="12" name="Google Shape;3410;p59">
              <a:extLst>
                <a:ext uri="{FF2B5EF4-FFF2-40B4-BE49-F238E27FC236}">
                  <a16:creationId xmlns:a16="http://schemas.microsoft.com/office/drawing/2014/main" id="{C9D38BF3-9068-81D2-C0E3-F84DC2AE290A}"/>
                </a:ext>
              </a:extLst>
            </p:cNvPr>
            <p:cNvGrpSpPr/>
            <p:nvPr/>
          </p:nvGrpSpPr>
          <p:grpSpPr>
            <a:xfrm>
              <a:off x="909465" y="743024"/>
              <a:ext cx="3392252" cy="3209097"/>
              <a:chOff x="909465" y="743024"/>
              <a:chExt cx="3392252" cy="3209097"/>
            </a:xfrm>
          </p:grpSpPr>
          <p:grpSp>
            <p:nvGrpSpPr>
              <p:cNvPr id="2728" name="Google Shape;3411;p59">
                <a:extLst>
                  <a:ext uri="{FF2B5EF4-FFF2-40B4-BE49-F238E27FC236}">
                    <a16:creationId xmlns:a16="http://schemas.microsoft.com/office/drawing/2014/main" id="{F0BCD37C-500C-A7C6-8286-0B3BBEDB7CFE}"/>
                  </a:ext>
                </a:extLst>
              </p:cNvPr>
              <p:cNvGrpSpPr/>
              <p:nvPr/>
            </p:nvGrpSpPr>
            <p:grpSpPr>
              <a:xfrm>
                <a:off x="2014904" y="743024"/>
                <a:ext cx="1187456" cy="3209097"/>
                <a:chOff x="2014904" y="743024"/>
                <a:chExt cx="1187456" cy="3209097"/>
              </a:xfrm>
            </p:grpSpPr>
            <p:grpSp>
              <p:nvGrpSpPr>
                <p:cNvPr id="2743" name="Google Shape;3412;p59">
                  <a:extLst>
                    <a:ext uri="{FF2B5EF4-FFF2-40B4-BE49-F238E27FC236}">
                      <a16:creationId xmlns:a16="http://schemas.microsoft.com/office/drawing/2014/main" id="{4053988E-4ED0-9B5A-F43C-035151D3C2FA}"/>
                    </a:ext>
                  </a:extLst>
                </p:cNvPr>
                <p:cNvGrpSpPr/>
                <p:nvPr/>
              </p:nvGrpSpPr>
              <p:grpSpPr>
                <a:xfrm>
                  <a:off x="2014904" y="743024"/>
                  <a:ext cx="1187456" cy="1658672"/>
                  <a:chOff x="5854129" y="743024"/>
                  <a:chExt cx="1187456" cy="1658672"/>
                </a:xfrm>
              </p:grpSpPr>
              <p:sp>
                <p:nvSpPr>
                  <p:cNvPr id="2747" name="Google Shape;3413;p59">
                    <a:extLst>
                      <a:ext uri="{FF2B5EF4-FFF2-40B4-BE49-F238E27FC236}">
                        <a16:creationId xmlns:a16="http://schemas.microsoft.com/office/drawing/2014/main" id="{B5C1866F-128C-5742-380D-6081E12A82C1}"/>
                      </a:ext>
                    </a:extLst>
                  </p:cNvPr>
                  <p:cNvSpPr/>
                  <p:nvPr/>
                </p:nvSpPr>
                <p:spPr>
                  <a:xfrm rot="-854849">
                    <a:off x="6044410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48" name="Google Shape;3414;p59">
                    <a:extLst>
                      <a:ext uri="{FF2B5EF4-FFF2-40B4-BE49-F238E27FC236}">
                        <a16:creationId xmlns:a16="http://schemas.microsoft.com/office/drawing/2014/main" id="{E6E9E021-9E99-FE05-875E-8A1DBB1339C9}"/>
                      </a:ext>
                    </a:extLst>
                  </p:cNvPr>
                  <p:cNvSpPr/>
                  <p:nvPr/>
                </p:nvSpPr>
                <p:spPr>
                  <a:xfrm rot="854849" flipH="1">
                    <a:off x="6415823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44" name="Google Shape;3415;p59">
                  <a:extLst>
                    <a:ext uri="{FF2B5EF4-FFF2-40B4-BE49-F238E27FC236}">
                      <a16:creationId xmlns:a16="http://schemas.microsoft.com/office/drawing/2014/main" id="{3621B7BF-BC3E-2449-9A2D-D09C6B758D9E}"/>
                    </a:ext>
                  </a:extLst>
                </p:cNvPr>
                <p:cNvGrpSpPr/>
                <p:nvPr/>
              </p:nvGrpSpPr>
              <p:grpSpPr>
                <a:xfrm rot="10800000">
                  <a:off x="2014904" y="2293449"/>
                  <a:ext cx="1187456" cy="1658672"/>
                  <a:chOff x="5854129" y="743024"/>
                  <a:chExt cx="1187456" cy="1658672"/>
                </a:xfrm>
              </p:grpSpPr>
              <p:sp>
                <p:nvSpPr>
                  <p:cNvPr id="2745" name="Google Shape;3416;p59">
                    <a:extLst>
                      <a:ext uri="{FF2B5EF4-FFF2-40B4-BE49-F238E27FC236}">
                        <a16:creationId xmlns:a16="http://schemas.microsoft.com/office/drawing/2014/main" id="{B2878584-B693-DB6C-780F-0DFF358A3CFC}"/>
                      </a:ext>
                    </a:extLst>
                  </p:cNvPr>
                  <p:cNvSpPr/>
                  <p:nvPr/>
                </p:nvSpPr>
                <p:spPr>
                  <a:xfrm rot="-854849">
                    <a:off x="6044410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46" name="Google Shape;3417;p59">
                    <a:extLst>
                      <a:ext uri="{FF2B5EF4-FFF2-40B4-BE49-F238E27FC236}">
                        <a16:creationId xmlns:a16="http://schemas.microsoft.com/office/drawing/2014/main" id="{C299652C-EC4C-EC06-D2A4-9B0DE7A70904}"/>
                      </a:ext>
                    </a:extLst>
                  </p:cNvPr>
                  <p:cNvSpPr/>
                  <p:nvPr/>
                </p:nvSpPr>
                <p:spPr>
                  <a:xfrm rot="854849" flipH="1">
                    <a:off x="6415823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729" name="Google Shape;3418;p59">
                <a:extLst>
                  <a:ext uri="{FF2B5EF4-FFF2-40B4-BE49-F238E27FC236}">
                    <a16:creationId xmlns:a16="http://schemas.microsoft.com/office/drawing/2014/main" id="{FA955980-04F5-80EB-9FDD-1C63CA4D169D}"/>
                  </a:ext>
                </a:extLst>
              </p:cNvPr>
              <p:cNvGrpSpPr/>
              <p:nvPr/>
            </p:nvGrpSpPr>
            <p:grpSpPr>
              <a:xfrm rot="3685540">
                <a:off x="2008829" y="748104"/>
                <a:ext cx="1187460" cy="3209107"/>
                <a:chOff x="2014904" y="743024"/>
                <a:chExt cx="1187456" cy="3209097"/>
              </a:xfrm>
            </p:grpSpPr>
            <p:grpSp>
              <p:nvGrpSpPr>
                <p:cNvPr id="2737" name="Google Shape;3419;p59">
                  <a:extLst>
                    <a:ext uri="{FF2B5EF4-FFF2-40B4-BE49-F238E27FC236}">
                      <a16:creationId xmlns:a16="http://schemas.microsoft.com/office/drawing/2014/main" id="{F732A504-FCFA-96F0-FC75-5FC64EB2277F}"/>
                    </a:ext>
                  </a:extLst>
                </p:cNvPr>
                <p:cNvGrpSpPr/>
                <p:nvPr/>
              </p:nvGrpSpPr>
              <p:grpSpPr>
                <a:xfrm>
                  <a:off x="2014904" y="743024"/>
                  <a:ext cx="1187456" cy="1658672"/>
                  <a:chOff x="5854129" y="743024"/>
                  <a:chExt cx="1187456" cy="1658672"/>
                </a:xfrm>
              </p:grpSpPr>
              <p:sp>
                <p:nvSpPr>
                  <p:cNvPr id="2741" name="Google Shape;3420;p59">
                    <a:extLst>
                      <a:ext uri="{FF2B5EF4-FFF2-40B4-BE49-F238E27FC236}">
                        <a16:creationId xmlns:a16="http://schemas.microsoft.com/office/drawing/2014/main" id="{99DFB9A6-D3DB-CEF6-760C-2A5698050C8E}"/>
                      </a:ext>
                    </a:extLst>
                  </p:cNvPr>
                  <p:cNvSpPr/>
                  <p:nvPr/>
                </p:nvSpPr>
                <p:spPr>
                  <a:xfrm rot="-854849">
                    <a:off x="6044410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42" name="Google Shape;3421;p59">
                    <a:extLst>
                      <a:ext uri="{FF2B5EF4-FFF2-40B4-BE49-F238E27FC236}">
                        <a16:creationId xmlns:a16="http://schemas.microsoft.com/office/drawing/2014/main" id="{D8B839B6-3E3D-7CC6-0632-17B161882A47}"/>
                      </a:ext>
                    </a:extLst>
                  </p:cNvPr>
                  <p:cNvSpPr/>
                  <p:nvPr/>
                </p:nvSpPr>
                <p:spPr>
                  <a:xfrm rot="854849" flipH="1">
                    <a:off x="6415823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38" name="Google Shape;3422;p59">
                  <a:extLst>
                    <a:ext uri="{FF2B5EF4-FFF2-40B4-BE49-F238E27FC236}">
                      <a16:creationId xmlns:a16="http://schemas.microsoft.com/office/drawing/2014/main" id="{07CBFF79-2E26-4AB4-94AF-8A3741C55E46}"/>
                    </a:ext>
                  </a:extLst>
                </p:cNvPr>
                <p:cNvGrpSpPr/>
                <p:nvPr/>
              </p:nvGrpSpPr>
              <p:grpSpPr>
                <a:xfrm rot="10800000">
                  <a:off x="2014904" y="2293449"/>
                  <a:ext cx="1187456" cy="1658672"/>
                  <a:chOff x="5854129" y="743024"/>
                  <a:chExt cx="1187456" cy="1658672"/>
                </a:xfrm>
              </p:grpSpPr>
              <p:sp>
                <p:nvSpPr>
                  <p:cNvPr id="2739" name="Google Shape;3423;p59">
                    <a:extLst>
                      <a:ext uri="{FF2B5EF4-FFF2-40B4-BE49-F238E27FC236}">
                        <a16:creationId xmlns:a16="http://schemas.microsoft.com/office/drawing/2014/main" id="{790FB4E7-1C48-6600-54AA-26D97E9D8268}"/>
                      </a:ext>
                    </a:extLst>
                  </p:cNvPr>
                  <p:cNvSpPr/>
                  <p:nvPr/>
                </p:nvSpPr>
                <p:spPr>
                  <a:xfrm rot="-854849">
                    <a:off x="6044410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40" name="Google Shape;3424;p59">
                    <a:extLst>
                      <a:ext uri="{FF2B5EF4-FFF2-40B4-BE49-F238E27FC236}">
                        <a16:creationId xmlns:a16="http://schemas.microsoft.com/office/drawing/2014/main" id="{6AA73F5B-99D0-4F89-642C-61367DB1E27C}"/>
                      </a:ext>
                    </a:extLst>
                  </p:cNvPr>
                  <p:cNvSpPr/>
                  <p:nvPr/>
                </p:nvSpPr>
                <p:spPr>
                  <a:xfrm rot="854849" flipH="1">
                    <a:off x="6415823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730" name="Google Shape;3425;p59">
                <a:extLst>
                  <a:ext uri="{FF2B5EF4-FFF2-40B4-BE49-F238E27FC236}">
                    <a16:creationId xmlns:a16="http://schemas.microsoft.com/office/drawing/2014/main" id="{4E8E2554-CA27-5784-B605-94C746460D47}"/>
                  </a:ext>
                </a:extLst>
              </p:cNvPr>
              <p:cNvGrpSpPr/>
              <p:nvPr/>
            </p:nvGrpSpPr>
            <p:grpSpPr>
              <a:xfrm rot="-3685540" flipH="1">
                <a:off x="2014892" y="748104"/>
                <a:ext cx="1187460" cy="3209107"/>
                <a:chOff x="2014904" y="743024"/>
                <a:chExt cx="1187456" cy="3209097"/>
              </a:xfrm>
            </p:grpSpPr>
            <p:grpSp>
              <p:nvGrpSpPr>
                <p:cNvPr id="2731" name="Google Shape;3426;p59">
                  <a:extLst>
                    <a:ext uri="{FF2B5EF4-FFF2-40B4-BE49-F238E27FC236}">
                      <a16:creationId xmlns:a16="http://schemas.microsoft.com/office/drawing/2014/main" id="{352161EB-630B-FF43-5D4C-C517587EB588}"/>
                    </a:ext>
                  </a:extLst>
                </p:cNvPr>
                <p:cNvGrpSpPr/>
                <p:nvPr/>
              </p:nvGrpSpPr>
              <p:grpSpPr>
                <a:xfrm>
                  <a:off x="2014904" y="743024"/>
                  <a:ext cx="1187456" cy="1658672"/>
                  <a:chOff x="5854129" y="743024"/>
                  <a:chExt cx="1187456" cy="1658672"/>
                </a:xfrm>
              </p:grpSpPr>
              <p:sp>
                <p:nvSpPr>
                  <p:cNvPr id="2735" name="Google Shape;3427;p59">
                    <a:extLst>
                      <a:ext uri="{FF2B5EF4-FFF2-40B4-BE49-F238E27FC236}">
                        <a16:creationId xmlns:a16="http://schemas.microsoft.com/office/drawing/2014/main" id="{0952FB40-E887-1FDC-B009-F657F921EFDC}"/>
                      </a:ext>
                    </a:extLst>
                  </p:cNvPr>
                  <p:cNvSpPr/>
                  <p:nvPr/>
                </p:nvSpPr>
                <p:spPr>
                  <a:xfrm rot="-854849">
                    <a:off x="6044410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6" name="Google Shape;3428;p59">
                    <a:extLst>
                      <a:ext uri="{FF2B5EF4-FFF2-40B4-BE49-F238E27FC236}">
                        <a16:creationId xmlns:a16="http://schemas.microsoft.com/office/drawing/2014/main" id="{E92038D8-91CA-FAE9-4A0E-7F45F9B3EA4E}"/>
                      </a:ext>
                    </a:extLst>
                  </p:cNvPr>
                  <p:cNvSpPr/>
                  <p:nvPr/>
                </p:nvSpPr>
                <p:spPr>
                  <a:xfrm rot="854849" flipH="1">
                    <a:off x="6415823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32" name="Google Shape;3429;p59">
                  <a:extLst>
                    <a:ext uri="{FF2B5EF4-FFF2-40B4-BE49-F238E27FC236}">
                      <a16:creationId xmlns:a16="http://schemas.microsoft.com/office/drawing/2014/main" id="{CF3E8F9A-003F-F99F-5627-72949D95B206}"/>
                    </a:ext>
                  </a:extLst>
                </p:cNvPr>
                <p:cNvGrpSpPr/>
                <p:nvPr/>
              </p:nvGrpSpPr>
              <p:grpSpPr>
                <a:xfrm rot="10800000">
                  <a:off x="2014904" y="2293449"/>
                  <a:ext cx="1187456" cy="1658672"/>
                  <a:chOff x="5854129" y="743024"/>
                  <a:chExt cx="1187456" cy="1658672"/>
                </a:xfrm>
              </p:grpSpPr>
              <p:sp>
                <p:nvSpPr>
                  <p:cNvPr id="2733" name="Google Shape;3430;p59">
                    <a:extLst>
                      <a:ext uri="{FF2B5EF4-FFF2-40B4-BE49-F238E27FC236}">
                        <a16:creationId xmlns:a16="http://schemas.microsoft.com/office/drawing/2014/main" id="{447BD70F-309A-CBB4-209F-7F9FAC406D1A}"/>
                      </a:ext>
                    </a:extLst>
                  </p:cNvPr>
                  <p:cNvSpPr/>
                  <p:nvPr/>
                </p:nvSpPr>
                <p:spPr>
                  <a:xfrm rot="-854849">
                    <a:off x="6044410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34" name="Google Shape;3431;p59">
                    <a:extLst>
                      <a:ext uri="{FF2B5EF4-FFF2-40B4-BE49-F238E27FC236}">
                        <a16:creationId xmlns:a16="http://schemas.microsoft.com/office/drawing/2014/main" id="{57880C77-DF75-7DD5-5FFD-76ED3CBD69F0}"/>
                      </a:ext>
                    </a:extLst>
                  </p:cNvPr>
                  <p:cNvSpPr/>
                  <p:nvPr/>
                </p:nvSpPr>
                <p:spPr>
                  <a:xfrm rot="854849" flipH="1">
                    <a:off x="6415823" y="771994"/>
                    <a:ext cx="435481" cy="1600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13" name="Google Shape;3432;p59">
              <a:extLst>
                <a:ext uri="{FF2B5EF4-FFF2-40B4-BE49-F238E27FC236}">
                  <a16:creationId xmlns:a16="http://schemas.microsoft.com/office/drawing/2014/main" id="{59C9ECDB-6ED7-0096-BEF5-5CC40C7E9CE5}"/>
                </a:ext>
              </a:extLst>
            </p:cNvPr>
            <p:cNvGrpSpPr/>
            <p:nvPr/>
          </p:nvGrpSpPr>
          <p:grpSpPr>
            <a:xfrm>
              <a:off x="1109877" y="751825"/>
              <a:ext cx="2997388" cy="3201600"/>
              <a:chOff x="1109877" y="751825"/>
              <a:chExt cx="2997388" cy="3201600"/>
            </a:xfrm>
          </p:grpSpPr>
          <p:grpSp>
            <p:nvGrpSpPr>
              <p:cNvPr id="16" name="Google Shape;3433;p59">
                <a:extLst>
                  <a:ext uri="{FF2B5EF4-FFF2-40B4-BE49-F238E27FC236}">
                    <a16:creationId xmlns:a16="http://schemas.microsoft.com/office/drawing/2014/main" id="{6F903854-9D0A-9165-8BC6-20AC49A3DD39}"/>
                  </a:ext>
                </a:extLst>
              </p:cNvPr>
              <p:cNvGrpSpPr/>
              <p:nvPr/>
            </p:nvGrpSpPr>
            <p:grpSpPr>
              <a:xfrm>
                <a:off x="2385607" y="751825"/>
                <a:ext cx="446018" cy="3201600"/>
                <a:chOff x="2385607" y="751825"/>
                <a:chExt cx="446018" cy="3201600"/>
              </a:xfrm>
            </p:grpSpPr>
            <p:grpSp>
              <p:nvGrpSpPr>
                <p:cNvPr id="31" name="Google Shape;3434;p59">
                  <a:extLst>
                    <a:ext uri="{FF2B5EF4-FFF2-40B4-BE49-F238E27FC236}">
                      <a16:creationId xmlns:a16="http://schemas.microsoft.com/office/drawing/2014/main" id="{FDF505F5-215A-CBD3-414F-04A0716DDB2A}"/>
                    </a:ext>
                  </a:extLst>
                </p:cNvPr>
                <p:cNvGrpSpPr/>
                <p:nvPr/>
              </p:nvGrpSpPr>
              <p:grpSpPr>
                <a:xfrm>
                  <a:off x="2396125" y="751825"/>
                  <a:ext cx="435500" cy="1600800"/>
                  <a:chOff x="2396125" y="751825"/>
                  <a:chExt cx="435500" cy="1600800"/>
                </a:xfrm>
              </p:grpSpPr>
              <p:sp>
                <p:nvSpPr>
                  <p:cNvPr id="2726" name="Google Shape;3435;p59">
                    <a:extLst>
                      <a:ext uri="{FF2B5EF4-FFF2-40B4-BE49-F238E27FC236}">
                        <a16:creationId xmlns:a16="http://schemas.microsoft.com/office/drawing/2014/main" id="{61E31574-7BB7-B0EB-4614-9DB6EE018C1D}"/>
                      </a:ext>
                    </a:extLst>
                  </p:cNvPr>
                  <p:cNvSpPr/>
                  <p:nvPr/>
                </p:nvSpPr>
                <p:spPr>
                  <a:xfrm>
                    <a:off x="2396125" y="751825"/>
                    <a:ext cx="435500" cy="160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7" name="Google Shape;3436;p59">
                    <a:extLst>
                      <a:ext uri="{FF2B5EF4-FFF2-40B4-BE49-F238E27FC236}">
                        <a16:creationId xmlns:a16="http://schemas.microsoft.com/office/drawing/2014/main" id="{F4CDB196-5793-C453-6CF3-6FD998BA0EDB}"/>
                      </a:ext>
                    </a:extLst>
                  </p:cNvPr>
                  <p:cNvSpPr/>
                  <p:nvPr/>
                </p:nvSpPr>
                <p:spPr>
                  <a:xfrm>
                    <a:off x="2492900" y="1480325"/>
                    <a:ext cx="236575" cy="87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3" h="34892" extrusionOk="0">
                        <a:moveTo>
                          <a:pt x="4301" y="0"/>
                        </a:moveTo>
                        <a:lnTo>
                          <a:pt x="3871" y="108"/>
                        </a:lnTo>
                        <a:lnTo>
                          <a:pt x="3387" y="323"/>
                        </a:lnTo>
                        <a:lnTo>
                          <a:pt x="2957" y="591"/>
                        </a:lnTo>
                        <a:lnTo>
                          <a:pt x="2527" y="968"/>
                        </a:lnTo>
                        <a:lnTo>
                          <a:pt x="2151" y="1452"/>
                        </a:lnTo>
                        <a:lnTo>
                          <a:pt x="1774" y="2043"/>
                        </a:lnTo>
                        <a:lnTo>
                          <a:pt x="1452" y="2742"/>
                        </a:lnTo>
                        <a:lnTo>
                          <a:pt x="1129" y="3548"/>
                        </a:lnTo>
                        <a:lnTo>
                          <a:pt x="860" y="4462"/>
                        </a:lnTo>
                        <a:lnTo>
                          <a:pt x="592" y="5538"/>
                        </a:lnTo>
                        <a:lnTo>
                          <a:pt x="376" y="6667"/>
                        </a:lnTo>
                        <a:lnTo>
                          <a:pt x="215" y="8011"/>
                        </a:lnTo>
                        <a:lnTo>
                          <a:pt x="108" y="9408"/>
                        </a:lnTo>
                        <a:lnTo>
                          <a:pt x="0" y="11021"/>
                        </a:lnTo>
                        <a:lnTo>
                          <a:pt x="0" y="12742"/>
                        </a:lnTo>
                        <a:lnTo>
                          <a:pt x="54" y="14570"/>
                        </a:lnTo>
                        <a:lnTo>
                          <a:pt x="161" y="16451"/>
                        </a:lnTo>
                        <a:lnTo>
                          <a:pt x="376" y="18387"/>
                        </a:lnTo>
                        <a:lnTo>
                          <a:pt x="699" y="20269"/>
                        </a:lnTo>
                        <a:lnTo>
                          <a:pt x="1022" y="22150"/>
                        </a:lnTo>
                        <a:lnTo>
                          <a:pt x="1452" y="23978"/>
                        </a:lnTo>
                        <a:lnTo>
                          <a:pt x="1828" y="25752"/>
                        </a:lnTo>
                        <a:lnTo>
                          <a:pt x="2258" y="27419"/>
                        </a:lnTo>
                        <a:lnTo>
                          <a:pt x="3118" y="30430"/>
                        </a:lnTo>
                        <a:lnTo>
                          <a:pt x="3871" y="32795"/>
                        </a:lnTo>
                        <a:lnTo>
                          <a:pt x="4624" y="34892"/>
                        </a:lnTo>
                        <a:lnTo>
                          <a:pt x="5376" y="32795"/>
                        </a:lnTo>
                        <a:lnTo>
                          <a:pt x="6129" y="30430"/>
                        </a:lnTo>
                        <a:lnTo>
                          <a:pt x="7043" y="27473"/>
                        </a:lnTo>
                        <a:lnTo>
                          <a:pt x="7473" y="25806"/>
                        </a:lnTo>
                        <a:lnTo>
                          <a:pt x="7903" y="24032"/>
                        </a:lnTo>
                        <a:lnTo>
                          <a:pt x="8333" y="22204"/>
                        </a:lnTo>
                        <a:lnTo>
                          <a:pt x="8710" y="20322"/>
                        </a:lnTo>
                        <a:lnTo>
                          <a:pt x="8979" y="18441"/>
                        </a:lnTo>
                        <a:lnTo>
                          <a:pt x="9247" y="16505"/>
                        </a:lnTo>
                        <a:lnTo>
                          <a:pt x="9409" y="14623"/>
                        </a:lnTo>
                        <a:lnTo>
                          <a:pt x="9462" y="12796"/>
                        </a:lnTo>
                        <a:lnTo>
                          <a:pt x="9462" y="11075"/>
                        </a:lnTo>
                        <a:lnTo>
                          <a:pt x="9409" y="9462"/>
                        </a:lnTo>
                        <a:lnTo>
                          <a:pt x="9301" y="8064"/>
                        </a:lnTo>
                        <a:lnTo>
                          <a:pt x="9140" y="6720"/>
                        </a:lnTo>
                        <a:lnTo>
                          <a:pt x="8925" y="5538"/>
                        </a:lnTo>
                        <a:lnTo>
                          <a:pt x="8710" y="4516"/>
                        </a:lnTo>
                        <a:lnTo>
                          <a:pt x="8441" y="3602"/>
                        </a:lnTo>
                        <a:lnTo>
                          <a:pt x="8118" y="2796"/>
                        </a:lnTo>
                        <a:lnTo>
                          <a:pt x="7796" y="2097"/>
                        </a:lnTo>
                        <a:lnTo>
                          <a:pt x="7419" y="1505"/>
                        </a:lnTo>
                        <a:lnTo>
                          <a:pt x="7043" y="1022"/>
                        </a:lnTo>
                        <a:lnTo>
                          <a:pt x="6667" y="645"/>
                        </a:lnTo>
                        <a:lnTo>
                          <a:pt x="6237" y="323"/>
                        </a:lnTo>
                        <a:lnTo>
                          <a:pt x="5753" y="161"/>
                        </a:lnTo>
                        <a:lnTo>
                          <a:pt x="526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20" name="Google Shape;3437;p59">
                  <a:extLst>
                    <a:ext uri="{FF2B5EF4-FFF2-40B4-BE49-F238E27FC236}">
                      <a16:creationId xmlns:a16="http://schemas.microsoft.com/office/drawing/2014/main" id="{047DF49F-D0BF-59EC-5EDE-31DED4DF6FD2}"/>
                    </a:ext>
                  </a:extLst>
                </p:cNvPr>
                <p:cNvGrpSpPr/>
                <p:nvPr/>
              </p:nvGrpSpPr>
              <p:grpSpPr>
                <a:xfrm rot="10800000">
                  <a:off x="2385607" y="2352625"/>
                  <a:ext cx="435500" cy="1600800"/>
                  <a:chOff x="2396125" y="751825"/>
                  <a:chExt cx="435500" cy="1600800"/>
                </a:xfrm>
              </p:grpSpPr>
              <p:sp>
                <p:nvSpPr>
                  <p:cNvPr id="2724" name="Google Shape;3438;p59">
                    <a:extLst>
                      <a:ext uri="{FF2B5EF4-FFF2-40B4-BE49-F238E27FC236}">
                        <a16:creationId xmlns:a16="http://schemas.microsoft.com/office/drawing/2014/main" id="{C6478420-DB1A-C993-7A00-9E6D2DCFCB70}"/>
                      </a:ext>
                    </a:extLst>
                  </p:cNvPr>
                  <p:cNvSpPr/>
                  <p:nvPr/>
                </p:nvSpPr>
                <p:spPr>
                  <a:xfrm>
                    <a:off x="2396125" y="751825"/>
                    <a:ext cx="435500" cy="160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5" name="Google Shape;3439;p59">
                    <a:extLst>
                      <a:ext uri="{FF2B5EF4-FFF2-40B4-BE49-F238E27FC236}">
                        <a16:creationId xmlns:a16="http://schemas.microsoft.com/office/drawing/2014/main" id="{2CE6B5FD-A0F8-9518-92EB-F9C3665BDD48}"/>
                      </a:ext>
                    </a:extLst>
                  </p:cNvPr>
                  <p:cNvSpPr/>
                  <p:nvPr/>
                </p:nvSpPr>
                <p:spPr>
                  <a:xfrm>
                    <a:off x="2492900" y="1480325"/>
                    <a:ext cx="236575" cy="87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3" h="34892" extrusionOk="0">
                        <a:moveTo>
                          <a:pt x="4301" y="0"/>
                        </a:moveTo>
                        <a:lnTo>
                          <a:pt x="3871" y="108"/>
                        </a:lnTo>
                        <a:lnTo>
                          <a:pt x="3387" y="323"/>
                        </a:lnTo>
                        <a:lnTo>
                          <a:pt x="2957" y="591"/>
                        </a:lnTo>
                        <a:lnTo>
                          <a:pt x="2527" y="968"/>
                        </a:lnTo>
                        <a:lnTo>
                          <a:pt x="2151" y="1452"/>
                        </a:lnTo>
                        <a:lnTo>
                          <a:pt x="1774" y="2043"/>
                        </a:lnTo>
                        <a:lnTo>
                          <a:pt x="1452" y="2742"/>
                        </a:lnTo>
                        <a:lnTo>
                          <a:pt x="1129" y="3548"/>
                        </a:lnTo>
                        <a:lnTo>
                          <a:pt x="860" y="4462"/>
                        </a:lnTo>
                        <a:lnTo>
                          <a:pt x="592" y="5538"/>
                        </a:lnTo>
                        <a:lnTo>
                          <a:pt x="376" y="6667"/>
                        </a:lnTo>
                        <a:lnTo>
                          <a:pt x="215" y="8011"/>
                        </a:lnTo>
                        <a:lnTo>
                          <a:pt x="108" y="9408"/>
                        </a:lnTo>
                        <a:lnTo>
                          <a:pt x="0" y="11021"/>
                        </a:lnTo>
                        <a:lnTo>
                          <a:pt x="0" y="12742"/>
                        </a:lnTo>
                        <a:lnTo>
                          <a:pt x="54" y="14570"/>
                        </a:lnTo>
                        <a:lnTo>
                          <a:pt x="161" y="16451"/>
                        </a:lnTo>
                        <a:lnTo>
                          <a:pt x="376" y="18387"/>
                        </a:lnTo>
                        <a:lnTo>
                          <a:pt x="699" y="20269"/>
                        </a:lnTo>
                        <a:lnTo>
                          <a:pt x="1022" y="22150"/>
                        </a:lnTo>
                        <a:lnTo>
                          <a:pt x="1452" y="23978"/>
                        </a:lnTo>
                        <a:lnTo>
                          <a:pt x="1828" y="25752"/>
                        </a:lnTo>
                        <a:lnTo>
                          <a:pt x="2258" y="27419"/>
                        </a:lnTo>
                        <a:lnTo>
                          <a:pt x="3118" y="30430"/>
                        </a:lnTo>
                        <a:lnTo>
                          <a:pt x="3871" y="32795"/>
                        </a:lnTo>
                        <a:lnTo>
                          <a:pt x="4624" y="34892"/>
                        </a:lnTo>
                        <a:lnTo>
                          <a:pt x="5376" y="32795"/>
                        </a:lnTo>
                        <a:lnTo>
                          <a:pt x="6129" y="30430"/>
                        </a:lnTo>
                        <a:lnTo>
                          <a:pt x="7043" y="27473"/>
                        </a:lnTo>
                        <a:lnTo>
                          <a:pt x="7473" y="25806"/>
                        </a:lnTo>
                        <a:lnTo>
                          <a:pt x="7903" y="24032"/>
                        </a:lnTo>
                        <a:lnTo>
                          <a:pt x="8333" y="22204"/>
                        </a:lnTo>
                        <a:lnTo>
                          <a:pt x="8710" y="20322"/>
                        </a:lnTo>
                        <a:lnTo>
                          <a:pt x="8979" y="18441"/>
                        </a:lnTo>
                        <a:lnTo>
                          <a:pt x="9247" y="16505"/>
                        </a:lnTo>
                        <a:lnTo>
                          <a:pt x="9409" y="14623"/>
                        </a:lnTo>
                        <a:lnTo>
                          <a:pt x="9462" y="12796"/>
                        </a:lnTo>
                        <a:lnTo>
                          <a:pt x="9462" y="11075"/>
                        </a:lnTo>
                        <a:lnTo>
                          <a:pt x="9409" y="9462"/>
                        </a:lnTo>
                        <a:lnTo>
                          <a:pt x="9301" y="8064"/>
                        </a:lnTo>
                        <a:lnTo>
                          <a:pt x="9140" y="6720"/>
                        </a:lnTo>
                        <a:lnTo>
                          <a:pt x="8925" y="5538"/>
                        </a:lnTo>
                        <a:lnTo>
                          <a:pt x="8710" y="4516"/>
                        </a:lnTo>
                        <a:lnTo>
                          <a:pt x="8441" y="3602"/>
                        </a:lnTo>
                        <a:lnTo>
                          <a:pt x="8118" y="2796"/>
                        </a:lnTo>
                        <a:lnTo>
                          <a:pt x="7796" y="2097"/>
                        </a:lnTo>
                        <a:lnTo>
                          <a:pt x="7419" y="1505"/>
                        </a:lnTo>
                        <a:lnTo>
                          <a:pt x="7043" y="1022"/>
                        </a:lnTo>
                        <a:lnTo>
                          <a:pt x="6667" y="645"/>
                        </a:lnTo>
                        <a:lnTo>
                          <a:pt x="6237" y="323"/>
                        </a:lnTo>
                        <a:lnTo>
                          <a:pt x="5753" y="161"/>
                        </a:lnTo>
                        <a:lnTo>
                          <a:pt x="526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7" name="Google Shape;3440;p59">
                <a:extLst>
                  <a:ext uri="{FF2B5EF4-FFF2-40B4-BE49-F238E27FC236}">
                    <a16:creationId xmlns:a16="http://schemas.microsoft.com/office/drawing/2014/main" id="{E00D7F50-B410-64DA-628B-774966C20732}"/>
                  </a:ext>
                </a:extLst>
              </p:cNvPr>
              <p:cNvGrpSpPr/>
              <p:nvPr/>
            </p:nvGrpSpPr>
            <p:grpSpPr>
              <a:xfrm rot="3604732">
                <a:off x="2385521" y="751776"/>
                <a:ext cx="446012" cy="3201553"/>
                <a:chOff x="2385607" y="751825"/>
                <a:chExt cx="446018" cy="3201600"/>
              </a:xfrm>
            </p:grpSpPr>
            <p:grpSp>
              <p:nvGrpSpPr>
                <p:cNvPr id="25" name="Google Shape;3441;p59">
                  <a:extLst>
                    <a:ext uri="{FF2B5EF4-FFF2-40B4-BE49-F238E27FC236}">
                      <a16:creationId xmlns:a16="http://schemas.microsoft.com/office/drawing/2014/main" id="{98EF15F0-2103-7EC7-3AC4-BCBA7128BBF2}"/>
                    </a:ext>
                  </a:extLst>
                </p:cNvPr>
                <p:cNvGrpSpPr/>
                <p:nvPr/>
              </p:nvGrpSpPr>
              <p:grpSpPr>
                <a:xfrm>
                  <a:off x="2396125" y="751825"/>
                  <a:ext cx="435500" cy="1600800"/>
                  <a:chOff x="2396125" y="751825"/>
                  <a:chExt cx="435500" cy="1600800"/>
                </a:xfrm>
              </p:grpSpPr>
              <p:sp>
                <p:nvSpPr>
                  <p:cNvPr id="29" name="Google Shape;3442;p59">
                    <a:extLst>
                      <a:ext uri="{FF2B5EF4-FFF2-40B4-BE49-F238E27FC236}">
                        <a16:creationId xmlns:a16="http://schemas.microsoft.com/office/drawing/2014/main" id="{6D839BE7-0B58-8045-CB7E-DB51A99F362C}"/>
                      </a:ext>
                    </a:extLst>
                  </p:cNvPr>
                  <p:cNvSpPr/>
                  <p:nvPr/>
                </p:nvSpPr>
                <p:spPr>
                  <a:xfrm>
                    <a:off x="2396125" y="751825"/>
                    <a:ext cx="435500" cy="160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" name="Google Shape;3443;p59">
                    <a:extLst>
                      <a:ext uri="{FF2B5EF4-FFF2-40B4-BE49-F238E27FC236}">
                        <a16:creationId xmlns:a16="http://schemas.microsoft.com/office/drawing/2014/main" id="{1850D160-1083-AA0A-027F-E68453883304}"/>
                      </a:ext>
                    </a:extLst>
                  </p:cNvPr>
                  <p:cNvSpPr/>
                  <p:nvPr/>
                </p:nvSpPr>
                <p:spPr>
                  <a:xfrm>
                    <a:off x="2492900" y="1480325"/>
                    <a:ext cx="236575" cy="87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3" h="34892" extrusionOk="0">
                        <a:moveTo>
                          <a:pt x="4301" y="0"/>
                        </a:moveTo>
                        <a:lnTo>
                          <a:pt x="3871" y="108"/>
                        </a:lnTo>
                        <a:lnTo>
                          <a:pt x="3387" y="323"/>
                        </a:lnTo>
                        <a:lnTo>
                          <a:pt x="2957" y="591"/>
                        </a:lnTo>
                        <a:lnTo>
                          <a:pt x="2527" y="968"/>
                        </a:lnTo>
                        <a:lnTo>
                          <a:pt x="2151" y="1452"/>
                        </a:lnTo>
                        <a:lnTo>
                          <a:pt x="1774" y="2043"/>
                        </a:lnTo>
                        <a:lnTo>
                          <a:pt x="1452" y="2742"/>
                        </a:lnTo>
                        <a:lnTo>
                          <a:pt x="1129" y="3548"/>
                        </a:lnTo>
                        <a:lnTo>
                          <a:pt x="860" y="4462"/>
                        </a:lnTo>
                        <a:lnTo>
                          <a:pt x="592" y="5538"/>
                        </a:lnTo>
                        <a:lnTo>
                          <a:pt x="376" y="6667"/>
                        </a:lnTo>
                        <a:lnTo>
                          <a:pt x="215" y="8011"/>
                        </a:lnTo>
                        <a:lnTo>
                          <a:pt x="108" y="9408"/>
                        </a:lnTo>
                        <a:lnTo>
                          <a:pt x="0" y="11021"/>
                        </a:lnTo>
                        <a:lnTo>
                          <a:pt x="0" y="12742"/>
                        </a:lnTo>
                        <a:lnTo>
                          <a:pt x="54" y="14570"/>
                        </a:lnTo>
                        <a:lnTo>
                          <a:pt x="161" y="16451"/>
                        </a:lnTo>
                        <a:lnTo>
                          <a:pt x="376" y="18387"/>
                        </a:lnTo>
                        <a:lnTo>
                          <a:pt x="699" y="20269"/>
                        </a:lnTo>
                        <a:lnTo>
                          <a:pt x="1022" y="22150"/>
                        </a:lnTo>
                        <a:lnTo>
                          <a:pt x="1452" y="23978"/>
                        </a:lnTo>
                        <a:lnTo>
                          <a:pt x="1828" y="25752"/>
                        </a:lnTo>
                        <a:lnTo>
                          <a:pt x="2258" y="27419"/>
                        </a:lnTo>
                        <a:lnTo>
                          <a:pt x="3118" y="30430"/>
                        </a:lnTo>
                        <a:lnTo>
                          <a:pt x="3871" y="32795"/>
                        </a:lnTo>
                        <a:lnTo>
                          <a:pt x="4624" y="34892"/>
                        </a:lnTo>
                        <a:lnTo>
                          <a:pt x="5376" y="32795"/>
                        </a:lnTo>
                        <a:lnTo>
                          <a:pt x="6129" y="30430"/>
                        </a:lnTo>
                        <a:lnTo>
                          <a:pt x="7043" y="27473"/>
                        </a:lnTo>
                        <a:lnTo>
                          <a:pt x="7473" y="25806"/>
                        </a:lnTo>
                        <a:lnTo>
                          <a:pt x="7903" y="24032"/>
                        </a:lnTo>
                        <a:lnTo>
                          <a:pt x="8333" y="22204"/>
                        </a:lnTo>
                        <a:lnTo>
                          <a:pt x="8710" y="20322"/>
                        </a:lnTo>
                        <a:lnTo>
                          <a:pt x="8979" y="18441"/>
                        </a:lnTo>
                        <a:lnTo>
                          <a:pt x="9247" y="16505"/>
                        </a:lnTo>
                        <a:lnTo>
                          <a:pt x="9409" y="14623"/>
                        </a:lnTo>
                        <a:lnTo>
                          <a:pt x="9462" y="12796"/>
                        </a:lnTo>
                        <a:lnTo>
                          <a:pt x="9462" y="11075"/>
                        </a:lnTo>
                        <a:lnTo>
                          <a:pt x="9409" y="9462"/>
                        </a:lnTo>
                        <a:lnTo>
                          <a:pt x="9301" y="8064"/>
                        </a:lnTo>
                        <a:lnTo>
                          <a:pt x="9140" y="6720"/>
                        </a:lnTo>
                        <a:lnTo>
                          <a:pt x="8925" y="5538"/>
                        </a:lnTo>
                        <a:lnTo>
                          <a:pt x="8710" y="4516"/>
                        </a:lnTo>
                        <a:lnTo>
                          <a:pt x="8441" y="3602"/>
                        </a:lnTo>
                        <a:lnTo>
                          <a:pt x="8118" y="2796"/>
                        </a:lnTo>
                        <a:lnTo>
                          <a:pt x="7796" y="2097"/>
                        </a:lnTo>
                        <a:lnTo>
                          <a:pt x="7419" y="1505"/>
                        </a:lnTo>
                        <a:lnTo>
                          <a:pt x="7043" y="1022"/>
                        </a:lnTo>
                        <a:lnTo>
                          <a:pt x="6667" y="645"/>
                        </a:lnTo>
                        <a:lnTo>
                          <a:pt x="6237" y="323"/>
                        </a:lnTo>
                        <a:lnTo>
                          <a:pt x="5753" y="161"/>
                        </a:lnTo>
                        <a:lnTo>
                          <a:pt x="526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6" name="Google Shape;3444;p59">
                  <a:extLst>
                    <a:ext uri="{FF2B5EF4-FFF2-40B4-BE49-F238E27FC236}">
                      <a16:creationId xmlns:a16="http://schemas.microsoft.com/office/drawing/2014/main" id="{62FC6797-9C76-6E25-E87C-AEBF981C4ABF}"/>
                    </a:ext>
                  </a:extLst>
                </p:cNvPr>
                <p:cNvGrpSpPr/>
                <p:nvPr/>
              </p:nvGrpSpPr>
              <p:grpSpPr>
                <a:xfrm rot="10800000">
                  <a:off x="2385607" y="2352625"/>
                  <a:ext cx="435500" cy="1600800"/>
                  <a:chOff x="2396125" y="751825"/>
                  <a:chExt cx="435500" cy="1600800"/>
                </a:xfrm>
              </p:grpSpPr>
              <p:sp>
                <p:nvSpPr>
                  <p:cNvPr id="27" name="Google Shape;3445;p59">
                    <a:extLst>
                      <a:ext uri="{FF2B5EF4-FFF2-40B4-BE49-F238E27FC236}">
                        <a16:creationId xmlns:a16="http://schemas.microsoft.com/office/drawing/2014/main" id="{25CC650A-B720-6441-5057-7C52847FA836}"/>
                      </a:ext>
                    </a:extLst>
                  </p:cNvPr>
                  <p:cNvSpPr/>
                  <p:nvPr/>
                </p:nvSpPr>
                <p:spPr>
                  <a:xfrm>
                    <a:off x="2396125" y="751825"/>
                    <a:ext cx="435500" cy="160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" name="Google Shape;3446;p59">
                    <a:extLst>
                      <a:ext uri="{FF2B5EF4-FFF2-40B4-BE49-F238E27FC236}">
                        <a16:creationId xmlns:a16="http://schemas.microsoft.com/office/drawing/2014/main" id="{D47776B5-CDF0-1C06-043C-01FB48DE6CAA}"/>
                      </a:ext>
                    </a:extLst>
                  </p:cNvPr>
                  <p:cNvSpPr/>
                  <p:nvPr/>
                </p:nvSpPr>
                <p:spPr>
                  <a:xfrm>
                    <a:off x="2492900" y="1480325"/>
                    <a:ext cx="236575" cy="87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3" h="34892" extrusionOk="0">
                        <a:moveTo>
                          <a:pt x="4301" y="0"/>
                        </a:moveTo>
                        <a:lnTo>
                          <a:pt x="3871" y="108"/>
                        </a:lnTo>
                        <a:lnTo>
                          <a:pt x="3387" y="323"/>
                        </a:lnTo>
                        <a:lnTo>
                          <a:pt x="2957" y="591"/>
                        </a:lnTo>
                        <a:lnTo>
                          <a:pt x="2527" y="968"/>
                        </a:lnTo>
                        <a:lnTo>
                          <a:pt x="2151" y="1452"/>
                        </a:lnTo>
                        <a:lnTo>
                          <a:pt x="1774" y="2043"/>
                        </a:lnTo>
                        <a:lnTo>
                          <a:pt x="1452" y="2742"/>
                        </a:lnTo>
                        <a:lnTo>
                          <a:pt x="1129" y="3548"/>
                        </a:lnTo>
                        <a:lnTo>
                          <a:pt x="860" y="4462"/>
                        </a:lnTo>
                        <a:lnTo>
                          <a:pt x="592" y="5538"/>
                        </a:lnTo>
                        <a:lnTo>
                          <a:pt x="376" y="6667"/>
                        </a:lnTo>
                        <a:lnTo>
                          <a:pt x="215" y="8011"/>
                        </a:lnTo>
                        <a:lnTo>
                          <a:pt x="108" y="9408"/>
                        </a:lnTo>
                        <a:lnTo>
                          <a:pt x="0" y="11021"/>
                        </a:lnTo>
                        <a:lnTo>
                          <a:pt x="0" y="12742"/>
                        </a:lnTo>
                        <a:lnTo>
                          <a:pt x="54" y="14570"/>
                        </a:lnTo>
                        <a:lnTo>
                          <a:pt x="161" y="16451"/>
                        </a:lnTo>
                        <a:lnTo>
                          <a:pt x="376" y="18387"/>
                        </a:lnTo>
                        <a:lnTo>
                          <a:pt x="699" y="20269"/>
                        </a:lnTo>
                        <a:lnTo>
                          <a:pt x="1022" y="22150"/>
                        </a:lnTo>
                        <a:lnTo>
                          <a:pt x="1452" y="23978"/>
                        </a:lnTo>
                        <a:lnTo>
                          <a:pt x="1828" y="25752"/>
                        </a:lnTo>
                        <a:lnTo>
                          <a:pt x="2258" y="27419"/>
                        </a:lnTo>
                        <a:lnTo>
                          <a:pt x="3118" y="30430"/>
                        </a:lnTo>
                        <a:lnTo>
                          <a:pt x="3871" y="32795"/>
                        </a:lnTo>
                        <a:lnTo>
                          <a:pt x="4624" y="34892"/>
                        </a:lnTo>
                        <a:lnTo>
                          <a:pt x="5376" y="32795"/>
                        </a:lnTo>
                        <a:lnTo>
                          <a:pt x="6129" y="30430"/>
                        </a:lnTo>
                        <a:lnTo>
                          <a:pt x="7043" y="27473"/>
                        </a:lnTo>
                        <a:lnTo>
                          <a:pt x="7473" y="25806"/>
                        </a:lnTo>
                        <a:lnTo>
                          <a:pt x="7903" y="24032"/>
                        </a:lnTo>
                        <a:lnTo>
                          <a:pt x="8333" y="22204"/>
                        </a:lnTo>
                        <a:lnTo>
                          <a:pt x="8710" y="20322"/>
                        </a:lnTo>
                        <a:lnTo>
                          <a:pt x="8979" y="18441"/>
                        </a:lnTo>
                        <a:lnTo>
                          <a:pt x="9247" y="16505"/>
                        </a:lnTo>
                        <a:lnTo>
                          <a:pt x="9409" y="14623"/>
                        </a:lnTo>
                        <a:lnTo>
                          <a:pt x="9462" y="12796"/>
                        </a:lnTo>
                        <a:lnTo>
                          <a:pt x="9462" y="11075"/>
                        </a:lnTo>
                        <a:lnTo>
                          <a:pt x="9409" y="9462"/>
                        </a:lnTo>
                        <a:lnTo>
                          <a:pt x="9301" y="8064"/>
                        </a:lnTo>
                        <a:lnTo>
                          <a:pt x="9140" y="6720"/>
                        </a:lnTo>
                        <a:lnTo>
                          <a:pt x="8925" y="5538"/>
                        </a:lnTo>
                        <a:lnTo>
                          <a:pt x="8710" y="4516"/>
                        </a:lnTo>
                        <a:lnTo>
                          <a:pt x="8441" y="3602"/>
                        </a:lnTo>
                        <a:lnTo>
                          <a:pt x="8118" y="2796"/>
                        </a:lnTo>
                        <a:lnTo>
                          <a:pt x="7796" y="2097"/>
                        </a:lnTo>
                        <a:lnTo>
                          <a:pt x="7419" y="1505"/>
                        </a:lnTo>
                        <a:lnTo>
                          <a:pt x="7043" y="1022"/>
                        </a:lnTo>
                        <a:lnTo>
                          <a:pt x="6667" y="645"/>
                        </a:lnTo>
                        <a:lnTo>
                          <a:pt x="6237" y="323"/>
                        </a:lnTo>
                        <a:lnTo>
                          <a:pt x="5753" y="161"/>
                        </a:lnTo>
                        <a:lnTo>
                          <a:pt x="526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" name="Google Shape;3447;p59">
                <a:extLst>
                  <a:ext uri="{FF2B5EF4-FFF2-40B4-BE49-F238E27FC236}">
                    <a16:creationId xmlns:a16="http://schemas.microsoft.com/office/drawing/2014/main" id="{A33C347E-45DC-1AE3-C6E7-F9562B6D5F69}"/>
                  </a:ext>
                </a:extLst>
              </p:cNvPr>
              <p:cNvGrpSpPr/>
              <p:nvPr/>
            </p:nvGrpSpPr>
            <p:grpSpPr>
              <a:xfrm rot="-3604732" flipH="1">
                <a:off x="2385609" y="751776"/>
                <a:ext cx="446012" cy="3201553"/>
                <a:chOff x="2385607" y="751825"/>
                <a:chExt cx="446018" cy="3201600"/>
              </a:xfrm>
            </p:grpSpPr>
            <p:grpSp>
              <p:nvGrpSpPr>
                <p:cNvPr id="19" name="Google Shape;3448;p59">
                  <a:extLst>
                    <a:ext uri="{FF2B5EF4-FFF2-40B4-BE49-F238E27FC236}">
                      <a16:creationId xmlns:a16="http://schemas.microsoft.com/office/drawing/2014/main" id="{F4F6A7D9-662F-B9E4-B5E0-0ABBFC98663D}"/>
                    </a:ext>
                  </a:extLst>
                </p:cNvPr>
                <p:cNvGrpSpPr/>
                <p:nvPr/>
              </p:nvGrpSpPr>
              <p:grpSpPr>
                <a:xfrm>
                  <a:off x="2396125" y="751825"/>
                  <a:ext cx="435500" cy="1600800"/>
                  <a:chOff x="2396125" y="751825"/>
                  <a:chExt cx="435500" cy="1600800"/>
                </a:xfrm>
              </p:grpSpPr>
              <p:sp>
                <p:nvSpPr>
                  <p:cNvPr id="23" name="Google Shape;3449;p59">
                    <a:extLst>
                      <a:ext uri="{FF2B5EF4-FFF2-40B4-BE49-F238E27FC236}">
                        <a16:creationId xmlns:a16="http://schemas.microsoft.com/office/drawing/2014/main" id="{CA60B740-DA8D-6320-759C-4C0228B56361}"/>
                      </a:ext>
                    </a:extLst>
                  </p:cNvPr>
                  <p:cNvSpPr/>
                  <p:nvPr/>
                </p:nvSpPr>
                <p:spPr>
                  <a:xfrm>
                    <a:off x="2396125" y="751825"/>
                    <a:ext cx="435500" cy="160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" name="Google Shape;3450;p59">
                    <a:extLst>
                      <a:ext uri="{FF2B5EF4-FFF2-40B4-BE49-F238E27FC236}">
                        <a16:creationId xmlns:a16="http://schemas.microsoft.com/office/drawing/2014/main" id="{CA18BFA4-0D16-E935-09A4-EAF0486FC813}"/>
                      </a:ext>
                    </a:extLst>
                  </p:cNvPr>
                  <p:cNvSpPr/>
                  <p:nvPr/>
                </p:nvSpPr>
                <p:spPr>
                  <a:xfrm>
                    <a:off x="2492900" y="1480325"/>
                    <a:ext cx="236575" cy="87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3" h="34892" extrusionOk="0">
                        <a:moveTo>
                          <a:pt x="4301" y="0"/>
                        </a:moveTo>
                        <a:lnTo>
                          <a:pt x="3871" y="108"/>
                        </a:lnTo>
                        <a:lnTo>
                          <a:pt x="3387" y="323"/>
                        </a:lnTo>
                        <a:lnTo>
                          <a:pt x="2957" y="591"/>
                        </a:lnTo>
                        <a:lnTo>
                          <a:pt x="2527" y="968"/>
                        </a:lnTo>
                        <a:lnTo>
                          <a:pt x="2151" y="1452"/>
                        </a:lnTo>
                        <a:lnTo>
                          <a:pt x="1774" y="2043"/>
                        </a:lnTo>
                        <a:lnTo>
                          <a:pt x="1452" y="2742"/>
                        </a:lnTo>
                        <a:lnTo>
                          <a:pt x="1129" y="3548"/>
                        </a:lnTo>
                        <a:lnTo>
                          <a:pt x="860" y="4462"/>
                        </a:lnTo>
                        <a:lnTo>
                          <a:pt x="592" y="5538"/>
                        </a:lnTo>
                        <a:lnTo>
                          <a:pt x="376" y="6667"/>
                        </a:lnTo>
                        <a:lnTo>
                          <a:pt x="215" y="8011"/>
                        </a:lnTo>
                        <a:lnTo>
                          <a:pt x="108" y="9408"/>
                        </a:lnTo>
                        <a:lnTo>
                          <a:pt x="0" y="11021"/>
                        </a:lnTo>
                        <a:lnTo>
                          <a:pt x="0" y="12742"/>
                        </a:lnTo>
                        <a:lnTo>
                          <a:pt x="54" y="14570"/>
                        </a:lnTo>
                        <a:lnTo>
                          <a:pt x="161" y="16451"/>
                        </a:lnTo>
                        <a:lnTo>
                          <a:pt x="376" y="18387"/>
                        </a:lnTo>
                        <a:lnTo>
                          <a:pt x="699" y="20269"/>
                        </a:lnTo>
                        <a:lnTo>
                          <a:pt x="1022" y="22150"/>
                        </a:lnTo>
                        <a:lnTo>
                          <a:pt x="1452" y="23978"/>
                        </a:lnTo>
                        <a:lnTo>
                          <a:pt x="1828" y="25752"/>
                        </a:lnTo>
                        <a:lnTo>
                          <a:pt x="2258" y="27419"/>
                        </a:lnTo>
                        <a:lnTo>
                          <a:pt x="3118" y="30430"/>
                        </a:lnTo>
                        <a:lnTo>
                          <a:pt x="3871" y="32795"/>
                        </a:lnTo>
                        <a:lnTo>
                          <a:pt x="4624" y="34892"/>
                        </a:lnTo>
                        <a:lnTo>
                          <a:pt x="5376" y="32795"/>
                        </a:lnTo>
                        <a:lnTo>
                          <a:pt x="6129" y="30430"/>
                        </a:lnTo>
                        <a:lnTo>
                          <a:pt x="7043" y="27473"/>
                        </a:lnTo>
                        <a:lnTo>
                          <a:pt x="7473" y="25806"/>
                        </a:lnTo>
                        <a:lnTo>
                          <a:pt x="7903" y="24032"/>
                        </a:lnTo>
                        <a:lnTo>
                          <a:pt x="8333" y="22204"/>
                        </a:lnTo>
                        <a:lnTo>
                          <a:pt x="8710" y="20322"/>
                        </a:lnTo>
                        <a:lnTo>
                          <a:pt x="8979" y="18441"/>
                        </a:lnTo>
                        <a:lnTo>
                          <a:pt x="9247" y="16505"/>
                        </a:lnTo>
                        <a:lnTo>
                          <a:pt x="9409" y="14623"/>
                        </a:lnTo>
                        <a:lnTo>
                          <a:pt x="9462" y="12796"/>
                        </a:lnTo>
                        <a:lnTo>
                          <a:pt x="9462" y="11075"/>
                        </a:lnTo>
                        <a:lnTo>
                          <a:pt x="9409" y="9462"/>
                        </a:lnTo>
                        <a:lnTo>
                          <a:pt x="9301" y="8064"/>
                        </a:lnTo>
                        <a:lnTo>
                          <a:pt x="9140" y="6720"/>
                        </a:lnTo>
                        <a:lnTo>
                          <a:pt x="8925" y="5538"/>
                        </a:lnTo>
                        <a:lnTo>
                          <a:pt x="8710" y="4516"/>
                        </a:lnTo>
                        <a:lnTo>
                          <a:pt x="8441" y="3602"/>
                        </a:lnTo>
                        <a:lnTo>
                          <a:pt x="8118" y="2796"/>
                        </a:lnTo>
                        <a:lnTo>
                          <a:pt x="7796" y="2097"/>
                        </a:lnTo>
                        <a:lnTo>
                          <a:pt x="7419" y="1505"/>
                        </a:lnTo>
                        <a:lnTo>
                          <a:pt x="7043" y="1022"/>
                        </a:lnTo>
                        <a:lnTo>
                          <a:pt x="6667" y="645"/>
                        </a:lnTo>
                        <a:lnTo>
                          <a:pt x="6237" y="323"/>
                        </a:lnTo>
                        <a:lnTo>
                          <a:pt x="5753" y="161"/>
                        </a:lnTo>
                        <a:lnTo>
                          <a:pt x="526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0" name="Google Shape;3451;p59">
                  <a:extLst>
                    <a:ext uri="{FF2B5EF4-FFF2-40B4-BE49-F238E27FC236}">
                      <a16:creationId xmlns:a16="http://schemas.microsoft.com/office/drawing/2014/main" id="{5D766DF1-59F8-FF81-D989-18FDB19B2B1F}"/>
                    </a:ext>
                  </a:extLst>
                </p:cNvPr>
                <p:cNvGrpSpPr/>
                <p:nvPr/>
              </p:nvGrpSpPr>
              <p:grpSpPr>
                <a:xfrm rot="10800000">
                  <a:off x="2385607" y="2352625"/>
                  <a:ext cx="435500" cy="1600800"/>
                  <a:chOff x="2396125" y="751825"/>
                  <a:chExt cx="435500" cy="1600800"/>
                </a:xfrm>
              </p:grpSpPr>
              <p:sp>
                <p:nvSpPr>
                  <p:cNvPr id="21" name="Google Shape;3452;p59">
                    <a:extLst>
                      <a:ext uri="{FF2B5EF4-FFF2-40B4-BE49-F238E27FC236}">
                        <a16:creationId xmlns:a16="http://schemas.microsoft.com/office/drawing/2014/main" id="{9C261FCD-6DC3-9880-F8FF-2EC5947A1020}"/>
                      </a:ext>
                    </a:extLst>
                  </p:cNvPr>
                  <p:cNvSpPr/>
                  <p:nvPr/>
                </p:nvSpPr>
                <p:spPr>
                  <a:xfrm>
                    <a:off x="2396125" y="751825"/>
                    <a:ext cx="435500" cy="160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20" h="64032" extrusionOk="0">
                        <a:moveTo>
                          <a:pt x="8387" y="1"/>
                        </a:moveTo>
                        <a:lnTo>
                          <a:pt x="7957" y="54"/>
                        </a:lnTo>
                        <a:lnTo>
                          <a:pt x="7527" y="108"/>
                        </a:lnTo>
                        <a:lnTo>
                          <a:pt x="7097" y="269"/>
                        </a:lnTo>
                        <a:lnTo>
                          <a:pt x="6667" y="431"/>
                        </a:lnTo>
                        <a:lnTo>
                          <a:pt x="6237" y="592"/>
                        </a:lnTo>
                        <a:lnTo>
                          <a:pt x="5860" y="861"/>
                        </a:lnTo>
                        <a:lnTo>
                          <a:pt x="5430" y="1130"/>
                        </a:lnTo>
                        <a:lnTo>
                          <a:pt x="5054" y="1452"/>
                        </a:lnTo>
                        <a:lnTo>
                          <a:pt x="4678" y="1829"/>
                        </a:lnTo>
                        <a:lnTo>
                          <a:pt x="4301" y="2259"/>
                        </a:lnTo>
                        <a:lnTo>
                          <a:pt x="3979" y="2689"/>
                        </a:lnTo>
                        <a:lnTo>
                          <a:pt x="3602" y="3226"/>
                        </a:lnTo>
                        <a:lnTo>
                          <a:pt x="3280" y="3764"/>
                        </a:lnTo>
                        <a:lnTo>
                          <a:pt x="2957" y="4409"/>
                        </a:lnTo>
                        <a:lnTo>
                          <a:pt x="2635" y="5054"/>
                        </a:lnTo>
                        <a:lnTo>
                          <a:pt x="2366" y="5753"/>
                        </a:lnTo>
                        <a:lnTo>
                          <a:pt x="2097" y="6506"/>
                        </a:lnTo>
                        <a:lnTo>
                          <a:pt x="1559" y="8226"/>
                        </a:lnTo>
                        <a:lnTo>
                          <a:pt x="1129" y="10108"/>
                        </a:lnTo>
                        <a:lnTo>
                          <a:pt x="753" y="12259"/>
                        </a:lnTo>
                        <a:lnTo>
                          <a:pt x="430" y="14678"/>
                        </a:lnTo>
                        <a:lnTo>
                          <a:pt x="215" y="17312"/>
                        </a:lnTo>
                        <a:lnTo>
                          <a:pt x="54" y="20215"/>
                        </a:lnTo>
                        <a:lnTo>
                          <a:pt x="0" y="23387"/>
                        </a:lnTo>
                        <a:lnTo>
                          <a:pt x="0" y="25054"/>
                        </a:lnTo>
                        <a:lnTo>
                          <a:pt x="108" y="26774"/>
                        </a:lnTo>
                        <a:lnTo>
                          <a:pt x="215" y="28495"/>
                        </a:lnTo>
                        <a:lnTo>
                          <a:pt x="323" y="30215"/>
                        </a:lnTo>
                        <a:lnTo>
                          <a:pt x="538" y="31989"/>
                        </a:lnTo>
                        <a:lnTo>
                          <a:pt x="753" y="33710"/>
                        </a:lnTo>
                        <a:lnTo>
                          <a:pt x="1291" y="37204"/>
                        </a:lnTo>
                        <a:lnTo>
                          <a:pt x="1936" y="40645"/>
                        </a:lnTo>
                        <a:lnTo>
                          <a:pt x="2635" y="44032"/>
                        </a:lnTo>
                        <a:lnTo>
                          <a:pt x="3387" y="47258"/>
                        </a:lnTo>
                        <a:lnTo>
                          <a:pt x="4194" y="50323"/>
                        </a:lnTo>
                        <a:lnTo>
                          <a:pt x="5000" y="53226"/>
                        </a:lnTo>
                        <a:lnTo>
                          <a:pt x="5753" y="55806"/>
                        </a:lnTo>
                        <a:lnTo>
                          <a:pt x="6506" y="58172"/>
                        </a:lnTo>
                        <a:lnTo>
                          <a:pt x="7151" y="60161"/>
                        </a:lnTo>
                        <a:lnTo>
                          <a:pt x="8118" y="63011"/>
                        </a:lnTo>
                        <a:lnTo>
                          <a:pt x="8495" y="64032"/>
                        </a:lnTo>
                        <a:lnTo>
                          <a:pt x="8871" y="63011"/>
                        </a:lnTo>
                        <a:lnTo>
                          <a:pt x="9839" y="60161"/>
                        </a:lnTo>
                        <a:lnTo>
                          <a:pt x="10538" y="58172"/>
                        </a:lnTo>
                        <a:lnTo>
                          <a:pt x="11290" y="55860"/>
                        </a:lnTo>
                        <a:lnTo>
                          <a:pt x="12097" y="53226"/>
                        </a:lnTo>
                        <a:lnTo>
                          <a:pt x="12903" y="50376"/>
                        </a:lnTo>
                        <a:lnTo>
                          <a:pt x="13710" y="47312"/>
                        </a:lnTo>
                        <a:lnTo>
                          <a:pt x="14516" y="44086"/>
                        </a:lnTo>
                        <a:lnTo>
                          <a:pt x="15269" y="40753"/>
                        </a:lnTo>
                        <a:lnTo>
                          <a:pt x="15968" y="37312"/>
                        </a:lnTo>
                        <a:lnTo>
                          <a:pt x="16559" y="33817"/>
                        </a:lnTo>
                        <a:lnTo>
                          <a:pt x="16774" y="32043"/>
                        </a:lnTo>
                        <a:lnTo>
                          <a:pt x="16989" y="30323"/>
                        </a:lnTo>
                        <a:lnTo>
                          <a:pt x="17151" y="28602"/>
                        </a:lnTo>
                        <a:lnTo>
                          <a:pt x="17312" y="26882"/>
                        </a:lnTo>
                        <a:lnTo>
                          <a:pt x="17366" y="25162"/>
                        </a:lnTo>
                        <a:lnTo>
                          <a:pt x="17419" y="23495"/>
                        </a:lnTo>
                        <a:lnTo>
                          <a:pt x="17366" y="20323"/>
                        </a:lnTo>
                        <a:lnTo>
                          <a:pt x="17258" y="17420"/>
                        </a:lnTo>
                        <a:lnTo>
                          <a:pt x="17043" y="14785"/>
                        </a:lnTo>
                        <a:lnTo>
                          <a:pt x="16774" y="12366"/>
                        </a:lnTo>
                        <a:lnTo>
                          <a:pt x="16452" y="10216"/>
                        </a:lnTo>
                        <a:lnTo>
                          <a:pt x="16022" y="8280"/>
                        </a:lnTo>
                        <a:lnTo>
                          <a:pt x="15538" y="6613"/>
                        </a:lnTo>
                        <a:lnTo>
                          <a:pt x="15269" y="5807"/>
                        </a:lnTo>
                        <a:lnTo>
                          <a:pt x="14946" y="5108"/>
                        </a:lnTo>
                        <a:lnTo>
                          <a:pt x="14678" y="4463"/>
                        </a:lnTo>
                        <a:lnTo>
                          <a:pt x="14355" y="3818"/>
                        </a:lnTo>
                        <a:lnTo>
                          <a:pt x="14032" y="3280"/>
                        </a:lnTo>
                        <a:lnTo>
                          <a:pt x="13710" y="2743"/>
                        </a:lnTo>
                        <a:lnTo>
                          <a:pt x="13333" y="2312"/>
                        </a:lnTo>
                        <a:lnTo>
                          <a:pt x="12957" y="1882"/>
                        </a:lnTo>
                        <a:lnTo>
                          <a:pt x="12581" y="1506"/>
                        </a:lnTo>
                        <a:lnTo>
                          <a:pt x="12204" y="1183"/>
                        </a:lnTo>
                        <a:lnTo>
                          <a:pt x="11828" y="915"/>
                        </a:lnTo>
                        <a:lnTo>
                          <a:pt x="11398" y="646"/>
                        </a:lnTo>
                        <a:lnTo>
                          <a:pt x="11022" y="431"/>
                        </a:lnTo>
                        <a:lnTo>
                          <a:pt x="10592" y="269"/>
                        </a:lnTo>
                        <a:lnTo>
                          <a:pt x="10161" y="162"/>
                        </a:lnTo>
                        <a:lnTo>
                          <a:pt x="9731" y="54"/>
                        </a:lnTo>
                        <a:lnTo>
                          <a:pt x="9301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" name="Google Shape;3453;p59">
                    <a:extLst>
                      <a:ext uri="{FF2B5EF4-FFF2-40B4-BE49-F238E27FC236}">
                        <a16:creationId xmlns:a16="http://schemas.microsoft.com/office/drawing/2014/main" id="{31CD648F-B1F1-D1B8-9D07-57D2FAF7F64C}"/>
                      </a:ext>
                    </a:extLst>
                  </p:cNvPr>
                  <p:cNvSpPr/>
                  <p:nvPr/>
                </p:nvSpPr>
                <p:spPr>
                  <a:xfrm>
                    <a:off x="2492900" y="1480325"/>
                    <a:ext cx="236575" cy="87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63" h="34892" extrusionOk="0">
                        <a:moveTo>
                          <a:pt x="4301" y="0"/>
                        </a:moveTo>
                        <a:lnTo>
                          <a:pt x="3871" y="108"/>
                        </a:lnTo>
                        <a:lnTo>
                          <a:pt x="3387" y="323"/>
                        </a:lnTo>
                        <a:lnTo>
                          <a:pt x="2957" y="591"/>
                        </a:lnTo>
                        <a:lnTo>
                          <a:pt x="2527" y="968"/>
                        </a:lnTo>
                        <a:lnTo>
                          <a:pt x="2151" y="1452"/>
                        </a:lnTo>
                        <a:lnTo>
                          <a:pt x="1774" y="2043"/>
                        </a:lnTo>
                        <a:lnTo>
                          <a:pt x="1452" y="2742"/>
                        </a:lnTo>
                        <a:lnTo>
                          <a:pt x="1129" y="3548"/>
                        </a:lnTo>
                        <a:lnTo>
                          <a:pt x="860" y="4462"/>
                        </a:lnTo>
                        <a:lnTo>
                          <a:pt x="592" y="5538"/>
                        </a:lnTo>
                        <a:lnTo>
                          <a:pt x="376" y="6667"/>
                        </a:lnTo>
                        <a:lnTo>
                          <a:pt x="215" y="8011"/>
                        </a:lnTo>
                        <a:lnTo>
                          <a:pt x="108" y="9408"/>
                        </a:lnTo>
                        <a:lnTo>
                          <a:pt x="0" y="11021"/>
                        </a:lnTo>
                        <a:lnTo>
                          <a:pt x="0" y="12742"/>
                        </a:lnTo>
                        <a:lnTo>
                          <a:pt x="54" y="14570"/>
                        </a:lnTo>
                        <a:lnTo>
                          <a:pt x="161" y="16451"/>
                        </a:lnTo>
                        <a:lnTo>
                          <a:pt x="376" y="18387"/>
                        </a:lnTo>
                        <a:lnTo>
                          <a:pt x="699" y="20269"/>
                        </a:lnTo>
                        <a:lnTo>
                          <a:pt x="1022" y="22150"/>
                        </a:lnTo>
                        <a:lnTo>
                          <a:pt x="1452" y="23978"/>
                        </a:lnTo>
                        <a:lnTo>
                          <a:pt x="1828" y="25752"/>
                        </a:lnTo>
                        <a:lnTo>
                          <a:pt x="2258" y="27419"/>
                        </a:lnTo>
                        <a:lnTo>
                          <a:pt x="3118" y="30430"/>
                        </a:lnTo>
                        <a:lnTo>
                          <a:pt x="3871" y="32795"/>
                        </a:lnTo>
                        <a:lnTo>
                          <a:pt x="4624" y="34892"/>
                        </a:lnTo>
                        <a:lnTo>
                          <a:pt x="5376" y="32795"/>
                        </a:lnTo>
                        <a:lnTo>
                          <a:pt x="6129" y="30430"/>
                        </a:lnTo>
                        <a:lnTo>
                          <a:pt x="7043" y="27473"/>
                        </a:lnTo>
                        <a:lnTo>
                          <a:pt x="7473" y="25806"/>
                        </a:lnTo>
                        <a:lnTo>
                          <a:pt x="7903" y="24032"/>
                        </a:lnTo>
                        <a:lnTo>
                          <a:pt x="8333" y="22204"/>
                        </a:lnTo>
                        <a:lnTo>
                          <a:pt x="8710" y="20322"/>
                        </a:lnTo>
                        <a:lnTo>
                          <a:pt x="8979" y="18441"/>
                        </a:lnTo>
                        <a:lnTo>
                          <a:pt x="9247" y="16505"/>
                        </a:lnTo>
                        <a:lnTo>
                          <a:pt x="9409" y="14623"/>
                        </a:lnTo>
                        <a:lnTo>
                          <a:pt x="9462" y="12796"/>
                        </a:lnTo>
                        <a:lnTo>
                          <a:pt x="9462" y="11075"/>
                        </a:lnTo>
                        <a:lnTo>
                          <a:pt x="9409" y="9462"/>
                        </a:lnTo>
                        <a:lnTo>
                          <a:pt x="9301" y="8064"/>
                        </a:lnTo>
                        <a:lnTo>
                          <a:pt x="9140" y="6720"/>
                        </a:lnTo>
                        <a:lnTo>
                          <a:pt x="8925" y="5538"/>
                        </a:lnTo>
                        <a:lnTo>
                          <a:pt x="8710" y="4516"/>
                        </a:lnTo>
                        <a:lnTo>
                          <a:pt x="8441" y="3602"/>
                        </a:lnTo>
                        <a:lnTo>
                          <a:pt x="8118" y="2796"/>
                        </a:lnTo>
                        <a:lnTo>
                          <a:pt x="7796" y="2097"/>
                        </a:lnTo>
                        <a:lnTo>
                          <a:pt x="7419" y="1505"/>
                        </a:lnTo>
                        <a:lnTo>
                          <a:pt x="7043" y="1022"/>
                        </a:lnTo>
                        <a:lnTo>
                          <a:pt x="6667" y="645"/>
                        </a:lnTo>
                        <a:lnTo>
                          <a:pt x="6237" y="323"/>
                        </a:lnTo>
                        <a:lnTo>
                          <a:pt x="5753" y="161"/>
                        </a:lnTo>
                        <a:lnTo>
                          <a:pt x="5269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700" scaled="0"/>
                  </a:gradFill>
                  <a:ln>
                    <a:noFill/>
                  </a:ln>
                  <a:effectLst>
                    <a:outerShdw blurRad="71438" algn="bl" rotWithShape="0">
                      <a:schemeClr val="accent2">
                        <a:alpha val="31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4" name="Google Shape;3454;p59">
              <a:extLst>
                <a:ext uri="{FF2B5EF4-FFF2-40B4-BE49-F238E27FC236}">
                  <a16:creationId xmlns:a16="http://schemas.microsoft.com/office/drawing/2014/main" id="{977CB104-CBB1-9376-74A3-9C7AC959B588}"/>
                </a:ext>
              </a:extLst>
            </p:cNvPr>
            <p:cNvSpPr/>
            <p:nvPr/>
          </p:nvSpPr>
          <p:spPr>
            <a:xfrm>
              <a:off x="2418975" y="2163100"/>
              <a:ext cx="379050" cy="379050"/>
            </a:xfrm>
            <a:custGeom>
              <a:avLst/>
              <a:gdLst/>
              <a:ahLst/>
              <a:cxnLst/>
              <a:rect l="l" t="t" r="r" b="b"/>
              <a:pathLst>
                <a:path w="15162" h="15162" extrusionOk="0">
                  <a:moveTo>
                    <a:pt x="7419" y="0"/>
                  </a:moveTo>
                  <a:lnTo>
                    <a:pt x="6667" y="54"/>
                  </a:lnTo>
                  <a:lnTo>
                    <a:pt x="5968" y="162"/>
                  </a:lnTo>
                  <a:lnTo>
                    <a:pt x="5215" y="377"/>
                  </a:lnTo>
                  <a:lnTo>
                    <a:pt x="4516" y="646"/>
                  </a:lnTo>
                  <a:lnTo>
                    <a:pt x="3817" y="968"/>
                  </a:lnTo>
                  <a:lnTo>
                    <a:pt x="3172" y="1398"/>
                  </a:lnTo>
                  <a:lnTo>
                    <a:pt x="2581" y="1882"/>
                  </a:lnTo>
                  <a:lnTo>
                    <a:pt x="2043" y="2420"/>
                  </a:lnTo>
                  <a:lnTo>
                    <a:pt x="1559" y="2957"/>
                  </a:lnTo>
                  <a:lnTo>
                    <a:pt x="1129" y="3549"/>
                  </a:lnTo>
                  <a:lnTo>
                    <a:pt x="753" y="4194"/>
                  </a:lnTo>
                  <a:lnTo>
                    <a:pt x="484" y="4893"/>
                  </a:lnTo>
                  <a:lnTo>
                    <a:pt x="269" y="5592"/>
                  </a:lnTo>
                  <a:lnTo>
                    <a:pt x="108" y="6291"/>
                  </a:lnTo>
                  <a:lnTo>
                    <a:pt x="0" y="6990"/>
                  </a:lnTo>
                  <a:lnTo>
                    <a:pt x="0" y="7742"/>
                  </a:lnTo>
                  <a:lnTo>
                    <a:pt x="54" y="8441"/>
                  </a:lnTo>
                  <a:lnTo>
                    <a:pt x="161" y="9194"/>
                  </a:lnTo>
                  <a:lnTo>
                    <a:pt x="377" y="9893"/>
                  </a:lnTo>
                  <a:lnTo>
                    <a:pt x="645" y="10645"/>
                  </a:lnTo>
                  <a:lnTo>
                    <a:pt x="968" y="11344"/>
                  </a:lnTo>
                  <a:lnTo>
                    <a:pt x="1398" y="11990"/>
                  </a:lnTo>
                  <a:lnTo>
                    <a:pt x="1882" y="12581"/>
                  </a:lnTo>
                  <a:lnTo>
                    <a:pt x="2420" y="13119"/>
                  </a:lnTo>
                  <a:lnTo>
                    <a:pt x="2957" y="13602"/>
                  </a:lnTo>
                  <a:lnTo>
                    <a:pt x="3549" y="13979"/>
                  </a:lnTo>
                  <a:lnTo>
                    <a:pt x="4194" y="14355"/>
                  </a:lnTo>
                  <a:lnTo>
                    <a:pt x="4893" y="14624"/>
                  </a:lnTo>
                  <a:lnTo>
                    <a:pt x="5592" y="14893"/>
                  </a:lnTo>
                  <a:lnTo>
                    <a:pt x="6290" y="15054"/>
                  </a:lnTo>
                  <a:lnTo>
                    <a:pt x="6989" y="15108"/>
                  </a:lnTo>
                  <a:lnTo>
                    <a:pt x="7742" y="15162"/>
                  </a:lnTo>
                  <a:lnTo>
                    <a:pt x="8441" y="15108"/>
                  </a:lnTo>
                  <a:lnTo>
                    <a:pt x="9194" y="14946"/>
                  </a:lnTo>
                  <a:lnTo>
                    <a:pt x="9893" y="14785"/>
                  </a:lnTo>
                  <a:lnTo>
                    <a:pt x="10645" y="14516"/>
                  </a:lnTo>
                  <a:lnTo>
                    <a:pt x="11344" y="14140"/>
                  </a:lnTo>
                  <a:lnTo>
                    <a:pt x="11989" y="13710"/>
                  </a:lnTo>
                  <a:lnTo>
                    <a:pt x="12581" y="13280"/>
                  </a:lnTo>
                  <a:lnTo>
                    <a:pt x="13118" y="12742"/>
                  </a:lnTo>
                  <a:lnTo>
                    <a:pt x="13602" y="12151"/>
                  </a:lnTo>
                  <a:lnTo>
                    <a:pt x="13979" y="11559"/>
                  </a:lnTo>
                  <a:lnTo>
                    <a:pt x="14355" y="10914"/>
                  </a:lnTo>
                  <a:lnTo>
                    <a:pt x="14624" y="10269"/>
                  </a:lnTo>
                  <a:lnTo>
                    <a:pt x="14893" y="9570"/>
                  </a:lnTo>
                  <a:lnTo>
                    <a:pt x="15054" y="8871"/>
                  </a:lnTo>
                  <a:lnTo>
                    <a:pt x="15108" y="8119"/>
                  </a:lnTo>
                  <a:lnTo>
                    <a:pt x="15161" y="7420"/>
                  </a:lnTo>
                  <a:lnTo>
                    <a:pt x="15108" y="6667"/>
                  </a:lnTo>
                  <a:lnTo>
                    <a:pt x="14946" y="5968"/>
                  </a:lnTo>
                  <a:lnTo>
                    <a:pt x="14785" y="5215"/>
                  </a:lnTo>
                  <a:lnTo>
                    <a:pt x="14516" y="4517"/>
                  </a:lnTo>
                  <a:lnTo>
                    <a:pt x="14140" y="3818"/>
                  </a:lnTo>
                  <a:lnTo>
                    <a:pt x="13710" y="3172"/>
                  </a:lnTo>
                  <a:lnTo>
                    <a:pt x="13280" y="2581"/>
                  </a:lnTo>
                  <a:lnTo>
                    <a:pt x="12742" y="2043"/>
                  </a:lnTo>
                  <a:lnTo>
                    <a:pt x="12151" y="1560"/>
                  </a:lnTo>
                  <a:lnTo>
                    <a:pt x="11559" y="1129"/>
                  </a:lnTo>
                  <a:lnTo>
                    <a:pt x="10914" y="753"/>
                  </a:lnTo>
                  <a:lnTo>
                    <a:pt x="10269" y="484"/>
                  </a:lnTo>
                  <a:lnTo>
                    <a:pt x="9570" y="269"/>
                  </a:lnTo>
                  <a:lnTo>
                    <a:pt x="8871" y="108"/>
                  </a:lnTo>
                  <a:lnTo>
                    <a:pt x="8118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71438" dist="19050" dir="5400000" algn="bl" rotWithShape="0">
                <a:schemeClr val="accent2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5;p59">
              <a:extLst>
                <a:ext uri="{FF2B5EF4-FFF2-40B4-BE49-F238E27FC236}">
                  <a16:creationId xmlns:a16="http://schemas.microsoft.com/office/drawing/2014/main" id="{75D1F027-7C88-9833-C064-33A38A1EB600}"/>
                </a:ext>
              </a:extLst>
            </p:cNvPr>
            <p:cNvSpPr/>
            <p:nvPr/>
          </p:nvSpPr>
          <p:spPr>
            <a:xfrm>
              <a:off x="2500950" y="2245075"/>
              <a:ext cx="215075" cy="215100"/>
            </a:xfrm>
            <a:custGeom>
              <a:avLst/>
              <a:gdLst/>
              <a:ahLst/>
              <a:cxnLst/>
              <a:rect l="l" t="t" r="r" b="b"/>
              <a:pathLst>
                <a:path w="8603" h="8604" extrusionOk="0">
                  <a:moveTo>
                    <a:pt x="3764" y="1"/>
                  </a:moveTo>
                  <a:lnTo>
                    <a:pt x="3388" y="109"/>
                  </a:lnTo>
                  <a:lnTo>
                    <a:pt x="2958" y="216"/>
                  </a:lnTo>
                  <a:lnTo>
                    <a:pt x="2528" y="377"/>
                  </a:lnTo>
                  <a:lnTo>
                    <a:pt x="2151" y="539"/>
                  </a:lnTo>
                  <a:lnTo>
                    <a:pt x="1775" y="807"/>
                  </a:lnTo>
                  <a:lnTo>
                    <a:pt x="1452" y="1076"/>
                  </a:lnTo>
                  <a:lnTo>
                    <a:pt x="1130" y="1345"/>
                  </a:lnTo>
                  <a:lnTo>
                    <a:pt x="861" y="1668"/>
                  </a:lnTo>
                  <a:lnTo>
                    <a:pt x="646" y="2044"/>
                  </a:lnTo>
                  <a:lnTo>
                    <a:pt x="431" y="2367"/>
                  </a:lnTo>
                  <a:lnTo>
                    <a:pt x="270" y="2743"/>
                  </a:lnTo>
                  <a:lnTo>
                    <a:pt x="162" y="3173"/>
                  </a:lnTo>
                  <a:lnTo>
                    <a:pt x="54" y="3549"/>
                  </a:lnTo>
                  <a:lnTo>
                    <a:pt x="1" y="3979"/>
                  </a:lnTo>
                  <a:lnTo>
                    <a:pt x="1" y="4356"/>
                  </a:lnTo>
                  <a:lnTo>
                    <a:pt x="1" y="4786"/>
                  </a:lnTo>
                  <a:lnTo>
                    <a:pt x="108" y="5216"/>
                  </a:lnTo>
                  <a:lnTo>
                    <a:pt x="216" y="5646"/>
                  </a:lnTo>
                  <a:lnTo>
                    <a:pt x="377" y="6022"/>
                  </a:lnTo>
                  <a:lnTo>
                    <a:pt x="538" y="6399"/>
                  </a:lnTo>
                  <a:lnTo>
                    <a:pt x="807" y="6775"/>
                  </a:lnTo>
                  <a:lnTo>
                    <a:pt x="1076" y="7151"/>
                  </a:lnTo>
                  <a:lnTo>
                    <a:pt x="1345" y="7420"/>
                  </a:lnTo>
                  <a:lnTo>
                    <a:pt x="1667" y="7689"/>
                  </a:lnTo>
                  <a:lnTo>
                    <a:pt x="2044" y="7958"/>
                  </a:lnTo>
                  <a:lnTo>
                    <a:pt x="2366" y="8119"/>
                  </a:lnTo>
                  <a:lnTo>
                    <a:pt x="2743" y="8334"/>
                  </a:lnTo>
                  <a:lnTo>
                    <a:pt x="3173" y="8442"/>
                  </a:lnTo>
                  <a:lnTo>
                    <a:pt x="3549" y="8549"/>
                  </a:lnTo>
                  <a:lnTo>
                    <a:pt x="3979" y="8603"/>
                  </a:lnTo>
                  <a:lnTo>
                    <a:pt x="4356" y="8603"/>
                  </a:lnTo>
                  <a:lnTo>
                    <a:pt x="4786" y="8549"/>
                  </a:lnTo>
                  <a:lnTo>
                    <a:pt x="5216" y="8495"/>
                  </a:lnTo>
                  <a:lnTo>
                    <a:pt x="5646" y="8388"/>
                  </a:lnTo>
                  <a:lnTo>
                    <a:pt x="6022" y="8227"/>
                  </a:lnTo>
                  <a:lnTo>
                    <a:pt x="6399" y="8012"/>
                  </a:lnTo>
                  <a:lnTo>
                    <a:pt x="6775" y="7797"/>
                  </a:lnTo>
                  <a:lnTo>
                    <a:pt x="7151" y="7528"/>
                  </a:lnTo>
                  <a:lnTo>
                    <a:pt x="7420" y="7205"/>
                  </a:lnTo>
                  <a:lnTo>
                    <a:pt x="7689" y="6883"/>
                  </a:lnTo>
                  <a:lnTo>
                    <a:pt x="7958" y="6560"/>
                  </a:lnTo>
                  <a:lnTo>
                    <a:pt x="8119" y="6184"/>
                  </a:lnTo>
                  <a:lnTo>
                    <a:pt x="8334" y="5807"/>
                  </a:lnTo>
                  <a:lnTo>
                    <a:pt x="8442" y="5431"/>
                  </a:lnTo>
                  <a:lnTo>
                    <a:pt x="8549" y="5001"/>
                  </a:lnTo>
                  <a:lnTo>
                    <a:pt x="8603" y="4625"/>
                  </a:lnTo>
                  <a:lnTo>
                    <a:pt x="8603" y="4194"/>
                  </a:lnTo>
                  <a:lnTo>
                    <a:pt x="8549" y="3764"/>
                  </a:lnTo>
                  <a:lnTo>
                    <a:pt x="8495" y="3388"/>
                  </a:lnTo>
                  <a:lnTo>
                    <a:pt x="8388" y="2958"/>
                  </a:lnTo>
                  <a:lnTo>
                    <a:pt x="8226" y="2528"/>
                  </a:lnTo>
                  <a:lnTo>
                    <a:pt x="8011" y="2151"/>
                  </a:lnTo>
                  <a:lnTo>
                    <a:pt x="7796" y="1775"/>
                  </a:lnTo>
                  <a:lnTo>
                    <a:pt x="7528" y="1453"/>
                  </a:lnTo>
                  <a:lnTo>
                    <a:pt x="7205" y="1130"/>
                  </a:lnTo>
                  <a:lnTo>
                    <a:pt x="6882" y="861"/>
                  </a:lnTo>
                  <a:lnTo>
                    <a:pt x="6560" y="646"/>
                  </a:lnTo>
                  <a:lnTo>
                    <a:pt x="6183" y="431"/>
                  </a:lnTo>
                  <a:lnTo>
                    <a:pt x="5807" y="270"/>
                  </a:lnTo>
                  <a:lnTo>
                    <a:pt x="5431" y="162"/>
                  </a:lnTo>
                  <a:lnTo>
                    <a:pt x="5001" y="55"/>
                  </a:lnTo>
                  <a:lnTo>
                    <a:pt x="4624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71438" dist="19050" dir="5400000" algn="bl" rotWithShape="0">
                <a:schemeClr val="accent2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9" name="Google Shape;3381;p59">
            <a:extLst>
              <a:ext uri="{FF2B5EF4-FFF2-40B4-BE49-F238E27FC236}">
                <a16:creationId xmlns:a16="http://schemas.microsoft.com/office/drawing/2014/main" id="{258A3E02-659C-A38F-4676-2BB67E972B98}"/>
              </a:ext>
            </a:extLst>
          </p:cNvPr>
          <p:cNvGrpSpPr/>
          <p:nvPr/>
        </p:nvGrpSpPr>
        <p:grpSpPr>
          <a:xfrm>
            <a:off x="6957851" y="3529075"/>
            <a:ext cx="2019395" cy="2019395"/>
            <a:chOff x="4964888" y="738400"/>
            <a:chExt cx="3228450" cy="3228450"/>
          </a:xfrm>
        </p:grpSpPr>
        <p:grpSp>
          <p:nvGrpSpPr>
            <p:cNvPr id="2750" name="Google Shape;3382;p59">
              <a:extLst>
                <a:ext uri="{FF2B5EF4-FFF2-40B4-BE49-F238E27FC236}">
                  <a16:creationId xmlns:a16="http://schemas.microsoft.com/office/drawing/2014/main" id="{554ECA25-98E1-6B1D-BA45-9AE086C4386A}"/>
                </a:ext>
              </a:extLst>
            </p:cNvPr>
            <p:cNvGrpSpPr/>
            <p:nvPr/>
          </p:nvGrpSpPr>
          <p:grpSpPr>
            <a:xfrm>
              <a:off x="4964888" y="738400"/>
              <a:ext cx="3228450" cy="3228450"/>
              <a:chOff x="4964888" y="738400"/>
              <a:chExt cx="3228450" cy="3228450"/>
            </a:xfrm>
          </p:grpSpPr>
          <p:sp>
            <p:nvSpPr>
              <p:cNvPr id="4111" name="Google Shape;3383;p59">
                <a:extLst>
                  <a:ext uri="{FF2B5EF4-FFF2-40B4-BE49-F238E27FC236}">
                    <a16:creationId xmlns:a16="http://schemas.microsoft.com/office/drawing/2014/main" id="{00899D0C-E8EB-BDB6-7CF3-B259110E2C58}"/>
                  </a:ext>
                </a:extLst>
              </p:cNvPr>
              <p:cNvSpPr/>
              <p:nvPr/>
            </p:nvSpPr>
            <p:spPr>
              <a:xfrm>
                <a:off x="6357100" y="738400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3384;p59">
                <a:extLst>
                  <a:ext uri="{FF2B5EF4-FFF2-40B4-BE49-F238E27FC236}">
                    <a16:creationId xmlns:a16="http://schemas.microsoft.com/office/drawing/2014/main" id="{2F81FB95-1A97-2665-5852-8D94E6203460}"/>
                  </a:ext>
                </a:extLst>
              </p:cNvPr>
              <p:cNvSpPr/>
              <p:nvPr/>
            </p:nvSpPr>
            <p:spPr>
              <a:xfrm rot="10800000">
                <a:off x="6357100" y="2352625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3385;p59">
                <a:extLst>
                  <a:ext uri="{FF2B5EF4-FFF2-40B4-BE49-F238E27FC236}">
                    <a16:creationId xmlns:a16="http://schemas.microsoft.com/office/drawing/2014/main" id="{F72804F9-240D-BEA3-0EDB-3E7C5F12D8EE}"/>
                  </a:ext>
                </a:extLst>
              </p:cNvPr>
              <p:cNvSpPr/>
              <p:nvPr/>
            </p:nvSpPr>
            <p:spPr>
              <a:xfrm rot="-1798635">
                <a:off x="5954353" y="846705"/>
                <a:ext cx="438239" cy="1614367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3386;p59">
                <a:extLst>
                  <a:ext uri="{FF2B5EF4-FFF2-40B4-BE49-F238E27FC236}">
                    <a16:creationId xmlns:a16="http://schemas.microsoft.com/office/drawing/2014/main" id="{A7117A46-B9FF-4642-7D4C-0C081530B3EB}"/>
                  </a:ext>
                </a:extLst>
              </p:cNvPr>
              <p:cNvSpPr/>
              <p:nvPr/>
            </p:nvSpPr>
            <p:spPr>
              <a:xfrm rot="9001365">
                <a:off x="6760981" y="2245108"/>
                <a:ext cx="438239" cy="1614367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3387;p59">
                <a:extLst>
                  <a:ext uri="{FF2B5EF4-FFF2-40B4-BE49-F238E27FC236}">
                    <a16:creationId xmlns:a16="http://schemas.microsoft.com/office/drawing/2014/main" id="{DA09423D-B071-C882-8EC3-2D137B64BE2F}"/>
                  </a:ext>
                </a:extLst>
              </p:cNvPr>
              <p:cNvSpPr/>
              <p:nvPr/>
            </p:nvSpPr>
            <p:spPr>
              <a:xfrm rot="1780941">
                <a:off x="6759697" y="842902"/>
                <a:ext cx="438208" cy="1614254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3388;p59">
                <a:extLst>
                  <a:ext uri="{FF2B5EF4-FFF2-40B4-BE49-F238E27FC236}">
                    <a16:creationId xmlns:a16="http://schemas.microsoft.com/office/drawing/2014/main" id="{57969951-ACEA-D600-F568-1ED0D01A7F88}"/>
                  </a:ext>
                </a:extLst>
              </p:cNvPr>
              <p:cNvSpPr/>
              <p:nvPr/>
            </p:nvSpPr>
            <p:spPr>
              <a:xfrm rot="-9019059">
                <a:off x="5960333" y="2245341"/>
                <a:ext cx="438208" cy="1614254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3389;p59">
                <a:extLst>
                  <a:ext uri="{FF2B5EF4-FFF2-40B4-BE49-F238E27FC236}">
                    <a16:creationId xmlns:a16="http://schemas.microsoft.com/office/drawing/2014/main" id="{62393DFA-DC71-9DE1-3ECC-470EE2013EEE}"/>
                  </a:ext>
                </a:extLst>
              </p:cNvPr>
              <p:cNvSpPr/>
              <p:nvPr/>
            </p:nvSpPr>
            <p:spPr>
              <a:xfrm rot="5400000">
                <a:off x="7167125" y="1546188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3390;p59">
                <a:extLst>
                  <a:ext uri="{FF2B5EF4-FFF2-40B4-BE49-F238E27FC236}">
                    <a16:creationId xmlns:a16="http://schemas.microsoft.com/office/drawing/2014/main" id="{A40F0F03-7749-18EA-3303-DE471157C6C6}"/>
                  </a:ext>
                </a:extLst>
              </p:cNvPr>
              <p:cNvSpPr/>
              <p:nvPr/>
            </p:nvSpPr>
            <p:spPr>
              <a:xfrm rot="-5400000">
                <a:off x="5552900" y="1546188"/>
                <a:ext cx="438200" cy="161422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3391;p59">
                <a:extLst>
                  <a:ext uri="{FF2B5EF4-FFF2-40B4-BE49-F238E27FC236}">
                    <a16:creationId xmlns:a16="http://schemas.microsoft.com/office/drawing/2014/main" id="{68F72D49-1C17-B697-5C7D-1F2A5B2C516E}"/>
                  </a:ext>
                </a:extLst>
              </p:cNvPr>
              <p:cNvSpPr/>
              <p:nvPr/>
            </p:nvSpPr>
            <p:spPr>
              <a:xfrm rot="3582857">
                <a:off x="7053931" y="1139027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3392;p59">
                <a:extLst>
                  <a:ext uri="{FF2B5EF4-FFF2-40B4-BE49-F238E27FC236}">
                    <a16:creationId xmlns:a16="http://schemas.microsoft.com/office/drawing/2014/main" id="{00E770F3-7342-C326-97FE-223E75F2A28D}"/>
                  </a:ext>
                </a:extLst>
              </p:cNvPr>
              <p:cNvSpPr/>
              <p:nvPr/>
            </p:nvSpPr>
            <p:spPr>
              <a:xfrm rot="-7217143">
                <a:off x="5660048" y="1953081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3393;p59">
                <a:extLst>
                  <a:ext uri="{FF2B5EF4-FFF2-40B4-BE49-F238E27FC236}">
                    <a16:creationId xmlns:a16="http://schemas.microsoft.com/office/drawing/2014/main" id="{4B727A20-076F-5C91-1D1F-23BE6466865A}"/>
                  </a:ext>
                </a:extLst>
              </p:cNvPr>
              <p:cNvSpPr/>
              <p:nvPr/>
            </p:nvSpPr>
            <p:spPr>
              <a:xfrm rot="-3582857" flipH="1">
                <a:off x="5663098" y="1139177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3394;p59">
                <a:extLst>
                  <a:ext uri="{FF2B5EF4-FFF2-40B4-BE49-F238E27FC236}">
                    <a16:creationId xmlns:a16="http://schemas.microsoft.com/office/drawing/2014/main" id="{BADAF466-697B-33CE-3B26-8E02AE28EB66}"/>
                  </a:ext>
                </a:extLst>
              </p:cNvPr>
              <p:cNvSpPr/>
              <p:nvPr/>
            </p:nvSpPr>
            <p:spPr>
              <a:xfrm rot="7217143" flipH="1">
                <a:off x="7056981" y="1953231"/>
                <a:ext cx="438189" cy="1614185"/>
              </a:xfrm>
              <a:custGeom>
                <a:avLst/>
                <a:gdLst/>
                <a:ahLst/>
                <a:cxnLst/>
                <a:rect l="l" t="t" r="r" b="b"/>
                <a:pathLst>
                  <a:path w="17528" h="64569" extrusionOk="0">
                    <a:moveTo>
                      <a:pt x="8280" y="0"/>
                    </a:moveTo>
                    <a:lnTo>
                      <a:pt x="7850" y="54"/>
                    </a:lnTo>
                    <a:lnTo>
                      <a:pt x="7420" y="161"/>
                    </a:lnTo>
                    <a:lnTo>
                      <a:pt x="6990" y="269"/>
                    </a:lnTo>
                    <a:lnTo>
                      <a:pt x="6560" y="430"/>
                    </a:lnTo>
                    <a:lnTo>
                      <a:pt x="6130" y="645"/>
                    </a:lnTo>
                    <a:lnTo>
                      <a:pt x="5753" y="860"/>
                    </a:lnTo>
                    <a:lnTo>
                      <a:pt x="5323" y="1183"/>
                    </a:lnTo>
                    <a:lnTo>
                      <a:pt x="4947" y="1505"/>
                    </a:lnTo>
                    <a:lnTo>
                      <a:pt x="4570" y="1882"/>
                    </a:lnTo>
                    <a:lnTo>
                      <a:pt x="4194" y="2312"/>
                    </a:lnTo>
                    <a:lnTo>
                      <a:pt x="3872" y="2742"/>
                    </a:lnTo>
                    <a:lnTo>
                      <a:pt x="3495" y="3280"/>
                    </a:lnTo>
                    <a:lnTo>
                      <a:pt x="3173" y="3871"/>
                    </a:lnTo>
                    <a:lnTo>
                      <a:pt x="2850" y="4462"/>
                    </a:lnTo>
                    <a:lnTo>
                      <a:pt x="2581" y="5107"/>
                    </a:lnTo>
                    <a:lnTo>
                      <a:pt x="2259" y="5860"/>
                    </a:lnTo>
                    <a:lnTo>
                      <a:pt x="1990" y="6613"/>
                    </a:lnTo>
                    <a:lnTo>
                      <a:pt x="1506" y="8333"/>
                    </a:lnTo>
                    <a:lnTo>
                      <a:pt x="1076" y="10269"/>
                    </a:lnTo>
                    <a:lnTo>
                      <a:pt x="700" y="12419"/>
                    </a:lnTo>
                    <a:lnTo>
                      <a:pt x="377" y="14839"/>
                    </a:lnTo>
                    <a:lnTo>
                      <a:pt x="162" y="17527"/>
                    </a:lnTo>
                    <a:lnTo>
                      <a:pt x="54" y="20430"/>
                    </a:lnTo>
                    <a:lnTo>
                      <a:pt x="1" y="23656"/>
                    </a:lnTo>
                    <a:lnTo>
                      <a:pt x="54" y="25322"/>
                    </a:lnTo>
                    <a:lnTo>
                      <a:pt x="108" y="27043"/>
                    </a:lnTo>
                    <a:lnTo>
                      <a:pt x="216" y="28763"/>
                    </a:lnTo>
                    <a:lnTo>
                      <a:pt x="377" y="30537"/>
                    </a:lnTo>
                    <a:lnTo>
                      <a:pt x="592" y="32311"/>
                    </a:lnTo>
                    <a:lnTo>
                      <a:pt x="807" y="34032"/>
                    </a:lnTo>
                    <a:lnTo>
                      <a:pt x="1398" y="37580"/>
                    </a:lnTo>
                    <a:lnTo>
                      <a:pt x="2044" y="41021"/>
                    </a:lnTo>
                    <a:lnTo>
                      <a:pt x="2796" y="44462"/>
                    </a:lnTo>
                    <a:lnTo>
                      <a:pt x="3603" y="47688"/>
                    </a:lnTo>
                    <a:lnTo>
                      <a:pt x="4409" y="50806"/>
                    </a:lnTo>
                    <a:lnTo>
                      <a:pt x="5269" y="53709"/>
                    </a:lnTo>
                    <a:lnTo>
                      <a:pt x="6022" y="56343"/>
                    </a:lnTo>
                    <a:lnTo>
                      <a:pt x="6775" y="58655"/>
                    </a:lnTo>
                    <a:lnTo>
                      <a:pt x="7474" y="60698"/>
                    </a:lnTo>
                    <a:lnTo>
                      <a:pt x="8441" y="63548"/>
                    </a:lnTo>
                    <a:lnTo>
                      <a:pt x="8818" y="64569"/>
                    </a:lnTo>
                    <a:lnTo>
                      <a:pt x="9194" y="63548"/>
                    </a:lnTo>
                    <a:lnTo>
                      <a:pt x="10216" y="60698"/>
                    </a:lnTo>
                    <a:lnTo>
                      <a:pt x="10861" y="58655"/>
                    </a:lnTo>
                    <a:lnTo>
                      <a:pt x="11613" y="56290"/>
                    </a:lnTo>
                    <a:lnTo>
                      <a:pt x="12366" y="53655"/>
                    </a:lnTo>
                    <a:lnTo>
                      <a:pt x="13173" y="50806"/>
                    </a:lnTo>
                    <a:lnTo>
                      <a:pt x="14033" y="47688"/>
                    </a:lnTo>
                    <a:lnTo>
                      <a:pt x="14785" y="44408"/>
                    </a:lnTo>
                    <a:lnTo>
                      <a:pt x="15538" y="41021"/>
                    </a:lnTo>
                    <a:lnTo>
                      <a:pt x="16183" y="37580"/>
                    </a:lnTo>
                    <a:lnTo>
                      <a:pt x="16775" y="34032"/>
                    </a:lnTo>
                    <a:lnTo>
                      <a:pt x="16990" y="32258"/>
                    </a:lnTo>
                    <a:lnTo>
                      <a:pt x="17205" y="30537"/>
                    </a:lnTo>
                    <a:lnTo>
                      <a:pt x="17366" y="28763"/>
                    </a:lnTo>
                    <a:lnTo>
                      <a:pt x="17474" y="27043"/>
                    </a:lnTo>
                    <a:lnTo>
                      <a:pt x="17527" y="25322"/>
                    </a:lnTo>
                    <a:lnTo>
                      <a:pt x="17527" y="23656"/>
                    </a:lnTo>
                    <a:lnTo>
                      <a:pt x="17527" y="20430"/>
                    </a:lnTo>
                    <a:lnTo>
                      <a:pt x="17366" y="17527"/>
                    </a:lnTo>
                    <a:lnTo>
                      <a:pt x="17151" y="14839"/>
                    </a:lnTo>
                    <a:lnTo>
                      <a:pt x="16828" y="12419"/>
                    </a:lnTo>
                    <a:lnTo>
                      <a:pt x="16506" y="10269"/>
                    </a:lnTo>
                    <a:lnTo>
                      <a:pt x="16022" y="8333"/>
                    </a:lnTo>
                    <a:lnTo>
                      <a:pt x="15538" y="6613"/>
                    </a:lnTo>
                    <a:lnTo>
                      <a:pt x="15269" y="5860"/>
                    </a:lnTo>
                    <a:lnTo>
                      <a:pt x="14947" y="5107"/>
                    </a:lnTo>
                    <a:lnTo>
                      <a:pt x="14678" y="4462"/>
                    </a:lnTo>
                    <a:lnTo>
                      <a:pt x="14355" y="3817"/>
                    </a:lnTo>
                    <a:lnTo>
                      <a:pt x="14033" y="3280"/>
                    </a:lnTo>
                    <a:lnTo>
                      <a:pt x="13656" y="2742"/>
                    </a:lnTo>
                    <a:lnTo>
                      <a:pt x="13334" y="2312"/>
                    </a:lnTo>
                    <a:lnTo>
                      <a:pt x="12957" y="1882"/>
                    </a:lnTo>
                    <a:lnTo>
                      <a:pt x="12581" y="1505"/>
                    </a:lnTo>
                    <a:lnTo>
                      <a:pt x="12151" y="1183"/>
                    </a:lnTo>
                    <a:lnTo>
                      <a:pt x="11775" y="860"/>
                    </a:lnTo>
                    <a:lnTo>
                      <a:pt x="11345" y="645"/>
                    </a:lnTo>
                    <a:lnTo>
                      <a:pt x="10968" y="430"/>
                    </a:lnTo>
                    <a:lnTo>
                      <a:pt x="10538" y="269"/>
                    </a:lnTo>
                    <a:lnTo>
                      <a:pt x="10108" y="108"/>
                    </a:lnTo>
                    <a:lnTo>
                      <a:pt x="9678" y="54"/>
                    </a:lnTo>
                    <a:lnTo>
                      <a:pt x="91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51" name="Google Shape;3395;p59">
              <a:extLst>
                <a:ext uri="{FF2B5EF4-FFF2-40B4-BE49-F238E27FC236}">
                  <a16:creationId xmlns:a16="http://schemas.microsoft.com/office/drawing/2014/main" id="{4D526EAA-35B6-7868-4EE8-366725A2CD0E}"/>
                </a:ext>
              </a:extLst>
            </p:cNvPr>
            <p:cNvGrpSpPr/>
            <p:nvPr/>
          </p:nvGrpSpPr>
          <p:grpSpPr>
            <a:xfrm>
              <a:off x="5554913" y="1328425"/>
              <a:ext cx="2048400" cy="2048400"/>
              <a:chOff x="5554913" y="1328425"/>
              <a:chExt cx="2048400" cy="2048400"/>
            </a:xfrm>
          </p:grpSpPr>
          <p:sp>
            <p:nvSpPr>
              <p:cNvPr id="4097" name="Google Shape;3396;p59">
                <a:extLst>
                  <a:ext uri="{FF2B5EF4-FFF2-40B4-BE49-F238E27FC236}">
                    <a16:creationId xmlns:a16="http://schemas.microsoft.com/office/drawing/2014/main" id="{03723A26-5D0F-607F-F06A-4AFB2DB44996}"/>
                  </a:ext>
                </a:extLst>
              </p:cNvPr>
              <p:cNvSpPr/>
              <p:nvPr/>
            </p:nvSpPr>
            <p:spPr>
              <a:xfrm>
                <a:off x="6437750" y="132842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3397;p59">
                <a:extLst>
                  <a:ext uri="{FF2B5EF4-FFF2-40B4-BE49-F238E27FC236}">
                    <a16:creationId xmlns:a16="http://schemas.microsoft.com/office/drawing/2014/main" id="{0DE64A75-DD25-2B96-39C2-7055402C69FA}"/>
                  </a:ext>
                </a:extLst>
              </p:cNvPr>
              <p:cNvSpPr/>
              <p:nvPr/>
            </p:nvSpPr>
            <p:spPr>
              <a:xfrm rot="10800000">
                <a:off x="6436400" y="235262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1" name="Google Shape;3398;p59">
                <a:extLst>
                  <a:ext uri="{FF2B5EF4-FFF2-40B4-BE49-F238E27FC236}">
                    <a16:creationId xmlns:a16="http://schemas.microsoft.com/office/drawing/2014/main" id="{AC6CF2C5-649B-4FED-AC7A-7DD36639772F}"/>
                  </a:ext>
                </a:extLst>
              </p:cNvPr>
              <p:cNvSpPr/>
              <p:nvPr/>
            </p:nvSpPr>
            <p:spPr>
              <a:xfrm rot="-1798635">
                <a:off x="6182337" y="1396975"/>
                <a:ext cx="278274" cy="102429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2" name="Google Shape;3399;p59">
                <a:extLst>
                  <a:ext uri="{FF2B5EF4-FFF2-40B4-BE49-F238E27FC236}">
                    <a16:creationId xmlns:a16="http://schemas.microsoft.com/office/drawing/2014/main" id="{A710E1A3-600F-23A7-A09A-FC8864F200ED}"/>
                  </a:ext>
                </a:extLst>
              </p:cNvPr>
              <p:cNvSpPr/>
              <p:nvPr/>
            </p:nvSpPr>
            <p:spPr>
              <a:xfrm rot="9001365">
                <a:off x="6692960" y="2284914"/>
                <a:ext cx="278274" cy="102429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3400;p59">
                <a:extLst>
                  <a:ext uri="{FF2B5EF4-FFF2-40B4-BE49-F238E27FC236}">
                    <a16:creationId xmlns:a16="http://schemas.microsoft.com/office/drawing/2014/main" id="{BE039C5A-BD09-1906-142E-CAB95E5FB877}"/>
                  </a:ext>
                </a:extLst>
              </p:cNvPr>
              <p:cNvSpPr/>
              <p:nvPr/>
            </p:nvSpPr>
            <p:spPr>
              <a:xfrm rot="1780941">
                <a:off x="6694170" y="1394561"/>
                <a:ext cx="278255" cy="1024219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3401;p59">
                <a:extLst>
                  <a:ext uri="{FF2B5EF4-FFF2-40B4-BE49-F238E27FC236}">
                    <a16:creationId xmlns:a16="http://schemas.microsoft.com/office/drawing/2014/main" id="{91E544F4-9534-B23D-023F-11920159E40A}"/>
                  </a:ext>
                </a:extLst>
              </p:cNvPr>
              <p:cNvSpPr/>
              <p:nvPr/>
            </p:nvSpPr>
            <p:spPr>
              <a:xfrm rot="-9019059">
                <a:off x="6185813" y="2283718"/>
                <a:ext cx="278255" cy="1024219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3402;p59">
                <a:extLst>
                  <a:ext uri="{FF2B5EF4-FFF2-40B4-BE49-F238E27FC236}">
                    <a16:creationId xmlns:a16="http://schemas.microsoft.com/office/drawing/2014/main" id="{B9E58F0A-0A17-68B9-1D6F-06908F28A881}"/>
                  </a:ext>
                </a:extLst>
              </p:cNvPr>
              <p:cNvSpPr/>
              <p:nvPr/>
            </p:nvSpPr>
            <p:spPr>
              <a:xfrm rot="5400000">
                <a:off x="6952088" y="184187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3403;p59">
                <a:extLst>
                  <a:ext uri="{FF2B5EF4-FFF2-40B4-BE49-F238E27FC236}">
                    <a16:creationId xmlns:a16="http://schemas.microsoft.com/office/drawing/2014/main" id="{5DE52F3E-5114-C6C1-3A88-883137D3BDC3}"/>
                  </a:ext>
                </a:extLst>
              </p:cNvPr>
              <p:cNvSpPr/>
              <p:nvPr/>
            </p:nvSpPr>
            <p:spPr>
              <a:xfrm rot="-5400000">
                <a:off x="5927888" y="1840525"/>
                <a:ext cx="278250" cy="1024200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3404;p59">
                <a:extLst>
                  <a:ext uri="{FF2B5EF4-FFF2-40B4-BE49-F238E27FC236}">
                    <a16:creationId xmlns:a16="http://schemas.microsoft.com/office/drawing/2014/main" id="{CEF28F96-747A-D13E-D786-C9288442AD1D}"/>
                  </a:ext>
                </a:extLst>
              </p:cNvPr>
              <p:cNvSpPr/>
              <p:nvPr/>
            </p:nvSpPr>
            <p:spPr>
              <a:xfrm rot="3582857">
                <a:off x="6879501" y="1583390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3405;p59">
                <a:extLst>
                  <a:ext uri="{FF2B5EF4-FFF2-40B4-BE49-F238E27FC236}">
                    <a16:creationId xmlns:a16="http://schemas.microsoft.com/office/drawing/2014/main" id="{0DC235B4-2FED-9FD9-5523-39BCA8D6D5D1}"/>
                  </a:ext>
                </a:extLst>
              </p:cNvPr>
              <p:cNvSpPr/>
              <p:nvPr/>
            </p:nvSpPr>
            <p:spPr>
              <a:xfrm rot="-7217143">
                <a:off x="5994424" y="2098728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3406;p59">
                <a:extLst>
                  <a:ext uri="{FF2B5EF4-FFF2-40B4-BE49-F238E27FC236}">
                    <a16:creationId xmlns:a16="http://schemas.microsoft.com/office/drawing/2014/main" id="{A92CC8DB-AD12-B8B3-5D81-2539B3A98910}"/>
                  </a:ext>
                </a:extLst>
              </p:cNvPr>
              <p:cNvSpPr/>
              <p:nvPr/>
            </p:nvSpPr>
            <p:spPr>
              <a:xfrm rot="-3582857" flipH="1">
                <a:off x="5997474" y="1583540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3407;p59">
                <a:extLst>
                  <a:ext uri="{FF2B5EF4-FFF2-40B4-BE49-F238E27FC236}">
                    <a16:creationId xmlns:a16="http://schemas.microsoft.com/office/drawing/2014/main" id="{CF23A21B-24E2-86D5-3F11-2C1957145274}"/>
                  </a:ext>
                </a:extLst>
              </p:cNvPr>
              <p:cNvSpPr/>
              <p:nvPr/>
            </p:nvSpPr>
            <p:spPr>
              <a:xfrm rot="7217143" flipH="1">
                <a:off x="6882551" y="2098878"/>
                <a:ext cx="278243" cy="1024175"/>
              </a:xfrm>
              <a:custGeom>
                <a:avLst/>
                <a:gdLst/>
                <a:ahLst/>
                <a:cxnLst/>
                <a:rect l="l" t="t" r="r" b="b"/>
                <a:pathLst>
                  <a:path w="11130" h="40968" extrusionOk="0">
                    <a:moveTo>
                      <a:pt x="5000" y="1"/>
                    </a:moveTo>
                    <a:lnTo>
                      <a:pt x="4409" y="162"/>
                    </a:lnTo>
                    <a:lnTo>
                      <a:pt x="3925" y="377"/>
                    </a:lnTo>
                    <a:lnTo>
                      <a:pt x="3387" y="754"/>
                    </a:lnTo>
                    <a:lnTo>
                      <a:pt x="2904" y="1184"/>
                    </a:lnTo>
                    <a:lnTo>
                      <a:pt x="2420" y="1775"/>
                    </a:lnTo>
                    <a:lnTo>
                      <a:pt x="1990" y="2420"/>
                    </a:lnTo>
                    <a:lnTo>
                      <a:pt x="1613" y="3227"/>
                    </a:lnTo>
                    <a:lnTo>
                      <a:pt x="1237" y="4194"/>
                    </a:lnTo>
                    <a:lnTo>
                      <a:pt x="968" y="5270"/>
                    </a:lnTo>
                    <a:lnTo>
                      <a:pt x="646" y="6506"/>
                    </a:lnTo>
                    <a:lnTo>
                      <a:pt x="430" y="7904"/>
                    </a:lnTo>
                    <a:lnTo>
                      <a:pt x="269" y="9409"/>
                    </a:lnTo>
                    <a:lnTo>
                      <a:pt x="108" y="11130"/>
                    </a:lnTo>
                    <a:lnTo>
                      <a:pt x="54" y="12958"/>
                    </a:lnTo>
                    <a:lnTo>
                      <a:pt x="0" y="15001"/>
                    </a:lnTo>
                    <a:lnTo>
                      <a:pt x="54" y="17151"/>
                    </a:lnTo>
                    <a:lnTo>
                      <a:pt x="269" y="19355"/>
                    </a:lnTo>
                    <a:lnTo>
                      <a:pt x="538" y="21613"/>
                    </a:lnTo>
                    <a:lnTo>
                      <a:pt x="861" y="23818"/>
                    </a:lnTo>
                    <a:lnTo>
                      <a:pt x="1291" y="26022"/>
                    </a:lnTo>
                    <a:lnTo>
                      <a:pt x="1775" y="28172"/>
                    </a:lnTo>
                    <a:lnTo>
                      <a:pt x="2258" y="30269"/>
                    </a:lnTo>
                    <a:lnTo>
                      <a:pt x="2796" y="32205"/>
                    </a:lnTo>
                    <a:lnTo>
                      <a:pt x="3818" y="35753"/>
                    </a:lnTo>
                    <a:lnTo>
                      <a:pt x="4732" y="38495"/>
                    </a:lnTo>
                    <a:lnTo>
                      <a:pt x="5377" y="40323"/>
                    </a:lnTo>
                    <a:lnTo>
                      <a:pt x="5592" y="40968"/>
                    </a:lnTo>
                    <a:lnTo>
                      <a:pt x="5861" y="40323"/>
                    </a:lnTo>
                    <a:lnTo>
                      <a:pt x="6452" y="38495"/>
                    </a:lnTo>
                    <a:lnTo>
                      <a:pt x="7366" y="35699"/>
                    </a:lnTo>
                    <a:lnTo>
                      <a:pt x="8387" y="32205"/>
                    </a:lnTo>
                    <a:lnTo>
                      <a:pt x="8871" y="30269"/>
                    </a:lnTo>
                    <a:lnTo>
                      <a:pt x="9409" y="28172"/>
                    </a:lnTo>
                    <a:lnTo>
                      <a:pt x="9839" y="26022"/>
                    </a:lnTo>
                    <a:lnTo>
                      <a:pt x="10269" y="23818"/>
                    </a:lnTo>
                    <a:lnTo>
                      <a:pt x="10645" y="21613"/>
                    </a:lnTo>
                    <a:lnTo>
                      <a:pt x="10914" y="19355"/>
                    </a:lnTo>
                    <a:lnTo>
                      <a:pt x="11076" y="17151"/>
                    </a:lnTo>
                    <a:lnTo>
                      <a:pt x="11129" y="15001"/>
                    </a:lnTo>
                    <a:lnTo>
                      <a:pt x="11129" y="12958"/>
                    </a:lnTo>
                    <a:lnTo>
                      <a:pt x="11022" y="11076"/>
                    </a:lnTo>
                    <a:lnTo>
                      <a:pt x="10860" y="9409"/>
                    </a:lnTo>
                    <a:lnTo>
                      <a:pt x="10699" y="7850"/>
                    </a:lnTo>
                    <a:lnTo>
                      <a:pt x="10484" y="6506"/>
                    </a:lnTo>
                    <a:lnTo>
                      <a:pt x="10162" y="5270"/>
                    </a:lnTo>
                    <a:lnTo>
                      <a:pt x="9839" y="4194"/>
                    </a:lnTo>
                    <a:lnTo>
                      <a:pt x="9516" y="3227"/>
                    </a:lnTo>
                    <a:lnTo>
                      <a:pt x="9086" y="2420"/>
                    </a:lnTo>
                    <a:lnTo>
                      <a:pt x="8656" y="1721"/>
                    </a:lnTo>
                    <a:lnTo>
                      <a:pt x="8226" y="1184"/>
                    </a:lnTo>
                    <a:lnTo>
                      <a:pt x="7742" y="754"/>
                    </a:lnTo>
                    <a:lnTo>
                      <a:pt x="7205" y="377"/>
                    </a:lnTo>
                    <a:lnTo>
                      <a:pt x="6667" y="162"/>
                    </a:lnTo>
                    <a:lnTo>
                      <a:pt x="612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0">
                    <a:schemeClr val="accent4"/>
                  </a:gs>
                  <a:gs pos="42000">
                    <a:schemeClr val="accent4"/>
                  </a:gs>
                  <a:gs pos="100000">
                    <a:srgbClr val="F5809D">
                      <a:alpha val="85882"/>
                    </a:srgbClr>
                  </a:gs>
                </a:gsLst>
                <a:lin ang="5400700" scaled="0"/>
              </a:gradFill>
              <a:ln>
                <a:noFill/>
              </a:ln>
              <a:effectLst>
                <a:outerShdw blurRad="200025" dist="19050" dir="5400000" algn="bl" rotWithShape="0">
                  <a:schemeClr val="dk1">
                    <a:alpha val="16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96" name="Google Shape;3408;p59">
              <a:extLst>
                <a:ext uri="{FF2B5EF4-FFF2-40B4-BE49-F238E27FC236}">
                  <a16:creationId xmlns:a16="http://schemas.microsoft.com/office/drawing/2014/main" id="{6C7216E0-CE0E-790C-488A-186B1D8CE37C}"/>
                </a:ext>
              </a:extLst>
            </p:cNvPr>
            <p:cNvSpPr/>
            <p:nvPr/>
          </p:nvSpPr>
          <p:spPr>
            <a:xfrm>
              <a:off x="6283175" y="2058250"/>
              <a:ext cx="588725" cy="588750"/>
            </a:xfrm>
            <a:custGeom>
              <a:avLst/>
              <a:gdLst/>
              <a:ahLst/>
              <a:cxnLst/>
              <a:rect l="l" t="t" r="r" b="b"/>
              <a:pathLst>
                <a:path w="23549" h="23550" extrusionOk="0">
                  <a:moveTo>
                    <a:pt x="10968" y="1"/>
                  </a:moveTo>
                  <a:lnTo>
                    <a:pt x="9839" y="162"/>
                  </a:lnTo>
                  <a:lnTo>
                    <a:pt x="8710" y="377"/>
                  </a:lnTo>
                  <a:lnTo>
                    <a:pt x="7635" y="754"/>
                  </a:lnTo>
                  <a:lnTo>
                    <a:pt x="6613" y="1184"/>
                  </a:lnTo>
                  <a:lnTo>
                    <a:pt x="5592" y="1721"/>
                  </a:lnTo>
                  <a:lnTo>
                    <a:pt x="4678" y="2367"/>
                  </a:lnTo>
                  <a:lnTo>
                    <a:pt x="3764" y="3119"/>
                  </a:lnTo>
                  <a:lnTo>
                    <a:pt x="2958" y="3926"/>
                  </a:lnTo>
                  <a:lnTo>
                    <a:pt x="2259" y="4893"/>
                  </a:lnTo>
                  <a:lnTo>
                    <a:pt x="1560" y="5915"/>
                  </a:lnTo>
                  <a:lnTo>
                    <a:pt x="1022" y="6936"/>
                  </a:lnTo>
                  <a:lnTo>
                    <a:pt x="592" y="8065"/>
                  </a:lnTo>
                  <a:lnTo>
                    <a:pt x="269" y="9194"/>
                  </a:lnTo>
                  <a:lnTo>
                    <a:pt x="108" y="10323"/>
                  </a:lnTo>
                  <a:lnTo>
                    <a:pt x="1" y="11452"/>
                  </a:lnTo>
                  <a:lnTo>
                    <a:pt x="54" y="12581"/>
                  </a:lnTo>
                  <a:lnTo>
                    <a:pt x="162" y="13710"/>
                  </a:lnTo>
                  <a:lnTo>
                    <a:pt x="431" y="14839"/>
                  </a:lnTo>
                  <a:lnTo>
                    <a:pt x="753" y="15915"/>
                  </a:lnTo>
                  <a:lnTo>
                    <a:pt x="1183" y="16936"/>
                  </a:lnTo>
                  <a:lnTo>
                    <a:pt x="1775" y="17904"/>
                  </a:lnTo>
                  <a:lnTo>
                    <a:pt x="2420" y="18872"/>
                  </a:lnTo>
                  <a:lnTo>
                    <a:pt x="3119" y="19732"/>
                  </a:lnTo>
                  <a:lnTo>
                    <a:pt x="3979" y="20592"/>
                  </a:lnTo>
                  <a:lnTo>
                    <a:pt x="4893" y="21291"/>
                  </a:lnTo>
                  <a:lnTo>
                    <a:pt x="5915" y="21936"/>
                  </a:lnTo>
                  <a:lnTo>
                    <a:pt x="6990" y="22528"/>
                  </a:lnTo>
                  <a:lnTo>
                    <a:pt x="8065" y="22958"/>
                  </a:lnTo>
                  <a:lnTo>
                    <a:pt x="9194" y="23226"/>
                  </a:lnTo>
                  <a:lnTo>
                    <a:pt x="10323" y="23442"/>
                  </a:lnTo>
                  <a:lnTo>
                    <a:pt x="11452" y="23549"/>
                  </a:lnTo>
                  <a:lnTo>
                    <a:pt x="12635" y="23495"/>
                  </a:lnTo>
                  <a:lnTo>
                    <a:pt x="13710" y="23388"/>
                  </a:lnTo>
                  <a:lnTo>
                    <a:pt x="14839" y="23119"/>
                  </a:lnTo>
                  <a:lnTo>
                    <a:pt x="15914" y="22796"/>
                  </a:lnTo>
                  <a:lnTo>
                    <a:pt x="16936" y="22312"/>
                  </a:lnTo>
                  <a:lnTo>
                    <a:pt x="17957" y="21775"/>
                  </a:lnTo>
                  <a:lnTo>
                    <a:pt x="18871" y="21130"/>
                  </a:lnTo>
                  <a:lnTo>
                    <a:pt x="19785" y="20431"/>
                  </a:lnTo>
                  <a:lnTo>
                    <a:pt x="20592" y="19571"/>
                  </a:lnTo>
                  <a:lnTo>
                    <a:pt x="21345" y="18657"/>
                  </a:lnTo>
                  <a:lnTo>
                    <a:pt x="21990" y="17635"/>
                  </a:lnTo>
                  <a:lnTo>
                    <a:pt x="22527" y="16560"/>
                  </a:lnTo>
                  <a:lnTo>
                    <a:pt x="22957" y="15485"/>
                  </a:lnTo>
                  <a:lnTo>
                    <a:pt x="23280" y="14356"/>
                  </a:lnTo>
                  <a:lnTo>
                    <a:pt x="23441" y="13227"/>
                  </a:lnTo>
                  <a:lnTo>
                    <a:pt x="23549" y="12044"/>
                  </a:lnTo>
                  <a:lnTo>
                    <a:pt x="23495" y="10915"/>
                  </a:lnTo>
                  <a:lnTo>
                    <a:pt x="23388" y="9786"/>
                  </a:lnTo>
                  <a:lnTo>
                    <a:pt x="23119" y="8711"/>
                  </a:lnTo>
                  <a:lnTo>
                    <a:pt x="22796" y="7635"/>
                  </a:lnTo>
                  <a:lnTo>
                    <a:pt x="22366" y="6614"/>
                  </a:lnTo>
                  <a:lnTo>
                    <a:pt x="21828" y="5592"/>
                  </a:lnTo>
                  <a:lnTo>
                    <a:pt x="21183" y="4678"/>
                  </a:lnTo>
                  <a:lnTo>
                    <a:pt x="20431" y="3764"/>
                  </a:lnTo>
                  <a:lnTo>
                    <a:pt x="19570" y="2958"/>
                  </a:lnTo>
                  <a:lnTo>
                    <a:pt x="18656" y="2205"/>
                  </a:lnTo>
                  <a:lnTo>
                    <a:pt x="17635" y="1560"/>
                  </a:lnTo>
                  <a:lnTo>
                    <a:pt x="16560" y="1022"/>
                  </a:lnTo>
                  <a:lnTo>
                    <a:pt x="15484" y="592"/>
                  </a:lnTo>
                  <a:lnTo>
                    <a:pt x="14355" y="270"/>
                  </a:lnTo>
                  <a:lnTo>
                    <a:pt x="13226" y="55"/>
                  </a:lnTo>
                  <a:lnTo>
                    <a:pt x="12097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0">
                  <a:schemeClr val="dk2"/>
                </a:gs>
                <a:gs pos="79000">
                  <a:schemeClr val="accent3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" dist="19050" dir="5400000" algn="bl" rotWithShape="0">
                <a:schemeClr val="accent3">
                  <a:alpha val="7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5" name="فقاعة الكلام: مستطيلة مستديرة الزوايا 4124">
            <a:extLst>
              <a:ext uri="{FF2B5EF4-FFF2-40B4-BE49-F238E27FC236}">
                <a16:creationId xmlns:a16="http://schemas.microsoft.com/office/drawing/2014/main" id="{701DBA40-1D61-6581-3EB8-4C227F2D4C8F}"/>
              </a:ext>
            </a:extLst>
          </p:cNvPr>
          <p:cNvSpPr/>
          <p:nvPr/>
        </p:nvSpPr>
        <p:spPr>
          <a:xfrm>
            <a:off x="473006" y="494077"/>
            <a:ext cx="5471779" cy="835065"/>
          </a:xfrm>
          <a:prstGeom prst="wedgeRoundRectCallout">
            <a:avLst>
              <a:gd name="adj1" fmla="val 62021"/>
              <a:gd name="adj2" fmla="val 35847"/>
              <a:gd name="adj3" fmla="val 16667"/>
            </a:avLst>
          </a:prstGeom>
          <a:ln w="28575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accent2">
                    <a:lumMod val="25000"/>
                  </a:schemeClr>
                </a:solidFill>
              </a:rPr>
              <a:t>How do you communicate with your friends and relatives?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1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7F6F028-2180-004A-0487-35CF851436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208"/>
          <a:stretch/>
        </p:blipFill>
        <p:spPr>
          <a:xfrm>
            <a:off x="852928" y="983556"/>
            <a:ext cx="7499618" cy="3519287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Google Shape;2937;p41">
            <a:extLst>
              <a:ext uri="{FF2B5EF4-FFF2-40B4-BE49-F238E27FC236}">
                <a16:creationId xmlns:a16="http://schemas.microsoft.com/office/drawing/2014/main" id="{F8448AF6-CF63-CE7C-ADBC-02978F2E3A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7791" y="275976"/>
            <a:ext cx="82165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Read the text and compare with your ideas. Underline new information</a:t>
            </a:r>
            <a:endParaRPr sz="3600" dirty="0"/>
          </a:p>
        </p:txBody>
      </p:sp>
      <p:pic>
        <p:nvPicPr>
          <p:cNvPr id="6" name="MG Bk 1 F-SA_'16_1-13 p14">
            <a:hlinkClick r:id="" action="ppaction://media"/>
            <a:extLst>
              <a:ext uri="{FF2B5EF4-FFF2-40B4-BE49-F238E27FC236}">
                <a16:creationId xmlns:a16="http://schemas.microsoft.com/office/drawing/2014/main" id="{859C25AA-034F-D2A5-CAE8-718790F664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6126" y="1081375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7" name="رابط مستقيم 27">
            <a:extLst>
              <a:ext uri="{FF2B5EF4-FFF2-40B4-BE49-F238E27FC236}">
                <a16:creationId xmlns:a16="http://schemas.microsoft.com/office/drawing/2014/main" id="{B0D03085-66F2-B276-5AF8-4280E621E213}"/>
              </a:ext>
            </a:extLst>
          </p:cNvPr>
          <p:cNvCxnSpPr>
            <a:cxnSpLocks/>
          </p:cNvCxnSpPr>
          <p:nvPr/>
        </p:nvCxnSpPr>
        <p:spPr>
          <a:xfrm>
            <a:off x="3642012" y="1772015"/>
            <a:ext cx="2368391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رابط مستقيم 27">
            <a:extLst>
              <a:ext uri="{FF2B5EF4-FFF2-40B4-BE49-F238E27FC236}">
                <a16:creationId xmlns:a16="http://schemas.microsoft.com/office/drawing/2014/main" id="{B87DB770-4866-019F-C47F-0990D7A2A0C7}"/>
              </a:ext>
            </a:extLst>
          </p:cNvPr>
          <p:cNvCxnSpPr>
            <a:cxnSpLocks/>
          </p:cNvCxnSpPr>
          <p:nvPr/>
        </p:nvCxnSpPr>
        <p:spPr>
          <a:xfrm>
            <a:off x="3686835" y="2208724"/>
            <a:ext cx="3735941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رابط مستقيم 27">
            <a:extLst>
              <a:ext uri="{FF2B5EF4-FFF2-40B4-BE49-F238E27FC236}">
                <a16:creationId xmlns:a16="http://schemas.microsoft.com/office/drawing/2014/main" id="{48A27BBF-4C84-232A-48C3-06B9D90FBA3E}"/>
              </a:ext>
            </a:extLst>
          </p:cNvPr>
          <p:cNvCxnSpPr>
            <a:cxnSpLocks/>
          </p:cNvCxnSpPr>
          <p:nvPr/>
        </p:nvCxnSpPr>
        <p:spPr>
          <a:xfrm>
            <a:off x="3663783" y="2408509"/>
            <a:ext cx="1077266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id="{724FB638-42EC-D84E-64DD-97A55902BFBB}"/>
              </a:ext>
            </a:extLst>
          </p:cNvPr>
          <p:cNvCxnSpPr>
            <a:cxnSpLocks/>
          </p:cNvCxnSpPr>
          <p:nvPr/>
        </p:nvCxnSpPr>
        <p:spPr>
          <a:xfrm>
            <a:off x="3648415" y="4098996"/>
            <a:ext cx="662328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رابط مستقيم 27">
            <a:extLst>
              <a:ext uri="{FF2B5EF4-FFF2-40B4-BE49-F238E27FC236}">
                <a16:creationId xmlns:a16="http://schemas.microsoft.com/office/drawing/2014/main" id="{3972295A-EC2E-92C8-92F3-36A033D84958}"/>
              </a:ext>
            </a:extLst>
          </p:cNvPr>
          <p:cNvCxnSpPr>
            <a:cxnSpLocks/>
          </p:cNvCxnSpPr>
          <p:nvPr/>
        </p:nvCxnSpPr>
        <p:spPr>
          <a:xfrm>
            <a:off x="3794412" y="1924415"/>
            <a:ext cx="2368391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id="{EE18C5BA-8101-B6E0-C33B-990DB3F9B6A8}"/>
              </a:ext>
            </a:extLst>
          </p:cNvPr>
          <p:cNvCxnSpPr>
            <a:cxnSpLocks/>
          </p:cNvCxnSpPr>
          <p:nvPr/>
        </p:nvCxnSpPr>
        <p:spPr>
          <a:xfrm>
            <a:off x="3654819" y="3106476"/>
            <a:ext cx="3537436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73108BF6-95EE-4996-9F74-3692BDA8524F}"/>
              </a:ext>
            </a:extLst>
          </p:cNvPr>
          <p:cNvCxnSpPr>
            <a:cxnSpLocks/>
          </p:cNvCxnSpPr>
          <p:nvPr/>
        </p:nvCxnSpPr>
        <p:spPr>
          <a:xfrm>
            <a:off x="6290442" y="3467625"/>
            <a:ext cx="1508852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16132E9-F551-A985-FB89-405C777C2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83" y="437322"/>
            <a:ext cx="4226686" cy="3999506"/>
          </a:xfrm>
          <a:prstGeom prst="ellipse">
            <a:avLst/>
          </a:prstGeom>
          <a:ln w="190500" cap="rnd">
            <a:solidFill>
              <a:schemeClr val="tx2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843" name="Google Shape;2843;p39"/>
          <p:cNvSpPr txBox="1">
            <a:spLocks noGrp="1"/>
          </p:cNvSpPr>
          <p:nvPr>
            <p:ph type="title"/>
          </p:nvPr>
        </p:nvSpPr>
        <p:spPr>
          <a:xfrm>
            <a:off x="630491" y="2284825"/>
            <a:ext cx="33597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Open</a:t>
            </a:r>
            <a:endParaRPr sz="8000" dirty="0"/>
          </a:p>
        </p:txBody>
      </p:sp>
      <p:sp>
        <p:nvSpPr>
          <p:cNvPr id="2845" name="Google Shape;2845;p39"/>
          <p:cNvSpPr txBox="1">
            <a:spLocks noGrp="1"/>
          </p:cNvSpPr>
          <p:nvPr>
            <p:ph type="subTitle" idx="1"/>
          </p:nvPr>
        </p:nvSpPr>
        <p:spPr>
          <a:xfrm>
            <a:off x="1131424" y="3498432"/>
            <a:ext cx="2869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dirty="0"/>
              <a:t>B</a:t>
            </a:r>
            <a:r>
              <a:rPr lang="en" sz="2000" dirty="0"/>
              <a:t>ook p. </a:t>
            </a:r>
            <a:r>
              <a:rPr lang="en" sz="2000" b="1" dirty="0">
                <a:solidFill>
                  <a:schemeClr val="accent4">
                    <a:lumMod val="90000"/>
                  </a:schemeClr>
                </a:solidFill>
              </a:rPr>
              <a:t>( 15)</a:t>
            </a:r>
            <a:endParaRPr sz="2000" b="1" dirty="0">
              <a:solidFill>
                <a:schemeClr val="accent4">
                  <a:lumMod val="90000"/>
                </a:schemeClr>
              </a:solidFill>
            </a:endParaRPr>
          </a:p>
        </p:txBody>
      </p:sp>
      <p:sp>
        <p:nvSpPr>
          <p:cNvPr id="2846" name="Google Shape;2846;p39"/>
          <p:cNvSpPr/>
          <p:nvPr/>
        </p:nvSpPr>
        <p:spPr>
          <a:xfrm>
            <a:off x="6044975" y="1123972"/>
            <a:ext cx="2560757" cy="928611"/>
          </a:xfrm>
          <a:custGeom>
            <a:avLst/>
            <a:gdLst/>
            <a:ahLst/>
            <a:cxnLst/>
            <a:rect l="l" t="t" r="r" b="b"/>
            <a:pathLst>
              <a:path w="126037" h="45705" extrusionOk="0">
                <a:moveTo>
                  <a:pt x="38432" y="1"/>
                </a:moveTo>
                <a:lnTo>
                  <a:pt x="37873" y="113"/>
                </a:lnTo>
                <a:lnTo>
                  <a:pt x="37369" y="225"/>
                </a:lnTo>
                <a:lnTo>
                  <a:pt x="36866" y="393"/>
                </a:lnTo>
                <a:lnTo>
                  <a:pt x="36362" y="616"/>
                </a:lnTo>
                <a:lnTo>
                  <a:pt x="35915" y="896"/>
                </a:lnTo>
                <a:lnTo>
                  <a:pt x="35467" y="1232"/>
                </a:lnTo>
                <a:lnTo>
                  <a:pt x="35075" y="1567"/>
                </a:lnTo>
                <a:lnTo>
                  <a:pt x="34740" y="1959"/>
                </a:lnTo>
                <a:lnTo>
                  <a:pt x="34404" y="2406"/>
                </a:lnTo>
                <a:lnTo>
                  <a:pt x="34124" y="2854"/>
                </a:lnTo>
                <a:lnTo>
                  <a:pt x="33901" y="3357"/>
                </a:lnTo>
                <a:lnTo>
                  <a:pt x="33733" y="3861"/>
                </a:lnTo>
                <a:lnTo>
                  <a:pt x="33565" y="4364"/>
                </a:lnTo>
                <a:lnTo>
                  <a:pt x="33509" y="4924"/>
                </a:lnTo>
                <a:lnTo>
                  <a:pt x="33453" y="5483"/>
                </a:lnTo>
                <a:lnTo>
                  <a:pt x="33453" y="5875"/>
                </a:lnTo>
                <a:lnTo>
                  <a:pt x="33453" y="6434"/>
                </a:lnTo>
                <a:lnTo>
                  <a:pt x="33341" y="6994"/>
                </a:lnTo>
                <a:lnTo>
                  <a:pt x="33229" y="7553"/>
                </a:lnTo>
                <a:lnTo>
                  <a:pt x="33062" y="8056"/>
                </a:lnTo>
                <a:lnTo>
                  <a:pt x="32838" y="8504"/>
                </a:lnTo>
                <a:lnTo>
                  <a:pt x="32558" y="8952"/>
                </a:lnTo>
                <a:lnTo>
                  <a:pt x="32222" y="9399"/>
                </a:lnTo>
                <a:lnTo>
                  <a:pt x="31887" y="9791"/>
                </a:lnTo>
                <a:lnTo>
                  <a:pt x="31495" y="10126"/>
                </a:lnTo>
                <a:lnTo>
                  <a:pt x="31048" y="10462"/>
                </a:lnTo>
                <a:lnTo>
                  <a:pt x="30600" y="10742"/>
                </a:lnTo>
                <a:lnTo>
                  <a:pt x="30097" y="10965"/>
                </a:lnTo>
                <a:lnTo>
                  <a:pt x="29593" y="11133"/>
                </a:lnTo>
                <a:lnTo>
                  <a:pt x="29090" y="11301"/>
                </a:lnTo>
                <a:lnTo>
                  <a:pt x="28530" y="11357"/>
                </a:lnTo>
                <a:lnTo>
                  <a:pt x="27971" y="11413"/>
                </a:lnTo>
                <a:lnTo>
                  <a:pt x="4923" y="11413"/>
                </a:lnTo>
                <a:lnTo>
                  <a:pt x="4363" y="11525"/>
                </a:lnTo>
                <a:lnTo>
                  <a:pt x="3860" y="11637"/>
                </a:lnTo>
                <a:lnTo>
                  <a:pt x="3357" y="11861"/>
                </a:lnTo>
                <a:lnTo>
                  <a:pt x="2853" y="12084"/>
                </a:lnTo>
                <a:lnTo>
                  <a:pt x="2405" y="12364"/>
                </a:lnTo>
                <a:lnTo>
                  <a:pt x="2014" y="12644"/>
                </a:lnTo>
                <a:lnTo>
                  <a:pt x="1622" y="13035"/>
                </a:lnTo>
                <a:lnTo>
                  <a:pt x="1231" y="13427"/>
                </a:lnTo>
                <a:lnTo>
                  <a:pt x="895" y="13818"/>
                </a:lnTo>
                <a:lnTo>
                  <a:pt x="671" y="14266"/>
                </a:lnTo>
                <a:lnTo>
                  <a:pt x="392" y="14769"/>
                </a:lnTo>
                <a:lnTo>
                  <a:pt x="224" y="15273"/>
                </a:lnTo>
                <a:lnTo>
                  <a:pt x="112" y="15832"/>
                </a:lnTo>
                <a:lnTo>
                  <a:pt x="0" y="16336"/>
                </a:lnTo>
                <a:lnTo>
                  <a:pt x="0" y="16895"/>
                </a:lnTo>
                <a:lnTo>
                  <a:pt x="0" y="17287"/>
                </a:lnTo>
                <a:lnTo>
                  <a:pt x="0" y="17902"/>
                </a:lnTo>
                <a:lnTo>
                  <a:pt x="112" y="18406"/>
                </a:lnTo>
                <a:lnTo>
                  <a:pt x="224" y="18965"/>
                </a:lnTo>
                <a:lnTo>
                  <a:pt x="392" y="19469"/>
                </a:lnTo>
                <a:lnTo>
                  <a:pt x="671" y="19916"/>
                </a:lnTo>
                <a:lnTo>
                  <a:pt x="895" y="20420"/>
                </a:lnTo>
                <a:lnTo>
                  <a:pt x="1231" y="20811"/>
                </a:lnTo>
                <a:lnTo>
                  <a:pt x="1622" y="21203"/>
                </a:lnTo>
                <a:lnTo>
                  <a:pt x="2014" y="21594"/>
                </a:lnTo>
                <a:lnTo>
                  <a:pt x="2405" y="21874"/>
                </a:lnTo>
                <a:lnTo>
                  <a:pt x="2853" y="22154"/>
                </a:lnTo>
                <a:lnTo>
                  <a:pt x="3357" y="22377"/>
                </a:lnTo>
                <a:lnTo>
                  <a:pt x="3860" y="22601"/>
                </a:lnTo>
                <a:lnTo>
                  <a:pt x="4363" y="22713"/>
                </a:lnTo>
                <a:lnTo>
                  <a:pt x="4923" y="22825"/>
                </a:lnTo>
                <a:lnTo>
                  <a:pt x="49788" y="22825"/>
                </a:lnTo>
                <a:lnTo>
                  <a:pt x="50347" y="22881"/>
                </a:lnTo>
                <a:lnTo>
                  <a:pt x="50907" y="22937"/>
                </a:lnTo>
                <a:lnTo>
                  <a:pt x="51410" y="23105"/>
                </a:lnTo>
                <a:lnTo>
                  <a:pt x="51914" y="23273"/>
                </a:lnTo>
                <a:lnTo>
                  <a:pt x="52417" y="23496"/>
                </a:lnTo>
                <a:lnTo>
                  <a:pt x="52865" y="23776"/>
                </a:lnTo>
                <a:lnTo>
                  <a:pt x="53312" y="24112"/>
                </a:lnTo>
                <a:lnTo>
                  <a:pt x="53704" y="24447"/>
                </a:lnTo>
                <a:lnTo>
                  <a:pt x="54040" y="24839"/>
                </a:lnTo>
                <a:lnTo>
                  <a:pt x="54375" y="25286"/>
                </a:lnTo>
                <a:lnTo>
                  <a:pt x="54655" y="25734"/>
                </a:lnTo>
                <a:lnTo>
                  <a:pt x="54879" y="26181"/>
                </a:lnTo>
                <a:lnTo>
                  <a:pt x="55047" y="26685"/>
                </a:lnTo>
                <a:lnTo>
                  <a:pt x="55158" y="27244"/>
                </a:lnTo>
                <a:lnTo>
                  <a:pt x="55270" y="27804"/>
                </a:lnTo>
                <a:lnTo>
                  <a:pt x="55270" y="28363"/>
                </a:lnTo>
                <a:lnTo>
                  <a:pt x="55270" y="28755"/>
                </a:lnTo>
                <a:lnTo>
                  <a:pt x="55270" y="29314"/>
                </a:lnTo>
                <a:lnTo>
                  <a:pt x="55158" y="29874"/>
                </a:lnTo>
                <a:lnTo>
                  <a:pt x="55047" y="30377"/>
                </a:lnTo>
                <a:lnTo>
                  <a:pt x="54879" y="30881"/>
                </a:lnTo>
                <a:lnTo>
                  <a:pt x="54655" y="31384"/>
                </a:lnTo>
                <a:lnTo>
                  <a:pt x="54375" y="31832"/>
                </a:lnTo>
                <a:lnTo>
                  <a:pt x="54040" y="32223"/>
                </a:lnTo>
                <a:lnTo>
                  <a:pt x="53704" y="32615"/>
                </a:lnTo>
                <a:lnTo>
                  <a:pt x="53312" y="33006"/>
                </a:lnTo>
                <a:lnTo>
                  <a:pt x="52865" y="33286"/>
                </a:lnTo>
                <a:lnTo>
                  <a:pt x="52417" y="33566"/>
                </a:lnTo>
                <a:lnTo>
                  <a:pt x="51914" y="33845"/>
                </a:lnTo>
                <a:lnTo>
                  <a:pt x="51410" y="34013"/>
                </a:lnTo>
                <a:lnTo>
                  <a:pt x="50907" y="34125"/>
                </a:lnTo>
                <a:lnTo>
                  <a:pt x="50347" y="34237"/>
                </a:lnTo>
                <a:lnTo>
                  <a:pt x="23048" y="34237"/>
                </a:lnTo>
                <a:lnTo>
                  <a:pt x="22489" y="34293"/>
                </a:lnTo>
                <a:lnTo>
                  <a:pt x="21929" y="34349"/>
                </a:lnTo>
                <a:lnTo>
                  <a:pt x="21370" y="34517"/>
                </a:lnTo>
                <a:lnTo>
                  <a:pt x="20866" y="34685"/>
                </a:lnTo>
                <a:lnTo>
                  <a:pt x="20419" y="34908"/>
                </a:lnTo>
                <a:lnTo>
                  <a:pt x="19915" y="35188"/>
                </a:lnTo>
                <a:lnTo>
                  <a:pt x="19524" y="35524"/>
                </a:lnTo>
                <a:lnTo>
                  <a:pt x="19132" y="35859"/>
                </a:lnTo>
                <a:lnTo>
                  <a:pt x="18796" y="36251"/>
                </a:lnTo>
                <a:lnTo>
                  <a:pt x="18461" y="36698"/>
                </a:lnTo>
                <a:lnTo>
                  <a:pt x="18181" y="37146"/>
                </a:lnTo>
                <a:lnTo>
                  <a:pt x="17957" y="37649"/>
                </a:lnTo>
                <a:lnTo>
                  <a:pt x="17734" y="38153"/>
                </a:lnTo>
                <a:lnTo>
                  <a:pt x="17622" y="38656"/>
                </a:lnTo>
                <a:lnTo>
                  <a:pt x="17510" y="39216"/>
                </a:lnTo>
                <a:lnTo>
                  <a:pt x="17510" y="39775"/>
                </a:lnTo>
                <a:lnTo>
                  <a:pt x="17510" y="40167"/>
                </a:lnTo>
                <a:lnTo>
                  <a:pt x="17510" y="40726"/>
                </a:lnTo>
                <a:lnTo>
                  <a:pt x="17622" y="41286"/>
                </a:lnTo>
                <a:lnTo>
                  <a:pt x="17734" y="41789"/>
                </a:lnTo>
                <a:lnTo>
                  <a:pt x="17957" y="42293"/>
                </a:lnTo>
                <a:lnTo>
                  <a:pt x="18181" y="42796"/>
                </a:lnTo>
                <a:lnTo>
                  <a:pt x="18461" y="43244"/>
                </a:lnTo>
                <a:lnTo>
                  <a:pt x="18796" y="43691"/>
                </a:lnTo>
                <a:lnTo>
                  <a:pt x="19132" y="44083"/>
                </a:lnTo>
                <a:lnTo>
                  <a:pt x="19524" y="44418"/>
                </a:lnTo>
                <a:lnTo>
                  <a:pt x="19915" y="44754"/>
                </a:lnTo>
                <a:lnTo>
                  <a:pt x="20419" y="45034"/>
                </a:lnTo>
                <a:lnTo>
                  <a:pt x="20866" y="45257"/>
                </a:lnTo>
                <a:lnTo>
                  <a:pt x="21370" y="45425"/>
                </a:lnTo>
                <a:lnTo>
                  <a:pt x="21929" y="45593"/>
                </a:lnTo>
                <a:lnTo>
                  <a:pt x="22489" y="45649"/>
                </a:lnTo>
                <a:lnTo>
                  <a:pt x="23048" y="45705"/>
                </a:lnTo>
                <a:lnTo>
                  <a:pt x="107016" y="45705"/>
                </a:lnTo>
                <a:lnTo>
                  <a:pt x="107632" y="45649"/>
                </a:lnTo>
                <a:lnTo>
                  <a:pt x="108135" y="45593"/>
                </a:lnTo>
                <a:lnTo>
                  <a:pt x="108695" y="45425"/>
                </a:lnTo>
                <a:lnTo>
                  <a:pt x="109198" y="45257"/>
                </a:lnTo>
                <a:lnTo>
                  <a:pt x="109646" y="45034"/>
                </a:lnTo>
                <a:lnTo>
                  <a:pt x="110149" y="44754"/>
                </a:lnTo>
                <a:lnTo>
                  <a:pt x="110541" y="44418"/>
                </a:lnTo>
                <a:lnTo>
                  <a:pt x="110932" y="44083"/>
                </a:lnTo>
                <a:lnTo>
                  <a:pt x="111324" y="43691"/>
                </a:lnTo>
                <a:lnTo>
                  <a:pt x="111604" y="43244"/>
                </a:lnTo>
                <a:lnTo>
                  <a:pt x="111883" y="42796"/>
                </a:lnTo>
                <a:lnTo>
                  <a:pt x="112107" y="42293"/>
                </a:lnTo>
                <a:lnTo>
                  <a:pt x="112331" y="41789"/>
                </a:lnTo>
                <a:lnTo>
                  <a:pt x="112443" y="41286"/>
                </a:lnTo>
                <a:lnTo>
                  <a:pt x="112555" y="40726"/>
                </a:lnTo>
                <a:lnTo>
                  <a:pt x="112555" y="40167"/>
                </a:lnTo>
                <a:lnTo>
                  <a:pt x="112555" y="39775"/>
                </a:lnTo>
                <a:lnTo>
                  <a:pt x="112555" y="39216"/>
                </a:lnTo>
                <a:lnTo>
                  <a:pt x="112443" y="38656"/>
                </a:lnTo>
                <a:lnTo>
                  <a:pt x="112331" y="38153"/>
                </a:lnTo>
                <a:lnTo>
                  <a:pt x="112107" y="37649"/>
                </a:lnTo>
                <a:lnTo>
                  <a:pt x="111883" y="37146"/>
                </a:lnTo>
                <a:lnTo>
                  <a:pt x="111604" y="36698"/>
                </a:lnTo>
                <a:lnTo>
                  <a:pt x="111324" y="36251"/>
                </a:lnTo>
                <a:lnTo>
                  <a:pt x="110932" y="35859"/>
                </a:lnTo>
                <a:lnTo>
                  <a:pt x="110541" y="35524"/>
                </a:lnTo>
                <a:lnTo>
                  <a:pt x="110149" y="35188"/>
                </a:lnTo>
                <a:lnTo>
                  <a:pt x="109646" y="34908"/>
                </a:lnTo>
                <a:lnTo>
                  <a:pt x="109198" y="34685"/>
                </a:lnTo>
                <a:lnTo>
                  <a:pt x="108695" y="34517"/>
                </a:lnTo>
                <a:lnTo>
                  <a:pt x="108135" y="34349"/>
                </a:lnTo>
                <a:lnTo>
                  <a:pt x="107632" y="34293"/>
                </a:lnTo>
                <a:lnTo>
                  <a:pt x="107016" y="34237"/>
                </a:lnTo>
                <a:lnTo>
                  <a:pt x="106457" y="34237"/>
                </a:lnTo>
                <a:lnTo>
                  <a:pt x="105954" y="34125"/>
                </a:lnTo>
                <a:lnTo>
                  <a:pt x="105394" y="34013"/>
                </a:lnTo>
                <a:lnTo>
                  <a:pt x="104891" y="33845"/>
                </a:lnTo>
                <a:lnTo>
                  <a:pt x="104387" y="33566"/>
                </a:lnTo>
                <a:lnTo>
                  <a:pt x="103940" y="33286"/>
                </a:lnTo>
                <a:lnTo>
                  <a:pt x="103548" y="33006"/>
                </a:lnTo>
                <a:lnTo>
                  <a:pt x="103156" y="32615"/>
                </a:lnTo>
                <a:lnTo>
                  <a:pt x="102765" y="32223"/>
                </a:lnTo>
                <a:lnTo>
                  <a:pt x="102485" y="31832"/>
                </a:lnTo>
                <a:lnTo>
                  <a:pt x="102205" y="31384"/>
                </a:lnTo>
                <a:lnTo>
                  <a:pt x="101982" y="30881"/>
                </a:lnTo>
                <a:lnTo>
                  <a:pt x="101758" y="30377"/>
                </a:lnTo>
                <a:lnTo>
                  <a:pt x="101646" y="29874"/>
                </a:lnTo>
                <a:lnTo>
                  <a:pt x="101534" y="29314"/>
                </a:lnTo>
                <a:lnTo>
                  <a:pt x="101534" y="28755"/>
                </a:lnTo>
                <a:lnTo>
                  <a:pt x="101534" y="28363"/>
                </a:lnTo>
                <a:lnTo>
                  <a:pt x="101534" y="27804"/>
                </a:lnTo>
                <a:lnTo>
                  <a:pt x="101646" y="27244"/>
                </a:lnTo>
                <a:lnTo>
                  <a:pt x="101758" y="26685"/>
                </a:lnTo>
                <a:lnTo>
                  <a:pt x="101982" y="26181"/>
                </a:lnTo>
                <a:lnTo>
                  <a:pt x="102205" y="25734"/>
                </a:lnTo>
                <a:lnTo>
                  <a:pt x="102485" y="25286"/>
                </a:lnTo>
                <a:lnTo>
                  <a:pt x="102765" y="24839"/>
                </a:lnTo>
                <a:lnTo>
                  <a:pt x="103156" y="24447"/>
                </a:lnTo>
                <a:lnTo>
                  <a:pt x="103548" y="24112"/>
                </a:lnTo>
                <a:lnTo>
                  <a:pt x="103940" y="23776"/>
                </a:lnTo>
                <a:lnTo>
                  <a:pt x="104387" y="23496"/>
                </a:lnTo>
                <a:lnTo>
                  <a:pt x="104891" y="23273"/>
                </a:lnTo>
                <a:lnTo>
                  <a:pt x="105394" y="23105"/>
                </a:lnTo>
                <a:lnTo>
                  <a:pt x="105954" y="22937"/>
                </a:lnTo>
                <a:lnTo>
                  <a:pt x="106457" y="22881"/>
                </a:lnTo>
                <a:lnTo>
                  <a:pt x="107016" y="22825"/>
                </a:lnTo>
                <a:lnTo>
                  <a:pt x="121114" y="22825"/>
                </a:lnTo>
                <a:lnTo>
                  <a:pt x="121673" y="22713"/>
                </a:lnTo>
                <a:lnTo>
                  <a:pt x="122177" y="22601"/>
                </a:lnTo>
                <a:lnTo>
                  <a:pt x="122680" y="22377"/>
                </a:lnTo>
                <a:lnTo>
                  <a:pt x="123184" y="22154"/>
                </a:lnTo>
                <a:lnTo>
                  <a:pt x="123631" y="21874"/>
                </a:lnTo>
                <a:lnTo>
                  <a:pt x="124079" y="21594"/>
                </a:lnTo>
                <a:lnTo>
                  <a:pt x="124470" y="21203"/>
                </a:lnTo>
                <a:lnTo>
                  <a:pt x="124806" y="20811"/>
                </a:lnTo>
                <a:lnTo>
                  <a:pt x="125142" y="20420"/>
                </a:lnTo>
                <a:lnTo>
                  <a:pt x="125421" y="19916"/>
                </a:lnTo>
                <a:lnTo>
                  <a:pt x="125645" y="19469"/>
                </a:lnTo>
                <a:lnTo>
                  <a:pt x="125813" y="18965"/>
                </a:lnTo>
                <a:lnTo>
                  <a:pt x="125925" y="18406"/>
                </a:lnTo>
                <a:lnTo>
                  <a:pt x="126037" y="17902"/>
                </a:lnTo>
                <a:lnTo>
                  <a:pt x="126037" y="17287"/>
                </a:lnTo>
                <a:lnTo>
                  <a:pt x="126037" y="16895"/>
                </a:lnTo>
                <a:lnTo>
                  <a:pt x="126037" y="16336"/>
                </a:lnTo>
                <a:lnTo>
                  <a:pt x="125925" y="15832"/>
                </a:lnTo>
                <a:lnTo>
                  <a:pt x="125813" y="15273"/>
                </a:lnTo>
                <a:lnTo>
                  <a:pt x="125645" y="14769"/>
                </a:lnTo>
                <a:lnTo>
                  <a:pt x="125421" y="14266"/>
                </a:lnTo>
                <a:lnTo>
                  <a:pt x="125142" y="13818"/>
                </a:lnTo>
                <a:lnTo>
                  <a:pt x="124806" y="13427"/>
                </a:lnTo>
                <a:lnTo>
                  <a:pt x="124470" y="13035"/>
                </a:lnTo>
                <a:lnTo>
                  <a:pt x="124079" y="12644"/>
                </a:lnTo>
                <a:lnTo>
                  <a:pt x="123631" y="12364"/>
                </a:lnTo>
                <a:lnTo>
                  <a:pt x="123184" y="12084"/>
                </a:lnTo>
                <a:lnTo>
                  <a:pt x="122680" y="11861"/>
                </a:lnTo>
                <a:lnTo>
                  <a:pt x="122177" y="11637"/>
                </a:lnTo>
                <a:lnTo>
                  <a:pt x="121673" y="11525"/>
                </a:lnTo>
                <a:lnTo>
                  <a:pt x="121114" y="11413"/>
                </a:lnTo>
                <a:lnTo>
                  <a:pt x="85199" y="11413"/>
                </a:lnTo>
                <a:lnTo>
                  <a:pt x="84640" y="11357"/>
                </a:lnTo>
                <a:lnTo>
                  <a:pt x="84136" y="11301"/>
                </a:lnTo>
                <a:lnTo>
                  <a:pt x="83577" y="11133"/>
                </a:lnTo>
                <a:lnTo>
                  <a:pt x="83073" y="10965"/>
                </a:lnTo>
                <a:lnTo>
                  <a:pt x="82570" y="10742"/>
                </a:lnTo>
                <a:lnTo>
                  <a:pt x="82122" y="10462"/>
                </a:lnTo>
                <a:lnTo>
                  <a:pt x="81731" y="10126"/>
                </a:lnTo>
                <a:lnTo>
                  <a:pt x="81339" y="9791"/>
                </a:lnTo>
                <a:lnTo>
                  <a:pt x="80948" y="9399"/>
                </a:lnTo>
                <a:lnTo>
                  <a:pt x="80668" y="8952"/>
                </a:lnTo>
                <a:lnTo>
                  <a:pt x="80388" y="8504"/>
                </a:lnTo>
                <a:lnTo>
                  <a:pt x="80164" y="8056"/>
                </a:lnTo>
                <a:lnTo>
                  <a:pt x="79941" y="7553"/>
                </a:lnTo>
                <a:lnTo>
                  <a:pt x="79829" y="6994"/>
                </a:lnTo>
                <a:lnTo>
                  <a:pt x="79717" y="6434"/>
                </a:lnTo>
                <a:lnTo>
                  <a:pt x="79717" y="5875"/>
                </a:lnTo>
                <a:lnTo>
                  <a:pt x="79717" y="5483"/>
                </a:lnTo>
                <a:lnTo>
                  <a:pt x="79661" y="4924"/>
                </a:lnTo>
                <a:lnTo>
                  <a:pt x="79605" y="4364"/>
                </a:lnTo>
                <a:lnTo>
                  <a:pt x="79437" y="3861"/>
                </a:lnTo>
                <a:lnTo>
                  <a:pt x="79269" y="3357"/>
                </a:lnTo>
                <a:lnTo>
                  <a:pt x="79046" y="2854"/>
                </a:lnTo>
                <a:lnTo>
                  <a:pt x="78766" y="2406"/>
                </a:lnTo>
                <a:lnTo>
                  <a:pt x="78430" y="1959"/>
                </a:lnTo>
                <a:lnTo>
                  <a:pt x="78095" y="1567"/>
                </a:lnTo>
                <a:lnTo>
                  <a:pt x="77703" y="1232"/>
                </a:lnTo>
                <a:lnTo>
                  <a:pt x="77255" y="896"/>
                </a:lnTo>
                <a:lnTo>
                  <a:pt x="76808" y="616"/>
                </a:lnTo>
                <a:lnTo>
                  <a:pt x="76360" y="393"/>
                </a:lnTo>
                <a:lnTo>
                  <a:pt x="75857" y="225"/>
                </a:lnTo>
                <a:lnTo>
                  <a:pt x="75297" y="113"/>
                </a:lnTo>
                <a:lnTo>
                  <a:pt x="74738" y="1"/>
                </a:ln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7" name="Google Shape;2847;p39"/>
          <p:cNvGrpSpPr/>
          <p:nvPr/>
        </p:nvGrpSpPr>
        <p:grpSpPr>
          <a:xfrm>
            <a:off x="2641306" y="4244878"/>
            <a:ext cx="2073424" cy="2062629"/>
            <a:chOff x="8262230" y="2518245"/>
            <a:chExt cx="1455341" cy="1447763"/>
          </a:xfrm>
        </p:grpSpPr>
        <p:grpSp>
          <p:nvGrpSpPr>
            <p:cNvPr id="2848" name="Google Shape;2848;p39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849" name="Google Shape;2849;p39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850" name="Google Shape;2850;p3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51" name="Google Shape;2851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52" name="Google Shape;2852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53" name="Google Shape;2853;p3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54" name="Google Shape;2854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55" name="Google Shape;2855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56" name="Google Shape;2856;p3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57" name="Google Shape;2857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58" name="Google Shape;2858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59" name="Google Shape;2859;p3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60" name="Google Shape;2860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61" name="Google Shape;2861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862" name="Google Shape;2862;p39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863" name="Google Shape;2863;p3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64" name="Google Shape;2864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65" name="Google Shape;2865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66" name="Google Shape;2866;p3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67" name="Google Shape;2867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68" name="Google Shape;2868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69" name="Google Shape;2869;p3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70" name="Google Shape;2870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71" name="Google Shape;2871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72" name="Google Shape;2872;p3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73" name="Google Shape;2873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74" name="Google Shape;2874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875" name="Google Shape;2875;p39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876" name="Google Shape;2876;p39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877" name="Google Shape;2877;p3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78" name="Google Shape;2878;p3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79" name="Google Shape;2879;p3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80" name="Google Shape;2880;p3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81" name="Google Shape;2881;p39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882" name="Google Shape;2882;p3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83" name="Google Shape;2883;p3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84" name="Google Shape;2884;p3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85" name="Google Shape;2885;p3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886" name="Google Shape;2886;p39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7" name="Google Shape;2887;p39"/>
          <p:cNvGrpSpPr/>
          <p:nvPr/>
        </p:nvGrpSpPr>
        <p:grpSpPr>
          <a:xfrm>
            <a:off x="5979498" y="-290798"/>
            <a:ext cx="3008044" cy="2992382"/>
            <a:chOff x="8262230" y="2518245"/>
            <a:chExt cx="1455341" cy="1447763"/>
          </a:xfrm>
        </p:grpSpPr>
        <p:grpSp>
          <p:nvGrpSpPr>
            <p:cNvPr id="2888" name="Google Shape;2888;p39"/>
            <p:cNvGrpSpPr/>
            <p:nvPr/>
          </p:nvGrpSpPr>
          <p:grpSpPr>
            <a:xfrm>
              <a:off x="8262230" y="2518245"/>
              <a:ext cx="1455341" cy="1447763"/>
              <a:chOff x="8262230" y="2518245"/>
              <a:chExt cx="1455341" cy="1447763"/>
            </a:xfrm>
          </p:grpSpPr>
          <p:grpSp>
            <p:nvGrpSpPr>
              <p:cNvPr id="2889" name="Google Shape;2889;p39"/>
              <p:cNvGrpSpPr/>
              <p:nvPr/>
            </p:nvGrpSpPr>
            <p:grpSpPr>
              <a:xfrm>
                <a:off x="8269683" y="2518245"/>
                <a:ext cx="1447889" cy="1447763"/>
                <a:chOff x="2081419" y="1941277"/>
                <a:chExt cx="1252066" cy="1252066"/>
              </a:xfrm>
            </p:grpSpPr>
            <p:grpSp>
              <p:nvGrpSpPr>
                <p:cNvPr id="2890" name="Google Shape;2890;p3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91" name="Google Shape;2891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2" name="Google Shape;2892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93" name="Google Shape;2893;p3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894" name="Google Shape;2894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5" name="Google Shape;2895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96" name="Google Shape;2896;p3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897" name="Google Shape;2897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8" name="Google Shape;2898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899" name="Google Shape;2899;p3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900" name="Google Shape;2900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1" name="Google Shape;2901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902" name="Google Shape;2902;p39"/>
              <p:cNvGrpSpPr/>
              <p:nvPr/>
            </p:nvGrpSpPr>
            <p:grpSpPr>
              <a:xfrm>
                <a:off x="8382707" y="2644130"/>
                <a:ext cx="1199604" cy="1199479"/>
                <a:chOff x="2081419" y="1941277"/>
                <a:chExt cx="1252066" cy="1252066"/>
              </a:xfrm>
            </p:grpSpPr>
            <p:grpSp>
              <p:nvGrpSpPr>
                <p:cNvPr id="2903" name="Google Shape;2903;p39"/>
                <p:cNvGrpSpPr/>
                <p:nvPr/>
              </p:nvGrpSpPr>
              <p:grpSpPr>
                <a:xfrm>
                  <a:off x="2596850" y="1941277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904" name="Google Shape;2904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5" name="Google Shape;2905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906" name="Google Shape;2906;p39"/>
                <p:cNvGrpSpPr/>
                <p:nvPr/>
              </p:nvGrpSpPr>
              <p:grpSpPr>
                <a:xfrm rot="-5400000">
                  <a:off x="2596850" y="1945715"/>
                  <a:ext cx="221203" cy="1252066"/>
                  <a:chOff x="2596850" y="1941277"/>
                  <a:chExt cx="221203" cy="1252066"/>
                </a:xfrm>
              </p:grpSpPr>
              <p:sp>
                <p:nvSpPr>
                  <p:cNvPr id="2907" name="Google Shape;2907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08" name="Google Shape;2908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909" name="Google Shape;2909;p39"/>
                <p:cNvGrpSpPr/>
                <p:nvPr/>
              </p:nvGrpSpPr>
              <p:grpSpPr>
                <a:xfrm rot="2700000">
                  <a:off x="2605975" y="1941247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910" name="Google Shape;2910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1" name="Google Shape;2911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912" name="Google Shape;2912;p39"/>
                <p:cNvGrpSpPr/>
                <p:nvPr/>
              </p:nvGrpSpPr>
              <p:grpSpPr>
                <a:xfrm rot="-2700000">
                  <a:off x="2602803" y="1944422"/>
                  <a:ext cx="221201" cy="1252054"/>
                  <a:chOff x="2596850" y="1941277"/>
                  <a:chExt cx="221203" cy="1252066"/>
                </a:xfrm>
              </p:grpSpPr>
              <p:sp>
                <p:nvSpPr>
                  <p:cNvPr id="2913" name="Google Shape;2913;p39"/>
                  <p:cNvSpPr/>
                  <p:nvPr/>
                </p:nvSpPr>
                <p:spPr>
                  <a:xfrm>
                    <a:off x="2596850" y="1941277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4" name="Google Shape;2914;p39"/>
                  <p:cNvSpPr/>
                  <p:nvPr/>
                </p:nvSpPr>
                <p:spPr>
                  <a:xfrm rot="10800000">
                    <a:off x="2596850" y="2727765"/>
                    <a:ext cx="221203" cy="465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27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915" name="Google Shape;2915;p39"/>
              <p:cNvGrpSpPr/>
              <p:nvPr/>
            </p:nvGrpSpPr>
            <p:grpSpPr>
              <a:xfrm>
                <a:off x="8262230" y="2541348"/>
                <a:ext cx="1452228" cy="1401726"/>
                <a:chOff x="2010874" y="1887774"/>
                <a:chExt cx="1404476" cy="1355766"/>
              </a:xfrm>
            </p:grpSpPr>
            <p:grpSp>
              <p:nvGrpSpPr>
                <p:cNvPr id="2916" name="Google Shape;2916;p39"/>
                <p:cNvGrpSpPr/>
                <p:nvPr/>
              </p:nvGrpSpPr>
              <p:grpSpPr>
                <a:xfrm>
                  <a:off x="2648375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917" name="Google Shape;2917;p3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8" name="Google Shape;2918;p3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19" name="Google Shape;2919;p3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0" name="Google Shape;2920;p3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921" name="Google Shape;2921;p39"/>
                <p:cNvGrpSpPr/>
                <p:nvPr/>
              </p:nvGrpSpPr>
              <p:grpSpPr>
                <a:xfrm flipH="1">
                  <a:off x="2010874" y="1887774"/>
                  <a:ext cx="766975" cy="1355766"/>
                  <a:chOff x="2644280" y="1843913"/>
                  <a:chExt cx="816713" cy="1443686"/>
                </a:xfrm>
              </p:grpSpPr>
              <p:sp>
                <p:nvSpPr>
                  <p:cNvPr id="2922" name="Google Shape;2922;p39"/>
                  <p:cNvSpPr/>
                  <p:nvPr/>
                </p:nvSpPr>
                <p:spPr>
                  <a:xfrm rot="1360119">
                    <a:off x="2744030" y="1874195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3" name="Google Shape;2923;p39"/>
                  <p:cNvSpPr/>
                  <p:nvPr/>
                </p:nvSpPr>
                <p:spPr>
                  <a:xfrm rot="4172295">
                    <a:off x="3009537" y="2110411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4" name="Google Shape;2924;p39"/>
                  <p:cNvSpPr/>
                  <p:nvPr/>
                </p:nvSpPr>
                <p:spPr>
                  <a:xfrm rot="9439881" flipH="1">
                    <a:off x="2744030" y="2685191"/>
                    <a:ext cx="271825" cy="572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25" name="Google Shape;2925;p39"/>
                  <p:cNvSpPr/>
                  <p:nvPr/>
                </p:nvSpPr>
                <p:spPr>
                  <a:xfrm rot="6627705" flipH="1">
                    <a:off x="3009537" y="2448953"/>
                    <a:ext cx="271836" cy="572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7" h="29797" extrusionOk="0">
                        <a:moveTo>
                          <a:pt x="6451" y="1"/>
                        </a:moveTo>
                        <a:lnTo>
                          <a:pt x="5709" y="115"/>
                        </a:lnTo>
                        <a:lnTo>
                          <a:pt x="5024" y="286"/>
                        </a:lnTo>
                        <a:lnTo>
                          <a:pt x="4396" y="514"/>
                        </a:lnTo>
                        <a:lnTo>
                          <a:pt x="3768" y="800"/>
                        </a:lnTo>
                        <a:lnTo>
                          <a:pt x="3197" y="1199"/>
                        </a:lnTo>
                        <a:lnTo>
                          <a:pt x="2626" y="1713"/>
                        </a:lnTo>
                        <a:lnTo>
                          <a:pt x="2112" y="2284"/>
                        </a:lnTo>
                        <a:lnTo>
                          <a:pt x="1656" y="2969"/>
                        </a:lnTo>
                        <a:lnTo>
                          <a:pt x="1256" y="3711"/>
                        </a:lnTo>
                        <a:lnTo>
                          <a:pt x="914" y="4567"/>
                        </a:lnTo>
                        <a:lnTo>
                          <a:pt x="571" y="5595"/>
                        </a:lnTo>
                        <a:lnTo>
                          <a:pt x="343" y="6679"/>
                        </a:lnTo>
                        <a:lnTo>
                          <a:pt x="172" y="7878"/>
                        </a:lnTo>
                        <a:lnTo>
                          <a:pt x="58" y="9191"/>
                        </a:lnTo>
                        <a:lnTo>
                          <a:pt x="0" y="10618"/>
                        </a:lnTo>
                        <a:lnTo>
                          <a:pt x="0" y="12159"/>
                        </a:lnTo>
                        <a:lnTo>
                          <a:pt x="115" y="13757"/>
                        </a:lnTo>
                        <a:lnTo>
                          <a:pt x="286" y="15356"/>
                        </a:lnTo>
                        <a:lnTo>
                          <a:pt x="514" y="17011"/>
                        </a:lnTo>
                        <a:lnTo>
                          <a:pt x="800" y="18609"/>
                        </a:lnTo>
                        <a:lnTo>
                          <a:pt x="1142" y="20207"/>
                        </a:lnTo>
                        <a:lnTo>
                          <a:pt x="1542" y="21749"/>
                        </a:lnTo>
                        <a:lnTo>
                          <a:pt x="1998" y="23233"/>
                        </a:lnTo>
                        <a:lnTo>
                          <a:pt x="2455" y="24603"/>
                        </a:lnTo>
                        <a:lnTo>
                          <a:pt x="3026" y="25858"/>
                        </a:lnTo>
                        <a:lnTo>
                          <a:pt x="3597" y="26943"/>
                        </a:lnTo>
                        <a:lnTo>
                          <a:pt x="4167" y="27913"/>
                        </a:lnTo>
                        <a:lnTo>
                          <a:pt x="4510" y="28370"/>
                        </a:lnTo>
                        <a:lnTo>
                          <a:pt x="4852" y="28712"/>
                        </a:lnTo>
                        <a:lnTo>
                          <a:pt x="5138" y="29055"/>
                        </a:lnTo>
                        <a:lnTo>
                          <a:pt x="5480" y="29283"/>
                        </a:lnTo>
                        <a:lnTo>
                          <a:pt x="5823" y="29512"/>
                        </a:lnTo>
                        <a:lnTo>
                          <a:pt x="6222" y="29683"/>
                        </a:lnTo>
                        <a:lnTo>
                          <a:pt x="6565" y="29797"/>
                        </a:lnTo>
                        <a:lnTo>
                          <a:pt x="7307" y="29797"/>
                        </a:lnTo>
                        <a:lnTo>
                          <a:pt x="7649" y="29683"/>
                        </a:lnTo>
                        <a:lnTo>
                          <a:pt x="7992" y="29512"/>
                        </a:lnTo>
                        <a:lnTo>
                          <a:pt x="8334" y="29340"/>
                        </a:lnTo>
                        <a:lnTo>
                          <a:pt x="8677" y="29055"/>
                        </a:lnTo>
                        <a:lnTo>
                          <a:pt x="9019" y="28770"/>
                        </a:lnTo>
                        <a:lnTo>
                          <a:pt x="9362" y="28370"/>
                        </a:lnTo>
                        <a:lnTo>
                          <a:pt x="9704" y="27970"/>
                        </a:lnTo>
                        <a:lnTo>
                          <a:pt x="10332" y="27000"/>
                        </a:lnTo>
                        <a:lnTo>
                          <a:pt x="10903" y="25915"/>
                        </a:lnTo>
                        <a:lnTo>
                          <a:pt x="11474" y="24660"/>
                        </a:lnTo>
                        <a:lnTo>
                          <a:pt x="11988" y="23290"/>
                        </a:lnTo>
                        <a:lnTo>
                          <a:pt x="12444" y="21863"/>
                        </a:lnTo>
                        <a:lnTo>
                          <a:pt x="12844" y="20322"/>
                        </a:lnTo>
                        <a:lnTo>
                          <a:pt x="13243" y="18723"/>
                        </a:lnTo>
                        <a:lnTo>
                          <a:pt x="13529" y="17125"/>
                        </a:lnTo>
                        <a:lnTo>
                          <a:pt x="13757" y="15470"/>
                        </a:lnTo>
                        <a:lnTo>
                          <a:pt x="13985" y="13871"/>
                        </a:lnTo>
                        <a:lnTo>
                          <a:pt x="14100" y="12273"/>
                        </a:lnTo>
                        <a:lnTo>
                          <a:pt x="14157" y="10732"/>
                        </a:lnTo>
                        <a:lnTo>
                          <a:pt x="14100" y="9305"/>
                        </a:lnTo>
                        <a:lnTo>
                          <a:pt x="13985" y="7992"/>
                        </a:lnTo>
                        <a:lnTo>
                          <a:pt x="13871" y="6736"/>
                        </a:lnTo>
                        <a:lnTo>
                          <a:pt x="13643" y="5652"/>
                        </a:lnTo>
                        <a:lnTo>
                          <a:pt x="13357" y="4681"/>
                        </a:lnTo>
                        <a:lnTo>
                          <a:pt x="12958" y="3825"/>
                        </a:lnTo>
                        <a:lnTo>
                          <a:pt x="12558" y="3026"/>
                        </a:lnTo>
                        <a:lnTo>
                          <a:pt x="12159" y="2341"/>
                        </a:lnTo>
                        <a:lnTo>
                          <a:pt x="11645" y="1770"/>
                        </a:lnTo>
                        <a:lnTo>
                          <a:pt x="11074" y="1314"/>
                        </a:lnTo>
                        <a:lnTo>
                          <a:pt x="10503" y="857"/>
                        </a:lnTo>
                        <a:lnTo>
                          <a:pt x="9876" y="572"/>
                        </a:lnTo>
                        <a:lnTo>
                          <a:pt x="9248" y="286"/>
                        </a:lnTo>
                        <a:lnTo>
                          <a:pt x="8563" y="115"/>
                        </a:lnTo>
                        <a:lnTo>
                          <a:pt x="7878" y="58"/>
                        </a:lnTo>
                        <a:lnTo>
                          <a:pt x="7136" y="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1"/>
                      </a:gs>
                      <a:gs pos="23000">
                        <a:schemeClr val="accent1"/>
                      </a:gs>
                      <a:gs pos="66000">
                        <a:schemeClr val="accent6"/>
                      </a:gs>
                      <a:gs pos="100000">
                        <a:schemeClr val="accent5"/>
                      </a:gs>
                    </a:gsLst>
                    <a:lin ang="5400012" scaled="0"/>
                  </a:gradFill>
                  <a:ln>
                    <a:noFill/>
                  </a:ln>
                  <a:effectLst>
                    <a:outerShdw blurRad="85725" algn="bl" rotWithShape="0">
                      <a:schemeClr val="accent2">
                        <a:alpha val="42000"/>
                      </a:schemeClr>
                    </a:outerShdw>
                  </a:effectLst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926" name="Google Shape;2926;p39"/>
            <p:cNvSpPr/>
            <p:nvPr/>
          </p:nvSpPr>
          <p:spPr>
            <a:xfrm>
              <a:off x="8740298" y="2994197"/>
              <a:ext cx="496085" cy="495982"/>
            </a:xfrm>
            <a:custGeom>
              <a:avLst/>
              <a:gdLst/>
              <a:ahLst/>
              <a:cxnLst/>
              <a:rect l="l" t="t" r="r" b="b"/>
              <a:pathLst>
                <a:path w="41306" h="41306" extrusionOk="0">
                  <a:moveTo>
                    <a:pt x="20188" y="1"/>
                  </a:moveTo>
                  <a:lnTo>
                    <a:pt x="19172" y="43"/>
                  </a:lnTo>
                  <a:lnTo>
                    <a:pt x="18156" y="128"/>
                  </a:lnTo>
                  <a:lnTo>
                    <a:pt x="17140" y="297"/>
                  </a:lnTo>
                  <a:lnTo>
                    <a:pt x="16125" y="466"/>
                  </a:lnTo>
                  <a:lnTo>
                    <a:pt x="15151" y="720"/>
                  </a:lnTo>
                  <a:lnTo>
                    <a:pt x="14136" y="1017"/>
                  </a:lnTo>
                  <a:lnTo>
                    <a:pt x="13162" y="1397"/>
                  </a:lnTo>
                  <a:lnTo>
                    <a:pt x="12189" y="1821"/>
                  </a:lnTo>
                  <a:lnTo>
                    <a:pt x="11216" y="2244"/>
                  </a:lnTo>
                  <a:lnTo>
                    <a:pt x="10284" y="2752"/>
                  </a:lnTo>
                  <a:lnTo>
                    <a:pt x="9396" y="3302"/>
                  </a:lnTo>
                  <a:lnTo>
                    <a:pt x="8549" y="3894"/>
                  </a:lnTo>
                  <a:lnTo>
                    <a:pt x="7745" y="4529"/>
                  </a:lnTo>
                  <a:lnTo>
                    <a:pt x="6941" y="5164"/>
                  </a:lnTo>
                  <a:lnTo>
                    <a:pt x="6222" y="5841"/>
                  </a:lnTo>
                  <a:lnTo>
                    <a:pt x="5502" y="6603"/>
                  </a:lnTo>
                  <a:lnTo>
                    <a:pt x="4825" y="7322"/>
                  </a:lnTo>
                  <a:lnTo>
                    <a:pt x="4233" y="8126"/>
                  </a:lnTo>
                  <a:lnTo>
                    <a:pt x="3640" y="8930"/>
                  </a:lnTo>
                  <a:lnTo>
                    <a:pt x="3090" y="9777"/>
                  </a:lnTo>
                  <a:lnTo>
                    <a:pt x="2582" y="10623"/>
                  </a:lnTo>
                  <a:lnTo>
                    <a:pt x="2117" y="11512"/>
                  </a:lnTo>
                  <a:lnTo>
                    <a:pt x="1693" y="12401"/>
                  </a:lnTo>
                  <a:lnTo>
                    <a:pt x="1312" y="13332"/>
                  </a:lnTo>
                  <a:lnTo>
                    <a:pt x="1016" y="14263"/>
                  </a:lnTo>
                  <a:lnTo>
                    <a:pt x="720" y="15194"/>
                  </a:lnTo>
                  <a:lnTo>
                    <a:pt x="466" y="16167"/>
                  </a:lnTo>
                  <a:lnTo>
                    <a:pt x="297" y="17141"/>
                  </a:lnTo>
                  <a:lnTo>
                    <a:pt x="127" y="18114"/>
                  </a:lnTo>
                  <a:lnTo>
                    <a:pt x="43" y="19130"/>
                  </a:lnTo>
                  <a:lnTo>
                    <a:pt x="1" y="20103"/>
                  </a:lnTo>
                  <a:lnTo>
                    <a:pt x="1" y="21119"/>
                  </a:lnTo>
                  <a:lnTo>
                    <a:pt x="43" y="22135"/>
                  </a:lnTo>
                  <a:lnTo>
                    <a:pt x="127" y="23150"/>
                  </a:lnTo>
                  <a:lnTo>
                    <a:pt x="297" y="24166"/>
                  </a:lnTo>
                  <a:lnTo>
                    <a:pt x="466" y="25139"/>
                  </a:lnTo>
                  <a:lnTo>
                    <a:pt x="720" y="26155"/>
                  </a:lnTo>
                  <a:lnTo>
                    <a:pt x="1016" y="27171"/>
                  </a:lnTo>
                  <a:lnTo>
                    <a:pt x="1397" y="28144"/>
                  </a:lnTo>
                  <a:lnTo>
                    <a:pt x="1820" y="29117"/>
                  </a:lnTo>
                  <a:lnTo>
                    <a:pt x="2244" y="30091"/>
                  </a:lnTo>
                  <a:lnTo>
                    <a:pt x="2751" y="31022"/>
                  </a:lnTo>
                  <a:lnTo>
                    <a:pt x="3302" y="31911"/>
                  </a:lnTo>
                  <a:lnTo>
                    <a:pt x="3894" y="32757"/>
                  </a:lnTo>
                  <a:lnTo>
                    <a:pt x="4529" y="33561"/>
                  </a:lnTo>
                  <a:lnTo>
                    <a:pt x="5164" y="34365"/>
                  </a:lnTo>
                  <a:lnTo>
                    <a:pt x="5841" y="35085"/>
                  </a:lnTo>
                  <a:lnTo>
                    <a:pt x="6560" y="35804"/>
                  </a:lnTo>
                  <a:lnTo>
                    <a:pt x="7322" y="36439"/>
                  </a:lnTo>
                  <a:lnTo>
                    <a:pt x="8126" y="37074"/>
                  </a:lnTo>
                  <a:lnTo>
                    <a:pt x="8930" y="37666"/>
                  </a:lnTo>
                  <a:lnTo>
                    <a:pt x="9777" y="38216"/>
                  </a:lnTo>
                  <a:lnTo>
                    <a:pt x="10623" y="38724"/>
                  </a:lnTo>
                  <a:lnTo>
                    <a:pt x="11512" y="39190"/>
                  </a:lnTo>
                  <a:lnTo>
                    <a:pt x="12401" y="39571"/>
                  </a:lnTo>
                  <a:lnTo>
                    <a:pt x="13332" y="39951"/>
                  </a:lnTo>
                  <a:lnTo>
                    <a:pt x="14263" y="40290"/>
                  </a:lnTo>
                  <a:lnTo>
                    <a:pt x="15194" y="40586"/>
                  </a:lnTo>
                  <a:lnTo>
                    <a:pt x="16167" y="40798"/>
                  </a:lnTo>
                  <a:lnTo>
                    <a:pt x="17140" y="41009"/>
                  </a:lnTo>
                  <a:lnTo>
                    <a:pt x="18114" y="41179"/>
                  </a:lnTo>
                  <a:lnTo>
                    <a:pt x="19130" y="41263"/>
                  </a:lnTo>
                  <a:lnTo>
                    <a:pt x="20103" y="41306"/>
                  </a:lnTo>
                  <a:lnTo>
                    <a:pt x="21119" y="41306"/>
                  </a:lnTo>
                  <a:lnTo>
                    <a:pt x="22134" y="41263"/>
                  </a:lnTo>
                  <a:lnTo>
                    <a:pt x="23150" y="41179"/>
                  </a:lnTo>
                  <a:lnTo>
                    <a:pt x="24123" y="41009"/>
                  </a:lnTo>
                  <a:lnTo>
                    <a:pt x="25139" y="40798"/>
                  </a:lnTo>
                  <a:lnTo>
                    <a:pt x="26155" y="40586"/>
                  </a:lnTo>
                  <a:lnTo>
                    <a:pt x="27128" y="40248"/>
                  </a:lnTo>
                  <a:lnTo>
                    <a:pt x="28144" y="39909"/>
                  </a:lnTo>
                  <a:lnTo>
                    <a:pt x="29117" y="39486"/>
                  </a:lnTo>
                  <a:lnTo>
                    <a:pt x="30091" y="39020"/>
                  </a:lnTo>
                  <a:lnTo>
                    <a:pt x="31022" y="38513"/>
                  </a:lnTo>
                  <a:lnTo>
                    <a:pt x="31910" y="38005"/>
                  </a:lnTo>
                  <a:lnTo>
                    <a:pt x="32757" y="37412"/>
                  </a:lnTo>
                  <a:lnTo>
                    <a:pt x="33561" y="36777"/>
                  </a:lnTo>
                  <a:lnTo>
                    <a:pt x="34323" y="36143"/>
                  </a:lnTo>
                  <a:lnTo>
                    <a:pt x="35084" y="35423"/>
                  </a:lnTo>
                  <a:lnTo>
                    <a:pt x="35804" y="34704"/>
                  </a:lnTo>
                  <a:lnTo>
                    <a:pt x="36439" y="33942"/>
                  </a:lnTo>
                  <a:lnTo>
                    <a:pt x="37074" y="33180"/>
                  </a:lnTo>
                  <a:lnTo>
                    <a:pt x="37666" y="32376"/>
                  </a:lnTo>
                  <a:lnTo>
                    <a:pt x="38216" y="31530"/>
                  </a:lnTo>
                  <a:lnTo>
                    <a:pt x="38724" y="30683"/>
                  </a:lnTo>
                  <a:lnTo>
                    <a:pt x="39190" y="29795"/>
                  </a:lnTo>
                  <a:lnTo>
                    <a:pt x="39570" y="28906"/>
                  </a:lnTo>
                  <a:lnTo>
                    <a:pt x="39951" y="27975"/>
                  </a:lnTo>
                  <a:lnTo>
                    <a:pt x="40290" y="27044"/>
                  </a:lnTo>
                  <a:lnTo>
                    <a:pt x="40586" y="26113"/>
                  </a:lnTo>
                  <a:lnTo>
                    <a:pt x="40798" y="25139"/>
                  </a:lnTo>
                  <a:lnTo>
                    <a:pt x="41009" y="24166"/>
                  </a:lnTo>
                  <a:lnTo>
                    <a:pt x="41136" y="23193"/>
                  </a:lnTo>
                  <a:lnTo>
                    <a:pt x="41263" y="22177"/>
                  </a:lnTo>
                  <a:lnTo>
                    <a:pt x="41306" y="21161"/>
                  </a:lnTo>
                  <a:lnTo>
                    <a:pt x="41306" y="20188"/>
                  </a:lnTo>
                  <a:lnTo>
                    <a:pt x="41263" y="19172"/>
                  </a:lnTo>
                  <a:lnTo>
                    <a:pt x="41179" y="18156"/>
                  </a:lnTo>
                  <a:lnTo>
                    <a:pt x="41009" y="17141"/>
                  </a:lnTo>
                  <a:lnTo>
                    <a:pt x="40798" y="16125"/>
                  </a:lnTo>
                  <a:lnTo>
                    <a:pt x="40544" y="15152"/>
                  </a:lnTo>
                  <a:lnTo>
                    <a:pt x="40248" y="14136"/>
                  </a:lnTo>
                  <a:lnTo>
                    <a:pt x="39909" y="13163"/>
                  </a:lnTo>
                  <a:lnTo>
                    <a:pt x="39486" y="12189"/>
                  </a:lnTo>
                  <a:lnTo>
                    <a:pt x="39020" y="11216"/>
                  </a:lnTo>
                  <a:lnTo>
                    <a:pt x="38512" y="10285"/>
                  </a:lnTo>
                  <a:lnTo>
                    <a:pt x="37962" y="9396"/>
                  </a:lnTo>
                  <a:lnTo>
                    <a:pt x="37412" y="8550"/>
                  </a:lnTo>
                  <a:lnTo>
                    <a:pt x="36777" y="7746"/>
                  </a:lnTo>
                  <a:lnTo>
                    <a:pt x="36142" y="6941"/>
                  </a:lnTo>
                  <a:lnTo>
                    <a:pt x="35423" y="6222"/>
                  </a:lnTo>
                  <a:lnTo>
                    <a:pt x="34704" y="5503"/>
                  </a:lnTo>
                  <a:lnTo>
                    <a:pt x="33942" y="4825"/>
                  </a:lnTo>
                  <a:lnTo>
                    <a:pt x="33180" y="4233"/>
                  </a:lnTo>
                  <a:lnTo>
                    <a:pt x="32376" y="3640"/>
                  </a:lnTo>
                  <a:lnTo>
                    <a:pt x="31530" y="3090"/>
                  </a:lnTo>
                  <a:lnTo>
                    <a:pt x="30683" y="2582"/>
                  </a:lnTo>
                  <a:lnTo>
                    <a:pt x="29794" y="2117"/>
                  </a:lnTo>
                  <a:lnTo>
                    <a:pt x="28906" y="1694"/>
                  </a:lnTo>
                  <a:lnTo>
                    <a:pt x="27975" y="1313"/>
                  </a:lnTo>
                  <a:lnTo>
                    <a:pt x="27044" y="1017"/>
                  </a:lnTo>
                  <a:lnTo>
                    <a:pt x="26112" y="720"/>
                  </a:lnTo>
                  <a:lnTo>
                    <a:pt x="25139" y="466"/>
                  </a:lnTo>
                  <a:lnTo>
                    <a:pt x="24166" y="297"/>
                  </a:lnTo>
                  <a:lnTo>
                    <a:pt x="23150" y="128"/>
                  </a:lnTo>
                  <a:lnTo>
                    <a:pt x="22177" y="43"/>
                  </a:lnTo>
                  <a:lnTo>
                    <a:pt x="2116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5725" algn="bl" rotWithShape="0">
                <a:schemeClr val="accent2">
                  <a:alpha val="6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Far East Floral Style Personal Organizer by Slidesgo">
  <a:themeElements>
    <a:clrScheme name="Simple Light">
      <a:dk1>
        <a:srgbClr val="6C4138"/>
      </a:dk1>
      <a:lt1>
        <a:srgbClr val="E4B594"/>
      </a:lt1>
      <a:dk2>
        <a:srgbClr val="FAF3EE"/>
      </a:dk2>
      <a:lt2>
        <a:srgbClr val="F0E0D9"/>
      </a:lt2>
      <a:accent1>
        <a:srgbClr val="FDE1DA"/>
      </a:accent1>
      <a:accent2>
        <a:srgbClr val="F49684"/>
      </a:accent2>
      <a:accent3>
        <a:srgbClr val="EB8EA5"/>
      </a:accent3>
      <a:accent4>
        <a:srgbClr val="FEDCE2"/>
      </a:accent4>
      <a:accent5>
        <a:srgbClr val="F9BCAF"/>
      </a:accent5>
      <a:accent6>
        <a:srgbClr val="FAC8BD"/>
      </a:accent6>
      <a:hlink>
        <a:srgbClr val="6C41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310</Words>
  <Application>Microsoft Office PowerPoint</Application>
  <PresentationFormat>عرض على الشاشة (16:9)</PresentationFormat>
  <Paragraphs>70</Paragraphs>
  <Slides>13</Slides>
  <Notes>13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22" baseType="lpstr">
      <vt:lpstr>DM Serif Text</vt:lpstr>
      <vt:lpstr>Assistant</vt:lpstr>
      <vt:lpstr>Arial</vt:lpstr>
      <vt:lpstr>Amasis MT Pro Medium</vt:lpstr>
      <vt:lpstr>Montserrat</vt:lpstr>
      <vt:lpstr>Proxima Nova Light</vt:lpstr>
      <vt:lpstr>Congenial</vt:lpstr>
      <vt:lpstr>Amasis MT Pro</vt:lpstr>
      <vt:lpstr>Far East Floral Style Personal Organizer by Slidesgo</vt:lpstr>
      <vt:lpstr>Unit1  Big Changes  Writing</vt:lpstr>
      <vt:lpstr>02</vt:lpstr>
      <vt:lpstr>عرض تقديمي في PowerPoint</vt:lpstr>
      <vt:lpstr>عرض تقديمي في PowerPoint</vt:lpstr>
      <vt:lpstr>عرض تقديمي في PowerPoint</vt:lpstr>
      <vt:lpstr>Using Capital Letters!</vt:lpstr>
      <vt:lpstr>عرض تقديمي في PowerPoint</vt:lpstr>
      <vt:lpstr>Read the text and compare with your ideas. Underline new information</vt:lpstr>
      <vt:lpstr>Open</vt:lpstr>
      <vt:lpstr>عرض تقديمي في PowerPoint</vt:lpstr>
      <vt:lpstr>عرض تقديمي في PowerPoint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Unit1  Big Changes  Writing</dc:title>
  <dc:creator>ام الوليد</dc:creator>
  <cp:lastModifiedBy>انتصار العبيدالله</cp:lastModifiedBy>
  <cp:revision>3</cp:revision>
  <dcterms:modified xsi:type="dcterms:W3CDTF">2023-08-30T21:42:12Z</dcterms:modified>
</cp:coreProperties>
</file>