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3" r:id="rId7"/>
    <p:sldId id="262" r:id="rId8"/>
    <p:sldId id="264" r:id="rId9"/>
    <p:sldId id="267" r:id="rId10"/>
    <p:sldId id="265" r:id="rId11"/>
    <p:sldId id="266" r:id="rId12"/>
    <p:sldId id="268" r:id="rId13"/>
    <p:sldId id="269" r:id="rId14"/>
    <p:sldId id="270" r:id="rId15"/>
    <p:sldId id="275" r:id="rId16"/>
    <p:sldId id="271" r:id="rId17"/>
    <p:sldId id="272" r:id="rId18"/>
    <p:sldId id="273" r:id="rId19"/>
    <p:sldId id="274" r:id="rId20"/>
    <p:sldId id="276" r:id="rId21"/>
    <p:sldId id="277" r:id="rId22"/>
    <p:sldId id="278" r:id="rId23"/>
    <p:sldId id="279" r:id="rId24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CFF1"/>
    <a:srgbClr val="B889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85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8D54B4E-E18E-405C-BAA5-E4DBB85975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EBA521E8-B0C5-4B51-B31C-45F8D95E72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2DC5C21-14FC-49F3-A117-20A3F9054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0D8BD-8B1B-4A37-9045-8519B1157B56}" type="datetimeFigureOut">
              <a:rPr lang="ar-SA" smtClean="0"/>
              <a:t>12/05/44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3FC26B6-96B9-406D-B59A-43ADC36FE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AADF2D0-21ED-4095-9C89-086F16B668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FD51C-36C0-411C-9AFF-0EADF84F266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525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98D45E7-07C8-43F5-B4D8-56163936C5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67AD48A8-9C4F-45B4-892E-0D84754DB8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49B8180-7ACB-4458-84EA-061111596E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0D8BD-8B1B-4A37-9045-8519B1157B56}" type="datetimeFigureOut">
              <a:rPr lang="ar-SA" smtClean="0"/>
              <a:t>12/05/44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23A89CA-15BF-49A7-A0A2-FB61C035E2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C793BE1-33FB-46DE-8ECA-51DD743F4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FD51C-36C0-411C-9AFF-0EADF84F266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59818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F2AE84FE-2499-417B-BE04-E5B3889D193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A48C2368-AE46-4558-8AE7-684AEF5B1C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C3E904B-095C-4A93-991D-41E1A40BA0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0D8BD-8B1B-4A37-9045-8519B1157B56}" type="datetimeFigureOut">
              <a:rPr lang="ar-SA" smtClean="0"/>
              <a:t>12/05/44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511F36D-9C86-49C7-A1A2-24954E4509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DB0AB2C-AF01-4576-9051-A6FBD52D4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FD51C-36C0-411C-9AFF-0EADF84F266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06254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40040BE-1717-4655-A40C-7FB72D94E5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BFEB503-BD6E-4ADD-AE28-37C4824AD0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2686FF1-DC9C-41AB-8AA3-7B1670D3E4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0D8BD-8B1B-4A37-9045-8519B1157B56}" type="datetimeFigureOut">
              <a:rPr lang="ar-SA" smtClean="0"/>
              <a:t>12/05/44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939240B-230E-44E6-87FA-B5D6D5CCB4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700A616-915B-403C-A65F-C6E8597CE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FD51C-36C0-411C-9AFF-0EADF84F266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68361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FD23E19-ABB4-497D-B687-F783F0A21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C93785E0-7F95-4AB1-A90E-C8A173FE26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3798519-CD2B-464E-9EDC-9567E2EA69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0D8BD-8B1B-4A37-9045-8519B1157B56}" type="datetimeFigureOut">
              <a:rPr lang="ar-SA" smtClean="0"/>
              <a:t>12/05/44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C3E582B-B232-42F5-9155-983E06679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45AD085-B7E6-4F73-B32C-3517F4E4D0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FD51C-36C0-411C-9AFF-0EADF84F266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38352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C1C4F57-BA86-4D17-A60A-535FBAD429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F300A74-D7F0-4FD1-AECC-88D7B3C54A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A8CCB32F-8648-40C8-8206-7CCA20E45E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F4ADD0FB-BA3F-41F3-9592-3CC6D6B3AF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0D8BD-8B1B-4A37-9045-8519B1157B56}" type="datetimeFigureOut">
              <a:rPr lang="ar-SA" smtClean="0"/>
              <a:t>12/05/44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79B90FB5-C84D-4803-A5F2-B6F3DD96BA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7E59F639-8627-4B71-883D-CB69A7877E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FD51C-36C0-411C-9AFF-0EADF84F266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9660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0A3B959-0215-42BD-959A-BA06645292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092D13F0-9A25-4433-89A1-F8BAAEB823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24B96495-002D-45DC-90A6-8F941E54E3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DAC2B65F-44B6-4032-9D67-0418F0E1B3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54D1E417-2ACD-4F88-BD0D-F7D35C0D74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34515A74-55B2-4725-A85F-C40D9D6630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0D8BD-8B1B-4A37-9045-8519B1157B56}" type="datetimeFigureOut">
              <a:rPr lang="ar-SA" smtClean="0"/>
              <a:t>12/05/44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989037E5-A8FE-4AFF-B766-9CF793253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71CB17CD-B9B5-4CB2-9141-91FF63EB9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FD51C-36C0-411C-9AFF-0EADF84F266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44472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6153533-59A0-4E5A-B922-02FBD146B8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1E90C354-2951-437B-9592-0D35BD6159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0D8BD-8B1B-4A37-9045-8519B1157B56}" type="datetimeFigureOut">
              <a:rPr lang="ar-SA" smtClean="0"/>
              <a:t>12/05/44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1770A0AE-3A8B-4D71-8555-47285DA05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B5264C1A-54C0-4D58-B288-D983F6F1E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FD51C-36C0-411C-9AFF-0EADF84F266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16818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DD75B0EB-6E07-43AC-9A91-903083C054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0D8BD-8B1B-4A37-9045-8519B1157B56}" type="datetimeFigureOut">
              <a:rPr lang="ar-SA" smtClean="0"/>
              <a:t>12/05/44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E27EAF88-1604-437E-9F52-0934643B4C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8F2991A6-81E2-4673-A72A-E410286D6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FD51C-36C0-411C-9AFF-0EADF84F266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21839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683C009-3B97-4F22-9B1C-8792764D4C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B53FCC7-F952-439F-8CC7-9A2E86FB30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8384D680-B768-4B99-9780-4B4CD42D36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3CAB211-5B45-4CF2-8F3A-3EF414868C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0D8BD-8B1B-4A37-9045-8519B1157B56}" type="datetimeFigureOut">
              <a:rPr lang="ar-SA" smtClean="0"/>
              <a:t>12/05/44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E34C4A85-4A64-4C4B-BB56-749C8A9EB6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C3A32F42-52A3-4246-AA6D-A88D56DBF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FD51C-36C0-411C-9AFF-0EADF84F266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60011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3C5DCE8-2985-4072-9682-6F75A01DEC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09E51096-5CF7-468C-850C-3C3AB4F85B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FD737ACD-857A-4CA2-919D-2CEA0FCEE7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66E6D42B-73B7-4641-99AE-9897A72C3F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0D8BD-8B1B-4A37-9045-8519B1157B56}" type="datetimeFigureOut">
              <a:rPr lang="ar-SA" smtClean="0"/>
              <a:t>12/05/44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35351F1F-BC8A-4E26-9435-1BE12363F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CA35781-DB77-4781-B210-7147EE0C2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FD51C-36C0-411C-9AFF-0EADF84F266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70754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0C6F2C84-672C-4951-9005-B6253EE8BD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1CCBBDF-A39B-44F4-A5D3-FF7ECC6AC2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42AFFF5-38B3-4357-9840-EC6BB2D9E5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20D8BD-8B1B-4A37-9045-8519B1157B56}" type="datetimeFigureOut">
              <a:rPr lang="ar-SA" smtClean="0"/>
              <a:t>12/05/44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44F12AD-CEDD-4680-BAD2-CB35BA2AC7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F6622DB-36A6-4447-89B5-09612D932A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0FD51C-36C0-411C-9AFF-0EADF84F266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86688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microsoft.com/office/2007/relationships/hdphoto" Target="../media/hdphoto1.wdp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0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3.png"/><Relationship Id="rId4" Type="http://schemas.openxmlformats.org/officeDocument/2006/relationships/image" Target="../media/image3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6.png"/><Relationship Id="rId4" Type="http://schemas.openxmlformats.org/officeDocument/2006/relationships/image" Target="../media/image3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7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8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1.png"/><Relationship Id="rId5" Type="http://schemas.openxmlformats.org/officeDocument/2006/relationships/image" Target="../media/image40.png"/><Relationship Id="rId4" Type="http://schemas.openxmlformats.org/officeDocument/2006/relationships/image" Target="../media/image39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>
            <a:extLst>
              <a:ext uri="{FF2B5EF4-FFF2-40B4-BE49-F238E27FC236}">
                <a16:creationId xmlns:a16="http://schemas.microsoft.com/office/drawing/2014/main" id="{BC66FC34-0667-4EE9-BFEE-443912FAED47}"/>
              </a:ext>
            </a:extLst>
          </p:cNvPr>
          <p:cNvSpPr/>
          <p:nvPr/>
        </p:nvSpPr>
        <p:spPr>
          <a:xfrm>
            <a:off x="0" y="-29497"/>
            <a:ext cx="5943600" cy="242455"/>
          </a:xfrm>
          <a:prstGeom prst="rect">
            <a:avLst/>
          </a:prstGeom>
          <a:solidFill>
            <a:srgbClr val="2B6E8E"/>
          </a:solidFill>
          <a:ln>
            <a:solidFill>
              <a:srgbClr val="25407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814"/>
          </a:p>
        </p:txBody>
      </p:sp>
      <p:sp>
        <p:nvSpPr>
          <p:cNvPr id="5" name="مستطيل: زوايا قطرية مستديرة 4">
            <a:extLst>
              <a:ext uri="{FF2B5EF4-FFF2-40B4-BE49-F238E27FC236}">
                <a16:creationId xmlns:a16="http://schemas.microsoft.com/office/drawing/2014/main" id="{C42ABA24-C3F6-47C2-8D57-3D366A9213AF}"/>
              </a:ext>
            </a:extLst>
          </p:cNvPr>
          <p:cNvSpPr/>
          <p:nvPr/>
        </p:nvSpPr>
        <p:spPr>
          <a:xfrm>
            <a:off x="0" y="242455"/>
            <a:ext cx="235974" cy="3813351"/>
          </a:xfrm>
          <a:prstGeom prst="round2DiagRect">
            <a:avLst/>
          </a:prstGeom>
          <a:solidFill>
            <a:srgbClr val="2B6E8E"/>
          </a:solidFill>
          <a:ln>
            <a:solidFill>
              <a:srgbClr val="25407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: زوايا قطرية مستديرة 6">
            <a:extLst>
              <a:ext uri="{FF2B5EF4-FFF2-40B4-BE49-F238E27FC236}">
                <a16:creationId xmlns:a16="http://schemas.microsoft.com/office/drawing/2014/main" id="{0853C59B-5F0C-4E99-A884-85DCE4CB4364}"/>
              </a:ext>
            </a:extLst>
          </p:cNvPr>
          <p:cNvSpPr/>
          <p:nvPr/>
        </p:nvSpPr>
        <p:spPr>
          <a:xfrm>
            <a:off x="11956026" y="3040515"/>
            <a:ext cx="235974" cy="3813351"/>
          </a:xfrm>
          <a:prstGeom prst="round2Diag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D946EB3F-0251-4561-8813-28384A0A0DB1}"/>
              </a:ext>
            </a:extLst>
          </p:cNvPr>
          <p:cNvSpPr/>
          <p:nvPr/>
        </p:nvSpPr>
        <p:spPr>
          <a:xfrm>
            <a:off x="6012426" y="6611411"/>
            <a:ext cx="5943600" cy="24245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814"/>
          </a:p>
        </p:txBody>
      </p:sp>
      <p:pic>
        <p:nvPicPr>
          <p:cNvPr id="11" name="صورة 10">
            <a:extLst>
              <a:ext uri="{FF2B5EF4-FFF2-40B4-BE49-F238E27FC236}">
                <a16:creationId xmlns:a16="http://schemas.microsoft.com/office/drawing/2014/main" id="{3BEBE569-529B-439E-B3F3-1A572B30A3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279923"/>
            <a:ext cx="1578077" cy="1578077"/>
          </a:xfrm>
          <a:prstGeom prst="rect">
            <a:avLst/>
          </a:prstGeom>
        </p:spPr>
      </p:pic>
      <p:sp>
        <p:nvSpPr>
          <p:cNvPr id="12" name="مربع نص 11">
            <a:extLst>
              <a:ext uri="{FF2B5EF4-FFF2-40B4-BE49-F238E27FC236}">
                <a16:creationId xmlns:a16="http://schemas.microsoft.com/office/drawing/2014/main" id="{5A148364-418E-4201-AC3F-0729D50F4511}"/>
              </a:ext>
            </a:extLst>
          </p:cNvPr>
          <p:cNvSpPr txBox="1"/>
          <p:nvPr/>
        </p:nvSpPr>
        <p:spPr>
          <a:xfrm>
            <a:off x="818535" y="6363306"/>
            <a:ext cx="314140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@hameedah2045</a:t>
            </a:r>
            <a:endParaRPr lang="ar-SA" dirty="0">
              <a:solidFill>
                <a:srgbClr val="0070C0"/>
              </a:solidFill>
            </a:endParaRPr>
          </a:p>
        </p:txBody>
      </p:sp>
      <p:pic>
        <p:nvPicPr>
          <p:cNvPr id="13" name="Picture 2">
            <a:extLst>
              <a:ext uri="{FF2B5EF4-FFF2-40B4-BE49-F238E27FC236}">
                <a16:creationId xmlns:a16="http://schemas.microsoft.com/office/drawing/2014/main" id="{854AFFA8-5494-4BA2-ABDE-D5676381AC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8077" y="6299263"/>
            <a:ext cx="781745" cy="497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مستطيل مستدير الزوايا">
            <a:extLst>
              <a:ext uri="{FF2B5EF4-FFF2-40B4-BE49-F238E27FC236}">
                <a16:creationId xmlns:a16="http://schemas.microsoft.com/office/drawing/2014/main" id="{D2C6BAAB-7014-455B-8FA3-930D2FD351B8}"/>
              </a:ext>
            </a:extLst>
          </p:cNvPr>
          <p:cNvSpPr/>
          <p:nvPr/>
        </p:nvSpPr>
        <p:spPr>
          <a:xfrm>
            <a:off x="3959941" y="2302799"/>
            <a:ext cx="5082060" cy="1932470"/>
          </a:xfrm>
          <a:prstGeom prst="roundRect">
            <a:avLst>
              <a:gd name="adj" fmla="val 9765"/>
            </a:avLst>
          </a:prstGeom>
          <a:solidFill>
            <a:srgbClr val="2B6E8E"/>
          </a:solidFill>
          <a:ln w="12700">
            <a:miter lim="400000"/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15" name="مستطيل مستدير الزوايا">
            <a:extLst>
              <a:ext uri="{FF2B5EF4-FFF2-40B4-BE49-F238E27FC236}">
                <a16:creationId xmlns:a16="http://schemas.microsoft.com/office/drawing/2014/main" id="{92EA5CD2-9649-42AF-B601-98F052123DE0}"/>
              </a:ext>
            </a:extLst>
          </p:cNvPr>
          <p:cNvSpPr/>
          <p:nvPr/>
        </p:nvSpPr>
        <p:spPr>
          <a:xfrm>
            <a:off x="3731801" y="2139550"/>
            <a:ext cx="5066392" cy="1828289"/>
          </a:xfrm>
          <a:prstGeom prst="roundRect">
            <a:avLst>
              <a:gd name="adj" fmla="val 10321"/>
            </a:avLst>
          </a:prstGeom>
          <a:solidFill>
            <a:schemeClr val="bg1"/>
          </a:solidFill>
          <a:ln w="38100">
            <a:solidFill>
              <a:srgbClr val="254071"/>
            </a:solidFill>
            <a:prstDash val="sysDot"/>
          </a:ln>
        </p:spPr>
        <p:txBody>
          <a:bodyPr lIns="0" tIns="0" rIns="0" bIns="0"/>
          <a:lstStyle/>
          <a:p>
            <a:endParaRPr/>
          </a:p>
        </p:txBody>
      </p:sp>
      <p:pic>
        <p:nvPicPr>
          <p:cNvPr id="16" name="Google Shape;792;p29" descr="Google Shape;792;p29">
            <a:extLst>
              <a:ext uri="{FF2B5EF4-FFF2-40B4-BE49-F238E27FC236}">
                <a16:creationId xmlns:a16="http://schemas.microsoft.com/office/drawing/2014/main" id="{0B6CD1BB-8F91-440E-B4B1-92A63435C77E}"/>
              </a:ext>
            </a:extLst>
          </p:cNvPr>
          <p:cNvPicPr>
            <a:picLocks/>
          </p:cNvPicPr>
          <p:nvPr/>
        </p:nvPicPr>
        <p:blipFill>
          <a:blip r:embed="rId4"/>
          <a:stretch>
            <a:fillRect/>
          </a:stretch>
        </p:blipFill>
        <p:spPr>
          <a:xfrm>
            <a:off x="2713208" y="950001"/>
            <a:ext cx="6765583" cy="771685"/>
          </a:xfrm>
          <a:prstGeom prst="rect">
            <a:avLst/>
          </a:prstGeom>
          <a:effectLst>
            <a:outerShdw blurRad="508000" dist="25400" dir="5400000" rotWithShape="0">
              <a:schemeClr val="accent6"/>
            </a:outerShdw>
          </a:effectLst>
        </p:spPr>
      </p:pic>
      <p:sp>
        <p:nvSpPr>
          <p:cNvPr id="17" name="مربع نص 16">
            <a:extLst>
              <a:ext uri="{FF2B5EF4-FFF2-40B4-BE49-F238E27FC236}">
                <a16:creationId xmlns:a16="http://schemas.microsoft.com/office/drawing/2014/main" id="{0E40F429-E6D2-40F6-BE9E-FD7EF7D42D7E}"/>
              </a:ext>
            </a:extLst>
          </p:cNvPr>
          <p:cNvSpPr txBox="1"/>
          <p:nvPr/>
        </p:nvSpPr>
        <p:spPr>
          <a:xfrm>
            <a:off x="4777160" y="2671335"/>
            <a:ext cx="3343952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5400" dirty="0">
                <a:cs typeface="PT Bold Heading" panose="02010400000000000000" pitchFamily="2" charset="-78"/>
              </a:rPr>
              <a:t>زوايا المثلث </a:t>
            </a:r>
          </a:p>
        </p:txBody>
      </p:sp>
    </p:spTree>
    <p:extLst>
      <p:ext uri="{BB962C8B-B14F-4D97-AF65-F5344CB8AC3E}">
        <p14:creationId xmlns:p14="http://schemas.microsoft.com/office/powerpoint/2010/main" val="2321508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>
            <a:extLst>
              <a:ext uri="{FF2B5EF4-FFF2-40B4-BE49-F238E27FC236}">
                <a16:creationId xmlns:a16="http://schemas.microsoft.com/office/drawing/2014/main" id="{BC66FC34-0667-4EE9-BFEE-443912FAED47}"/>
              </a:ext>
            </a:extLst>
          </p:cNvPr>
          <p:cNvSpPr/>
          <p:nvPr/>
        </p:nvSpPr>
        <p:spPr>
          <a:xfrm>
            <a:off x="0" y="-29497"/>
            <a:ext cx="5943600" cy="242455"/>
          </a:xfrm>
          <a:prstGeom prst="rect">
            <a:avLst/>
          </a:prstGeom>
          <a:solidFill>
            <a:srgbClr val="2B6E8E"/>
          </a:solidFill>
          <a:ln>
            <a:solidFill>
              <a:srgbClr val="25407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814"/>
          </a:p>
        </p:txBody>
      </p:sp>
      <p:sp>
        <p:nvSpPr>
          <p:cNvPr id="5" name="مستطيل: زوايا قطرية مستديرة 4">
            <a:extLst>
              <a:ext uri="{FF2B5EF4-FFF2-40B4-BE49-F238E27FC236}">
                <a16:creationId xmlns:a16="http://schemas.microsoft.com/office/drawing/2014/main" id="{C42ABA24-C3F6-47C2-8D57-3D366A9213AF}"/>
              </a:ext>
            </a:extLst>
          </p:cNvPr>
          <p:cNvSpPr/>
          <p:nvPr/>
        </p:nvSpPr>
        <p:spPr>
          <a:xfrm>
            <a:off x="0" y="242455"/>
            <a:ext cx="235974" cy="3813351"/>
          </a:xfrm>
          <a:prstGeom prst="round2DiagRect">
            <a:avLst/>
          </a:prstGeom>
          <a:solidFill>
            <a:srgbClr val="2B6E8E"/>
          </a:solidFill>
          <a:ln>
            <a:solidFill>
              <a:srgbClr val="25407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: زوايا قطرية مستديرة 6">
            <a:extLst>
              <a:ext uri="{FF2B5EF4-FFF2-40B4-BE49-F238E27FC236}">
                <a16:creationId xmlns:a16="http://schemas.microsoft.com/office/drawing/2014/main" id="{0853C59B-5F0C-4E99-A884-85DCE4CB4364}"/>
              </a:ext>
            </a:extLst>
          </p:cNvPr>
          <p:cNvSpPr/>
          <p:nvPr/>
        </p:nvSpPr>
        <p:spPr>
          <a:xfrm>
            <a:off x="11956026" y="3040515"/>
            <a:ext cx="235974" cy="3813351"/>
          </a:xfrm>
          <a:prstGeom prst="round2Diag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D946EB3F-0251-4561-8813-28384A0A0DB1}"/>
              </a:ext>
            </a:extLst>
          </p:cNvPr>
          <p:cNvSpPr/>
          <p:nvPr/>
        </p:nvSpPr>
        <p:spPr>
          <a:xfrm>
            <a:off x="6012426" y="6611411"/>
            <a:ext cx="5943600" cy="24245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814"/>
          </a:p>
        </p:txBody>
      </p:sp>
      <p:pic>
        <p:nvPicPr>
          <p:cNvPr id="11" name="صورة 10">
            <a:extLst>
              <a:ext uri="{FF2B5EF4-FFF2-40B4-BE49-F238E27FC236}">
                <a16:creationId xmlns:a16="http://schemas.microsoft.com/office/drawing/2014/main" id="{3BEBE569-529B-439E-B3F3-1A572B30A3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279923"/>
            <a:ext cx="1578077" cy="1578077"/>
          </a:xfrm>
          <a:prstGeom prst="rect">
            <a:avLst/>
          </a:prstGeom>
        </p:spPr>
      </p:pic>
      <p:sp>
        <p:nvSpPr>
          <p:cNvPr id="12" name="مربع نص 11">
            <a:extLst>
              <a:ext uri="{FF2B5EF4-FFF2-40B4-BE49-F238E27FC236}">
                <a16:creationId xmlns:a16="http://schemas.microsoft.com/office/drawing/2014/main" id="{5A148364-418E-4201-AC3F-0729D50F4511}"/>
              </a:ext>
            </a:extLst>
          </p:cNvPr>
          <p:cNvSpPr txBox="1"/>
          <p:nvPr/>
        </p:nvSpPr>
        <p:spPr>
          <a:xfrm>
            <a:off x="818535" y="6363306"/>
            <a:ext cx="314140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@hameedah2045</a:t>
            </a:r>
            <a:endParaRPr lang="ar-SA" dirty="0">
              <a:solidFill>
                <a:srgbClr val="0070C0"/>
              </a:solidFill>
            </a:endParaRPr>
          </a:p>
        </p:txBody>
      </p:sp>
      <p:pic>
        <p:nvPicPr>
          <p:cNvPr id="13" name="Picture 2">
            <a:extLst>
              <a:ext uri="{FF2B5EF4-FFF2-40B4-BE49-F238E27FC236}">
                <a16:creationId xmlns:a16="http://schemas.microsoft.com/office/drawing/2014/main" id="{854AFFA8-5494-4BA2-ABDE-D5676381AC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8077" y="6299263"/>
            <a:ext cx="781745" cy="497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مستطيل مستدير الزوايا">
            <a:extLst>
              <a:ext uri="{FF2B5EF4-FFF2-40B4-BE49-F238E27FC236}">
                <a16:creationId xmlns:a16="http://schemas.microsoft.com/office/drawing/2014/main" id="{D2C6BAAB-7014-455B-8FA3-930D2FD351B8}"/>
              </a:ext>
            </a:extLst>
          </p:cNvPr>
          <p:cNvSpPr/>
          <p:nvPr/>
        </p:nvSpPr>
        <p:spPr>
          <a:xfrm>
            <a:off x="8814620" y="410051"/>
            <a:ext cx="3141406" cy="737716"/>
          </a:xfrm>
          <a:prstGeom prst="roundRect">
            <a:avLst>
              <a:gd name="adj" fmla="val 9765"/>
            </a:avLst>
          </a:prstGeom>
          <a:solidFill>
            <a:srgbClr val="2B6E8E"/>
          </a:solidFill>
          <a:ln w="12700">
            <a:miter lim="400000"/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15" name="مستطيل مستدير الزوايا">
            <a:extLst>
              <a:ext uri="{FF2B5EF4-FFF2-40B4-BE49-F238E27FC236}">
                <a16:creationId xmlns:a16="http://schemas.microsoft.com/office/drawing/2014/main" id="{92EA5CD2-9649-42AF-B601-98F052123DE0}"/>
              </a:ext>
            </a:extLst>
          </p:cNvPr>
          <p:cNvSpPr/>
          <p:nvPr/>
        </p:nvSpPr>
        <p:spPr>
          <a:xfrm>
            <a:off x="8586480" y="246802"/>
            <a:ext cx="3131721" cy="697945"/>
          </a:xfrm>
          <a:prstGeom prst="roundRect">
            <a:avLst>
              <a:gd name="adj" fmla="val 10321"/>
            </a:avLst>
          </a:prstGeom>
          <a:solidFill>
            <a:schemeClr val="bg1"/>
          </a:solidFill>
          <a:ln w="38100">
            <a:solidFill>
              <a:srgbClr val="254071"/>
            </a:solidFill>
            <a:prstDash val="sysDot"/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E61D30B5-4095-4883-ADCC-570C617CE573}"/>
              </a:ext>
            </a:extLst>
          </p:cNvPr>
          <p:cNvSpPr txBox="1"/>
          <p:nvPr/>
        </p:nvSpPr>
        <p:spPr>
          <a:xfrm>
            <a:off x="8027225" y="303386"/>
            <a:ext cx="312255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dirty="0">
                <a:cs typeface="PT Bold Heading" panose="02010400000000000000" pitchFamily="2" charset="-78"/>
              </a:rPr>
              <a:t>زوايا المثلث </a:t>
            </a:r>
          </a:p>
        </p:txBody>
      </p:sp>
      <p:pic>
        <p:nvPicPr>
          <p:cNvPr id="9" name="صورة 8">
            <a:extLst>
              <a:ext uri="{FF2B5EF4-FFF2-40B4-BE49-F238E27FC236}">
                <a16:creationId xmlns:a16="http://schemas.microsoft.com/office/drawing/2014/main" id="{C2F2B4EA-17C2-45F9-8334-BC2E6B8DA0B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95438" y="1760931"/>
            <a:ext cx="10051769" cy="3741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43024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>
            <a:extLst>
              <a:ext uri="{FF2B5EF4-FFF2-40B4-BE49-F238E27FC236}">
                <a16:creationId xmlns:a16="http://schemas.microsoft.com/office/drawing/2014/main" id="{BC66FC34-0667-4EE9-BFEE-443912FAED47}"/>
              </a:ext>
            </a:extLst>
          </p:cNvPr>
          <p:cNvSpPr/>
          <p:nvPr/>
        </p:nvSpPr>
        <p:spPr>
          <a:xfrm>
            <a:off x="0" y="-29497"/>
            <a:ext cx="5943600" cy="242455"/>
          </a:xfrm>
          <a:prstGeom prst="rect">
            <a:avLst/>
          </a:prstGeom>
          <a:solidFill>
            <a:srgbClr val="2B6E8E"/>
          </a:solidFill>
          <a:ln>
            <a:solidFill>
              <a:srgbClr val="25407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814"/>
          </a:p>
        </p:txBody>
      </p:sp>
      <p:sp>
        <p:nvSpPr>
          <p:cNvPr id="5" name="مستطيل: زوايا قطرية مستديرة 4">
            <a:extLst>
              <a:ext uri="{FF2B5EF4-FFF2-40B4-BE49-F238E27FC236}">
                <a16:creationId xmlns:a16="http://schemas.microsoft.com/office/drawing/2014/main" id="{C42ABA24-C3F6-47C2-8D57-3D366A9213AF}"/>
              </a:ext>
            </a:extLst>
          </p:cNvPr>
          <p:cNvSpPr/>
          <p:nvPr/>
        </p:nvSpPr>
        <p:spPr>
          <a:xfrm>
            <a:off x="0" y="242455"/>
            <a:ext cx="235974" cy="3813351"/>
          </a:xfrm>
          <a:prstGeom prst="round2DiagRect">
            <a:avLst/>
          </a:prstGeom>
          <a:solidFill>
            <a:srgbClr val="2B6E8E"/>
          </a:solidFill>
          <a:ln>
            <a:solidFill>
              <a:srgbClr val="25407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: زوايا قطرية مستديرة 6">
            <a:extLst>
              <a:ext uri="{FF2B5EF4-FFF2-40B4-BE49-F238E27FC236}">
                <a16:creationId xmlns:a16="http://schemas.microsoft.com/office/drawing/2014/main" id="{0853C59B-5F0C-4E99-A884-85DCE4CB4364}"/>
              </a:ext>
            </a:extLst>
          </p:cNvPr>
          <p:cNvSpPr/>
          <p:nvPr/>
        </p:nvSpPr>
        <p:spPr>
          <a:xfrm>
            <a:off x="11956026" y="3040515"/>
            <a:ext cx="235974" cy="3813351"/>
          </a:xfrm>
          <a:prstGeom prst="round2Diag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D946EB3F-0251-4561-8813-28384A0A0DB1}"/>
              </a:ext>
            </a:extLst>
          </p:cNvPr>
          <p:cNvSpPr/>
          <p:nvPr/>
        </p:nvSpPr>
        <p:spPr>
          <a:xfrm>
            <a:off x="6012426" y="6611411"/>
            <a:ext cx="5943600" cy="24245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814"/>
          </a:p>
        </p:txBody>
      </p:sp>
      <p:pic>
        <p:nvPicPr>
          <p:cNvPr id="11" name="صورة 10">
            <a:extLst>
              <a:ext uri="{FF2B5EF4-FFF2-40B4-BE49-F238E27FC236}">
                <a16:creationId xmlns:a16="http://schemas.microsoft.com/office/drawing/2014/main" id="{3BEBE569-529B-439E-B3F3-1A572B30A3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279923"/>
            <a:ext cx="1578077" cy="1578077"/>
          </a:xfrm>
          <a:prstGeom prst="rect">
            <a:avLst/>
          </a:prstGeom>
        </p:spPr>
      </p:pic>
      <p:sp>
        <p:nvSpPr>
          <p:cNvPr id="12" name="مربع نص 11">
            <a:extLst>
              <a:ext uri="{FF2B5EF4-FFF2-40B4-BE49-F238E27FC236}">
                <a16:creationId xmlns:a16="http://schemas.microsoft.com/office/drawing/2014/main" id="{5A148364-418E-4201-AC3F-0729D50F4511}"/>
              </a:ext>
            </a:extLst>
          </p:cNvPr>
          <p:cNvSpPr txBox="1"/>
          <p:nvPr/>
        </p:nvSpPr>
        <p:spPr>
          <a:xfrm>
            <a:off x="818535" y="6363306"/>
            <a:ext cx="314140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@hameedah2045</a:t>
            </a:r>
            <a:endParaRPr lang="ar-SA" dirty="0">
              <a:solidFill>
                <a:srgbClr val="0070C0"/>
              </a:solidFill>
            </a:endParaRPr>
          </a:p>
        </p:txBody>
      </p:sp>
      <p:pic>
        <p:nvPicPr>
          <p:cNvPr id="13" name="Picture 2">
            <a:extLst>
              <a:ext uri="{FF2B5EF4-FFF2-40B4-BE49-F238E27FC236}">
                <a16:creationId xmlns:a16="http://schemas.microsoft.com/office/drawing/2014/main" id="{854AFFA8-5494-4BA2-ABDE-D5676381AC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8077" y="6299263"/>
            <a:ext cx="781745" cy="497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مستطيل مستدير الزوايا">
            <a:extLst>
              <a:ext uri="{FF2B5EF4-FFF2-40B4-BE49-F238E27FC236}">
                <a16:creationId xmlns:a16="http://schemas.microsoft.com/office/drawing/2014/main" id="{D2C6BAAB-7014-455B-8FA3-930D2FD351B8}"/>
              </a:ext>
            </a:extLst>
          </p:cNvPr>
          <p:cNvSpPr/>
          <p:nvPr/>
        </p:nvSpPr>
        <p:spPr>
          <a:xfrm>
            <a:off x="8814620" y="410051"/>
            <a:ext cx="3141406" cy="737716"/>
          </a:xfrm>
          <a:prstGeom prst="roundRect">
            <a:avLst>
              <a:gd name="adj" fmla="val 9765"/>
            </a:avLst>
          </a:prstGeom>
          <a:solidFill>
            <a:srgbClr val="2B6E8E"/>
          </a:solidFill>
          <a:ln w="12700">
            <a:miter lim="400000"/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15" name="مستطيل مستدير الزوايا">
            <a:extLst>
              <a:ext uri="{FF2B5EF4-FFF2-40B4-BE49-F238E27FC236}">
                <a16:creationId xmlns:a16="http://schemas.microsoft.com/office/drawing/2014/main" id="{92EA5CD2-9649-42AF-B601-98F052123DE0}"/>
              </a:ext>
            </a:extLst>
          </p:cNvPr>
          <p:cNvSpPr/>
          <p:nvPr/>
        </p:nvSpPr>
        <p:spPr>
          <a:xfrm>
            <a:off x="8586480" y="246802"/>
            <a:ext cx="3131721" cy="697945"/>
          </a:xfrm>
          <a:prstGeom prst="roundRect">
            <a:avLst>
              <a:gd name="adj" fmla="val 10321"/>
            </a:avLst>
          </a:prstGeom>
          <a:solidFill>
            <a:schemeClr val="bg1"/>
          </a:solidFill>
          <a:ln w="38100">
            <a:solidFill>
              <a:srgbClr val="254071"/>
            </a:solidFill>
            <a:prstDash val="sysDot"/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E61D30B5-4095-4883-ADCC-570C617CE573}"/>
              </a:ext>
            </a:extLst>
          </p:cNvPr>
          <p:cNvSpPr txBox="1"/>
          <p:nvPr/>
        </p:nvSpPr>
        <p:spPr>
          <a:xfrm>
            <a:off x="8027225" y="303386"/>
            <a:ext cx="312255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dirty="0">
                <a:cs typeface="PT Bold Heading" panose="02010400000000000000" pitchFamily="2" charset="-78"/>
              </a:rPr>
              <a:t>زوايا المثلث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D3B95573-760C-4DA4-B3F5-06E88FC05A2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05015" y="1211810"/>
            <a:ext cx="9749118" cy="4189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92133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>
            <a:extLst>
              <a:ext uri="{FF2B5EF4-FFF2-40B4-BE49-F238E27FC236}">
                <a16:creationId xmlns:a16="http://schemas.microsoft.com/office/drawing/2014/main" id="{BC66FC34-0667-4EE9-BFEE-443912FAED47}"/>
              </a:ext>
            </a:extLst>
          </p:cNvPr>
          <p:cNvSpPr/>
          <p:nvPr/>
        </p:nvSpPr>
        <p:spPr>
          <a:xfrm>
            <a:off x="0" y="-29497"/>
            <a:ext cx="5943600" cy="242455"/>
          </a:xfrm>
          <a:prstGeom prst="rect">
            <a:avLst/>
          </a:prstGeom>
          <a:solidFill>
            <a:srgbClr val="2B6E8E"/>
          </a:solidFill>
          <a:ln>
            <a:solidFill>
              <a:srgbClr val="25407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814"/>
          </a:p>
        </p:txBody>
      </p:sp>
      <p:sp>
        <p:nvSpPr>
          <p:cNvPr id="5" name="مستطيل: زوايا قطرية مستديرة 4">
            <a:extLst>
              <a:ext uri="{FF2B5EF4-FFF2-40B4-BE49-F238E27FC236}">
                <a16:creationId xmlns:a16="http://schemas.microsoft.com/office/drawing/2014/main" id="{C42ABA24-C3F6-47C2-8D57-3D366A9213AF}"/>
              </a:ext>
            </a:extLst>
          </p:cNvPr>
          <p:cNvSpPr/>
          <p:nvPr/>
        </p:nvSpPr>
        <p:spPr>
          <a:xfrm>
            <a:off x="0" y="242455"/>
            <a:ext cx="235974" cy="3813351"/>
          </a:xfrm>
          <a:prstGeom prst="round2DiagRect">
            <a:avLst/>
          </a:prstGeom>
          <a:solidFill>
            <a:srgbClr val="2B6E8E"/>
          </a:solidFill>
          <a:ln>
            <a:solidFill>
              <a:srgbClr val="25407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: زوايا قطرية مستديرة 6">
            <a:extLst>
              <a:ext uri="{FF2B5EF4-FFF2-40B4-BE49-F238E27FC236}">
                <a16:creationId xmlns:a16="http://schemas.microsoft.com/office/drawing/2014/main" id="{0853C59B-5F0C-4E99-A884-85DCE4CB4364}"/>
              </a:ext>
            </a:extLst>
          </p:cNvPr>
          <p:cNvSpPr/>
          <p:nvPr/>
        </p:nvSpPr>
        <p:spPr>
          <a:xfrm>
            <a:off x="11956026" y="3040515"/>
            <a:ext cx="235974" cy="3813351"/>
          </a:xfrm>
          <a:prstGeom prst="round2Diag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D946EB3F-0251-4561-8813-28384A0A0DB1}"/>
              </a:ext>
            </a:extLst>
          </p:cNvPr>
          <p:cNvSpPr/>
          <p:nvPr/>
        </p:nvSpPr>
        <p:spPr>
          <a:xfrm>
            <a:off x="6012426" y="6611411"/>
            <a:ext cx="5943600" cy="24245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814"/>
          </a:p>
        </p:txBody>
      </p:sp>
      <p:pic>
        <p:nvPicPr>
          <p:cNvPr id="11" name="صورة 10">
            <a:extLst>
              <a:ext uri="{FF2B5EF4-FFF2-40B4-BE49-F238E27FC236}">
                <a16:creationId xmlns:a16="http://schemas.microsoft.com/office/drawing/2014/main" id="{3BEBE569-529B-439E-B3F3-1A572B30A3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279923"/>
            <a:ext cx="1578077" cy="1578077"/>
          </a:xfrm>
          <a:prstGeom prst="rect">
            <a:avLst/>
          </a:prstGeom>
        </p:spPr>
      </p:pic>
      <p:sp>
        <p:nvSpPr>
          <p:cNvPr id="12" name="مربع نص 11">
            <a:extLst>
              <a:ext uri="{FF2B5EF4-FFF2-40B4-BE49-F238E27FC236}">
                <a16:creationId xmlns:a16="http://schemas.microsoft.com/office/drawing/2014/main" id="{5A148364-418E-4201-AC3F-0729D50F4511}"/>
              </a:ext>
            </a:extLst>
          </p:cNvPr>
          <p:cNvSpPr txBox="1"/>
          <p:nvPr/>
        </p:nvSpPr>
        <p:spPr>
          <a:xfrm>
            <a:off x="818535" y="6363306"/>
            <a:ext cx="314140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@hameedah2045</a:t>
            </a:r>
            <a:endParaRPr lang="ar-SA" dirty="0">
              <a:solidFill>
                <a:srgbClr val="0070C0"/>
              </a:solidFill>
            </a:endParaRPr>
          </a:p>
        </p:txBody>
      </p:sp>
      <p:pic>
        <p:nvPicPr>
          <p:cNvPr id="13" name="Picture 2">
            <a:extLst>
              <a:ext uri="{FF2B5EF4-FFF2-40B4-BE49-F238E27FC236}">
                <a16:creationId xmlns:a16="http://schemas.microsoft.com/office/drawing/2014/main" id="{854AFFA8-5494-4BA2-ABDE-D5676381AC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8077" y="6299263"/>
            <a:ext cx="781745" cy="497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مستطيل مستدير الزوايا">
            <a:extLst>
              <a:ext uri="{FF2B5EF4-FFF2-40B4-BE49-F238E27FC236}">
                <a16:creationId xmlns:a16="http://schemas.microsoft.com/office/drawing/2014/main" id="{D2C6BAAB-7014-455B-8FA3-930D2FD351B8}"/>
              </a:ext>
            </a:extLst>
          </p:cNvPr>
          <p:cNvSpPr/>
          <p:nvPr/>
        </p:nvSpPr>
        <p:spPr>
          <a:xfrm>
            <a:off x="8814620" y="410051"/>
            <a:ext cx="3141406" cy="737716"/>
          </a:xfrm>
          <a:prstGeom prst="roundRect">
            <a:avLst>
              <a:gd name="adj" fmla="val 9765"/>
            </a:avLst>
          </a:prstGeom>
          <a:solidFill>
            <a:srgbClr val="2B6E8E"/>
          </a:solidFill>
          <a:ln w="12700">
            <a:miter lim="400000"/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15" name="مستطيل مستدير الزوايا">
            <a:extLst>
              <a:ext uri="{FF2B5EF4-FFF2-40B4-BE49-F238E27FC236}">
                <a16:creationId xmlns:a16="http://schemas.microsoft.com/office/drawing/2014/main" id="{92EA5CD2-9649-42AF-B601-98F052123DE0}"/>
              </a:ext>
            </a:extLst>
          </p:cNvPr>
          <p:cNvSpPr/>
          <p:nvPr/>
        </p:nvSpPr>
        <p:spPr>
          <a:xfrm>
            <a:off x="8586480" y="246802"/>
            <a:ext cx="3131721" cy="697945"/>
          </a:xfrm>
          <a:prstGeom prst="roundRect">
            <a:avLst>
              <a:gd name="adj" fmla="val 10321"/>
            </a:avLst>
          </a:prstGeom>
          <a:solidFill>
            <a:schemeClr val="bg1"/>
          </a:solidFill>
          <a:ln w="38100">
            <a:solidFill>
              <a:srgbClr val="254071"/>
            </a:solidFill>
            <a:prstDash val="sysDot"/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E61D30B5-4095-4883-ADCC-570C617CE573}"/>
              </a:ext>
            </a:extLst>
          </p:cNvPr>
          <p:cNvSpPr txBox="1"/>
          <p:nvPr/>
        </p:nvSpPr>
        <p:spPr>
          <a:xfrm>
            <a:off x="8027225" y="303386"/>
            <a:ext cx="312255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dirty="0">
                <a:cs typeface="PT Bold Heading" panose="02010400000000000000" pitchFamily="2" charset="-78"/>
              </a:rPr>
              <a:t>زوايا المثلث </a:t>
            </a:r>
          </a:p>
        </p:txBody>
      </p:sp>
      <p:sp>
        <p:nvSpPr>
          <p:cNvPr id="16" name="شكل بيضاوي 15">
            <a:extLst>
              <a:ext uri="{FF2B5EF4-FFF2-40B4-BE49-F238E27FC236}">
                <a16:creationId xmlns:a16="http://schemas.microsoft.com/office/drawing/2014/main" id="{FA39B66C-8202-440B-A760-FA19C248FB41}"/>
              </a:ext>
            </a:extLst>
          </p:cNvPr>
          <p:cNvSpPr/>
          <p:nvPr/>
        </p:nvSpPr>
        <p:spPr>
          <a:xfrm>
            <a:off x="9889836" y="1383125"/>
            <a:ext cx="1259946" cy="54321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تحقق من فهمك ١">
            <a:extLst>
              <a:ext uri="{FF2B5EF4-FFF2-40B4-BE49-F238E27FC236}">
                <a16:creationId xmlns:a16="http://schemas.microsoft.com/office/drawing/2014/main" id="{F2A33805-46CB-48A8-90F4-834DE6C2AE36}"/>
              </a:ext>
            </a:extLst>
          </p:cNvPr>
          <p:cNvSpPr txBox="1"/>
          <p:nvPr/>
        </p:nvSpPr>
        <p:spPr>
          <a:xfrm>
            <a:off x="9726024" y="1439286"/>
            <a:ext cx="1020473" cy="43088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numCol="1" anchor="t">
            <a:spAutoFit/>
          </a:bodyPr>
          <a:lstStyle>
            <a:lvl1pPr algn="r">
              <a:defRPr sz="5600">
                <a:solidFill>
                  <a:srgbClr val="B51A00"/>
                </a:solidFill>
                <a:latin typeface="Abdo Free"/>
                <a:ea typeface="Abdo Free"/>
                <a:cs typeface="Abdo Free"/>
                <a:sym typeface="Abdo Free"/>
              </a:defRPr>
            </a:lvl1pPr>
          </a:lstStyle>
          <a:p>
            <a:pPr rtl="0">
              <a:defRPr/>
            </a:pPr>
            <a:r>
              <a:rPr lang="ar-SA" sz="2800" dirty="0"/>
              <a:t>مثال :  </a:t>
            </a:r>
            <a:endParaRPr sz="2800" dirty="0"/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54A7D168-F101-45B1-8B6C-4BD2DC8A26E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86768" y="2161692"/>
            <a:ext cx="4794915" cy="822069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816BD70E-4B3B-47DA-A3B1-77BB98858BA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31293" y="842869"/>
            <a:ext cx="3141405" cy="3009827"/>
          </a:xfrm>
          <a:prstGeom prst="rect">
            <a:avLst/>
          </a:prstGeom>
        </p:spPr>
      </p:pic>
      <p:pic>
        <p:nvPicPr>
          <p:cNvPr id="19" name="صورة 18">
            <a:extLst>
              <a:ext uri="{FF2B5EF4-FFF2-40B4-BE49-F238E27FC236}">
                <a16:creationId xmlns:a16="http://schemas.microsoft.com/office/drawing/2014/main" id="{6A649FE5-A814-4739-B21D-0E7B8C4D4A0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763359" y="1466706"/>
            <a:ext cx="3760601" cy="459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48743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>
            <a:extLst>
              <a:ext uri="{FF2B5EF4-FFF2-40B4-BE49-F238E27FC236}">
                <a16:creationId xmlns:a16="http://schemas.microsoft.com/office/drawing/2014/main" id="{BC66FC34-0667-4EE9-BFEE-443912FAED47}"/>
              </a:ext>
            </a:extLst>
          </p:cNvPr>
          <p:cNvSpPr/>
          <p:nvPr/>
        </p:nvSpPr>
        <p:spPr>
          <a:xfrm>
            <a:off x="0" y="-29497"/>
            <a:ext cx="5943600" cy="242455"/>
          </a:xfrm>
          <a:prstGeom prst="rect">
            <a:avLst/>
          </a:prstGeom>
          <a:solidFill>
            <a:srgbClr val="2B6E8E"/>
          </a:solidFill>
          <a:ln>
            <a:solidFill>
              <a:srgbClr val="25407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814"/>
          </a:p>
        </p:txBody>
      </p:sp>
      <p:sp>
        <p:nvSpPr>
          <p:cNvPr id="5" name="مستطيل: زوايا قطرية مستديرة 4">
            <a:extLst>
              <a:ext uri="{FF2B5EF4-FFF2-40B4-BE49-F238E27FC236}">
                <a16:creationId xmlns:a16="http://schemas.microsoft.com/office/drawing/2014/main" id="{C42ABA24-C3F6-47C2-8D57-3D366A9213AF}"/>
              </a:ext>
            </a:extLst>
          </p:cNvPr>
          <p:cNvSpPr/>
          <p:nvPr/>
        </p:nvSpPr>
        <p:spPr>
          <a:xfrm>
            <a:off x="0" y="242455"/>
            <a:ext cx="235974" cy="3813351"/>
          </a:xfrm>
          <a:prstGeom prst="round2DiagRect">
            <a:avLst/>
          </a:prstGeom>
          <a:solidFill>
            <a:srgbClr val="2B6E8E"/>
          </a:solidFill>
          <a:ln>
            <a:solidFill>
              <a:srgbClr val="25407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: زوايا قطرية مستديرة 6">
            <a:extLst>
              <a:ext uri="{FF2B5EF4-FFF2-40B4-BE49-F238E27FC236}">
                <a16:creationId xmlns:a16="http://schemas.microsoft.com/office/drawing/2014/main" id="{0853C59B-5F0C-4E99-A884-85DCE4CB4364}"/>
              </a:ext>
            </a:extLst>
          </p:cNvPr>
          <p:cNvSpPr/>
          <p:nvPr/>
        </p:nvSpPr>
        <p:spPr>
          <a:xfrm>
            <a:off x="11956026" y="3040515"/>
            <a:ext cx="235974" cy="3813351"/>
          </a:xfrm>
          <a:prstGeom prst="round2Diag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D946EB3F-0251-4561-8813-28384A0A0DB1}"/>
              </a:ext>
            </a:extLst>
          </p:cNvPr>
          <p:cNvSpPr/>
          <p:nvPr/>
        </p:nvSpPr>
        <p:spPr>
          <a:xfrm>
            <a:off x="6012426" y="6611411"/>
            <a:ext cx="5943600" cy="24245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814"/>
          </a:p>
        </p:txBody>
      </p:sp>
      <p:pic>
        <p:nvPicPr>
          <p:cNvPr id="11" name="صورة 10">
            <a:extLst>
              <a:ext uri="{FF2B5EF4-FFF2-40B4-BE49-F238E27FC236}">
                <a16:creationId xmlns:a16="http://schemas.microsoft.com/office/drawing/2014/main" id="{3BEBE569-529B-439E-B3F3-1A572B30A3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279923"/>
            <a:ext cx="1578077" cy="1578077"/>
          </a:xfrm>
          <a:prstGeom prst="rect">
            <a:avLst/>
          </a:prstGeom>
        </p:spPr>
      </p:pic>
      <p:sp>
        <p:nvSpPr>
          <p:cNvPr id="12" name="مربع نص 11">
            <a:extLst>
              <a:ext uri="{FF2B5EF4-FFF2-40B4-BE49-F238E27FC236}">
                <a16:creationId xmlns:a16="http://schemas.microsoft.com/office/drawing/2014/main" id="{5A148364-418E-4201-AC3F-0729D50F4511}"/>
              </a:ext>
            </a:extLst>
          </p:cNvPr>
          <p:cNvSpPr txBox="1"/>
          <p:nvPr/>
        </p:nvSpPr>
        <p:spPr>
          <a:xfrm>
            <a:off x="818535" y="6363306"/>
            <a:ext cx="314140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@hameedah2045</a:t>
            </a:r>
            <a:endParaRPr lang="ar-SA" dirty="0">
              <a:solidFill>
                <a:srgbClr val="0070C0"/>
              </a:solidFill>
            </a:endParaRPr>
          </a:p>
        </p:txBody>
      </p:sp>
      <p:pic>
        <p:nvPicPr>
          <p:cNvPr id="13" name="Picture 2">
            <a:extLst>
              <a:ext uri="{FF2B5EF4-FFF2-40B4-BE49-F238E27FC236}">
                <a16:creationId xmlns:a16="http://schemas.microsoft.com/office/drawing/2014/main" id="{854AFFA8-5494-4BA2-ABDE-D5676381AC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8077" y="6299263"/>
            <a:ext cx="781745" cy="497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مستطيل مستدير الزوايا">
            <a:extLst>
              <a:ext uri="{FF2B5EF4-FFF2-40B4-BE49-F238E27FC236}">
                <a16:creationId xmlns:a16="http://schemas.microsoft.com/office/drawing/2014/main" id="{D2C6BAAB-7014-455B-8FA3-930D2FD351B8}"/>
              </a:ext>
            </a:extLst>
          </p:cNvPr>
          <p:cNvSpPr/>
          <p:nvPr/>
        </p:nvSpPr>
        <p:spPr>
          <a:xfrm>
            <a:off x="8814620" y="410051"/>
            <a:ext cx="3141406" cy="737716"/>
          </a:xfrm>
          <a:prstGeom prst="roundRect">
            <a:avLst>
              <a:gd name="adj" fmla="val 9765"/>
            </a:avLst>
          </a:prstGeom>
          <a:solidFill>
            <a:srgbClr val="2B6E8E"/>
          </a:solidFill>
          <a:ln w="12700">
            <a:miter lim="400000"/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15" name="مستطيل مستدير الزوايا">
            <a:extLst>
              <a:ext uri="{FF2B5EF4-FFF2-40B4-BE49-F238E27FC236}">
                <a16:creationId xmlns:a16="http://schemas.microsoft.com/office/drawing/2014/main" id="{92EA5CD2-9649-42AF-B601-98F052123DE0}"/>
              </a:ext>
            </a:extLst>
          </p:cNvPr>
          <p:cNvSpPr/>
          <p:nvPr/>
        </p:nvSpPr>
        <p:spPr>
          <a:xfrm>
            <a:off x="8586480" y="246802"/>
            <a:ext cx="3131721" cy="697945"/>
          </a:xfrm>
          <a:prstGeom prst="roundRect">
            <a:avLst>
              <a:gd name="adj" fmla="val 10321"/>
            </a:avLst>
          </a:prstGeom>
          <a:solidFill>
            <a:schemeClr val="bg1"/>
          </a:solidFill>
          <a:ln w="38100">
            <a:solidFill>
              <a:srgbClr val="254071"/>
            </a:solidFill>
            <a:prstDash val="sysDot"/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E61D30B5-4095-4883-ADCC-570C617CE573}"/>
              </a:ext>
            </a:extLst>
          </p:cNvPr>
          <p:cNvSpPr txBox="1"/>
          <p:nvPr/>
        </p:nvSpPr>
        <p:spPr>
          <a:xfrm>
            <a:off x="8027225" y="303386"/>
            <a:ext cx="312255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dirty="0">
                <a:cs typeface="PT Bold Heading" panose="02010400000000000000" pitchFamily="2" charset="-78"/>
              </a:rPr>
              <a:t>زوايا المثلث </a:t>
            </a:r>
          </a:p>
        </p:txBody>
      </p:sp>
      <p:sp>
        <p:nvSpPr>
          <p:cNvPr id="23" name="شكل بيضاوي 22">
            <a:extLst>
              <a:ext uri="{FF2B5EF4-FFF2-40B4-BE49-F238E27FC236}">
                <a16:creationId xmlns:a16="http://schemas.microsoft.com/office/drawing/2014/main" id="{D6A10006-CA02-42FD-A95A-EFC9544A488F}"/>
              </a:ext>
            </a:extLst>
          </p:cNvPr>
          <p:cNvSpPr/>
          <p:nvPr/>
        </p:nvSpPr>
        <p:spPr>
          <a:xfrm>
            <a:off x="9161206" y="1338017"/>
            <a:ext cx="2448234" cy="54321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تحقق من فهمك ١">
            <a:extLst>
              <a:ext uri="{FF2B5EF4-FFF2-40B4-BE49-F238E27FC236}">
                <a16:creationId xmlns:a16="http://schemas.microsoft.com/office/drawing/2014/main" id="{5226E320-C616-44BC-9030-4454E367B18B}"/>
              </a:ext>
            </a:extLst>
          </p:cNvPr>
          <p:cNvSpPr txBox="1"/>
          <p:nvPr/>
        </p:nvSpPr>
        <p:spPr>
          <a:xfrm>
            <a:off x="8814619" y="1369197"/>
            <a:ext cx="2454317" cy="43088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numCol="1" anchor="t">
            <a:spAutoFit/>
          </a:bodyPr>
          <a:lstStyle>
            <a:lvl1pPr algn="r">
              <a:defRPr sz="5600">
                <a:solidFill>
                  <a:srgbClr val="B51A00"/>
                </a:solidFill>
                <a:latin typeface="Abdo Free"/>
                <a:ea typeface="Abdo Free"/>
                <a:cs typeface="Abdo Free"/>
                <a:sym typeface="Abdo Free"/>
              </a:defRPr>
            </a:lvl1pPr>
          </a:lstStyle>
          <a:p>
            <a:pPr rtl="0">
              <a:defRPr/>
            </a:pPr>
            <a:r>
              <a:rPr sz="2800" dirty="0" err="1"/>
              <a:t>تحقق</a:t>
            </a:r>
            <a:r>
              <a:rPr sz="2800" dirty="0"/>
              <a:t> </a:t>
            </a:r>
            <a:r>
              <a:rPr sz="2800" dirty="0" err="1"/>
              <a:t>من</a:t>
            </a:r>
            <a:r>
              <a:rPr sz="2800" dirty="0"/>
              <a:t> </a:t>
            </a:r>
            <a:r>
              <a:rPr sz="2800" dirty="0" err="1"/>
              <a:t>فهمك</a:t>
            </a:r>
            <a:endParaRPr sz="2800" dirty="0"/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82EBD633-8752-4903-8738-99F275EB8F5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38604" y="2136043"/>
            <a:ext cx="5943600" cy="1177506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594D8BFE-671B-43A2-B5D8-125C9B05BC0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21447" y="1481981"/>
            <a:ext cx="2476653" cy="1852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45578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>
            <a:extLst>
              <a:ext uri="{FF2B5EF4-FFF2-40B4-BE49-F238E27FC236}">
                <a16:creationId xmlns:a16="http://schemas.microsoft.com/office/drawing/2014/main" id="{BC66FC34-0667-4EE9-BFEE-443912FAED47}"/>
              </a:ext>
            </a:extLst>
          </p:cNvPr>
          <p:cNvSpPr/>
          <p:nvPr/>
        </p:nvSpPr>
        <p:spPr>
          <a:xfrm>
            <a:off x="0" y="-29497"/>
            <a:ext cx="5943600" cy="242455"/>
          </a:xfrm>
          <a:prstGeom prst="rect">
            <a:avLst/>
          </a:prstGeom>
          <a:solidFill>
            <a:srgbClr val="2B6E8E"/>
          </a:solidFill>
          <a:ln>
            <a:solidFill>
              <a:srgbClr val="25407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814"/>
          </a:p>
        </p:txBody>
      </p:sp>
      <p:sp>
        <p:nvSpPr>
          <p:cNvPr id="5" name="مستطيل: زوايا قطرية مستديرة 4">
            <a:extLst>
              <a:ext uri="{FF2B5EF4-FFF2-40B4-BE49-F238E27FC236}">
                <a16:creationId xmlns:a16="http://schemas.microsoft.com/office/drawing/2014/main" id="{C42ABA24-C3F6-47C2-8D57-3D366A9213AF}"/>
              </a:ext>
            </a:extLst>
          </p:cNvPr>
          <p:cNvSpPr/>
          <p:nvPr/>
        </p:nvSpPr>
        <p:spPr>
          <a:xfrm>
            <a:off x="0" y="242455"/>
            <a:ext cx="235974" cy="3813351"/>
          </a:xfrm>
          <a:prstGeom prst="round2DiagRect">
            <a:avLst/>
          </a:prstGeom>
          <a:solidFill>
            <a:srgbClr val="2B6E8E"/>
          </a:solidFill>
          <a:ln>
            <a:solidFill>
              <a:srgbClr val="25407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: زوايا قطرية مستديرة 6">
            <a:extLst>
              <a:ext uri="{FF2B5EF4-FFF2-40B4-BE49-F238E27FC236}">
                <a16:creationId xmlns:a16="http://schemas.microsoft.com/office/drawing/2014/main" id="{0853C59B-5F0C-4E99-A884-85DCE4CB4364}"/>
              </a:ext>
            </a:extLst>
          </p:cNvPr>
          <p:cNvSpPr/>
          <p:nvPr/>
        </p:nvSpPr>
        <p:spPr>
          <a:xfrm>
            <a:off x="11956026" y="3040515"/>
            <a:ext cx="235974" cy="3813351"/>
          </a:xfrm>
          <a:prstGeom prst="round2Diag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D946EB3F-0251-4561-8813-28384A0A0DB1}"/>
              </a:ext>
            </a:extLst>
          </p:cNvPr>
          <p:cNvSpPr/>
          <p:nvPr/>
        </p:nvSpPr>
        <p:spPr>
          <a:xfrm>
            <a:off x="6012426" y="6611411"/>
            <a:ext cx="5943600" cy="24245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814"/>
          </a:p>
        </p:txBody>
      </p:sp>
      <p:pic>
        <p:nvPicPr>
          <p:cNvPr id="11" name="صورة 10">
            <a:extLst>
              <a:ext uri="{FF2B5EF4-FFF2-40B4-BE49-F238E27FC236}">
                <a16:creationId xmlns:a16="http://schemas.microsoft.com/office/drawing/2014/main" id="{3BEBE569-529B-439E-B3F3-1A572B30A3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279923"/>
            <a:ext cx="1578077" cy="1578077"/>
          </a:xfrm>
          <a:prstGeom prst="rect">
            <a:avLst/>
          </a:prstGeom>
        </p:spPr>
      </p:pic>
      <p:sp>
        <p:nvSpPr>
          <p:cNvPr id="12" name="مربع نص 11">
            <a:extLst>
              <a:ext uri="{FF2B5EF4-FFF2-40B4-BE49-F238E27FC236}">
                <a16:creationId xmlns:a16="http://schemas.microsoft.com/office/drawing/2014/main" id="{5A148364-418E-4201-AC3F-0729D50F4511}"/>
              </a:ext>
            </a:extLst>
          </p:cNvPr>
          <p:cNvSpPr txBox="1"/>
          <p:nvPr/>
        </p:nvSpPr>
        <p:spPr>
          <a:xfrm>
            <a:off x="818535" y="6363306"/>
            <a:ext cx="314140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@hameedah2045</a:t>
            </a:r>
            <a:endParaRPr lang="ar-SA" dirty="0">
              <a:solidFill>
                <a:srgbClr val="0070C0"/>
              </a:solidFill>
            </a:endParaRPr>
          </a:p>
        </p:txBody>
      </p:sp>
      <p:pic>
        <p:nvPicPr>
          <p:cNvPr id="13" name="Picture 2">
            <a:extLst>
              <a:ext uri="{FF2B5EF4-FFF2-40B4-BE49-F238E27FC236}">
                <a16:creationId xmlns:a16="http://schemas.microsoft.com/office/drawing/2014/main" id="{854AFFA8-5494-4BA2-ABDE-D5676381AC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8077" y="6299263"/>
            <a:ext cx="781745" cy="497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مستطيل مستدير الزوايا">
            <a:extLst>
              <a:ext uri="{FF2B5EF4-FFF2-40B4-BE49-F238E27FC236}">
                <a16:creationId xmlns:a16="http://schemas.microsoft.com/office/drawing/2014/main" id="{D2C6BAAB-7014-455B-8FA3-930D2FD351B8}"/>
              </a:ext>
            </a:extLst>
          </p:cNvPr>
          <p:cNvSpPr/>
          <p:nvPr/>
        </p:nvSpPr>
        <p:spPr>
          <a:xfrm>
            <a:off x="8814620" y="410051"/>
            <a:ext cx="3141406" cy="737716"/>
          </a:xfrm>
          <a:prstGeom prst="roundRect">
            <a:avLst>
              <a:gd name="adj" fmla="val 9765"/>
            </a:avLst>
          </a:prstGeom>
          <a:solidFill>
            <a:srgbClr val="2B6E8E"/>
          </a:solidFill>
          <a:ln w="12700">
            <a:miter lim="400000"/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15" name="مستطيل مستدير الزوايا">
            <a:extLst>
              <a:ext uri="{FF2B5EF4-FFF2-40B4-BE49-F238E27FC236}">
                <a16:creationId xmlns:a16="http://schemas.microsoft.com/office/drawing/2014/main" id="{92EA5CD2-9649-42AF-B601-98F052123DE0}"/>
              </a:ext>
            </a:extLst>
          </p:cNvPr>
          <p:cNvSpPr/>
          <p:nvPr/>
        </p:nvSpPr>
        <p:spPr>
          <a:xfrm>
            <a:off x="8586480" y="246802"/>
            <a:ext cx="3131721" cy="697945"/>
          </a:xfrm>
          <a:prstGeom prst="roundRect">
            <a:avLst>
              <a:gd name="adj" fmla="val 10321"/>
            </a:avLst>
          </a:prstGeom>
          <a:solidFill>
            <a:schemeClr val="bg1"/>
          </a:solidFill>
          <a:ln w="38100">
            <a:solidFill>
              <a:srgbClr val="254071"/>
            </a:solidFill>
            <a:prstDash val="sysDot"/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E61D30B5-4095-4883-ADCC-570C617CE573}"/>
              </a:ext>
            </a:extLst>
          </p:cNvPr>
          <p:cNvSpPr txBox="1"/>
          <p:nvPr/>
        </p:nvSpPr>
        <p:spPr>
          <a:xfrm>
            <a:off x="8027225" y="303386"/>
            <a:ext cx="312255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dirty="0">
                <a:cs typeface="PT Bold Heading" panose="02010400000000000000" pitchFamily="2" charset="-78"/>
              </a:rPr>
              <a:t>زوايا المثلث </a:t>
            </a:r>
          </a:p>
        </p:txBody>
      </p:sp>
      <p:pic>
        <p:nvPicPr>
          <p:cNvPr id="16" name="صورة 1" descr="صورة 1">
            <a:extLst>
              <a:ext uri="{FF2B5EF4-FFF2-40B4-BE49-F238E27FC236}">
                <a16:creationId xmlns:a16="http://schemas.microsoft.com/office/drawing/2014/main" id="{AE90B854-A879-41A1-BF7F-AC500864795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0400" y="2161993"/>
            <a:ext cx="5069382" cy="2297064"/>
          </a:xfrm>
          <a:prstGeom prst="rect">
            <a:avLst/>
          </a:prstGeom>
          <a:ln w="12700">
            <a:miter lim="400000"/>
          </a:ln>
        </p:spPr>
      </p:pic>
      <p:sp>
        <p:nvSpPr>
          <p:cNvPr id="17" name="شكل بيضاوي 16">
            <a:extLst>
              <a:ext uri="{FF2B5EF4-FFF2-40B4-BE49-F238E27FC236}">
                <a16:creationId xmlns:a16="http://schemas.microsoft.com/office/drawing/2014/main" id="{8029A18F-791D-4B19-ABD1-52585F4575E0}"/>
              </a:ext>
            </a:extLst>
          </p:cNvPr>
          <p:cNvSpPr/>
          <p:nvPr/>
        </p:nvSpPr>
        <p:spPr>
          <a:xfrm>
            <a:off x="9889836" y="1383125"/>
            <a:ext cx="1259946" cy="543210"/>
          </a:xfrm>
          <a:prstGeom prst="ellipse">
            <a:avLst/>
          </a:prstGeom>
          <a:solidFill>
            <a:srgbClr val="E2CF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تحقق من فهمك ١">
            <a:extLst>
              <a:ext uri="{FF2B5EF4-FFF2-40B4-BE49-F238E27FC236}">
                <a16:creationId xmlns:a16="http://schemas.microsoft.com/office/drawing/2014/main" id="{DDB69E39-7D01-48C1-BB73-35D2ADF2210E}"/>
              </a:ext>
            </a:extLst>
          </p:cNvPr>
          <p:cNvSpPr txBox="1"/>
          <p:nvPr/>
        </p:nvSpPr>
        <p:spPr>
          <a:xfrm>
            <a:off x="9726024" y="1439286"/>
            <a:ext cx="1020473" cy="43088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numCol="1" anchor="t">
            <a:spAutoFit/>
          </a:bodyPr>
          <a:lstStyle>
            <a:lvl1pPr algn="r">
              <a:defRPr sz="5600">
                <a:solidFill>
                  <a:srgbClr val="B51A00"/>
                </a:solidFill>
                <a:latin typeface="Abdo Free"/>
                <a:ea typeface="Abdo Free"/>
                <a:cs typeface="Abdo Free"/>
                <a:sym typeface="Abdo Free"/>
              </a:defRPr>
            </a:lvl1pPr>
          </a:lstStyle>
          <a:p>
            <a:pPr rtl="0">
              <a:defRPr/>
            </a:pPr>
            <a:r>
              <a:rPr lang="ar-SA" sz="2800" dirty="0">
                <a:solidFill>
                  <a:srgbClr val="C00000"/>
                </a:solidFill>
              </a:rPr>
              <a:t>تأكد :  </a:t>
            </a:r>
            <a:endParaRPr sz="2800" dirty="0">
              <a:solidFill>
                <a:srgbClr val="C00000"/>
              </a:solidFill>
            </a:endParaRPr>
          </a:p>
        </p:txBody>
      </p:sp>
      <p:pic>
        <p:nvPicPr>
          <p:cNvPr id="20" name="صورة 2" descr="صورة 2">
            <a:extLst>
              <a:ext uri="{FF2B5EF4-FFF2-40B4-BE49-F238E27FC236}">
                <a16:creationId xmlns:a16="http://schemas.microsoft.com/office/drawing/2014/main" id="{B82E19B9-B8A4-4EE7-953B-DE97DCA84208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r="5183" b="15354"/>
          <a:stretch/>
        </p:blipFill>
        <p:spPr>
          <a:xfrm>
            <a:off x="1799602" y="2166522"/>
            <a:ext cx="3824090" cy="146158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32607781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>
            <a:extLst>
              <a:ext uri="{FF2B5EF4-FFF2-40B4-BE49-F238E27FC236}">
                <a16:creationId xmlns:a16="http://schemas.microsoft.com/office/drawing/2014/main" id="{BC66FC34-0667-4EE9-BFEE-443912FAED47}"/>
              </a:ext>
            </a:extLst>
          </p:cNvPr>
          <p:cNvSpPr/>
          <p:nvPr/>
        </p:nvSpPr>
        <p:spPr>
          <a:xfrm>
            <a:off x="0" y="-29497"/>
            <a:ext cx="5943600" cy="242455"/>
          </a:xfrm>
          <a:prstGeom prst="rect">
            <a:avLst/>
          </a:prstGeom>
          <a:solidFill>
            <a:srgbClr val="2B6E8E"/>
          </a:solidFill>
          <a:ln>
            <a:solidFill>
              <a:srgbClr val="25407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814"/>
          </a:p>
        </p:txBody>
      </p:sp>
      <p:sp>
        <p:nvSpPr>
          <p:cNvPr id="5" name="مستطيل: زوايا قطرية مستديرة 4">
            <a:extLst>
              <a:ext uri="{FF2B5EF4-FFF2-40B4-BE49-F238E27FC236}">
                <a16:creationId xmlns:a16="http://schemas.microsoft.com/office/drawing/2014/main" id="{C42ABA24-C3F6-47C2-8D57-3D366A9213AF}"/>
              </a:ext>
            </a:extLst>
          </p:cNvPr>
          <p:cNvSpPr/>
          <p:nvPr/>
        </p:nvSpPr>
        <p:spPr>
          <a:xfrm>
            <a:off x="0" y="242455"/>
            <a:ext cx="235974" cy="3813351"/>
          </a:xfrm>
          <a:prstGeom prst="round2DiagRect">
            <a:avLst/>
          </a:prstGeom>
          <a:solidFill>
            <a:srgbClr val="2B6E8E"/>
          </a:solidFill>
          <a:ln>
            <a:solidFill>
              <a:srgbClr val="25407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: زوايا قطرية مستديرة 6">
            <a:extLst>
              <a:ext uri="{FF2B5EF4-FFF2-40B4-BE49-F238E27FC236}">
                <a16:creationId xmlns:a16="http://schemas.microsoft.com/office/drawing/2014/main" id="{0853C59B-5F0C-4E99-A884-85DCE4CB4364}"/>
              </a:ext>
            </a:extLst>
          </p:cNvPr>
          <p:cNvSpPr/>
          <p:nvPr/>
        </p:nvSpPr>
        <p:spPr>
          <a:xfrm>
            <a:off x="11956026" y="3040515"/>
            <a:ext cx="235974" cy="3813351"/>
          </a:xfrm>
          <a:prstGeom prst="round2Diag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D946EB3F-0251-4561-8813-28384A0A0DB1}"/>
              </a:ext>
            </a:extLst>
          </p:cNvPr>
          <p:cNvSpPr/>
          <p:nvPr/>
        </p:nvSpPr>
        <p:spPr>
          <a:xfrm>
            <a:off x="6012426" y="6611411"/>
            <a:ext cx="5943600" cy="24245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814"/>
          </a:p>
        </p:txBody>
      </p:sp>
      <p:pic>
        <p:nvPicPr>
          <p:cNvPr id="11" name="صورة 10">
            <a:extLst>
              <a:ext uri="{FF2B5EF4-FFF2-40B4-BE49-F238E27FC236}">
                <a16:creationId xmlns:a16="http://schemas.microsoft.com/office/drawing/2014/main" id="{3BEBE569-529B-439E-B3F3-1A572B30A3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279923"/>
            <a:ext cx="1578077" cy="1578077"/>
          </a:xfrm>
          <a:prstGeom prst="rect">
            <a:avLst/>
          </a:prstGeom>
        </p:spPr>
      </p:pic>
      <p:sp>
        <p:nvSpPr>
          <p:cNvPr id="12" name="مربع نص 11">
            <a:extLst>
              <a:ext uri="{FF2B5EF4-FFF2-40B4-BE49-F238E27FC236}">
                <a16:creationId xmlns:a16="http://schemas.microsoft.com/office/drawing/2014/main" id="{5A148364-418E-4201-AC3F-0729D50F4511}"/>
              </a:ext>
            </a:extLst>
          </p:cNvPr>
          <p:cNvSpPr txBox="1"/>
          <p:nvPr/>
        </p:nvSpPr>
        <p:spPr>
          <a:xfrm>
            <a:off x="818535" y="6363306"/>
            <a:ext cx="314140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@hameedah2045</a:t>
            </a:r>
            <a:endParaRPr lang="ar-SA" dirty="0">
              <a:solidFill>
                <a:srgbClr val="0070C0"/>
              </a:solidFill>
            </a:endParaRPr>
          </a:p>
        </p:txBody>
      </p:sp>
      <p:pic>
        <p:nvPicPr>
          <p:cNvPr id="13" name="Picture 2">
            <a:extLst>
              <a:ext uri="{FF2B5EF4-FFF2-40B4-BE49-F238E27FC236}">
                <a16:creationId xmlns:a16="http://schemas.microsoft.com/office/drawing/2014/main" id="{854AFFA8-5494-4BA2-ABDE-D5676381AC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8077" y="6299263"/>
            <a:ext cx="781745" cy="497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مستطيل مستدير الزوايا">
            <a:extLst>
              <a:ext uri="{FF2B5EF4-FFF2-40B4-BE49-F238E27FC236}">
                <a16:creationId xmlns:a16="http://schemas.microsoft.com/office/drawing/2014/main" id="{D2C6BAAB-7014-455B-8FA3-930D2FD351B8}"/>
              </a:ext>
            </a:extLst>
          </p:cNvPr>
          <p:cNvSpPr/>
          <p:nvPr/>
        </p:nvSpPr>
        <p:spPr>
          <a:xfrm>
            <a:off x="8814620" y="410051"/>
            <a:ext cx="3141406" cy="737716"/>
          </a:xfrm>
          <a:prstGeom prst="roundRect">
            <a:avLst>
              <a:gd name="adj" fmla="val 9765"/>
            </a:avLst>
          </a:prstGeom>
          <a:solidFill>
            <a:srgbClr val="2B6E8E"/>
          </a:solidFill>
          <a:ln w="12700">
            <a:miter lim="400000"/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15" name="مستطيل مستدير الزوايا">
            <a:extLst>
              <a:ext uri="{FF2B5EF4-FFF2-40B4-BE49-F238E27FC236}">
                <a16:creationId xmlns:a16="http://schemas.microsoft.com/office/drawing/2014/main" id="{92EA5CD2-9649-42AF-B601-98F052123DE0}"/>
              </a:ext>
            </a:extLst>
          </p:cNvPr>
          <p:cNvSpPr/>
          <p:nvPr/>
        </p:nvSpPr>
        <p:spPr>
          <a:xfrm>
            <a:off x="8586480" y="246802"/>
            <a:ext cx="3131721" cy="697945"/>
          </a:xfrm>
          <a:prstGeom prst="roundRect">
            <a:avLst>
              <a:gd name="adj" fmla="val 10321"/>
            </a:avLst>
          </a:prstGeom>
          <a:solidFill>
            <a:schemeClr val="bg1"/>
          </a:solidFill>
          <a:ln w="38100">
            <a:solidFill>
              <a:srgbClr val="254071"/>
            </a:solidFill>
            <a:prstDash val="sysDot"/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E61D30B5-4095-4883-ADCC-570C617CE573}"/>
              </a:ext>
            </a:extLst>
          </p:cNvPr>
          <p:cNvSpPr txBox="1"/>
          <p:nvPr/>
        </p:nvSpPr>
        <p:spPr>
          <a:xfrm>
            <a:off x="8027225" y="303386"/>
            <a:ext cx="312255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dirty="0">
                <a:cs typeface="PT Bold Heading" panose="02010400000000000000" pitchFamily="2" charset="-78"/>
              </a:rPr>
              <a:t>زوايا المثلث </a:t>
            </a:r>
          </a:p>
        </p:txBody>
      </p:sp>
      <p:sp>
        <p:nvSpPr>
          <p:cNvPr id="17" name="شكل بيضاوي 16">
            <a:extLst>
              <a:ext uri="{FF2B5EF4-FFF2-40B4-BE49-F238E27FC236}">
                <a16:creationId xmlns:a16="http://schemas.microsoft.com/office/drawing/2014/main" id="{8029A18F-791D-4B19-ABD1-52585F4575E0}"/>
              </a:ext>
            </a:extLst>
          </p:cNvPr>
          <p:cNvSpPr/>
          <p:nvPr/>
        </p:nvSpPr>
        <p:spPr>
          <a:xfrm>
            <a:off x="9889836" y="1383125"/>
            <a:ext cx="1259946" cy="543210"/>
          </a:xfrm>
          <a:prstGeom prst="ellipse">
            <a:avLst/>
          </a:prstGeom>
          <a:solidFill>
            <a:srgbClr val="E2CF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تحقق من فهمك ١">
            <a:extLst>
              <a:ext uri="{FF2B5EF4-FFF2-40B4-BE49-F238E27FC236}">
                <a16:creationId xmlns:a16="http://schemas.microsoft.com/office/drawing/2014/main" id="{DDB69E39-7D01-48C1-BB73-35D2ADF2210E}"/>
              </a:ext>
            </a:extLst>
          </p:cNvPr>
          <p:cNvSpPr txBox="1"/>
          <p:nvPr/>
        </p:nvSpPr>
        <p:spPr>
          <a:xfrm>
            <a:off x="9726024" y="1439286"/>
            <a:ext cx="1020473" cy="43088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numCol="1" anchor="t">
            <a:spAutoFit/>
          </a:bodyPr>
          <a:lstStyle>
            <a:lvl1pPr algn="r">
              <a:defRPr sz="5600">
                <a:solidFill>
                  <a:srgbClr val="B51A00"/>
                </a:solidFill>
                <a:latin typeface="Abdo Free"/>
                <a:ea typeface="Abdo Free"/>
                <a:cs typeface="Abdo Free"/>
                <a:sym typeface="Abdo Free"/>
              </a:defRPr>
            </a:lvl1pPr>
          </a:lstStyle>
          <a:p>
            <a:pPr rtl="0">
              <a:defRPr/>
            </a:pPr>
            <a:r>
              <a:rPr lang="ar-SA" sz="2800" dirty="0">
                <a:solidFill>
                  <a:srgbClr val="C00000"/>
                </a:solidFill>
              </a:rPr>
              <a:t>تأكد :  </a:t>
            </a:r>
            <a:endParaRPr sz="2800" dirty="0">
              <a:solidFill>
                <a:srgbClr val="C00000"/>
              </a:solidFill>
            </a:endParaRPr>
          </a:p>
        </p:txBody>
      </p:sp>
      <p:pic>
        <p:nvPicPr>
          <p:cNvPr id="21" name="صورة 7" descr="صورة 7">
            <a:extLst>
              <a:ext uri="{FF2B5EF4-FFF2-40B4-BE49-F238E27FC236}">
                <a16:creationId xmlns:a16="http://schemas.microsoft.com/office/drawing/2014/main" id="{36E16B45-EA24-4526-AB8D-2ED03EC0EB7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79936"/>
          <a:stretch/>
        </p:blipFill>
        <p:spPr>
          <a:xfrm>
            <a:off x="2625527" y="2092492"/>
            <a:ext cx="2668828" cy="377305"/>
          </a:xfrm>
          <a:prstGeom prst="rect">
            <a:avLst/>
          </a:prstGeom>
          <a:ln w="12700">
            <a:miter lim="400000"/>
          </a:ln>
        </p:spPr>
      </p:pic>
      <p:pic>
        <p:nvPicPr>
          <p:cNvPr id="22" name="صورة 7" descr="صورة 7">
            <a:extLst>
              <a:ext uri="{FF2B5EF4-FFF2-40B4-BE49-F238E27FC236}">
                <a16:creationId xmlns:a16="http://schemas.microsoft.com/office/drawing/2014/main" id="{B1DCE2B7-5953-49F6-8498-A111BE4239F0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28854" r="16568"/>
          <a:stretch/>
        </p:blipFill>
        <p:spPr>
          <a:xfrm>
            <a:off x="1245338" y="2217854"/>
            <a:ext cx="2226654" cy="1337902"/>
          </a:xfrm>
          <a:prstGeom prst="rect">
            <a:avLst/>
          </a:prstGeom>
          <a:ln w="12700">
            <a:miter lim="400000"/>
          </a:ln>
        </p:spPr>
      </p:pic>
      <p:pic>
        <p:nvPicPr>
          <p:cNvPr id="23" name="صورة 6" descr="صورة 6">
            <a:extLst>
              <a:ext uri="{FF2B5EF4-FFF2-40B4-BE49-F238E27FC236}">
                <a16:creationId xmlns:a16="http://schemas.microsoft.com/office/drawing/2014/main" id="{880B7949-AB56-4ADD-9F70-0996C588B75A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t="29098" r="18084"/>
          <a:stretch/>
        </p:blipFill>
        <p:spPr>
          <a:xfrm>
            <a:off x="6902126" y="2085118"/>
            <a:ext cx="2987710" cy="1285095"/>
          </a:xfrm>
          <a:prstGeom prst="rect">
            <a:avLst/>
          </a:prstGeom>
          <a:ln w="12700">
            <a:miter lim="400000"/>
          </a:ln>
        </p:spPr>
      </p:pic>
      <p:pic>
        <p:nvPicPr>
          <p:cNvPr id="24" name="صورة 6" descr="صورة 6">
            <a:extLst>
              <a:ext uri="{FF2B5EF4-FFF2-40B4-BE49-F238E27FC236}">
                <a16:creationId xmlns:a16="http://schemas.microsoft.com/office/drawing/2014/main" id="{1005A7D5-4A53-4EE2-8013-40CABD98F666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harpenSoften amount="50000"/>
                    </a14:imgEffect>
                    <a14:imgEffect>
                      <a14:saturation sat="400000"/>
                    </a14:imgEffect>
                  </a14:imgLayer>
                </a14:imgProps>
              </a:ext>
            </a:extLst>
          </a:blip>
          <a:srcRect l="60073" t="2432" b="69602"/>
          <a:stretch/>
        </p:blipFill>
        <p:spPr>
          <a:xfrm>
            <a:off x="9585500" y="2236932"/>
            <a:ext cx="1361162" cy="349580"/>
          </a:xfrm>
          <a:prstGeom prst="rect">
            <a:avLst/>
          </a:prstGeom>
          <a:ln w="12700">
            <a:miter lim="400000"/>
          </a:ln>
        </p:spPr>
      </p:pic>
      <p:cxnSp>
        <p:nvCxnSpPr>
          <p:cNvPr id="25" name="رابط مستقيم 24">
            <a:extLst>
              <a:ext uri="{FF2B5EF4-FFF2-40B4-BE49-F238E27FC236}">
                <a16:creationId xmlns:a16="http://schemas.microsoft.com/office/drawing/2014/main" id="{C2224D00-3A2F-45D3-A694-9D776CD1B893}"/>
              </a:ext>
            </a:extLst>
          </p:cNvPr>
          <p:cNvCxnSpPr>
            <a:cxnSpLocks/>
          </p:cNvCxnSpPr>
          <p:nvPr/>
        </p:nvCxnSpPr>
        <p:spPr>
          <a:xfrm>
            <a:off x="5766620" y="2123974"/>
            <a:ext cx="0" cy="345091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1520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 advAuto="0"/>
      <p:bldP spid="22" grpId="0" animBg="1" advAuto="0"/>
      <p:bldP spid="23" grpId="0" animBg="1" advAuto="0"/>
      <p:bldP spid="24" grpId="0" animBg="1" advAuto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>
            <a:extLst>
              <a:ext uri="{FF2B5EF4-FFF2-40B4-BE49-F238E27FC236}">
                <a16:creationId xmlns:a16="http://schemas.microsoft.com/office/drawing/2014/main" id="{BC66FC34-0667-4EE9-BFEE-443912FAED47}"/>
              </a:ext>
            </a:extLst>
          </p:cNvPr>
          <p:cNvSpPr/>
          <p:nvPr/>
        </p:nvSpPr>
        <p:spPr>
          <a:xfrm>
            <a:off x="0" y="-29497"/>
            <a:ext cx="5943600" cy="242455"/>
          </a:xfrm>
          <a:prstGeom prst="rect">
            <a:avLst/>
          </a:prstGeom>
          <a:solidFill>
            <a:srgbClr val="2B6E8E"/>
          </a:solidFill>
          <a:ln>
            <a:solidFill>
              <a:srgbClr val="25407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814"/>
          </a:p>
        </p:txBody>
      </p:sp>
      <p:sp>
        <p:nvSpPr>
          <p:cNvPr id="5" name="مستطيل: زوايا قطرية مستديرة 4">
            <a:extLst>
              <a:ext uri="{FF2B5EF4-FFF2-40B4-BE49-F238E27FC236}">
                <a16:creationId xmlns:a16="http://schemas.microsoft.com/office/drawing/2014/main" id="{C42ABA24-C3F6-47C2-8D57-3D366A9213AF}"/>
              </a:ext>
            </a:extLst>
          </p:cNvPr>
          <p:cNvSpPr/>
          <p:nvPr/>
        </p:nvSpPr>
        <p:spPr>
          <a:xfrm>
            <a:off x="0" y="242455"/>
            <a:ext cx="235974" cy="3813351"/>
          </a:xfrm>
          <a:prstGeom prst="round2DiagRect">
            <a:avLst/>
          </a:prstGeom>
          <a:solidFill>
            <a:srgbClr val="2B6E8E"/>
          </a:solidFill>
          <a:ln>
            <a:solidFill>
              <a:srgbClr val="25407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: زوايا قطرية مستديرة 6">
            <a:extLst>
              <a:ext uri="{FF2B5EF4-FFF2-40B4-BE49-F238E27FC236}">
                <a16:creationId xmlns:a16="http://schemas.microsoft.com/office/drawing/2014/main" id="{0853C59B-5F0C-4E99-A884-85DCE4CB4364}"/>
              </a:ext>
            </a:extLst>
          </p:cNvPr>
          <p:cNvSpPr/>
          <p:nvPr/>
        </p:nvSpPr>
        <p:spPr>
          <a:xfrm>
            <a:off x="11956026" y="3040515"/>
            <a:ext cx="235974" cy="3813351"/>
          </a:xfrm>
          <a:prstGeom prst="round2Diag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D946EB3F-0251-4561-8813-28384A0A0DB1}"/>
              </a:ext>
            </a:extLst>
          </p:cNvPr>
          <p:cNvSpPr/>
          <p:nvPr/>
        </p:nvSpPr>
        <p:spPr>
          <a:xfrm>
            <a:off x="6012426" y="6611411"/>
            <a:ext cx="5943600" cy="24245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814"/>
          </a:p>
        </p:txBody>
      </p:sp>
      <p:pic>
        <p:nvPicPr>
          <p:cNvPr id="11" name="صورة 10">
            <a:extLst>
              <a:ext uri="{FF2B5EF4-FFF2-40B4-BE49-F238E27FC236}">
                <a16:creationId xmlns:a16="http://schemas.microsoft.com/office/drawing/2014/main" id="{3BEBE569-529B-439E-B3F3-1A572B30A3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279923"/>
            <a:ext cx="1578077" cy="1578077"/>
          </a:xfrm>
          <a:prstGeom prst="rect">
            <a:avLst/>
          </a:prstGeom>
        </p:spPr>
      </p:pic>
      <p:sp>
        <p:nvSpPr>
          <p:cNvPr id="12" name="مربع نص 11">
            <a:extLst>
              <a:ext uri="{FF2B5EF4-FFF2-40B4-BE49-F238E27FC236}">
                <a16:creationId xmlns:a16="http://schemas.microsoft.com/office/drawing/2014/main" id="{5A148364-418E-4201-AC3F-0729D50F4511}"/>
              </a:ext>
            </a:extLst>
          </p:cNvPr>
          <p:cNvSpPr txBox="1"/>
          <p:nvPr/>
        </p:nvSpPr>
        <p:spPr>
          <a:xfrm>
            <a:off x="818535" y="6363306"/>
            <a:ext cx="314140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@hameedah2045</a:t>
            </a:r>
            <a:endParaRPr lang="ar-SA" dirty="0">
              <a:solidFill>
                <a:srgbClr val="0070C0"/>
              </a:solidFill>
            </a:endParaRPr>
          </a:p>
        </p:txBody>
      </p:sp>
      <p:pic>
        <p:nvPicPr>
          <p:cNvPr id="13" name="Picture 2">
            <a:extLst>
              <a:ext uri="{FF2B5EF4-FFF2-40B4-BE49-F238E27FC236}">
                <a16:creationId xmlns:a16="http://schemas.microsoft.com/office/drawing/2014/main" id="{854AFFA8-5494-4BA2-ABDE-D5676381AC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8077" y="6299263"/>
            <a:ext cx="781745" cy="497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مستطيل مستدير الزوايا">
            <a:extLst>
              <a:ext uri="{FF2B5EF4-FFF2-40B4-BE49-F238E27FC236}">
                <a16:creationId xmlns:a16="http://schemas.microsoft.com/office/drawing/2014/main" id="{D2C6BAAB-7014-455B-8FA3-930D2FD351B8}"/>
              </a:ext>
            </a:extLst>
          </p:cNvPr>
          <p:cNvSpPr/>
          <p:nvPr/>
        </p:nvSpPr>
        <p:spPr>
          <a:xfrm>
            <a:off x="8814620" y="410051"/>
            <a:ext cx="3141406" cy="737716"/>
          </a:xfrm>
          <a:prstGeom prst="roundRect">
            <a:avLst>
              <a:gd name="adj" fmla="val 9765"/>
            </a:avLst>
          </a:prstGeom>
          <a:solidFill>
            <a:srgbClr val="2B6E8E"/>
          </a:solidFill>
          <a:ln w="12700">
            <a:miter lim="400000"/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15" name="مستطيل مستدير الزوايا">
            <a:extLst>
              <a:ext uri="{FF2B5EF4-FFF2-40B4-BE49-F238E27FC236}">
                <a16:creationId xmlns:a16="http://schemas.microsoft.com/office/drawing/2014/main" id="{92EA5CD2-9649-42AF-B601-98F052123DE0}"/>
              </a:ext>
            </a:extLst>
          </p:cNvPr>
          <p:cNvSpPr/>
          <p:nvPr/>
        </p:nvSpPr>
        <p:spPr>
          <a:xfrm>
            <a:off x="8586480" y="246802"/>
            <a:ext cx="3131721" cy="697945"/>
          </a:xfrm>
          <a:prstGeom prst="roundRect">
            <a:avLst>
              <a:gd name="adj" fmla="val 10321"/>
            </a:avLst>
          </a:prstGeom>
          <a:solidFill>
            <a:schemeClr val="bg1"/>
          </a:solidFill>
          <a:ln w="38100">
            <a:solidFill>
              <a:srgbClr val="254071"/>
            </a:solidFill>
            <a:prstDash val="sysDot"/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E61D30B5-4095-4883-ADCC-570C617CE573}"/>
              </a:ext>
            </a:extLst>
          </p:cNvPr>
          <p:cNvSpPr txBox="1"/>
          <p:nvPr/>
        </p:nvSpPr>
        <p:spPr>
          <a:xfrm>
            <a:off x="8027225" y="303386"/>
            <a:ext cx="312255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dirty="0">
                <a:cs typeface="PT Bold Heading" panose="02010400000000000000" pitchFamily="2" charset="-78"/>
              </a:rPr>
              <a:t>زوايا المثلث </a:t>
            </a:r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C2D71AD4-F349-46E3-AE68-343D2FE53A4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82878" y="1293693"/>
            <a:ext cx="8426243" cy="4547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39198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>
            <a:extLst>
              <a:ext uri="{FF2B5EF4-FFF2-40B4-BE49-F238E27FC236}">
                <a16:creationId xmlns:a16="http://schemas.microsoft.com/office/drawing/2014/main" id="{BC66FC34-0667-4EE9-BFEE-443912FAED47}"/>
              </a:ext>
            </a:extLst>
          </p:cNvPr>
          <p:cNvSpPr/>
          <p:nvPr/>
        </p:nvSpPr>
        <p:spPr>
          <a:xfrm>
            <a:off x="0" y="-29497"/>
            <a:ext cx="5943600" cy="242455"/>
          </a:xfrm>
          <a:prstGeom prst="rect">
            <a:avLst/>
          </a:prstGeom>
          <a:solidFill>
            <a:srgbClr val="2B6E8E"/>
          </a:solidFill>
          <a:ln>
            <a:solidFill>
              <a:srgbClr val="25407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814"/>
          </a:p>
        </p:txBody>
      </p:sp>
      <p:sp>
        <p:nvSpPr>
          <p:cNvPr id="5" name="مستطيل: زوايا قطرية مستديرة 4">
            <a:extLst>
              <a:ext uri="{FF2B5EF4-FFF2-40B4-BE49-F238E27FC236}">
                <a16:creationId xmlns:a16="http://schemas.microsoft.com/office/drawing/2014/main" id="{C42ABA24-C3F6-47C2-8D57-3D366A9213AF}"/>
              </a:ext>
            </a:extLst>
          </p:cNvPr>
          <p:cNvSpPr/>
          <p:nvPr/>
        </p:nvSpPr>
        <p:spPr>
          <a:xfrm>
            <a:off x="0" y="242455"/>
            <a:ext cx="235974" cy="3813351"/>
          </a:xfrm>
          <a:prstGeom prst="round2DiagRect">
            <a:avLst/>
          </a:prstGeom>
          <a:solidFill>
            <a:srgbClr val="2B6E8E"/>
          </a:solidFill>
          <a:ln>
            <a:solidFill>
              <a:srgbClr val="25407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: زوايا قطرية مستديرة 6">
            <a:extLst>
              <a:ext uri="{FF2B5EF4-FFF2-40B4-BE49-F238E27FC236}">
                <a16:creationId xmlns:a16="http://schemas.microsoft.com/office/drawing/2014/main" id="{0853C59B-5F0C-4E99-A884-85DCE4CB4364}"/>
              </a:ext>
            </a:extLst>
          </p:cNvPr>
          <p:cNvSpPr/>
          <p:nvPr/>
        </p:nvSpPr>
        <p:spPr>
          <a:xfrm>
            <a:off x="11956026" y="3040515"/>
            <a:ext cx="235974" cy="3813351"/>
          </a:xfrm>
          <a:prstGeom prst="round2Diag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D946EB3F-0251-4561-8813-28384A0A0DB1}"/>
              </a:ext>
            </a:extLst>
          </p:cNvPr>
          <p:cNvSpPr/>
          <p:nvPr/>
        </p:nvSpPr>
        <p:spPr>
          <a:xfrm>
            <a:off x="6012426" y="6611411"/>
            <a:ext cx="5943600" cy="24245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814"/>
          </a:p>
        </p:txBody>
      </p:sp>
      <p:pic>
        <p:nvPicPr>
          <p:cNvPr id="11" name="صورة 10">
            <a:extLst>
              <a:ext uri="{FF2B5EF4-FFF2-40B4-BE49-F238E27FC236}">
                <a16:creationId xmlns:a16="http://schemas.microsoft.com/office/drawing/2014/main" id="{3BEBE569-529B-439E-B3F3-1A572B30A3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279923"/>
            <a:ext cx="1578077" cy="1578077"/>
          </a:xfrm>
          <a:prstGeom prst="rect">
            <a:avLst/>
          </a:prstGeom>
        </p:spPr>
      </p:pic>
      <p:sp>
        <p:nvSpPr>
          <p:cNvPr id="12" name="مربع نص 11">
            <a:extLst>
              <a:ext uri="{FF2B5EF4-FFF2-40B4-BE49-F238E27FC236}">
                <a16:creationId xmlns:a16="http://schemas.microsoft.com/office/drawing/2014/main" id="{5A148364-418E-4201-AC3F-0729D50F4511}"/>
              </a:ext>
            </a:extLst>
          </p:cNvPr>
          <p:cNvSpPr txBox="1"/>
          <p:nvPr/>
        </p:nvSpPr>
        <p:spPr>
          <a:xfrm>
            <a:off x="818535" y="6363306"/>
            <a:ext cx="314140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@hameedah2045</a:t>
            </a:r>
            <a:endParaRPr lang="ar-SA" dirty="0">
              <a:solidFill>
                <a:srgbClr val="0070C0"/>
              </a:solidFill>
            </a:endParaRPr>
          </a:p>
        </p:txBody>
      </p:sp>
      <p:pic>
        <p:nvPicPr>
          <p:cNvPr id="13" name="Picture 2">
            <a:extLst>
              <a:ext uri="{FF2B5EF4-FFF2-40B4-BE49-F238E27FC236}">
                <a16:creationId xmlns:a16="http://schemas.microsoft.com/office/drawing/2014/main" id="{854AFFA8-5494-4BA2-ABDE-D5676381AC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8077" y="6299263"/>
            <a:ext cx="781745" cy="497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مستطيل مستدير الزوايا">
            <a:extLst>
              <a:ext uri="{FF2B5EF4-FFF2-40B4-BE49-F238E27FC236}">
                <a16:creationId xmlns:a16="http://schemas.microsoft.com/office/drawing/2014/main" id="{D2C6BAAB-7014-455B-8FA3-930D2FD351B8}"/>
              </a:ext>
            </a:extLst>
          </p:cNvPr>
          <p:cNvSpPr/>
          <p:nvPr/>
        </p:nvSpPr>
        <p:spPr>
          <a:xfrm>
            <a:off x="8814620" y="410051"/>
            <a:ext cx="3141406" cy="737716"/>
          </a:xfrm>
          <a:prstGeom prst="roundRect">
            <a:avLst>
              <a:gd name="adj" fmla="val 9765"/>
            </a:avLst>
          </a:prstGeom>
          <a:solidFill>
            <a:srgbClr val="2B6E8E"/>
          </a:solidFill>
          <a:ln w="12700">
            <a:miter lim="400000"/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15" name="مستطيل مستدير الزوايا">
            <a:extLst>
              <a:ext uri="{FF2B5EF4-FFF2-40B4-BE49-F238E27FC236}">
                <a16:creationId xmlns:a16="http://schemas.microsoft.com/office/drawing/2014/main" id="{92EA5CD2-9649-42AF-B601-98F052123DE0}"/>
              </a:ext>
            </a:extLst>
          </p:cNvPr>
          <p:cNvSpPr/>
          <p:nvPr/>
        </p:nvSpPr>
        <p:spPr>
          <a:xfrm>
            <a:off x="8586480" y="246802"/>
            <a:ext cx="3131721" cy="697945"/>
          </a:xfrm>
          <a:prstGeom prst="roundRect">
            <a:avLst>
              <a:gd name="adj" fmla="val 10321"/>
            </a:avLst>
          </a:prstGeom>
          <a:solidFill>
            <a:schemeClr val="bg1"/>
          </a:solidFill>
          <a:ln w="38100">
            <a:solidFill>
              <a:srgbClr val="254071"/>
            </a:solidFill>
            <a:prstDash val="sysDot"/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E61D30B5-4095-4883-ADCC-570C617CE573}"/>
              </a:ext>
            </a:extLst>
          </p:cNvPr>
          <p:cNvSpPr txBox="1"/>
          <p:nvPr/>
        </p:nvSpPr>
        <p:spPr>
          <a:xfrm>
            <a:off x="8027225" y="303386"/>
            <a:ext cx="312255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dirty="0">
                <a:cs typeface="PT Bold Heading" panose="02010400000000000000" pitchFamily="2" charset="-78"/>
              </a:rPr>
              <a:t>زوايا المثلث </a:t>
            </a:r>
          </a:p>
        </p:txBody>
      </p:sp>
      <p:sp>
        <p:nvSpPr>
          <p:cNvPr id="16" name="شكل بيضاوي 15">
            <a:extLst>
              <a:ext uri="{FF2B5EF4-FFF2-40B4-BE49-F238E27FC236}">
                <a16:creationId xmlns:a16="http://schemas.microsoft.com/office/drawing/2014/main" id="{FA39B66C-8202-440B-A760-FA19C248FB41}"/>
              </a:ext>
            </a:extLst>
          </p:cNvPr>
          <p:cNvSpPr/>
          <p:nvPr/>
        </p:nvSpPr>
        <p:spPr>
          <a:xfrm>
            <a:off x="9889836" y="1383125"/>
            <a:ext cx="1259946" cy="54321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تحقق من فهمك ١">
            <a:extLst>
              <a:ext uri="{FF2B5EF4-FFF2-40B4-BE49-F238E27FC236}">
                <a16:creationId xmlns:a16="http://schemas.microsoft.com/office/drawing/2014/main" id="{F2A33805-46CB-48A8-90F4-834DE6C2AE36}"/>
              </a:ext>
            </a:extLst>
          </p:cNvPr>
          <p:cNvSpPr txBox="1"/>
          <p:nvPr/>
        </p:nvSpPr>
        <p:spPr>
          <a:xfrm>
            <a:off x="9726024" y="1439286"/>
            <a:ext cx="1020473" cy="43088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numCol="1" anchor="t">
            <a:spAutoFit/>
          </a:bodyPr>
          <a:lstStyle>
            <a:lvl1pPr algn="r">
              <a:defRPr sz="5600">
                <a:solidFill>
                  <a:srgbClr val="B51A00"/>
                </a:solidFill>
                <a:latin typeface="Abdo Free"/>
                <a:ea typeface="Abdo Free"/>
                <a:cs typeface="Abdo Free"/>
                <a:sym typeface="Abdo Free"/>
              </a:defRPr>
            </a:lvl1pPr>
          </a:lstStyle>
          <a:p>
            <a:pPr rtl="0">
              <a:defRPr/>
            </a:pPr>
            <a:r>
              <a:rPr lang="ar-SA" sz="2800" dirty="0"/>
              <a:t>مثال :  </a:t>
            </a:r>
            <a:endParaRPr sz="2800" dirty="0"/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F506F911-ED13-4235-91B5-BB57F6551FD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46127" y="1480657"/>
            <a:ext cx="5197991" cy="584774"/>
          </a:xfrm>
          <a:prstGeom prst="rect">
            <a:avLst/>
          </a:prstGeom>
        </p:spPr>
      </p:pic>
      <p:pic>
        <p:nvPicPr>
          <p:cNvPr id="20" name="صورة 19">
            <a:extLst>
              <a:ext uri="{FF2B5EF4-FFF2-40B4-BE49-F238E27FC236}">
                <a16:creationId xmlns:a16="http://schemas.microsoft.com/office/drawing/2014/main" id="{2865B039-7A40-4157-8CCE-EE3BB3B50DA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75789" y="2105934"/>
            <a:ext cx="5197991" cy="584774"/>
          </a:xfrm>
          <a:prstGeom prst="rect">
            <a:avLst/>
          </a:prstGeom>
        </p:spPr>
      </p:pic>
      <p:pic>
        <p:nvPicPr>
          <p:cNvPr id="22" name="صورة 21">
            <a:extLst>
              <a:ext uri="{FF2B5EF4-FFF2-40B4-BE49-F238E27FC236}">
                <a16:creationId xmlns:a16="http://schemas.microsoft.com/office/drawing/2014/main" id="{F7420D71-691C-4BC8-B5B1-0D747E08077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01442" y="1926335"/>
            <a:ext cx="3260315" cy="2371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07552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>
            <a:extLst>
              <a:ext uri="{FF2B5EF4-FFF2-40B4-BE49-F238E27FC236}">
                <a16:creationId xmlns:a16="http://schemas.microsoft.com/office/drawing/2014/main" id="{BC66FC34-0667-4EE9-BFEE-443912FAED47}"/>
              </a:ext>
            </a:extLst>
          </p:cNvPr>
          <p:cNvSpPr/>
          <p:nvPr/>
        </p:nvSpPr>
        <p:spPr>
          <a:xfrm>
            <a:off x="0" y="-29497"/>
            <a:ext cx="5943600" cy="242455"/>
          </a:xfrm>
          <a:prstGeom prst="rect">
            <a:avLst/>
          </a:prstGeom>
          <a:solidFill>
            <a:srgbClr val="2B6E8E"/>
          </a:solidFill>
          <a:ln>
            <a:solidFill>
              <a:srgbClr val="25407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814"/>
          </a:p>
        </p:txBody>
      </p:sp>
      <p:sp>
        <p:nvSpPr>
          <p:cNvPr id="5" name="مستطيل: زوايا قطرية مستديرة 4">
            <a:extLst>
              <a:ext uri="{FF2B5EF4-FFF2-40B4-BE49-F238E27FC236}">
                <a16:creationId xmlns:a16="http://schemas.microsoft.com/office/drawing/2014/main" id="{C42ABA24-C3F6-47C2-8D57-3D366A9213AF}"/>
              </a:ext>
            </a:extLst>
          </p:cNvPr>
          <p:cNvSpPr/>
          <p:nvPr/>
        </p:nvSpPr>
        <p:spPr>
          <a:xfrm>
            <a:off x="0" y="242455"/>
            <a:ext cx="235974" cy="3813351"/>
          </a:xfrm>
          <a:prstGeom prst="round2DiagRect">
            <a:avLst/>
          </a:prstGeom>
          <a:solidFill>
            <a:srgbClr val="2B6E8E"/>
          </a:solidFill>
          <a:ln>
            <a:solidFill>
              <a:srgbClr val="25407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: زوايا قطرية مستديرة 6">
            <a:extLst>
              <a:ext uri="{FF2B5EF4-FFF2-40B4-BE49-F238E27FC236}">
                <a16:creationId xmlns:a16="http://schemas.microsoft.com/office/drawing/2014/main" id="{0853C59B-5F0C-4E99-A884-85DCE4CB4364}"/>
              </a:ext>
            </a:extLst>
          </p:cNvPr>
          <p:cNvSpPr/>
          <p:nvPr/>
        </p:nvSpPr>
        <p:spPr>
          <a:xfrm>
            <a:off x="11956026" y="3040515"/>
            <a:ext cx="235974" cy="3813351"/>
          </a:xfrm>
          <a:prstGeom prst="round2Diag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D946EB3F-0251-4561-8813-28384A0A0DB1}"/>
              </a:ext>
            </a:extLst>
          </p:cNvPr>
          <p:cNvSpPr/>
          <p:nvPr/>
        </p:nvSpPr>
        <p:spPr>
          <a:xfrm>
            <a:off x="6012426" y="6611411"/>
            <a:ext cx="5943600" cy="24245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814"/>
          </a:p>
        </p:txBody>
      </p:sp>
      <p:pic>
        <p:nvPicPr>
          <p:cNvPr id="11" name="صورة 10">
            <a:extLst>
              <a:ext uri="{FF2B5EF4-FFF2-40B4-BE49-F238E27FC236}">
                <a16:creationId xmlns:a16="http://schemas.microsoft.com/office/drawing/2014/main" id="{3BEBE569-529B-439E-B3F3-1A572B30A3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279923"/>
            <a:ext cx="1578077" cy="1578077"/>
          </a:xfrm>
          <a:prstGeom prst="rect">
            <a:avLst/>
          </a:prstGeom>
        </p:spPr>
      </p:pic>
      <p:sp>
        <p:nvSpPr>
          <p:cNvPr id="12" name="مربع نص 11">
            <a:extLst>
              <a:ext uri="{FF2B5EF4-FFF2-40B4-BE49-F238E27FC236}">
                <a16:creationId xmlns:a16="http://schemas.microsoft.com/office/drawing/2014/main" id="{5A148364-418E-4201-AC3F-0729D50F4511}"/>
              </a:ext>
            </a:extLst>
          </p:cNvPr>
          <p:cNvSpPr txBox="1"/>
          <p:nvPr/>
        </p:nvSpPr>
        <p:spPr>
          <a:xfrm>
            <a:off x="818535" y="6363306"/>
            <a:ext cx="314140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@hameedah2045</a:t>
            </a:r>
            <a:endParaRPr lang="ar-SA" dirty="0">
              <a:solidFill>
                <a:srgbClr val="0070C0"/>
              </a:solidFill>
            </a:endParaRPr>
          </a:p>
        </p:txBody>
      </p:sp>
      <p:pic>
        <p:nvPicPr>
          <p:cNvPr id="13" name="Picture 2">
            <a:extLst>
              <a:ext uri="{FF2B5EF4-FFF2-40B4-BE49-F238E27FC236}">
                <a16:creationId xmlns:a16="http://schemas.microsoft.com/office/drawing/2014/main" id="{854AFFA8-5494-4BA2-ABDE-D5676381AC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8077" y="6299263"/>
            <a:ext cx="781745" cy="497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مستطيل مستدير الزوايا">
            <a:extLst>
              <a:ext uri="{FF2B5EF4-FFF2-40B4-BE49-F238E27FC236}">
                <a16:creationId xmlns:a16="http://schemas.microsoft.com/office/drawing/2014/main" id="{D2C6BAAB-7014-455B-8FA3-930D2FD351B8}"/>
              </a:ext>
            </a:extLst>
          </p:cNvPr>
          <p:cNvSpPr/>
          <p:nvPr/>
        </p:nvSpPr>
        <p:spPr>
          <a:xfrm>
            <a:off x="8814620" y="410051"/>
            <a:ext cx="3141406" cy="737716"/>
          </a:xfrm>
          <a:prstGeom prst="roundRect">
            <a:avLst>
              <a:gd name="adj" fmla="val 9765"/>
            </a:avLst>
          </a:prstGeom>
          <a:solidFill>
            <a:srgbClr val="2B6E8E"/>
          </a:solidFill>
          <a:ln w="12700">
            <a:miter lim="400000"/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15" name="مستطيل مستدير الزوايا">
            <a:extLst>
              <a:ext uri="{FF2B5EF4-FFF2-40B4-BE49-F238E27FC236}">
                <a16:creationId xmlns:a16="http://schemas.microsoft.com/office/drawing/2014/main" id="{92EA5CD2-9649-42AF-B601-98F052123DE0}"/>
              </a:ext>
            </a:extLst>
          </p:cNvPr>
          <p:cNvSpPr/>
          <p:nvPr/>
        </p:nvSpPr>
        <p:spPr>
          <a:xfrm>
            <a:off x="8586480" y="246802"/>
            <a:ext cx="3131721" cy="697945"/>
          </a:xfrm>
          <a:prstGeom prst="roundRect">
            <a:avLst>
              <a:gd name="adj" fmla="val 10321"/>
            </a:avLst>
          </a:prstGeom>
          <a:solidFill>
            <a:schemeClr val="bg1"/>
          </a:solidFill>
          <a:ln w="38100">
            <a:solidFill>
              <a:srgbClr val="254071"/>
            </a:solidFill>
            <a:prstDash val="sysDot"/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E61D30B5-4095-4883-ADCC-570C617CE573}"/>
              </a:ext>
            </a:extLst>
          </p:cNvPr>
          <p:cNvSpPr txBox="1"/>
          <p:nvPr/>
        </p:nvSpPr>
        <p:spPr>
          <a:xfrm>
            <a:off x="8027225" y="303386"/>
            <a:ext cx="312255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dirty="0">
                <a:cs typeface="PT Bold Heading" panose="02010400000000000000" pitchFamily="2" charset="-78"/>
              </a:rPr>
              <a:t>زوايا المثلث </a:t>
            </a:r>
          </a:p>
        </p:txBody>
      </p:sp>
      <p:sp>
        <p:nvSpPr>
          <p:cNvPr id="23" name="شكل بيضاوي 22">
            <a:extLst>
              <a:ext uri="{FF2B5EF4-FFF2-40B4-BE49-F238E27FC236}">
                <a16:creationId xmlns:a16="http://schemas.microsoft.com/office/drawing/2014/main" id="{D6A10006-CA02-42FD-A95A-EFC9544A488F}"/>
              </a:ext>
            </a:extLst>
          </p:cNvPr>
          <p:cNvSpPr/>
          <p:nvPr/>
        </p:nvSpPr>
        <p:spPr>
          <a:xfrm>
            <a:off x="9161206" y="1338017"/>
            <a:ext cx="2448234" cy="54321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تحقق من فهمك ١">
            <a:extLst>
              <a:ext uri="{FF2B5EF4-FFF2-40B4-BE49-F238E27FC236}">
                <a16:creationId xmlns:a16="http://schemas.microsoft.com/office/drawing/2014/main" id="{5226E320-C616-44BC-9030-4454E367B18B}"/>
              </a:ext>
            </a:extLst>
          </p:cNvPr>
          <p:cNvSpPr txBox="1"/>
          <p:nvPr/>
        </p:nvSpPr>
        <p:spPr>
          <a:xfrm>
            <a:off x="8814619" y="1369197"/>
            <a:ext cx="2454317" cy="43088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numCol="1" anchor="t">
            <a:spAutoFit/>
          </a:bodyPr>
          <a:lstStyle>
            <a:lvl1pPr algn="r">
              <a:defRPr sz="5600">
                <a:solidFill>
                  <a:srgbClr val="B51A00"/>
                </a:solidFill>
                <a:latin typeface="Abdo Free"/>
                <a:ea typeface="Abdo Free"/>
                <a:cs typeface="Abdo Free"/>
                <a:sym typeface="Abdo Free"/>
              </a:defRPr>
            </a:lvl1pPr>
          </a:lstStyle>
          <a:p>
            <a:pPr rtl="0">
              <a:defRPr/>
            </a:pPr>
            <a:r>
              <a:rPr sz="2800" dirty="0" err="1"/>
              <a:t>تحقق</a:t>
            </a:r>
            <a:r>
              <a:rPr sz="2800" dirty="0"/>
              <a:t> </a:t>
            </a:r>
            <a:r>
              <a:rPr sz="2800" dirty="0" err="1"/>
              <a:t>من</a:t>
            </a:r>
            <a:r>
              <a:rPr sz="2800" dirty="0"/>
              <a:t> </a:t>
            </a:r>
            <a:r>
              <a:rPr sz="2800" dirty="0" err="1"/>
              <a:t>فهمك</a:t>
            </a:r>
            <a:endParaRPr sz="2800" dirty="0"/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3E90A291-52CD-4414-B523-CDFB3C31B49C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46021"/>
          <a:stretch/>
        </p:blipFill>
        <p:spPr>
          <a:xfrm>
            <a:off x="2934929" y="2830846"/>
            <a:ext cx="8214852" cy="430887"/>
          </a:xfrm>
          <a:prstGeom prst="rect">
            <a:avLst/>
          </a:prstGeom>
        </p:spPr>
      </p:pic>
      <p:cxnSp>
        <p:nvCxnSpPr>
          <p:cNvPr id="16" name="رابط مستقيم 15">
            <a:extLst>
              <a:ext uri="{FF2B5EF4-FFF2-40B4-BE49-F238E27FC236}">
                <a16:creationId xmlns:a16="http://schemas.microsoft.com/office/drawing/2014/main" id="{C6A8962F-6BF1-42CD-B8FD-5BD76FA67437}"/>
              </a:ext>
            </a:extLst>
          </p:cNvPr>
          <p:cNvCxnSpPr/>
          <p:nvPr/>
        </p:nvCxnSpPr>
        <p:spPr>
          <a:xfrm>
            <a:off x="8465575" y="3044648"/>
            <a:ext cx="0" cy="249247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رابط مستقيم 19">
            <a:extLst>
              <a:ext uri="{FF2B5EF4-FFF2-40B4-BE49-F238E27FC236}">
                <a16:creationId xmlns:a16="http://schemas.microsoft.com/office/drawing/2014/main" id="{480688DF-0F57-415E-A61D-B2C7CA1E83CC}"/>
              </a:ext>
            </a:extLst>
          </p:cNvPr>
          <p:cNvCxnSpPr/>
          <p:nvPr/>
        </p:nvCxnSpPr>
        <p:spPr>
          <a:xfrm>
            <a:off x="5176684" y="3040515"/>
            <a:ext cx="0" cy="249247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صورة 20">
            <a:extLst>
              <a:ext uri="{FF2B5EF4-FFF2-40B4-BE49-F238E27FC236}">
                <a16:creationId xmlns:a16="http://schemas.microsoft.com/office/drawing/2014/main" id="{C0D37284-0E56-4529-A428-C467C24E624A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10872" b="10725"/>
          <a:stretch/>
        </p:blipFill>
        <p:spPr>
          <a:xfrm>
            <a:off x="3959941" y="719355"/>
            <a:ext cx="2753679" cy="2005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65002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>
            <a:extLst>
              <a:ext uri="{FF2B5EF4-FFF2-40B4-BE49-F238E27FC236}">
                <a16:creationId xmlns:a16="http://schemas.microsoft.com/office/drawing/2014/main" id="{BC66FC34-0667-4EE9-BFEE-443912FAED47}"/>
              </a:ext>
            </a:extLst>
          </p:cNvPr>
          <p:cNvSpPr/>
          <p:nvPr/>
        </p:nvSpPr>
        <p:spPr>
          <a:xfrm>
            <a:off x="0" y="-29497"/>
            <a:ext cx="5943600" cy="242455"/>
          </a:xfrm>
          <a:prstGeom prst="rect">
            <a:avLst/>
          </a:prstGeom>
          <a:solidFill>
            <a:srgbClr val="2B6E8E"/>
          </a:solidFill>
          <a:ln>
            <a:solidFill>
              <a:srgbClr val="25407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814"/>
          </a:p>
        </p:txBody>
      </p:sp>
      <p:sp>
        <p:nvSpPr>
          <p:cNvPr id="5" name="مستطيل: زوايا قطرية مستديرة 4">
            <a:extLst>
              <a:ext uri="{FF2B5EF4-FFF2-40B4-BE49-F238E27FC236}">
                <a16:creationId xmlns:a16="http://schemas.microsoft.com/office/drawing/2014/main" id="{C42ABA24-C3F6-47C2-8D57-3D366A9213AF}"/>
              </a:ext>
            </a:extLst>
          </p:cNvPr>
          <p:cNvSpPr/>
          <p:nvPr/>
        </p:nvSpPr>
        <p:spPr>
          <a:xfrm>
            <a:off x="0" y="242455"/>
            <a:ext cx="235974" cy="3813351"/>
          </a:xfrm>
          <a:prstGeom prst="round2DiagRect">
            <a:avLst/>
          </a:prstGeom>
          <a:solidFill>
            <a:srgbClr val="2B6E8E"/>
          </a:solidFill>
          <a:ln>
            <a:solidFill>
              <a:srgbClr val="25407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: زوايا قطرية مستديرة 6">
            <a:extLst>
              <a:ext uri="{FF2B5EF4-FFF2-40B4-BE49-F238E27FC236}">
                <a16:creationId xmlns:a16="http://schemas.microsoft.com/office/drawing/2014/main" id="{0853C59B-5F0C-4E99-A884-85DCE4CB4364}"/>
              </a:ext>
            </a:extLst>
          </p:cNvPr>
          <p:cNvSpPr/>
          <p:nvPr/>
        </p:nvSpPr>
        <p:spPr>
          <a:xfrm>
            <a:off x="11956026" y="3040515"/>
            <a:ext cx="235974" cy="3813351"/>
          </a:xfrm>
          <a:prstGeom prst="round2Diag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D946EB3F-0251-4561-8813-28384A0A0DB1}"/>
              </a:ext>
            </a:extLst>
          </p:cNvPr>
          <p:cNvSpPr/>
          <p:nvPr/>
        </p:nvSpPr>
        <p:spPr>
          <a:xfrm>
            <a:off x="6012426" y="6611411"/>
            <a:ext cx="5943600" cy="24245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814"/>
          </a:p>
        </p:txBody>
      </p:sp>
      <p:pic>
        <p:nvPicPr>
          <p:cNvPr id="11" name="صورة 10">
            <a:extLst>
              <a:ext uri="{FF2B5EF4-FFF2-40B4-BE49-F238E27FC236}">
                <a16:creationId xmlns:a16="http://schemas.microsoft.com/office/drawing/2014/main" id="{3BEBE569-529B-439E-B3F3-1A572B30A3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279923"/>
            <a:ext cx="1578077" cy="1578077"/>
          </a:xfrm>
          <a:prstGeom prst="rect">
            <a:avLst/>
          </a:prstGeom>
        </p:spPr>
      </p:pic>
      <p:sp>
        <p:nvSpPr>
          <p:cNvPr id="12" name="مربع نص 11">
            <a:extLst>
              <a:ext uri="{FF2B5EF4-FFF2-40B4-BE49-F238E27FC236}">
                <a16:creationId xmlns:a16="http://schemas.microsoft.com/office/drawing/2014/main" id="{5A148364-418E-4201-AC3F-0729D50F4511}"/>
              </a:ext>
            </a:extLst>
          </p:cNvPr>
          <p:cNvSpPr txBox="1"/>
          <p:nvPr/>
        </p:nvSpPr>
        <p:spPr>
          <a:xfrm>
            <a:off x="818535" y="6363306"/>
            <a:ext cx="314140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@hameedah2045</a:t>
            </a:r>
            <a:endParaRPr lang="ar-SA" dirty="0">
              <a:solidFill>
                <a:srgbClr val="0070C0"/>
              </a:solidFill>
            </a:endParaRPr>
          </a:p>
        </p:txBody>
      </p:sp>
      <p:pic>
        <p:nvPicPr>
          <p:cNvPr id="13" name="Picture 2">
            <a:extLst>
              <a:ext uri="{FF2B5EF4-FFF2-40B4-BE49-F238E27FC236}">
                <a16:creationId xmlns:a16="http://schemas.microsoft.com/office/drawing/2014/main" id="{854AFFA8-5494-4BA2-ABDE-D5676381AC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8077" y="6299263"/>
            <a:ext cx="781745" cy="497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مستطيل مستدير الزوايا">
            <a:extLst>
              <a:ext uri="{FF2B5EF4-FFF2-40B4-BE49-F238E27FC236}">
                <a16:creationId xmlns:a16="http://schemas.microsoft.com/office/drawing/2014/main" id="{D2C6BAAB-7014-455B-8FA3-930D2FD351B8}"/>
              </a:ext>
            </a:extLst>
          </p:cNvPr>
          <p:cNvSpPr/>
          <p:nvPr/>
        </p:nvSpPr>
        <p:spPr>
          <a:xfrm>
            <a:off x="8814620" y="410051"/>
            <a:ext cx="3141406" cy="737716"/>
          </a:xfrm>
          <a:prstGeom prst="roundRect">
            <a:avLst>
              <a:gd name="adj" fmla="val 9765"/>
            </a:avLst>
          </a:prstGeom>
          <a:solidFill>
            <a:srgbClr val="2B6E8E"/>
          </a:solidFill>
          <a:ln w="12700">
            <a:miter lim="400000"/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15" name="مستطيل مستدير الزوايا">
            <a:extLst>
              <a:ext uri="{FF2B5EF4-FFF2-40B4-BE49-F238E27FC236}">
                <a16:creationId xmlns:a16="http://schemas.microsoft.com/office/drawing/2014/main" id="{92EA5CD2-9649-42AF-B601-98F052123DE0}"/>
              </a:ext>
            </a:extLst>
          </p:cNvPr>
          <p:cNvSpPr/>
          <p:nvPr/>
        </p:nvSpPr>
        <p:spPr>
          <a:xfrm>
            <a:off x="8586480" y="246802"/>
            <a:ext cx="3131721" cy="697945"/>
          </a:xfrm>
          <a:prstGeom prst="roundRect">
            <a:avLst>
              <a:gd name="adj" fmla="val 10321"/>
            </a:avLst>
          </a:prstGeom>
          <a:solidFill>
            <a:schemeClr val="bg1"/>
          </a:solidFill>
          <a:ln w="38100">
            <a:solidFill>
              <a:srgbClr val="254071"/>
            </a:solidFill>
            <a:prstDash val="sysDot"/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E61D30B5-4095-4883-ADCC-570C617CE573}"/>
              </a:ext>
            </a:extLst>
          </p:cNvPr>
          <p:cNvSpPr txBox="1"/>
          <p:nvPr/>
        </p:nvSpPr>
        <p:spPr>
          <a:xfrm>
            <a:off x="8027225" y="303386"/>
            <a:ext cx="312255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dirty="0">
                <a:cs typeface="PT Bold Heading" panose="02010400000000000000" pitchFamily="2" charset="-78"/>
              </a:rPr>
              <a:t>زوايا المثلث </a:t>
            </a:r>
          </a:p>
        </p:txBody>
      </p:sp>
      <p:sp>
        <p:nvSpPr>
          <p:cNvPr id="17" name="شكل بيضاوي 16">
            <a:extLst>
              <a:ext uri="{FF2B5EF4-FFF2-40B4-BE49-F238E27FC236}">
                <a16:creationId xmlns:a16="http://schemas.microsoft.com/office/drawing/2014/main" id="{8029A18F-791D-4B19-ABD1-52585F4575E0}"/>
              </a:ext>
            </a:extLst>
          </p:cNvPr>
          <p:cNvSpPr/>
          <p:nvPr/>
        </p:nvSpPr>
        <p:spPr>
          <a:xfrm>
            <a:off x="9889836" y="1383125"/>
            <a:ext cx="1259946" cy="543210"/>
          </a:xfrm>
          <a:prstGeom prst="ellipse">
            <a:avLst/>
          </a:prstGeom>
          <a:solidFill>
            <a:srgbClr val="E2CF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تحقق من فهمك ١">
            <a:extLst>
              <a:ext uri="{FF2B5EF4-FFF2-40B4-BE49-F238E27FC236}">
                <a16:creationId xmlns:a16="http://schemas.microsoft.com/office/drawing/2014/main" id="{DDB69E39-7D01-48C1-BB73-35D2ADF2210E}"/>
              </a:ext>
            </a:extLst>
          </p:cNvPr>
          <p:cNvSpPr txBox="1"/>
          <p:nvPr/>
        </p:nvSpPr>
        <p:spPr>
          <a:xfrm>
            <a:off x="9889836" y="1435594"/>
            <a:ext cx="1020473" cy="43088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numCol="1" anchor="t">
            <a:spAutoFit/>
          </a:bodyPr>
          <a:lstStyle>
            <a:lvl1pPr algn="r">
              <a:defRPr sz="5600">
                <a:solidFill>
                  <a:srgbClr val="B51A00"/>
                </a:solidFill>
                <a:latin typeface="Abdo Free"/>
                <a:ea typeface="Abdo Free"/>
                <a:cs typeface="Abdo Free"/>
                <a:sym typeface="Abdo Free"/>
              </a:defRPr>
            </a:lvl1pPr>
          </a:lstStyle>
          <a:p>
            <a:pPr rtl="0">
              <a:defRPr/>
            </a:pPr>
            <a:r>
              <a:rPr lang="ar-SA" sz="2800" dirty="0">
                <a:solidFill>
                  <a:srgbClr val="C00000"/>
                </a:solidFill>
              </a:rPr>
              <a:t>تدرب :  </a:t>
            </a:r>
            <a:endParaRPr sz="2800" dirty="0">
              <a:solidFill>
                <a:srgbClr val="C00000"/>
              </a:solidFill>
            </a:endParaRPr>
          </a:p>
        </p:txBody>
      </p:sp>
      <p:pic>
        <p:nvPicPr>
          <p:cNvPr id="21" name="صورة 2" descr="صورة 2">
            <a:extLst>
              <a:ext uri="{FF2B5EF4-FFF2-40B4-BE49-F238E27FC236}">
                <a16:creationId xmlns:a16="http://schemas.microsoft.com/office/drawing/2014/main" id="{3262BD37-3EB4-4AAB-AEB6-BE494830735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9802" y="2090298"/>
            <a:ext cx="6457943" cy="1369866"/>
          </a:xfrm>
          <a:prstGeom prst="rect">
            <a:avLst/>
          </a:prstGeom>
          <a:ln w="12700">
            <a:miter lim="400000"/>
          </a:ln>
        </p:spPr>
      </p:pic>
      <p:pic>
        <p:nvPicPr>
          <p:cNvPr id="22" name="صورة 3" descr="صورة 3">
            <a:extLst>
              <a:ext uri="{FF2B5EF4-FFF2-40B4-BE49-F238E27FC236}">
                <a16:creationId xmlns:a16="http://schemas.microsoft.com/office/drawing/2014/main" id="{B798A49D-C83F-45C0-8FCA-6E562C46336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19805" y="1866481"/>
            <a:ext cx="1940136" cy="1593683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19190714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صورة 20">
            <a:extLst>
              <a:ext uri="{FF2B5EF4-FFF2-40B4-BE49-F238E27FC236}">
                <a16:creationId xmlns:a16="http://schemas.microsoft.com/office/drawing/2014/main" id="{4CDC8994-57B7-4D82-95C6-3E1D3D8BF73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9470"/>
          <a:stretch/>
        </p:blipFill>
        <p:spPr>
          <a:xfrm>
            <a:off x="2639449" y="2228501"/>
            <a:ext cx="2256802" cy="3824897"/>
          </a:xfrm>
          <a:prstGeom prst="rect">
            <a:avLst/>
          </a:prstGeom>
        </p:spPr>
      </p:pic>
      <p:pic>
        <p:nvPicPr>
          <p:cNvPr id="22" name="صورة 21">
            <a:extLst>
              <a:ext uri="{FF2B5EF4-FFF2-40B4-BE49-F238E27FC236}">
                <a16:creationId xmlns:a16="http://schemas.microsoft.com/office/drawing/2014/main" id="{AF55E56D-D4B3-44A4-9AC4-C95A31F4357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69978"/>
          <a:stretch/>
        </p:blipFill>
        <p:spPr>
          <a:xfrm>
            <a:off x="7917373" y="2809957"/>
            <a:ext cx="2841443" cy="2388578"/>
          </a:xfrm>
          <a:prstGeom prst="rect">
            <a:avLst/>
          </a:prstGeom>
        </p:spPr>
      </p:pic>
      <p:sp>
        <p:nvSpPr>
          <p:cNvPr id="264" name="مستطيل مستدير الزوايا">
            <a:extLst>
              <a:ext uri="{FF2B5EF4-FFF2-40B4-BE49-F238E27FC236}">
                <a16:creationId xmlns:a16="http://schemas.microsoft.com/office/drawing/2014/main" id="{BF1DC135-909A-42C0-8536-DBC085DC0F99}"/>
              </a:ext>
            </a:extLst>
          </p:cNvPr>
          <p:cNvSpPr/>
          <p:nvPr/>
        </p:nvSpPr>
        <p:spPr>
          <a:xfrm>
            <a:off x="2610020" y="1454419"/>
            <a:ext cx="2561006" cy="697945"/>
          </a:xfrm>
          <a:prstGeom prst="roundRect">
            <a:avLst>
              <a:gd name="adj" fmla="val 10321"/>
            </a:avLst>
          </a:prstGeom>
          <a:solidFill>
            <a:schemeClr val="bg1"/>
          </a:solidFill>
          <a:ln w="38100">
            <a:solidFill>
              <a:srgbClr val="254071"/>
            </a:solidFill>
            <a:prstDash val="sysDot"/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BC66FC34-0667-4EE9-BFEE-443912FAED47}"/>
              </a:ext>
            </a:extLst>
          </p:cNvPr>
          <p:cNvSpPr/>
          <p:nvPr/>
        </p:nvSpPr>
        <p:spPr>
          <a:xfrm>
            <a:off x="0" y="-29497"/>
            <a:ext cx="5943600" cy="242455"/>
          </a:xfrm>
          <a:prstGeom prst="rect">
            <a:avLst/>
          </a:prstGeom>
          <a:solidFill>
            <a:srgbClr val="2B6E8E"/>
          </a:solidFill>
          <a:ln>
            <a:solidFill>
              <a:srgbClr val="25407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814"/>
          </a:p>
        </p:txBody>
      </p:sp>
      <p:sp>
        <p:nvSpPr>
          <p:cNvPr id="5" name="مستطيل: زوايا قطرية مستديرة 4">
            <a:extLst>
              <a:ext uri="{FF2B5EF4-FFF2-40B4-BE49-F238E27FC236}">
                <a16:creationId xmlns:a16="http://schemas.microsoft.com/office/drawing/2014/main" id="{C42ABA24-C3F6-47C2-8D57-3D366A9213AF}"/>
              </a:ext>
            </a:extLst>
          </p:cNvPr>
          <p:cNvSpPr/>
          <p:nvPr/>
        </p:nvSpPr>
        <p:spPr>
          <a:xfrm>
            <a:off x="0" y="242455"/>
            <a:ext cx="235974" cy="3813351"/>
          </a:xfrm>
          <a:prstGeom prst="round2DiagRect">
            <a:avLst/>
          </a:prstGeom>
          <a:solidFill>
            <a:srgbClr val="2B6E8E"/>
          </a:solidFill>
          <a:ln>
            <a:solidFill>
              <a:srgbClr val="25407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: زوايا قطرية مستديرة 6">
            <a:extLst>
              <a:ext uri="{FF2B5EF4-FFF2-40B4-BE49-F238E27FC236}">
                <a16:creationId xmlns:a16="http://schemas.microsoft.com/office/drawing/2014/main" id="{0853C59B-5F0C-4E99-A884-85DCE4CB4364}"/>
              </a:ext>
            </a:extLst>
          </p:cNvPr>
          <p:cNvSpPr/>
          <p:nvPr/>
        </p:nvSpPr>
        <p:spPr>
          <a:xfrm>
            <a:off x="11956026" y="3040515"/>
            <a:ext cx="235974" cy="3813351"/>
          </a:xfrm>
          <a:prstGeom prst="round2Diag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D946EB3F-0251-4561-8813-28384A0A0DB1}"/>
              </a:ext>
            </a:extLst>
          </p:cNvPr>
          <p:cNvSpPr/>
          <p:nvPr/>
        </p:nvSpPr>
        <p:spPr>
          <a:xfrm>
            <a:off x="6012426" y="6611411"/>
            <a:ext cx="5943600" cy="24245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814"/>
          </a:p>
        </p:txBody>
      </p:sp>
      <p:pic>
        <p:nvPicPr>
          <p:cNvPr id="11" name="صورة 10">
            <a:extLst>
              <a:ext uri="{FF2B5EF4-FFF2-40B4-BE49-F238E27FC236}">
                <a16:creationId xmlns:a16="http://schemas.microsoft.com/office/drawing/2014/main" id="{3BEBE569-529B-439E-B3F3-1A572B30A38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279923"/>
            <a:ext cx="1578077" cy="1578077"/>
          </a:xfrm>
          <a:prstGeom prst="rect">
            <a:avLst/>
          </a:prstGeom>
        </p:spPr>
      </p:pic>
      <p:sp>
        <p:nvSpPr>
          <p:cNvPr id="12" name="مربع نص 11">
            <a:extLst>
              <a:ext uri="{FF2B5EF4-FFF2-40B4-BE49-F238E27FC236}">
                <a16:creationId xmlns:a16="http://schemas.microsoft.com/office/drawing/2014/main" id="{5A148364-418E-4201-AC3F-0729D50F4511}"/>
              </a:ext>
            </a:extLst>
          </p:cNvPr>
          <p:cNvSpPr txBox="1"/>
          <p:nvPr/>
        </p:nvSpPr>
        <p:spPr>
          <a:xfrm>
            <a:off x="818535" y="6363306"/>
            <a:ext cx="314140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@hameedah2045</a:t>
            </a:r>
            <a:endParaRPr lang="ar-SA" dirty="0">
              <a:solidFill>
                <a:srgbClr val="0070C0"/>
              </a:solidFill>
            </a:endParaRPr>
          </a:p>
        </p:txBody>
      </p:sp>
      <p:pic>
        <p:nvPicPr>
          <p:cNvPr id="13" name="Picture 2">
            <a:extLst>
              <a:ext uri="{FF2B5EF4-FFF2-40B4-BE49-F238E27FC236}">
                <a16:creationId xmlns:a16="http://schemas.microsoft.com/office/drawing/2014/main" id="{854AFFA8-5494-4BA2-ABDE-D5676381AC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8077" y="6299263"/>
            <a:ext cx="781745" cy="497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مستطيل مستدير الزوايا">
            <a:extLst>
              <a:ext uri="{FF2B5EF4-FFF2-40B4-BE49-F238E27FC236}">
                <a16:creationId xmlns:a16="http://schemas.microsoft.com/office/drawing/2014/main" id="{D2C6BAAB-7014-455B-8FA3-930D2FD351B8}"/>
              </a:ext>
            </a:extLst>
          </p:cNvPr>
          <p:cNvSpPr/>
          <p:nvPr/>
        </p:nvSpPr>
        <p:spPr>
          <a:xfrm>
            <a:off x="8814620" y="410051"/>
            <a:ext cx="3141406" cy="737716"/>
          </a:xfrm>
          <a:prstGeom prst="roundRect">
            <a:avLst>
              <a:gd name="adj" fmla="val 9765"/>
            </a:avLst>
          </a:prstGeom>
          <a:solidFill>
            <a:srgbClr val="2B6E8E"/>
          </a:solidFill>
          <a:ln w="12700">
            <a:miter lim="400000"/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15" name="مستطيل مستدير الزوايا">
            <a:extLst>
              <a:ext uri="{FF2B5EF4-FFF2-40B4-BE49-F238E27FC236}">
                <a16:creationId xmlns:a16="http://schemas.microsoft.com/office/drawing/2014/main" id="{92EA5CD2-9649-42AF-B601-98F052123DE0}"/>
              </a:ext>
            </a:extLst>
          </p:cNvPr>
          <p:cNvSpPr/>
          <p:nvPr/>
        </p:nvSpPr>
        <p:spPr>
          <a:xfrm>
            <a:off x="8586480" y="246802"/>
            <a:ext cx="3131721" cy="697945"/>
          </a:xfrm>
          <a:prstGeom prst="roundRect">
            <a:avLst>
              <a:gd name="adj" fmla="val 10321"/>
            </a:avLst>
          </a:prstGeom>
          <a:solidFill>
            <a:schemeClr val="bg1"/>
          </a:solidFill>
          <a:ln w="38100">
            <a:solidFill>
              <a:srgbClr val="254071"/>
            </a:solidFill>
            <a:prstDash val="sysDot"/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0E40F429-E6D2-40F6-BE9E-FD7EF7D42D7E}"/>
              </a:ext>
            </a:extLst>
          </p:cNvPr>
          <p:cNvSpPr txBox="1"/>
          <p:nvPr/>
        </p:nvSpPr>
        <p:spPr>
          <a:xfrm>
            <a:off x="8027225" y="303386"/>
            <a:ext cx="312255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dirty="0">
                <a:cs typeface="PT Bold Heading" panose="02010400000000000000" pitchFamily="2" charset="-78"/>
              </a:rPr>
              <a:t>زوايا المثلث </a:t>
            </a:r>
          </a:p>
        </p:txBody>
      </p:sp>
      <p:sp>
        <p:nvSpPr>
          <p:cNvPr id="19" name="مستطيل مستدير الزوايا">
            <a:extLst>
              <a:ext uri="{FF2B5EF4-FFF2-40B4-BE49-F238E27FC236}">
                <a16:creationId xmlns:a16="http://schemas.microsoft.com/office/drawing/2014/main" id="{B27A0236-E434-4FB7-9911-EA8203D08FE6}"/>
              </a:ext>
            </a:extLst>
          </p:cNvPr>
          <p:cNvSpPr/>
          <p:nvPr/>
        </p:nvSpPr>
        <p:spPr>
          <a:xfrm>
            <a:off x="8162720" y="2122127"/>
            <a:ext cx="2561006" cy="697945"/>
          </a:xfrm>
          <a:prstGeom prst="roundRect">
            <a:avLst>
              <a:gd name="adj" fmla="val 10321"/>
            </a:avLst>
          </a:prstGeom>
          <a:solidFill>
            <a:schemeClr val="bg1"/>
          </a:solidFill>
          <a:ln w="38100">
            <a:solidFill>
              <a:srgbClr val="254071"/>
            </a:solidFill>
            <a:prstDash val="sysDot"/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30B56321-B661-4690-BFA9-6409F8F93E47}"/>
              </a:ext>
            </a:extLst>
          </p:cNvPr>
          <p:cNvSpPr txBox="1"/>
          <p:nvPr/>
        </p:nvSpPr>
        <p:spPr>
          <a:xfrm>
            <a:off x="2700023" y="1578585"/>
            <a:ext cx="150241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dirty="0">
                <a:solidFill>
                  <a:srgbClr val="771F60"/>
                </a:solidFill>
                <a:cs typeface="PT Bold Heading" panose="02010400000000000000" pitchFamily="2" charset="-78"/>
              </a:rPr>
              <a:t>المفردات </a:t>
            </a:r>
          </a:p>
        </p:txBody>
      </p:sp>
      <p:sp>
        <p:nvSpPr>
          <p:cNvPr id="263" name="مربع نص 262">
            <a:extLst>
              <a:ext uri="{FF2B5EF4-FFF2-40B4-BE49-F238E27FC236}">
                <a16:creationId xmlns:a16="http://schemas.microsoft.com/office/drawing/2014/main" id="{EB9E573B-17CE-454D-B7E6-159C4EE58D59}"/>
              </a:ext>
            </a:extLst>
          </p:cNvPr>
          <p:cNvSpPr txBox="1"/>
          <p:nvPr/>
        </p:nvSpPr>
        <p:spPr>
          <a:xfrm>
            <a:off x="8396845" y="2176882"/>
            <a:ext cx="1502419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dirty="0">
                <a:solidFill>
                  <a:srgbClr val="771F60"/>
                </a:solidFill>
                <a:cs typeface="PT Bold Heading" panose="02010400000000000000" pitchFamily="2" charset="-78"/>
              </a:rPr>
              <a:t>الأهداف </a:t>
            </a:r>
          </a:p>
        </p:txBody>
      </p:sp>
      <p:sp>
        <p:nvSpPr>
          <p:cNvPr id="392" name="مستطيل 391">
            <a:extLst>
              <a:ext uri="{FF2B5EF4-FFF2-40B4-BE49-F238E27FC236}">
                <a16:creationId xmlns:a16="http://schemas.microsoft.com/office/drawing/2014/main" id="{E11E789D-059B-42D5-845C-08A73E8FDEF0}"/>
              </a:ext>
            </a:extLst>
          </p:cNvPr>
          <p:cNvSpPr/>
          <p:nvPr/>
        </p:nvSpPr>
        <p:spPr>
          <a:xfrm>
            <a:off x="10064395" y="1901802"/>
            <a:ext cx="1085386" cy="9667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7D431958-2F54-405E-B438-DDFD406895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29813" y="1352201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65C28BAF-3681-474D-88AB-3D1A4657F1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0523" y="678933"/>
            <a:ext cx="1799304" cy="1799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905263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>
            <a:extLst>
              <a:ext uri="{FF2B5EF4-FFF2-40B4-BE49-F238E27FC236}">
                <a16:creationId xmlns:a16="http://schemas.microsoft.com/office/drawing/2014/main" id="{BC66FC34-0667-4EE9-BFEE-443912FAED47}"/>
              </a:ext>
            </a:extLst>
          </p:cNvPr>
          <p:cNvSpPr/>
          <p:nvPr/>
        </p:nvSpPr>
        <p:spPr>
          <a:xfrm>
            <a:off x="0" y="-29497"/>
            <a:ext cx="5943600" cy="242455"/>
          </a:xfrm>
          <a:prstGeom prst="rect">
            <a:avLst/>
          </a:prstGeom>
          <a:solidFill>
            <a:srgbClr val="2B6E8E"/>
          </a:solidFill>
          <a:ln>
            <a:solidFill>
              <a:srgbClr val="25407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814"/>
          </a:p>
        </p:txBody>
      </p:sp>
      <p:sp>
        <p:nvSpPr>
          <p:cNvPr id="5" name="مستطيل: زوايا قطرية مستديرة 4">
            <a:extLst>
              <a:ext uri="{FF2B5EF4-FFF2-40B4-BE49-F238E27FC236}">
                <a16:creationId xmlns:a16="http://schemas.microsoft.com/office/drawing/2014/main" id="{C42ABA24-C3F6-47C2-8D57-3D366A9213AF}"/>
              </a:ext>
            </a:extLst>
          </p:cNvPr>
          <p:cNvSpPr/>
          <p:nvPr/>
        </p:nvSpPr>
        <p:spPr>
          <a:xfrm>
            <a:off x="0" y="242455"/>
            <a:ext cx="235974" cy="3813351"/>
          </a:xfrm>
          <a:prstGeom prst="round2DiagRect">
            <a:avLst/>
          </a:prstGeom>
          <a:solidFill>
            <a:srgbClr val="2B6E8E"/>
          </a:solidFill>
          <a:ln>
            <a:solidFill>
              <a:srgbClr val="25407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: زوايا قطرية مستديرة 6">
            <a:extLst>
              <a:ext uri="{FF2B5EF4-FFF2-40B4-BE49-F238E27FC236}">
                <a16:creationId xmlns:a16="http://schemas.microsoft.com/office/drawing/2014/main" id="{0853C59B-5F0C-4E99-A884-85DCE4CB4364}"/>
              </a:ext>
            </a:extLst>
          </p:cNvPr>
          <p:cNvSpPr/>
          <p:nvPr/>
        </p:nvSpPr>
        <p:spPr>
          <a:xfrm>
            <a:off x="11956026" y="3040515"/>
            <a:ext cx="235974" cy="3813351"/>
          </a:xfrm>
          <a:prstGeom prst="round2Diag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D946EB3F-0251-4561-8813-28384A0A0DB1}"/>
              </a:ext>
            </a:extLst>
          </p:cNvPr>
          <p:cNvSpPr/>
          <p:nvPr/>
        </p:nvSpPr>
        <p:spPr>
          <a:xfrm>
            <a:off x="6012426" y="6611411"/>
            <a:ext cx="5943600" cy="24245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814"/>
          </a:p>
        </p:txBody>
      </p:sp>
      <p:pic>
        <p:nvPicPr>
          <p:cNvPr id="11" name="صورة 10">
            <a:extLst>
              <a:ext uri="{FF2B5EF4-FFF2-40B4-BE49-F238E27FC236}">
                <a16:creationId xmlns:a16="http://schemas.microsoft.com/office/drawing/2014/main" id="{3BEBE569-529B-439E-B3F3-1A572B30A3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279923"/>
            <a:ext cx="1578077" cy="1578077"/>
          </a:xfrm>
          <a:prstGeom prst="rect">
            <a:avLst/>
          </a:prstGeom>
        </p:spPr>
      </p:pic>
      <p:sp>
        <p:nvSpPr>
          <p:cNvPr id="12" name="مربع نص 11">
            <a:extLst>
              <a:ext uri="{FF2B5EF4-FFF2-40B4-BE49-F238E27FC236}">
                <a16:creationId xmlns:a16="http://schemas.microsoft.com/office/drawing/2014/main" id="{5A148364-418E-4201-AC3F-0729D50F4511}"/>
              </a:ext>
            </a:extLst>
          </p:cNvPr>
          <p:cNvSpPr txBox="1"/>
          <p:nvPr/>
        </p:nvSpPr>
        <p:spPr>
          <a:xfrm>
            <a:off x="818535" y="6363306"/>
            <a:ext cx="314140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@hameedah2045</a:t>
            </a:r>
            <a:endParaRPr lang="ar-SA" dirty="0">
              <a:solidFill>
                <a:srgbClr val="0070C0"/>
              </a:solidFill>
            </a:endParaRPr>
          </a:p>
        </p:txBody>
      </p:sp>
      <p:pic>
        <p:nvPicPr>
          <p:cNvPr id="13" name="Picture 2">
            <a:extLst>
              <a:ext uri="{FF2B5EF4-FFF2-40B4-BE49-F238E27FC236}">
                <a16:creationId xmlns:a16="http://schemas.microsoft.com/office/drawing/2014/main" id="{854AFFA8-5494-4BA2-ABDE-D5676381AC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8077" y="6299263"/>
            <a:ext cx="781745" cy="497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مستطيل مستدير الزوايا">
            <a:extLst>
              <a:ext uri="{FF2B5EF4-FFF2-40B4-BE49-F238E27FC236}">
                <a16:creationId xmlns:a16="http://schemas.microsoft.com/office/drawing/2014/main" id="{D2C6BAAB-7014-455B-8FA3-930D2FD351B8}"/>
              </a:ext>
            </a:extLst>
          </p:cNvPr>
          <p:cNvSpPr/>
          <p:nvPr/>
        </p:nvSpPr>
        <p:spPr>
          <a:xfrm>
            <a:off x="8814620" y="410051"/>
            <a:ext cx="3141406" cy="737716"/>
          </a:xfrm>
          <a:prstGeom prst="roundRect">
            <a:avLst>
              <a:gd name="adj" fmla="val 9765"/>
            </a:avLst>
          </a:prstGeom>
          <a:solidFill>
            <a:srgbClr val="2B6E8E"/>
          </a:solidFill>
          <a:ln w="12700">
            <a:miter lim="400000"/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15" name="مستطيل مستدير الزوايا">
            <a:extLst>
              <a:ext uri="{FF2B5EF4-FFF2-40B4-BE49-F238E27FC236}">
                <a16:creationId xmlns:a16="http://schemas.microsoft.com/office/drawing/2014/main" id="{92EA5CD2-9649-42AF-B601-98F052123DE0}"/>
              </a:ext>
            </a:extLst>
          </p:cNvPr>
          <p:cNvSpPr/>
          <p:nvPr/>
        </p:nvSpPr>
        <p:spPr>
          <a:xfrm>
            <a:off x="8586480" y="246802"/>
            <a:ext cx="3131721" cy="697945"/>
          </a:xfrm>
          <a:prstGeom prst="roundRect">
            <a:avLst>
              <a:gd name="adj" fmla="val 10321"/>
            </a:avLst>
          </a:prstGeom>
          <a:solidFill>
            <a:schemeClr val="bg1"/>
          </a:solidFill>
          <a:ln w="38100">
            <a:solidFill>
              <a:srgbClr val="254071"/>
            </a:solidFill>
            <a:prstDash val="sysDot"/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E61D30B5-4095-4883-ADCC-570C617CE573}"/>
              </a:ext>
            </a:extLst>
          </p:cNvPr>
          <p:cNvSpPr txBox="1"/>
          <p:nvPr/>
        </p:nvSpPr>
        <p:spPr>
          <a:xfrm>
            <a:off x="8027225" y="303386"/>
            <a:ext cx="312255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dirty="0">
                <a:cs typeface="PT Bold Heading" panose="02010400000000000000" pitchFamily="2" charset="-78"/>
              </a:rPr>
              <a:t>زوايا المثلث </a:t>
            </a:r>
          </a:p>
        </p:txBody>
      </p:sp>
      <p:sp>
        <p:nvSpPr>
          <p:cNvPr id="17" name="شكل بيضاوي 16">
            <a:extLst>
              <a:ext uri="{FF2B5EF4-FFF2-40B4-BE49-F238E27FC236}">
                <a16:creationId xmlns:a16="http://schemas.microsoft.com/office/drawing/2014/main" id="{8029A18F-791D-4B19-ABD1-52585F4575E0}"/>
              </a:ext>
            </a:extLst>
          </p:cNvPr>
          <p:cNvSpPr/>
          <p:nvPr/>
        </p:nvSpPr>
        <p:spPr>
          <a:xfrm>
            <a:off x="9889836" y="1383125"/>
            <a:ext cx="1259946" cy="543210"/>
          </a:xfrm>
          <a:prstGeom prst="ellipse">
            <a:avLst/>
          </a:prstGeom>
          <a:solidFill>
            <a:srgbClr val="E2CF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تحقق من فهمك ١">
            <a:extLst>
              <a:ext uri="{FF2B5EF4-FFF2-40B4-BE49-F238E27FC236}">
                <a16:creationId xmlns:a16="http://schemas.microsoft.com/office/drawing/2014/main" id="{DDB69E39-7D01-48C1-BB73-35D2ADF2210E}"/>
              </a:ext>
            </a:extLst>
          </p:cNvPr>
          <p:cNvSpPr txBox="1"/>
          <p:nvPr/>
        </p:nvSpPr>
        <p:spPr>
          <a:xfrm>
            <a:off x="9889836" y="1435594"/>
            <a:ext cx="1020473" cy="43088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numCol="1" anchor="t">
            <a:spAutoFit/>
          </a:bodyPr>
          <a:lstStyle>
            <a:lvl1pPr algn="r">
              <a:defRPr sz="5600">
                <a:solidFill>
                  <a:srgbClr val="B51A00"/>
                </a:solidFill>
                <a:latin typeface="Abdo Free"/>
                <a:ea typeface="Abdo Free"/>
                <a:cs typeface="Abdo Free"/>
                <a:sym typeface="Abdo Free"/>
              </a:defRPr>
            </a:lvl1pPr>
          </a:lstStyle>
          <a:p>
            <a:pPr rtl="0">
              <a:defRPr/>
            </a:pPr>
            <a:r>
              <a:rPr lang="ar-SA" sz="2800" dirty="0">
                <a:solidFill>
                  <a:srgbClr val="C00000"/>
                </a:solidFill>
              </a:rPr>
              <a:t>تدرب :  </a:t>
            </a:r>
            <a:endParaRPr sz="2800" dirty="0">
              <a:solidFill>
                <a:srgbClr val="C00000"/>
              </a:solidFill>
            </a:endParaRPr>
          </a:p>
        </p:txBody>
      </p:sp>
      <p:pic>
        <p:nvPicPr>
          <p:cNvPr id="16" name="صورة 5" descr="صورة 5">
            <a:extLst>
              <a:ext uri="{FF2B5EF4-FFF2-40B4-BE49-F238E27FC236}">
                <a16:creationId xmlns:a16="http://schemas.microsoft.com/office/drawing/2014/main" id="{33C82285-7953-47A0-974F-7F4F7A82FB6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04039" y="2275651"/>
            <a:ext cx="4671077" cy="2910299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3542969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 advAuto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>
            <a:extLst>
              <a:ext uri="{FF2B5EF4-FFF2-40B4-BE49-F238E27FC236}">
                <a16:creationId xmlns:a16="http://schemas.microsoft.com/office/drawing/2014/main" id="{BC66FC34-0667-4EE9-BFEE-443912FAED47}"/>
              </a:ext>
            </a:extLst>
          </p:cNvPr>
          <p:cNvSpPr/>
          <p:nvPr/>
        </p:nvSpPr>
        <p:spPr>
          <a:xfrm>
            <a:off x="0" y="-29497"/>
            <a:ext cx="5943600" cy="242455"/>
          </a:xfrm>
          <a:prstGeom prst="rect">
            <a:avLst/>
          </a:prstGeom>
          <a:solidFill>
            <a:srgbClr val="2B6E8E"/>
          </a:solidFill>
          <a:ln>
            <a:solidFill>
              <a:srgbClr val="25407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814"/>
          </a:p>
        </p:txBody>
      </p:sp>
      <p:sp>
        <p:nvSpPr>
          <p:cNvPr id="5" name="مستطيل: زوايا قطرية مستديرة 4">
            <a:extLst>
              <a:ext uri="{FF2B5EF4-FFF2-40B4-BE49-F238E27FC236}">
                <a16:creationId xmlns:a16="http://schemas.microsoft.com/office/drawing/2014/main" id="{C42ABA24-C3F6-47C2-8D57-3D366A9213AF}"/>
              </a:ext>
            </a:extLst>
          </p:cNvPr>
          <p:cNvSpPr/>
          <p:nvPr/>
        </p:nvSpPr>
        <p:spPr>
          <a:xfrm>
            <a:off x="0" y="242455"/>
            <a:ext cx="235974" cy="3813351"/>
          </a:xfrm>
          <a:prstGeom prst="round2DiagRect">
            <a:avLst/>
          </a:prstGeom>
          <a:solidFill>
            <a:srgbClr val="2B6E8E"/>
          </a:solidFill>
          <a:ln>
            <a:solidFill>
              <a:srgbClr val="25407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: زوايا قطرية مستديرة 6">
            <a:extLst>
              <a:ext uri="{FF2B5EF4-FFF2-40B4-BE49-F238E27FC236}">
                <a16:creationId xmlns:a16="http://schemas.microsoft.com/office/drawing/2014/main" id="{0853C59B-5F0C-4E99-A884-85DCE4CB4364}"/>
              </a:ext>
            </a:extLst>
          </p:cNvPr>
          <p:cNvSpPr/>
          <p:nvPr/>
        </p:nvSpPr>
        <p:spPr>
          <a:xfrm>
            <a:off x="11956026" y="3040515"/>
            <a:ext cx="235974" cy="3813351"/>
          </a:xfrm>
          <a:prstGeom prst="round2Diag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D946EB3F-0251-4561-8813-28384A0A0DB1}"/>
              </a:ext>
            </a:extLst>
          </p:cNvPr>
          <p:cNvSpPr/>
          <p:nvPr/>
        </p:nvSpPr>
        <p:spPr>
          <a:xfrm>
            <a:off x="6012426" y="6611411"/>
            <a:ext cx="5943600" cy="24245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814"/>
          </a:p>
        </p:txBody>
      </p:sp>
      <p:pic>
        <p:nvPicPr>
          <p:cNvPr id="11" name="صورة 10">
            <a:extLst>
              <a:ext uri="{FF2B5EF4-FFF2-40B4-BE49-F238E27FC236}">
                <a16:creationId xmlns:a16="http://schemas.microsoft.com/office/drawing/2014/main" id="{3BEBE569-529B-439E-B3F3-1A572B30A3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279923"/>
            <a:ext cx="1578077" cy="1578077"/>
          </a:xfrm>
          <a:prstGeom prst="rect">
            <a:avLst/>
          </a:prstGeom>
        </p:spPr>
      </p:pic>
      <p:sp>
        <p:nvSpPr>
          <p:cNvPr id="12" name="مربع نص 11">
            <a:extLst>
              <a:ext uri="{FF2B5EF4-FFF2-40B4-BE49-F238E27FC236}">
                <a16:creationId xmlns:a16="http://schemas.microsoft.com/office/drawing/2014/main" id="{5A148364-418E-4201-AC3F-0729D50F4511}"/>
              </a:ext>
            </a:extLst>
          </p:cNvPr>
          <p:cNvSpPr txBox="1"/>
          <p:nvPr/>
        </p:nvSpPr>
        <p:spPr>
          <a:xfrm>
            <a:off x="818535" y="6363306"/>
            <a:ext cx="314140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@hameedah2045</a:t>
            </a:r>
            <a:endParaRPr lang="ar-SA" dirty="0">
              <a:solidFill>
                <a:srgbClr val="0070C0"/>
              </a:solidFill>
            </a:endParaRPr>
          </a:p>
        </p:txBody>
      </p:sp>
      <p:pic>
        <p:nvPicPr>
          <p:cNvPr id="13" name="Picture 2">
            <a:extLst>
              <a:ext uri="{FF2B5EF4-FFF2-40B4-BE49-F238E27FC236}">
                <a16:creationId xmlns:a16="http://schemas.microsoft.com/office/drawing/2014/main" id="{854AFFA8-5494-4BA2-ABDE-D5676381AC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8077" y="6299263"/>
            <a:ext cx="781745" cy="497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مستطيل مستدير الزوايا">
            <a:extLst>
              <a:ext uri="{FF2B5EF4-FFF2-40B4-BE49-F238E27FC236}">
                <a16:creationId xmlns:a16="http://schemas.microsoft.com/office/drawing/2014/main" id="{D2C6BAAB-7014-455B-8FA3-930D2FD351B8}"/>
              </a:ext>
            </a:extLst>
          </p:cNvPr>
          <p:cNvSpPr/>
          <p:nvPr/>
        </p:nvSpPr>
        <p:spPr>
          <a:xfrm>
            <a:off x="8814620" y="410051"/>
            <a:ext cx="3141406" cy="737716"/>
          </a:xfrm>
          <a:prstGeom prst="roundRect">
            <a:avLst>
              <a:gd name="adj" fmla="val 9765"/>
            </a:avLst>
          </a:prstGeom>
          <a:solidFill>
            <a:srgbClr val="2B6E8E"/>
          </a:solidFill>
          <a:ln w="12700">
            <a:miter lim="400000"/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15" name="مستطيل مستدير الزوايا">
            <a:extLst>
              <a:ext uri="{FF2B5EF4-FFF2-40B4-BE49-F238E27FC236}">
                <a16:creationId xmlns:a16="http://schemas.microsoft.com/office/drawing/2014/main" id="{92EA5CD2-9649-42AF-B601-98F052123DE0}"/>
              </a:ext>
            </a:extLst>
          </p:cNvPr>
          <p:cNvSpPr/>
          <p:nvPr/>
        </p:nvSpPr>
        <p:spPr>
          <a:xfrm>
            <a:off x="8586480" y="246802"/>
            <a:ext cx="3131721" cy="697945"/>
          </a:xfrm>
          <a:prstGeom prst="roundRect">
            <a:avLst>
              <a:gd name="adj" fmla="val 10321"/>
            </a:avLst>
          </a:prstGeom>
          <a:solidFill>
            <a:schemeClr val="bg1"/>
          </a:solidFill>
          <a:ln w="38100">
            <a:solidFill>
              <a:srgbClr val="254071"/>
            </a:solidFill>
            <a:prstDash val="sysDot"/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E61D30B5-4095-4883-ADCC-570C617CE573}"/>
              </a:ext>
            </a:extLst>
          </p:cNvPr>
          <p:cNvSpPr txBox="1"/>
          <p:nvPr/>
        </p:nvSpPr>
        <p:spPr>
          <a:xfrm>
            <a:off x="8027225" y="303386"/>
            <a:ext cx="312255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dirty="0">
                <a:cs typeface="PT Bold Heading" panose="02010400000000000000" pitchFamily="2" charset="-78"/>
              </a:rPr>
              <a:t>زوايا المثلث </a:t>
            </a:r>
          </a:p>
        </p:txBody>
      </p:sp>
      <p:sp>
        <p:nvSpPr>
          <p:cNvPr id="17" name="شكل بيضاوي 16">
            <a:extLst>
              <a:ext uri="{FF2B5EF4-FFF2-40B4-BE49-F238E27FC236}">
                <a16:creationId xmlns:a16="http://schemas.microsoft.com/office/drawing/2014/main" id="{8029A18F-791D-4B19-ABD1-52585F4575E0}"/>
              </a:ext>
            </a:extLst>
          </p:cNvPr>
          <p:cNvSpPr/>
          <p:nvPr/>
        </p:nvSpPr>
        <p:spPr>
          <a:xfrm>
            <a:off x="9889836" y="1383125"/>
            <a:ext cx="1259946" cy="543210"/>
          </a:xfrm>
          <a:prstGeom prst="ellipse">
            <a:avLst/>
          </a:prstGeom>
          <a:solidFill>
            <a:srgbClr val="E2CF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تحقق من فهمك ١">
            <a:extLst>
              <a:ext uri="{FF2B5EF4-FFF2-40B4-BE49-F238E27FC236}">
                <a16:creationId xmlns:a16="http://schemas.microsoft.com/office/drawing/2014/main" id="{DDB69E39-7D01-48C1-BB73-35D2ADF2210E}"/>
              </a:ext>
            </a:extLst>
          </p:cNvPr>
          <p:cNvSpPr txBox="1"/>
          <p:nvPr/>
        </p:nvSpPr>
        <p:spPr>
          <a:xfrm>
            <a:off x="9889836" y="1435594"/>
            <a:ext cx="1020473" cy="43088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numCol="1" anchor="t">
            <a:spAutoFit/>
          </a:bodyPr>
          <a:lstStyle>
            <a:lvl1pPr algn="r">
              <a:defRPr sz="5600">
                <a:solidFill>
                  <a:srgbClr val="B51A00"/>
                </a:solidFill>
                <a:latin typeface="Abdo Free"/>
                <a:ea typeface="Abdo Free"/>
                <a:cs typeface="Abdo Free"/>
                <a:sym typeface="Abdo Free"/>
              </a:defRPr>
            </a:lvl1pPr>
          </a:lstStyle>
          <a:p>
            <a:pPr rtl="0">
              <a:defRPr/>
            </a:pPr>
            <a:r>
              <a:rPr lang="ar-SA" sz="2800" dirty="0">
                <a:solidFill>
                  <a:srgbClr val="C00000"/>
                </a:solidFill>
              </a:rPr>
              <a:t>تدرب :  </a:t>
            </a:r>
            <a:endParaRPr sz="2800" dirty="0">
              <a:solidFill>
                <a:srgbClr val="C00000"/>
              </a:solidFill>
            </a:endParaRPr>
          </a:p>
        </p:txBody>
      </p:sp>
      <p:pic>
        <p:nvPicPr>
          <p:cNvPr id="20" name="صورة 19">
            <a:extLst>
              <a:ext uri="{FF2B5EF4-FFF2-40B4-BE49-F238E27FC236}">
                <a16:creationId xmlns:a16="http://schemas.microsoft.com/office/drawing/2014/main" id="{AC775518-F5AB-4602-AC94-5C05A650D6A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26527" y="2216925"/>
            <a:ext cx="5553048" cy="3472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46143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>
            <a:extLst>
              <a:ext uri="{FF2B5EF4-FFF2-40B4-BE49-F238E27FC236}">
                <a16:creationId xmlns:a16="http://schemas.microsoft.com/office/drawing/2014/main" id="{BC66FC34-0667-4EE9-BFEE-443912FAED47}"/>
              </a:ext>
            </a:extLst>
          </p:cNvPr>
          <p:cNvSpPr/>
          <p:nvPr/>
        </p:nvSpPr>
        <p:spPr>
          <a:xfrm>
            <a:off x="0" y="-29497"/>
            <a:ext cx="5943600" cy="242455"/>
          </a:xfrm>
          <a:prstGeom prst="rect">
            <a:avLst/>
          </a:prstGeom>
          <a:solidFill>
            <a:srgbClr val="2B6E8E"/>
          </a:solidFill>
          <a:ln>
            <a:solidFill>
              <a:srgbClr val="25407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814"/>
          </a:p>
        </p:txBody>
      </p:sp>
      <p:sp>
        <p:nvSpPr>
          <p:cNvPr id="5" name="مستطيل: زوايا قطرية مستديرة 4">
            <a:extLst>
              <a:ext uri="{FF2B5EF4-FFF2-40B4-BE49-F238E27FC236}">
                <a16:creationId xmlns:a16="http://schemas.microsoft.com/office/drawing/2014/main" id="{C42ABA24-C3F6-47C2-8D57-3D366A9213AF}"/>
              </a:ext>
            </a:extLst>
          </p:cNvPr>
          <p:cNvSpPr/>
          <p:nvPr/>
        </p:nvSpPr>
        <p:spPr>
          <a:xfrm>
            <a:off x="0" y="242455"/>
            <a:ext cx="235974" cy="3813351"/>
          </a:xfrm>
          <a:prstGeom prst="round2DiagRect">
            <a:avLst/>
          </a:prstGeom>
          <a:solidFill>
            <a:srgbClr val="2B6E8E"/>
          </a:solidFill>
          <a:ln>
            <a:solidFill>
              <a:srgbClr val="25407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: زوايا قطرية مستديرة 6">
            <a:extLst>
              <a:ext uri="{FF2B5EF4-FFF2-40B4-BE49-F238E27FC236}">
                <a16:creationId xmlns:a16="http://schemas.microsoft.com/office/drawing/2014/main" id="{0853C59B-5F0C-4E99-A884-85DCE4CB4364}"/>
              </a:ext>
            </a:extLst>
          </p:cNvPr>
          <p:cNvSpPr/>
          <p:nvPr/>
        </p:nvSpPr>
        <p:spPr>
          <a:xfrm>
            <a:off x="11956026" y="3040515"/>
            <a:ext cx="235974" cy="3813351"/>
          </a:xfrm>
          <a:prstGeom prst="round2Diag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D946EB3F-0251-4561-8813-28384A0A0DB1}"/>
              </a:ext>
            </a:extLst>
          </p:cNvPr>
          <p:cNvSpPr/>
          <p:nvPr/>
        </p:nvSpPr>
        <p:spPr>
          <a:xfrm>
            <a:off x="6012426" y="6611411"/>
            <a:ext cx="5943600" cy="24245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814"/>
          </a:p>
        </p:txBody>
      </p:sp>
      <p:pic>
        <p:nvPicPr>
          <p:cNvPr id="11" name="صورة 10">
            <a:extLst>
              <a:ext uri="{FF2B5EF4-FFF2-40B4-BE49-F238E27FC236}">
                <a16:creationId xmlns:a16="http://schemas.microsoft.com/office/drawing/2014/main" id="{3BEBE569-529B-439E-B3F3-1A572B30A3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279923"/>
            <a:ext cx="1578077" cy="1578077"/>
          </a:xfrm>
          <a:prstGeom prst="rect">
            <a:avLst/>
          </a:prstGeom>
        </p:spPr>
      </p:pic>
      <p:sp>
        <p:nvSpPr>
          <p:cNvPr id="12" name="مربع نص 11">
            <a:extLst>
              <a:ext uri="{FF2B5EF4-FFF2-40B4-BE49-F238E27FC236}">
                <a16:creationId xmlns:a16="http://schemas.microsoft.com/office/drawing/2014/main" id="{5A148364-418E-4201-AC3F-0729D50F4511}"/>
              </a:ext>
            </a:extLst>
          </p:cNvPr>
          <p:cNvSpPr txBox="1"/>
          <p:nvPr/>
        </p:nvSpPr>
        <p:spPr>
          <a:xfrm>
            <a:off x="818535" y="6363306"/>
            <a:ext cx="314140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@hameedah2045</a:t>
            </a:r>
            <a:endParaRPr lang="ar-SA" dirty="0">
              <a:solidFill>
                <a:srgbClr val="0070C0"/>
              </a:solidFill>
            </a:endParaRPr>
          </a:p>
        </p:txBody>
      </p:sp>
      <p:pic>
        <p:nvPicPr>
          <p:cNvPr id="13" name="Picture 2">
            <a:extLst>
              <a:ext uri="{FF2B5EF4-FFF2-40B4-BE49-F238E27FC236}">
                <a16:creationId xmlns:a16="http://schemas.microsoft.com/office/drawing/2014/main" id="{854AFFA8-5494-4BA2-ABDE-D5676381AC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8077" y="6299263"/>
            <a:ext cx="781745" cy="497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مستطيل مستدير الزوايا">
            <a:extLst>
              <a:ext uri="{FF2B5EF4-FFF2-40B4-BE49-F238E27FC236}">
                <a16:creationId xmlns:a16="http://schemas.microsoft.com/office/drawing/2014/main" id="{D2C6BAAB-7014-455B-8FA3-930D2FD351B8}"/>
              </a:ext>
            </a:extLst>
          </p:cNvPr>
          <p:cNvSpPr/>
          <p:nvPr/>
        </p:nvSpPr>
        <p:spPr>
          <a:xfrm>
            <a:off x="8814620" y="410051"/>
            <a:ext cx="3141406" cy="737716"/>
          </a:xfrm>
          <a:prstGeom prst="roundRect">
            <a:avLst>
              <a:gd name="adj" fmla="val 9765"/>
            </a:avLst>
          </a:prstGeom>
          <a:solidFill>
            <a:srgbClr val="2B6E8E"/>
          </a:solidFill>
          <a:ln w="12700">
            <a:miter lim="400000"/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15" name="مستطيل مستدير الزوايا">
            <a:extLst>
              <a:ext uri="{FF2B5EF4-FFF2-40B4-BE49-F238E27FC236}">
                <a16:creationId xmlns:a16="http://schemas.microsoft.com/office/drawing/2014/main" id="{92EA5CD2-9649-42AF-B601-98F052123DE0}"/>
              </a:ext>
            </a:extLst>
          </p:cNvPr>
          <p:cNvSpPr/>
          <p:nvPr/>
        </p:nvSpPr>
        <p:spPr>
          <a:xfrm>
            <a:off x="8586480" y="246802"/>
            <a:ext cx="3131721" cy="697945"/>
          </a:xfrm>
          <a:prstGeom prst="roundRect">
            <a:avLst>
              <a:gd name="adj" fmla="val 10321"/>
            </a:avLst>
          </a:prstGeom>
          <a:solidFill>
            <a:schemeClr val="bg1"/>
          </a:solidFill>
          <a:ln w="38100">
            <a:solidFill>
              <a:srgbClr val="254071"/>
            </a:solidFill>
            <a:prstDash val="sysDot"/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E61D30B5-4095-4883-ADCC-570C617CE573}"/>
              </a:ext>
            </a:extLst>
          </p:cNvPr>
          <p:cNvSpPr txBox="1"/>
          <p:nvPr/>
        </p:nvSpPr>
        <p:spPr>
          <a:xfrm>
            <a:off x="8027225" y="303386"/>
            <a:ext cx="312255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dirty="0">
                <a:cs typeface="PT Bold Heading" panose="02010400000000000000" pitchFamily="2" charset="-78"/>
              </a:rPr>
              <a:t>زوايا المثلث </a:t>
            </a:r>
          </a:p>
        </p:txBody>
      </p:sp>
      <p:pic>
        <p:nvPicPr>
          <p:cNvPr id="16" name="صورة 15">
            <a:extLst>
              <a:ext uri="{FF2B5EF4-FFF2-40B4-BE49-F238E27FC236}">
                <a16:creationId xmlns:a16="http://schemas.microsoft.com/office/drawing/2014/main" id="{14950397-10C6-4231-8404-DAD8BA95A7EB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28465" b="9245"/>
          <a:stretch/>
        </p:blipFill>
        <p:spPr>
          <a:xfrm>
            <a:off x="3959941" y="1276954"/>
            <a:ext cx="7420969" cy="1522145"/>
          </a:xfrm>
          <a:prstGeom prst="rect">
            <a:avLst/>
          </a:prstGeom>
        </p:spPr>
      </p:pic>
      <p:cxnSp>
        <p:nvCxnSpPr>
          <p:cNvPr id="20" name="رابط مستقيم 19">
            <a:extLst>
              <a:ext uri="{FF2B5EF4-FFF2-40B4-BE49-F238E27FC236}">
                <a16:creationId xmlns:a16="http://schemas.microsoft.com/office/drawing/2014/main" id="{E3347C91-DB1A-464F-803E-1970036412DB}"/>
              </a:ext>
            </a:extLst>
          </p:cNvPr>
          <p:cNvCxnSpPr>
            <a:cxnSpLocks/>
          </p:cNvCxnSpPr>
          <p:nvPr/>
        </p:nvCxnSpPr>
        <p:spPr>
          <a:xfrm flipH="1">
            <a:off x="3126658" y="2800995"/>
            <a:ext cx="8444935" cy="0"/>
          </a:xfrm>
          <a:prstGeom prst="line">
            <a:avLst/>
          </a:prstGeom>
          <a:ln w="28575">
            <a:solidFill>
              <a:srgbClr val="2540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صورة 20">
            <a:extLst>
              <a:ext uri="{FF2B5EF4-FFF2-40B4-BE49-F238E27FC236}">
                <a16:creationId xmlns:a16="http://schemas.microsoft.com/office/drawing/2014/main" id="{383AEF57-F58C-4C89-9AA9-8C02B304EBE9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t="18121"/>
          <a:stretch/>
        </p:blipFill>
        <p:spPr>
          <a:xfrm>
            <a:off x="4734232" y="2917228"/>
            <a:ext cx="6646678" cy="1816613"/>
          </a:xfrm>
          <a:prstGeom prst="rect">
            <a:avLst/>
          </a:prstGeom>
        </p:spPr>
      </p:pic>
      <p:cxnSp>
        <p:nvCxnSpPr>
          <p:cNvPr id="22" name="رابط مستقيم 21">
            <a:extLst>
              <a:ext uri="{FF2B5EF4-FFF2-40B4-BE49-F238E27FC236}">
                <a16:creationId xmlns:a16="http://schemas.microsoft.com/office/drawing/2014/main" id="{42DA0456-4C29-4AA2-82CD-D1F71024D1C7}"/>
              </a:ext>
            </a:extLst>
          </p:cNvPr>
          <p:cNvCxnSpPr>
            <a:cxnSpLocks/>
          </p:cNvCxnSpPr>
          <p:nvPr/>
        </p:nvCxnSpPr>
        <p:spPr>
          <a:xfrm flipH="1">
            <a:off x="3126658" y="4819855"/>
            <a:ext cx="8444935" cy="0"/>
          </a:xfrm>
          <a:prstGeom prst="line">
            <a:avLst/>
          </a:prstGeom>
          <a:ln w="28575">
            <a:solidFill>
              <a:srgbClr val="2540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صورة 22">
            <a:extLst>
              <a:ext uri="{FF2B5EF4-FFF2-40B4-BE49-F238E27FC236}">
                <a16:creationId xmlns:a16="http://schemas.microsoft.com/office/drawing/2014/main" id="{D106ADFA-17D8-4972-B5EE-3597D71DC086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t="17819"/>
          <a:stretch/>
        </p:blipFill>
        <p:spPr>
          <a:xfrm>
            <a:off x="4888661" y="4866363"/>
            <a:ext cx="6492250" cy="1659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532311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>
            <a:extLst>
              <a:ext uri="{FF2B5EF4-FFF2-40B4-BE49-F238E27FC236}">
                <a16:creationId xmlns:a16="http://schemas.microsoft.com/office/drawing/2014/main" id="{BC66FC34-0667-4EE9-BFEE-443912FAED47}"/>
              </a:ext>
            </a:extLst>
          </p:cNvPr>
          <p:cNvSpPr/>
          <p:nvPr/>
        </p:nvSpPr>
        <p:spPr>
          <a:xfrm>
            <a:off x="0" y="-29497"/>
            <a:ext cx="5943600" cy="242455"/>
          </a:xfrm>
          <a:prstGeom prst="rect">
            <a:avLst/>
          </a:prstGeom>
          <a:solidFill>
            <a:srgbClr val="2B6E8E"/>
          </a:solidFill>
          <a:ln>
            <a:solidFill>
              <a:srgbClr val="25407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814"/>
          </a:p>
        </p:txBody>
      </p:sp>
      <p:sp>
        <p:nvSpPr>
          <p:cNvPr id="5" name="مستطيل: زوايا قطرية مستديرة 4">
            <a:extLst>
              <a:ext uri="{FF2B5EF4-FFF2-40B4-BE49-F238E27FC236}">
                <a16:creationId xmlns:a16="http://schemas.microsoft.com/office/drawing/2014/main" id="{C42ABA24-C3F6-47C2-8D57-3D366A9213AF}"/>
              </a:ext>
            </a:extLst>
          </p:cNvPr>
          <p:cNvSpPr/>
          <p:nvPr/>
        </p:nvSpPr>
        <p:spPr>
          <a:xfrm>
            <a:off x="0" y="242455"/>
            <a:ext cx="235974" cy="3813351"/>
          </a:xfrm>
          <a:prstGeom prst="round2DiagRect">
            <a:avLst/>
          </a:prstGeom>
          <a:solidFill>
            <a:srgbClr val="2B6E8E"/>
          </a:solidFill>
          <a:ln>
            <a:solidFill>
              <a:srgbClr val="25407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: زوايا قطرية مستديرة 6">
            <a:extLst>
              <a:ext uri="{FF2B5EF4-FFF2-40B4-BE49-F238E27FC236}">
                <a16:creationId xmlns:a16="http://schemas.microsoft.com/office/drawing/2014/main" id="{0853C59B-5F0C-4E99-A884-85DCE4CB4364}"/>
              </a:ext>
            </a:extLst>
          </p:cNvPr>
          <p:cNvSpPr/>
          <p:nvPr/>
        </p:nvSpPr>
        <p:spPr>
          <a:xfrm>
            <a:off x="11956026" y="3040515"/>
            <a:ext cx="235974" cy="3813351"/>
          </a:xfrm>
          <a:prstGeom prst="round2Diag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D946EB3F-0251-4561-8813-28384A0A0DB1}"/>
              </a:ext>
            </a:extLst>
          </p:cNvPr>
          <p:cNvSpPr/>
          <p:nvPr/>
        </p:nvSpPr>
        <p:spPr>
          <a:xfrm>
            <a:off x="6012426" y="6611411"/>
            <a:ext cx="5943600" cy="24245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814"/>
          </a:p>
        </p:txBody>
      </p:sp>
      <p:pic>
        <p:nvPicPr>
          <p:cNvPr id="11" name="صورة 10">
            <a:extLst>
              <a:ext uri="{FF2B5EF4-FFF2-40B4-BE49-F238E27FC236}">
                <a16:creationId xmlns:a16="http://schemas.microsoft.com/office/drawing/2014/main" id="{3BEBE569-529B-439E-B3F3-1A572B30A3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279923"/>
            <a:ext cx="1578077" cy="1578077"/>
          </a:xfrm>
          <a:prstGeom prst="rect">
            <a:avLst/>
          </a:prstGeom>
        </p:spPr>
      </p:pic>
      <p:sp>
        <p:nvSpPr>
          <p:cNvPr id="12" name="مربع نص 11">
            <a:extLst>
              <a:ext uri="{FF2B5EF4-FFF2-40B4-BE49-F238E27FC236}">
                <a16:creationId xmlns:a16="http://schemas.microsoft.com/office/drawing/2014/main" id="{5A148364-418E-4201-AC3F-0729D50F4511}"/>
              </a:ext>
            </a:extLst>
          </p:cNvPr>
          <p:cNvSpPr txBox="1"/>
          <p:nvPr/>
        </p:nvSpPr>
        <p:spPr>
          <a:xfrm>
            <a:off x="818535" y="6363306"/>
            <a:ext cx="314140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@hameedah2045</a:t>
            </a:r>
            <a:endParaRPr lang="ar-SA" dirty="0">
              <a:solidFill>
                <a:srgbClr val="0070C0"/>
              </a:solidFill>
            </a:endParaRPr>
          </a:p>
        </p:txBody>
      </p:sp>
      <p:pic>
        <p:nvPicPr>
          <p:cNvPr id="13" name="Picture 2">
            <a:extLst>
              <a:ext uri="{FF2B5EF4-FFF2-40B4-BE49-F238E27FC236}">
                <a16:creationId xmlns:a16="http://schemas.microsoft.com/office/drawing/2014/main" id="{854AFFA8-5494-4BA2-ABDE-D5676381AC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8077" y="6299263"/>
            <a:ext cx="781745" cy="497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مستطيل مستدير الزوايا">
            <a:extLst>
              <a:ext uri="{FF2B5EF4-FFF2-40B4-BE49-F238E27FC236}">
                <a16:creationId xmlns:a16="http://schemas.microsoft.com/office/drawing/2014/main" id="{D2C6BAAB-7014-455B-8FA3-930D2FD351B8}"/>
              </a:ext>
            </a:extLst>
          </p:cNvPr>
          <p:cNvSpPr/>
          <p:nvPr/>
        </p:nvSpPr>
        <p:spPr>
          <a:xfrm>
            <a:off x="8814620" y="410051"/>
            <a:ext cx="3141406" cy="737716"/>
          </a:xfrm>
          <a:prstGeom prst="roundRect">
            <a:avLst>
              <a:gd name="adj" fmla="val 9765"/>
            </a:avLst>
          </a:prstGeom>
          <a:solidFill>
            <a:srgbClr val="2B6E8E"/>
          </a:solidFill>
          <a:ln w="12700">
            <a:miter lim="400000"/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15" name="مستطيل مستدير الزوايا">
            <a:extLst>
              <a:ext uri="{FF2B5EF4-FFF2-40B4-BE49-F238E27FC236}">
                <a16:creationId xmlns:a16="http://schemas.microsoft.com/office/drawing/2014/main" id="{92EA5CD2-9649-42AF-B601-98F052123DE0}"/>
              </a:ext>
            </a:extLst>
          </p:cNvPr>
          <p:cNvSpPr/>
          <p:nvPr/>
        </p:nvSpPr>
        <p:spPr>
          <a:xfrm>
            <a:off x="8586480" y="246802"/>
            <a:ext cx="3131721" cy="697945"/>
          </a:xfrm>
          <a:prstGeom prst="roundRect">
            <a:avLst>
              <a:gd name="adj" fmla="val 10321"/>
            </a:avLst>
          </a:prstGeom>
          <a:solidFill>
            <a:schemeClr val="bg1"/>
          </a:solidFill>
          <a:ln w="38100">
            <a:solidFill>
              <a:srgbClr val="254071"/>
            </a:solidFill>
            <a:prstDash val="sysDot"/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E61D30B5-4095-4883-ADCC-570C617CE573}"/>
              </a:ext>
            </a:extLst>
          </p:cNvPr>
          <p:cNvSpPr txBox="1"/>
          <p:nvPr/>
        </p:nvSpPr>
        <p:spPr>
          <a:xfrm>
            <a:off x="8027225" y="303386"/>
            <a:ext cx="312255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dirty="0">
                <a:cs typeface="PT Bold Heading" panose="02010400000000000000" pitchFamily="2" charset="-78"/>
              </a:rPr>
              <a:t>زوايا المثلث </a:t>
            </a:r>
          </a:p>
        </p:txBody>
      </p: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F99467BE-88F8-4DC2-B3D4-E94367A9A7E1}"/>
              </a:ext>
            </a:extLst>
          </p:cNvPr>
          <p:cNvSpPr txBox="1"/>
          <p:nvPr/>
        </p:nvSpPr>
        <p:spPr>
          <a:xfrm>
            <a:off x="2668432" y="2471280"/>
            <a:ext cx="5812916" cy="1569660"/>
          </a:xfrm>
          <a:prstGeom prst="rect">
            <a:avLst/>
          </a:prstGeom>
          <a:noFill/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SA" sz="4800" b="1" dirty="0">
                <a:solidFill>
                  <a:srgbClr val="8C1EA2"/>
                </a:solidFill>
                <a:latin typeface="Edwardian Script ITC" panose="030303020407070D0804" pitchFamily="66" charset="0"/>
                <a:cs typeface="DecoType Naskh Swashes" panose="02010400000000000000" pitchFamily="2" charset="-78"/>
              </a:rPr>
              <a:t>لكي تنجح يجب أن تفوق رغبتك </a:t>
            </a:r>
          </a:p>
          <a:p>
            <a:pPr algn="r" rtl="1"/>
            <a:r>
              <a:rPr lang="ar-SA" sz="4800" b="1" dirty="0">
                <a:solidFill>
                  <a:srgbClr val="8C1EA2"/>
                </a:solidFill>
                <a:latin typeface="Edwardian Script ITC" panose="030303020407070D0804" pitchFamily="66" charset="0"/>
                <a:cs typeface="DecoType Naskh Swashes" panose="02010400000000000000" pitchFamily="2" charset="-78"/>
              </a:rPr>
              <a:t>   في النجاح خوفك من الفشل.</a:t>
            </a:r>
          </a:p>
        </p:txBody>
      </p:sp>
    </p:spTree>
    <p:extLst>
      <p:ext uri="{BB962C8B-B14F-4D97-AF65-F5344CB8AC3E}">
        <p14:creationId xmlns:p14="http://schemas.microsoft.com/office/powerpoint/2010/main" val="12801583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>
            <a:extLst>
              <a:ext uri="{FF2B5EF4-FFF2-40B4-BE49-F238E27FC236}">
                <a16:creationId xmlns:a16="http://schemas.microsoft.com/office/drawing/2014/main" id="{BC66FC34-0667-4EE9-BFEE-443912FAED47}"/>
              </a:ext>
            </a:extLst>
          </p:cNvPr>
          <p:cNvSpPr/>
          <p:nvPr/>
        </p:nvSpPr>
        <p:spPr>
          <a:xfrm>
            <a:off x="0" y="-29497"/>
            <a:ext cx="5943600" cy="242455"/>
          </a:xfrm>
          <a:prstGeom prst="rect">
            <a:avLst/>
          </a:prstGeom>
          <a:solidFill>
            <a:srgbClr val="2B6E8E"/>
          </a:solidFill>
          <a:ln>
            <a:solidFill>
              <a:srgbClr val="25407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814"/>
          </a:p>
        </p:txBody>
      </p:sp>
      <p:sp>
        <p:nvSpPr>
          <p:cNvPr id="5" name="مستطيل: زوايا قطرية مستديرة 4">
            <a:extLst>
              <a:ext uri="{FF2B5EF4-FFF2-40B4-BE49-F238E27FC236}">
                <a16:creationId xmlns:a16="http://schemas.microsoft.com/office/drawing/2014/main" id="{C42ABA24-C3F6-47C2-8D57-3D366A9213AF}"/>
              </a:ext>
            </a:extLst>
          </p:cNvPr>
          <p:cNvSpPr/>
          <p:nvPr/>
        </p:nvSpPr>
        <p:spPr>
          <a:xfrm>
            <a:off x="0" y="242455"/>
            <a:ext cx="235974" cy="3813351"/>
          </a:xfrm>
          <a:prstGeom prst="round2DiagRect">
            <a:avLst/>
          </a:prstGeom>
          <a:solidFill>
            <a:srgbClr val="2B6E8E"/>
          </a:solidFill>
          <a:ln>
            <a:solidFill>
              <a:srgbClr val="25407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: زوايا قطرية مستديرة 6">
            <a:extLst>
              <a:ext uri="{FF2B5EF4-FFF2-40B4-BE49-F238E27FC236}">
                <a16:creationId xmlns:a16="http://schemas.microsoft.com/office/drawing/2014/main" id="{0853C59B-5F0C-4E99-A884-85DCE4CB4364}"/>
              </a:ext>
            </a:extLst>
          </p:cNvPr>
          <p:cNvSpPr/>
          <p:nvPr/>
        </p:nvSpPr>
        <p:spPr>
          <a:xfrm>
            <a:off x="11956026" y="3040515"/>
            <a:ext cx="235974" cy="3813351"/>
          </a:xfrm>
          <a:prstGeom prst="round2Diag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D946EB3F-0251-4561-8813-28384A0A0DB1}"/>
              </a:ext>
            </a:extLst>
          </p:cNvPr>
          <p:cNvSpPr/>
          <p:nvPr/>
        </p:nvSpPr>
        <p:spPr>
          <a:xfrm>
            <a:off x="6012426" y="6611411"/>
            <a:ext cx="5943600" cy="24245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814"/>
          </a:p>
        </p:txBody>
      </p:sp>
      <p:pic>
        <p:nvPicPr>
          <p:cNvPr id="11" name="صورة 10">
            <a:extLst>
              <a:ext uri="{FF2B5EF4-FFF2-40B4-BE49-F238E27FC236}">
                <a16:creationId xmlns:a16="http://schemas.microsoft.com/office/drawing/2014/main" id="{3BEBE569-529B-439E-B3F3-1A572B30A3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279923"/>
            <a:ext cx="1578077" cy="1578077"/>
          </a:xfrm>
          <a:prstGeom prst="rect">
            <a:avLst/>
          </a:prstGeom>
        </p:spPr>
      </p:pic>
      <p:sp>
        <p:nvSpPr>
          <p:cNvPr id="12" name="مربع نص 11">
            <a:extLst>
              <a:ext uri="{FF2B5EF4-FFF2-40B4-BE49-F238E27FC236}">
                <a16:creationId xmlns:a16="http://schemas.microsoft.com/office/drawing/2014/main" id="{5A148364-418E-4201-AC3F-0729D50F4511}"/>
              </a:ext>
            </a:extLst>
          </p:cNvPr>
          <p:cNvSpPr txBox="1"/>
          <p:nvPr/>
        </p:nvSpPr>
        <p:spPr>
          <a:xfrm>
            <a:off x="818535" y="6363306"/>
            <a:ext cx="314140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@hameedah2045</a:t>
            </a:r>
            <a:endParaRPr lang="ar-SA" dirty="0">
              <a:solidFill>
                <a:srgbClr val="0070C0"/>
              </a:solidFill>
            </a:endParaRPr>
          </a:p>
        </p:txBody>
      </p:sp>
      <p:pic>
        <p:nvPicPr>
          <p:cNvPr id="13" name="Picture 2">
            <a:extLst>
              <a:ext uri="{FF2B5EF4-FFF2-40B4-BE49-F238E27FC236}">
                <a16:creationId xmlns:a16="http://schemas.microsoft.com/office/drawing/2014/main" id="{854AFFA8-5494-4BA2-ABDE-D5676381AC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8077" y="6299263"/>
            <a:ext cx="781745" cy="497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مستطيل مستدير الزوايا">
            <a:extLst>
              <a:ext uri="{FF2B5EF4-FFF2-40B4-BE49-F238E27FC236}">
                <a16:creationId xmlns:a16="http://schemas.microsoft.com/office/drawing/2014/main" id="{D2C6BAAB-7014-455B-8FA3-930D2FD351B8}"/>
              </a:ext>
            </a:extLst>
          </p:cNvPr>
          <p:cNvSpPr/>
          <p:nvPr/>
        </p:nvSpPr>
        <p:spPr>
          <a:xfrm>
            <a:off x="8814620" y="410051"/>
            <a:ext cx="3141406" cy="737716"/>
          </a:xfrm>
          <a:prstGeom prst="roundRect">
            <a:avLst>
              <a:gd name="adj" fmla="val 9765"/>
            </a:avLst>
          </a:prstGeom>
          <a:solidFill>
            <a:srgbClr val="2B6E8E"/>
          </a:solidFill>
          <a:ln w="12700">
            <a:miter lim="400000"/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15" name="مستطيل مستدير الزوايا">
            <a:extLst>
              <a:ext uri="{FF2B5EF4-FFF2-40B4-BE49-F238E27FC236}">
                <a16:creationId xmlns:a16="http://schemas.microsoft.com/office/drawing/2014/main" id="{92EA5CD2-9649-42AF-B601-98F052123DE0}"/>
              </a:ext>
            </a:extLst>
          </p:cNvPr>
          <p:cNvSpPr/>
          <p:nvPr/>
        </p:nvSpPr>
        <p:spPr>
          <a:xfrm>
            <a:off x="8586480" y="246802"/>
            <a:ext cx="3131721" cy="697945"/>
          </a:xfrm>
          <a:prstGeom prst="roundRect">
            <a:avLst>
              <a:gd name="adj" fmla="val 10321"/>
            </a:avLst>
          </a:prstGeom>
          <a:solidFill>
            <a:schemeClr val="bg1"/>
          </a:solidFill>
          <a:ln w="38100">
            <a:solidFill>
              <a:srgbClr val="254071"/>
            </a:solidFill>
            <a:prstDash val="sysDot"/>
          </a:ln>
        </p:spPr>
        <p:txBody>
          <a:bodyPr lIns="0" tIns="0" rIns="0" bIns="0"/>
          <a:lstStyle/>
          <a:p>
            <a:endParaRPr/>
          </a:p>
        </p:txBody>
      </p:sp>
      <p:pic>
        <p:nvPicPr>
          <p:cNvPr id="16" name="IMG_2885.jpeg" descr="IMG_2885.jpeg">
            <a:extLst>
              <a:ext uri="{FF2B5EF4-FFF2-40B4-BE49-F238E27FC236}">
                <a16:creationId xmlns:a16="http://schemas.microsoft.com/office/drawing/2014/main" id="{D9024D02-536E-4D56-B087-BE973CDFB476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33402" t="20750" r="30455" b="20765"/>
          <a:stretch>
            <a:fillRect/>
          </a:stretch>
        </p:blipFill>
        <p:spPr>
          <a:xfrm>
            <a:off x="11240277" y="1422518"/>
            <a:ext cx="665084" cy="10762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27" h="21595" extrusionOk="0">
                <a:moveTo>
                  <a:pt x="10415" y="0"/>
                </a:moveTo>
                <a:cubicBezTo>
                  <a:pt x="8798" y="-1"/>
                  <a:pt x="7688" y="123"/>
                  <a:pt x="6360" y="460"/>
                </a:cubicBezTo>
                <a:cubicBezTo>
                  <a:pt x="2534" y="1430"/>
                  <a:pt x="0" y="3756"/>
                  <a:pt x="0" y="6292"/>
                </a:cubicBezTo>
                <a:lnTo>
                  <a:pt x="0" y="7048"/>
                </a:lnTo>
                <a:lnTo>
                  <a:pt x="495" y="7048"/>
                </a:lnTo>
                <a:cubicBezTo>
                  <a:pt x="855" y="7048"/>
                  <a:pt x="1014" y="7082"/>
                  <a:pt x="1072" y="7180"/>
                </a:cubicBezTo>
                <a:cubicBezTo>
                  <a:pt x="1115" y="7254"/>
                  <a:pt x="1212" y="7338"/>
                  <a:pt x="1284" y="7369"/>
                </a:cubicBezTo>
                <a:cubicBezTo>
                  <a:pt x="1357" y="7400"/>
                  <a:pt x="2612" y="7431"/>
                  <a:pt x="4075" y="7432"/>
                </a:cubicBezTo>
                <a:cubicBezTo>
                  <a:pt x="6058" y="7433"/>
                  <a:pt x="6764" y="7409"/>
                  <a:pt x="6855" y="7337"/>
                </a:cubicBezTo>
                <a:cubicBezTo>
                  <a:pt x="6923" y="7285"/>
                  <a:pt x="7020" y="6979"/>
                  <a:pt x="7068" y="6663"/>
                </a:cubicBezTo>
                <a:cubicBezTo>
                  <a:pt x="7225" y="5632"/>
                  <a:pt x="7782" y="5121"/>
                  <a:pt x="9221" y="4692"/>
                </a:cubicBezTo>
                <a:cubicBezTo>
                  <a:pt x="10179" y="4407"/>
                  <a:pt x="10492" y="4360"/>
                  <a:pt x="11658" y="4314"/>
                </a:cubicBezTo>
                <a:cubicBezTo>
                  <a:pt x="12506" y="4281"/>
                  <a:pt x="12579" y="4289"/>
                  <a:pt x="13074" y="4516"/>
                </a:cubicBezTo>
                <a:cubicBezTo>
                  <a:pt x="14223" y="5042"/>
                  <a:pt x="14884" y="5839"/>
                  <a:pt x="14884" y="6695"/>
                </a:cubicBezTo>
                <a:cubicBezTo>
                  <a:pt x="14884" y="7616"/>
                  <a:pt x="14138" y="8452"/>
                  <a:pt x="12872" y="8949"/>
                </a:cubicBezTo>
                <a:cubicBezTo>
                  <a:pt x="12183" y="9220"/>
                  <a:pt x="10188" y="9753"/>
                  <a:pt x="8493" y="10121"/>
                </a:cubicBezTo>
                <a:cubicBezTo>
                  <a:pt x="8125" y="10201"/>
                  <a:pt x="7778" y="10308"/>
                  <a:pt x="7725" y="10360"/>
                </a:cubicBezTo>
                <a:cubicBezTo>
                  <a:pt x="7672" y="10412"/>
                  <a:pt x="7625" y="11560"/>
                  <a:pt x="7624" y="12911"/>
                </a:cubicBezTo>
                <a:cubicBezTo>
                  <a:pt x="7622" y="15561"/>
                  <a:pt x="7630" y="15599"/>
                  <a:pt x="8271" y="15644"/>
                </a:cubicBezTo>
                <a:cubicBezTo>
                  <a:pt x="8459" y="15657"/>
                  <a:pt x="8603" y="15691"/>
                  <a:pt x="8584" y="15720"/>
                </a:cubicBezTo>
                <a:cubicBezTo>
                  <a:pt x="8565" y="15748"/>
                  <a:pt x="8683" y="15856"/>
                  <a:pt x="8847" y="15965"/>
                </a:cubicBezTo>
                <a:lnTo>
                  <a:pt x="9141" y="16160"/>
                </a:lnTo>
                <a:lnTo>
                  <a:pt x="11881" y="16160"/>
                </a:lnTo>
                <a:cubicBezTo>
                  <a:pt x="14572" y="16160"/>
                  <a:pt x="14625" y="16158"/>
                  <a:pt x="14813" y="15990"/>
                </a:cubicBezTo>
                <a:cubicBezTo>
                  <a:pt x="14970" y="15851"/>
                  <a:pt x="15005" y="15559"/>
                  <a:pt x="15005" y="14359"/>
                </a:cubicBezTo>
                <a:lnTo>
                  <a:pt x="15005" y="12898"/>
                </a:lnTo>
                <a:lnTo>
                  <a:pt x="15369" y="12728"/>
                </a:lnTo>
                <a:cubicBezTo>
                  <a:pt x="15569" y="12636"/>
                  <a:pt x="15758" y="12564"/>
                  <a:pt x="15794" y="12564"/>
                </a:cubicBezTo>
                <a:cubicBezTo>
                  <a:pt x="15968" y="12564"/>
                  <a:pt x="17495" y="11850"/>
                  <a:pt x="18180" y="11450"/>
                </a:cubicBezTo>
                <a:cubicBezTo>
                  <a:pt x="18893" y="11033"/>
                  <a:pt x="19749" y="10326"/>
                  <a:pt x="20202" y="9768"/>
                </a:cubicBezTo>
                <a:cubicBezTo>
                  <a:pt x="20305" y="9642"/>
                  <a:pt x="20501" y="9401"/>
                  <a:pt x="20637" y="9233"/>
                </a:cubicBezTo>
                <a:cubicBezTo>
                  <a:pt x="21079" y="8687"/>
                  <a:pt x="21301" y="8026"/>
                  <a:pt x="21395" y="7010"/>
                </a:cubicBezTo>
                <a:cubicBezTo>
                  <a:pt x="21600" y="4818"/>
                  <a:pt x="20849" y="3772"/>
                  <a:pt x="17664" y="1814"/>
                </a:cubicBezTo>
                <a:cubicBezTo>
                  <a:pt x="15695" y="603"/>
                  <a:pt x="13291" y="3"/>
                  <a:pt x="10415" y="0"/>
                </a:cubicBezTo>
                <a:close/>
                <a:moveTo>
                  <a:pt x="11001" y="16702"/>
                </a:moveTo>
                <a:cubicBezTo>
                  <a:pt x="9392" y="16702"/>
                  <a:pt x="8334" y="17074"/>
                  <a:pt x="7654" y="17880"/>
                </a:cubicBezTo>
                <a:cubicBezTo>
                  <a:pt x="7368" y="18219"/>
                  <a:pt x="7321" y="18357"/>
                  <a:pt x="7321" y="18957"/>
                </a:cubicBezTo>
                <a:cubicBezTo>
                  <a:pt x="7321" y="19556"/>
                  <a:pt x="7368" y="19701"/>
                  <a:pt x="7654" y="20040"/>
                </a:cubicBezTo>
                <a:cubicBezTo>
                  <a:pt x="7835" y="20254"/>
                  <a:pt x="8170" y="20528"/>
                  <a:pt x="8402" y="20651"/>
                </a:cubicBezTo>
                <a:cubicBezTo>
                  <a:pt x="9303" y="21126"/>
                  <a:pt x="9785" y="21338"/>
                  <a:pt x="10263" y="21463"/>
                </a:cubicBezTo>
                <a:cubicBezTo>
                  <a:pt x="10578" y="21546"/>
                  <a:pt x="11111" y="21593"/>
                  <a:pt x="11719" y="21595"/>
                </a:cubicBezTo>
                <a:cubicBezTo>
                  <a:pt x="12514" y="21599"/>
                  <a:pt x="12785" y="21571"/>
                  <a:pt x="13306" y="21407"/>
                </a:cubicBezTo>
                <a:cubicBezTo>
                  <a:pt x="14697" y="20968"/>
                  <a:pt x="15305" y="20334"/>
                  <a:pt x="15308" y="19341"/>
                </a:cubicBezTo>
                <a:cubicBezTo>
                  <a:pt x="15310" y="18855"/>
                  <a:pt x="15250" y="18655"/>
                  <a:pt x="15025" y="18371"/>
                </a:cubicBezTo>
                <a:cubicBezTo>
                  <a:pt x="14667" y="17918"/>
                  <a:pt x="13481" y="17184"/>
                  <a:pt x="12659" y="16910"/>
                </a:cubicBezTo>
                <a:cubicBezTo>
                  <a:pt x="12116" y="16729"/>
                  <a:pt x="11880" y="16702"/>
                  <a:pt x="11001" y="16702"/>
                </a:cubicBezTo>
                <a:close/>
              </a:path>
            </a:pathLst>
          </a:custGeom>
          <a:ln w="12700" cap="flat">
            <a:noFill/>
            <a:miter lim="400000"/>
          </a:ln>
          <a:effectLst/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ACDDC26C-785C-408A-AC41-9207BB1606DC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b="24446"/>
          <a:stretch/>
        </p:blipFill>
        <p:spPr>
          <a:xfrm>
            <a:off x="5343833" y="1300805"/>
            <a:ext cx="5776452" cy="3214838"/>
          </a:xfrm>
          <a:prstGeom prst="rect">
            <a:avLst/>
          </a:prstGeom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D9797E03-A0C9-4C86-823B-447BDB952823}"/>
              </a:ext>
            </a:extLst>
          </p:cNvPr>
          <p:cNvSpPr txBox="1"/>
          <p:nvPr/>
        </p:nvSpPr>
        <p:spPr>
          <a:xfrm>
            <a:off x="8027225" y="303386"/>
            <a:ext cx="312255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dirty="0">
                <a:cs typeface="PT Bold Heading" panose="02010400000000000000" pitchFamily="2" charset="-78"/>
              </a:rPr>
              <a:t>زوايا المثلث </a:t>
            </a:r>
          </a:p>
        </p:txBody>
      </p:sp>
      <p:pic>
        <p:nvPicPr>
          <p:cNvPr id="19" name="صورة 18">
            <a:extLst>
              <a:ext uri="{FF2B5EF4-FFF2-40B4-BE49-F238E27FC236}">
                <a16:creationId xmlns:a16="http://schemas.microsoft.com/office/drawing/2014/main" id="{D820CC86-50D3-43C4-B482-1789E42B578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51327" y="1514475"/>
            <a:ext cx="3774636" cy="3214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64882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>
            <a:extLst>
              <a:ext uri="{FF2B5EF4-FFF2-40B4-BE49-F238E27FC236}">
                <a16:creationId xmlns:a16="http://schemas.microsoft.com/office/drawing/2014/main" id="{BC66FC34-0667-4EE9-BFEE-443912FAED47}"/>
              </a:ext>
            </a:extLst>
          </p:cNvPr>
          <p:cNvSpPr/>
          <p:nvPr/>
        </p:nvSpPr>
        <p:spPr>
          <a:xfrm>
            <a:off x="0" y="-29497"/>
            <a:ext cx="5943600" cy="242455"/>
          </a:xfrm>
          <a:prstGeom prst="rect">
            <a:avLst/>
          </a:prstGeom>
          <a:solidFill>
            <a:srgbClr val="2B6E8E"/>
          </a:solidFill>
          <a:ln>
            <a:solidFill>
              <a:srgbClr val="25407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814"/>
          </a:p>
        </p:txBody>
      </p:sp>
      <p:sp>
        <p:nvSpPr>
          <p:cNvPr id="5" name="مستطيل: زوايا قطرية مستديرة 4">
            <a:extLst>
              <a:ext uri="{FF2B5EF4-FFF2-40B4-BE49-F238E27FC236}">
                <a16:creationId xmlns:a16="http://schemas.microsoft.com/office/drawing/2014/main" id="{C42ABA24-C3F6-47C2-8D57-3D366A9213AF}"/>
              </a:ext>
            </a:extLst>
          </p:cNvPr>
          <p:cNvSpPr/>
          <p:nvPr/>
        </p:nvSpPr>
        <p:spPr>
          <a:xfrm>
            <a:off x="0" y="242455"/>
            <a:ext cx="235974" cy="3813351"/>
          </a:xfrm>
          <a:prstGeom prst="round2DiagRect">
            <a:avLst/>
          </a:prstGeom>
          <a:solidFill>
            <a:srgbClr val="2B6E8E"/>
          </a:solidFill>
          <a:ln>
            <a:solidFill>
              <a:srgbClr val="25407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: زوايا قطرية مستديرة 6">
            <a:extLst>
              <a:ext uri="{FF2B5EF4-FFF2-40B4-BE49-F238E27FC236}">
                <a16:creationId xmlns:a16="http://schemas.microsoft.com/office/drawing/2014/main" id="{0853C59B-5F0C-4E99-A884-85DCE4CB4364}"/>
              </a:ext>
            </a:extLst>
          </p:cNvPr>
          <p:cNvSpPr/>
          <p:nvPr/>
        </p:nvSpPr>
        <p:spPr>
          <a:xfrm>
            <a:off x="11956026" y="3040515"/>
            <a:ext cx="235974" cy="3813351"/>
          </a:xfrm>
          <a:prstGeom prst="round2Diag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D946EB3F-0251-4561-8813-28384A0A0DB1}"/>
              </a:ext>
            </a:extLst>
          </p:cNvPr>
          <p:cNvSpPr/>
          <p:nvPr/>
        </p:nvSpPr>
        <p:spPr>
          <a:xfrm>
            <a:off x="6012426" y="6611411"/>
            <a:ext cx="5943600" cy="24245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814"/>
          </a:p>
        </p:txBody>
      </p:sp>
      <p:pic>
        <p:nvPicPr>
          <p:cNvPr id="11" name="صورة 10">
            <a:extLst>
              <a:ext uri="{FF2B5EF4-FFF2-40B4-BE49-F238E27FC236}">
                <a16:creationId xmlns:a16="http://schemas.microsoft.com/office/drawing/2014/main" id="{3BEBE569-529B-439E-B3F3-1A572B30A3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279923"/>
            <a:ext cx="1578077" cy="1578077"/>
          </a:xfrm>
          <a:prstGeom prst="rect">
            <a:avLst/>
          </a:prstGeom>
        </p:spPr>
      </p:pic>
      <p:sp>
        <p:nvSpPr>
          <p:cNvPr id="12" name="مربع نص 11">
            <a:extLst>
              <a:ext uri="{FF2B5EF4-FFF2-40B4-BE49-F238E27FC236}">
                <a16:creationId xmlns:a16="http://schemas.microsoft.com/office/drawing/2014/main" id="{5A148364-418E-4201-AC3F-0729D50F4511}"/>
              </a:ext>
            </a:extLst>
          </p:cNvPr>
          <p:cNvSpPr txBox="1"/>
          <p:nvPr/>
        </p:nvSpPr>
        <p:spPr>
          <a:xfrm>
            <a:off x="818535" y="6363306"/>
            <a:ext cx="314140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@hameedah2045</a:t>
            </a:r>
            <a:endParaRPr lang="ar-SA" dirty="0">
              <a:solidFill>
                <a:srgbClr val="0070C0"/>
              </a:solidFill>
            </a:endParaRPr>
          </a:p>
        </p:txBody>
      </p:sp>
      <p:pic>
        <p:nvPicPr>
          <p:cNvPr id="13" name="Picture 2">
            <a:extLst>
              <a:ext uri="{FF2B5EF4-FFF2-40B4-BE49-F238E27FC236}">
                <a16:creationId xmlns:a16="http://schemas.microsoft.com/office/drawing/2014/main" id="{854AFFA8-5494-4BA2-ABDE-D5676381AC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8077" y="6299263"/>
            <a:ext cx="781745" cy="497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مستطيل مستدير الزوايا">
            <a:extLst>
              <a:ext uri="{FF2B5EF4-FFF2-40B4-BE49-F238E27FC236}">
                <a16:creationId xmlns:a16="http://schemas.microsoft.com/office/drawing/2014/main" id="{D2C6BAAB-7014-455B-8FA3-930D2FD351B8}"/>
              </a:ext>
            </a:extLst>
          </p:cNvPr>
          <p:cNvSpPr/>
          <p:nvPr/>
        </p:nvSpPr>
        <p:spPr>
          <a:xfrm>
            <a:off x="8814620" y="410051"/>
            <a:ext cx="3141406" cy="737716"/>
          </a:xfrm>
          <a:prstGeom prst="roundRect">
            <a:avLst>
              <a:gd name="adj" fmla="val 9765"/>
            </a:avLst>
          </a:prstGeom>
          <a:solidFill>
            <a:srgbClr val="2B6E8E"/>
          </a:solidFill>
          <a:ln w="12700">
            <a:miter lim="400000"/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15" name="مستطيل مستدير الزوايا">
            <a:extLst>
              <a:ext uri="{FF2B5EF4-FFF2-40B4-BE49-F238E27FC236}">
                <a16:creationId xmlns:a16="http://schemas.microsoft.com/office/drawing/2014/main" id="{92EA5CD2-9649-42AF-B601-98F052123DE0}"/>
              </a:ext>
            </a:extLst>
          </p:cNvPr>
          <p:cNvSpPr/>
          <p:nvPr/>
        </p:nvSpPr>
        <p:spPr>
          <a:xfrm>
            <a:off x="8586480" y="246802"/>
            <a:ext cx="3131721" cy="697945"/>
          </a:xfrm>
          <a:prstGeom prst="roundRect">
            <a:avLst>
              <a:gd name="adj" fmla="val 10321"/>
            </a:avLst>
          </a:prstGeom>
          <a:solidFill>
            <a:schemeClr val="bg1"/>
          </a:solidFill>
          <a:ln w="38100">
            <a:solidFill>
              <a:srgbClr val="254071"/>
            </a:solidFill>
            <a:prstDash val="sysDot"/>
          </a:ln>
        </p:spPr>
        <p:txBody>
          <a:bodyPr lIns="0" tIns="0" rIns="0" bIns="0"/>
          <a:lstStyle/>
          <a:p>
            <a:endParaRPr/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156A036F-78AD-4653-BA7B-751BEA2FC3E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2274" y="1474487"/>
            <a:ext cx="10317507" cy="3451474"/>
          </a:xfrm>
          <a:prstGeom prst="rect">
            <a:avLst/>
          </a:prstGeom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E61D30B5-4095-4883-ADCC-570C617CE573}"/>
              </a:ext>
            </a:extLst>
          </p:cNvPr>
          <p:cNvSpPr txBox="1"/>
          <p:nvPr/>
        </p:nvSpPr>
        <p:spPr>
          <a:xfrm>
            <a:off x="8027225" y="303386"/>
            <a:ext cx="312255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dirty="0">
                <a:cs typeface="PT Bold Heading" panose="02010400000000000000" pitchFamily="2" charset="-78"/>
              </a:rPr>
              <a:t>زوايا المثلث </a:t>
            </a:r>
          </a:p>
        </p:txBody>
      </p:sp>
    </p:spTree>
    <p:extLst>
      <p:ext uri="{BB962C8B-B14F-4D97-AF65-F5344CB8AC3E}">
        <p14:creationId xmlns:p14="http://schemas.microsoft.com/office/powerpoint/2010/main" val="35210370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>
            <a:extLst>
              <a:ext uri="{FF2B5EF4-FFF2-40B4-BE49-F238E27FC236}">
                <a16:creationId xmlns:a16="http://schemas.microsoft.com/office/drawing/2014/main" id="{BC66FC34-0667-4EE9-BFEE-443912FAED47}"/>
              </a:ext>
            </a:extLst>
          </p:cNvPr>
          <p:cNvSpPr/>
          <p:nvPr/>
        </p:nvSpPr>
        <p:spPr>
          <a:xfrm>
            <a:off x="0" y="-29497"/>
            <a:ext cx="5943600" cy="242455"/>
          </a:xfrm>
          <a:prstGeom prst="rect">
            <a:avLst/>
          </a:prstGeom>
          <a:solidFill>
            <a:srgbClr val="2B6E8E"/>
          </a:solidFill>
          <a:ln>
            <a:solidFill>
              <a:srgbClr val="25407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814"/>
          </a:p>
        </p:txBody>
      </p:sp>
      <p:sp>
        <p:nvSpPr>
          <p:cNvPr id="5" name="مستطيل: زوايا قطرية مستديرة 4">
            <a:extLst>
              <a:ext uri="{FF2B5EF4-FFF2-40B4-BE49-F238E27FC236}">
                <a16:creationId xmlns:a16="http://schemas.microsoft.com/office/drawing/2014/main" id="{C42ABA24-C3F6-47C2-8D57-3D366A9213AF}"/>
              </a:ext>
            </a:extLst>
          </p:cNvPr>
          <p:cNvSpPr/>
          <p:nvPr/>
        </p:nvSpPr>
        <p:spPr>
          <a:xfrm>
            <a:off x="0" y="242455"/>
            <a:ext cx="235974" cy="3813351"/>
          </a:xfrm>
          <a:prstGeom prst="round2DiagRect">
            <a:avLst/>
          </a:prstGeom>
          <a:solidFill>
            <a:srgbClr val="2B6E8E"/>
          </a:solidFill>
          <a:ln>
            <a:solidFill>
              <a:srgbClr val="25407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: زوايا قطرية مستديرة 6">
            <a:extLst>
              <a:ext uri="{FF2B5EF4-FFF2-40B4-BE49-F238E27FC236}">
                <a16:creationId xmlns:a16="http://schemas.microsoft.com/office/drawing/2014/main" id="{0853C59B-5F0C-4E99-A884-85DCE4CB4364}"/>
              </a:ext>
            </a:extLst>
          </p:cNvPr>
          <p:cNvSpPr/>
          <p:nvPr/>
        </p:nvSpPr>
        <p:spPr>
          <a:xfrm>
            <a:off x="11956026" y="3040515"/>
            <a:ext cx="235974" cy="3813351"/>
          </a:xfrm>
          <a:prstGeom prst="round2Diag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D946EB3F-0251-4561-8813-28384A0A0DB1}"/>
              </a:ext>
            </a:extLst>
          </p:cNvPr>
          <p:cNvSpPr/>
          <p:nvPr/>
        </p:nvSpPr>
        <p:spPr>
          <a:xfrm>
            <a:off x="6012426" y="6611411"/>
            <a:ext cx="5943600" cy="24245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814"/>
          </a:p>
        </p:txBody>
      </p:sp>
      <p:pic>
        <p:nvPicPr>
          <p:cNvPr id="11" name="صورة 10">
            <a:extLst>
              <a:ext uri="{FF2B5EF4-FFF2-40B4-BE49-F238E27FC236}">
                <a16:creationId xmlns:a16="http://schemas.microsoft.com/office/drawing/2014/main" id="{3BEBE569-529B-439E-B3F3-1A572B30A3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279923"/>
            <a:ext cx="1578077" cy="1578077"/>
          </a:xfrm>
          <a:prstGeom prst="rect">
            <a:avLst/>
          </a:prstGeom>
        </p:spPr>
      </p:pic>
      <p:sp>
        <p:nvSpPr>
          <p:cNvPr id="12" name="مربع نص 11">
            <a:extLst>
              <a:ext uri="{FF2B5EF4-FFF2-40B4-BE49-F238E27FC236}">
                <a16:creationId xmlns:a16="http://schemas.microsoft.com/office/drawing/2014/main" id="{5A148364-418E-4201-AC3F-0729D50F4511}"/>
              </a:ext>
            </a:extLst>
          </p:cNvPr>
          <p:cNvSpPr txBox="1"/>
          <p:nvPr/>
        </p:nvSpPr>
        <p:spPr>
          <a:xfrm>
            <a:off x="818535" y="6363306"/>
            <a:ext cx="314140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@hameedah2045</a:t>
            </a:r>
            <a:endParaRPr lang="ar-SA" dirty="0">
              <a:solidFill>
                <a:srgbClr val="0070C0"/>
              </a:solidFill>
            </a:endParaRPr>
          </a:p>
        </p:txBody>
      </p:sp>
      <p:pic>
        <p:nvPicPr>
          <p:cNvPr id="13" name="Picture 2">
            <a:extLst>
              <a:ext uri="{FF2B5EF4-FFF2-40B4-BE49-F238E27FC236}">
                <a16:creationId xmlns:a16="http://schemas.microsoft.com/office/drawing/2014/main" id="{854AFFA8-5494-4BA2-ABDE-D5676381AC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8077" y="6299263"/>
            <a:ext cx="781745" cy="497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مستطيل مستدير الزوايا">
            <a:extLst>
              <a:ext uri="{FF2B5EF4-FFF2-40B4-BE49-F238E27FC236}">
                <a16:creationId xmlns:a16="http://schemas.microsoft.com/office/drawing/2014/main" id="{D2C6BAAB-7014-455B-8FA3-930D2FD351B8}"/>
              </a:ext>
            </a:extLst>
          </p:cNvPr>
          <p:cNvSpPr/>
          <p:nvPr/>
        </p:nvSpPr>
        <p:spPr>
          <a:xfrm>
            <a:off x="8814620" y="410051"/>
            <a:ext cx="3141406" cy="737716"/>
          </a:xfrm>
          <a:prstGeom prst="roundRect">
            <a:avLst>
              <a:gd name="adj" fmla="val 9765"/>
            </a:avLst>
          </a:prstGeom>
          <a:solidFill>
            <a:srgbClr val="2B6E8E"/>
          </a:solidFill>
          <a:ln w="12700">
            <a:miter lim="400000"/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15" name="مستطيل مستدير الزوايا">
            <a:extLst>
              <a:ext uri="{FF2B5EF4-FFF2-40B4-BE49-F238E27FC236}">
                <a16:creationId xmlns:a16="http://schemas.microsoft.com/office/drawing/2014/main" id="{92EA5CD2-9649-42AF-B601-98F052123DE0}"/>
              </a:ext>
            </a:extLst>
          </p:cNvPr>
          <p:cNvSpPr/>
          <p:nvPr/>
        </p:nvSpPr>
        <p:spPr>
          <a:xfrm>
            <a:off x="8586480" y="246802"/>
            <a:ext cx="3131721" cy="697945"/>
          </a:xfrm>
          <a:prstGeom prst="roundRect">
            <a:avLst>
              <a:gd name="adj" fmla="val 10321"/>
            </a:avLst>
          </a:prstGeom>
          <a:solidFill>
            <a:schemeClr val="bg1"/>
          </a:solidFill>
          <a:ln w="38100">
            <a:solidFill>
              <a:srgbClr val="254071"/>
            </a:solidFill>
            <a:prstDash val="sysDot"/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E61D30B5-4095-4883-ADCC-570C617CE573}"/>
              </a:ext>
            </a:extLst>
          </p:cNvPr>
          <p:cNvSpPr txBox="1"/>
          <p:nvPr/>
        </p:nvSpPr>
        <p:spPr>
          <a:xfrm>
            <a:off x="8027225" y="303386"/>
            <a:ext cx="312255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dirty="0">
                <a:cs typeface="PT Bold Heading" panose="02010400000000000000" pitchFamily="2" charset="-78"/>
              </a:rPr>
              <a:t>زوايا المثلث </a:t>
            </a:r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76FE1B3B-319E-4C8B-8469-EA907039D86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85812" y="1743631"/>
            <a:ext cx="9228111" cy="2402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39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>
            <a:extLst>
              <a:ext uri="{FF2B5EF4-FFF2-40B4-BE49-F238E27FC236}">
                <a16:creationId xmlns:a16="http://schemas.microsoft.com/office/drawing/2014/main" id="{BC66FC34-0667-4EE9-BFEE-443912FAED47}"/>
              </a:ext>
            </a:extLst>
          </p:cNvPr>
          <p:cNvSpPr/>
          <p:nvPr/>
        </p:nvSpPr>
        <p:spPr>
          <a:xfrm>
            <a:off x="0" y="-29497"/>
            <a:ext cx="5943600" cy="242455"/>
          </a:xfrm>
          <a:prstGeom prst="rect">
            <a:avLst/>
          </a:prstGeom>
          <a:solidFill>
            <a:srgbClr val="2B6E8E"/>
          </a:solidFill>
          <a:ln>
            <a:solidFill>
              <a:srgbClr val="25407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814"/>
          </a:p>
        </p:txBody>
      </p:sp>
      <p:sp>
        <p:nvSpPr>
          <p:cNvPr id="5" name="مستطيل: زوايا قطرية مستديرة 4">
            <a:extLst>
              <a:ext uri="{FF2B5EF4-FFF2-40B4-BE49-F238E27FC236}">
                <a16:creationId xmlns:a16="http://schemas.microsoft.com/office/drawing/2014/main" id="{C42ABA24-C3F6-47C2-8D57-3D366A9213AF}"/>
              </a:ext>
            </a:extLst>
          </p:cNvPr>
          <p:cNvSpPr/>
          <p:nvPr/>
        </p:nvSpPr>
        <p:spPr>
          <a:xfrm>
            <a:off x="0" y="242455"/>
            <a:ext cx="235974" cy="3813351"/>
          </a:xfrm>
          <a:prstGeom prst="round2DiagRect">
            <a:avLst/>
          </a:prstGeom>
          <a:solidFill>
            <a:srgbClr val="2B6E8E"/>
          </a:solidFill>
          <a:ln>
            <a:solidFill>
              <a:srgbClr val="25407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: زوايا قطرية مستديرة 6">
            <a:extLst>
              <a:ext uri="{FF2B5EF4-FFF2-40B4-BE49-F238E27FC236}">
                <a16:creationId xmlns:a16="http://schemas.microsoft.com/office/drawing/2014/main" id="{0853C59B-5F0C-4E99-A884-85DCE4CB4364}"/>
              </a:ext>
            </a:extLst>
          </p:cNvPr>
          <p:cNvSpPr/>
          <p:nvPr/>
        </p:nvSpPr>
        <p:spPr>
          <a:xfrm>
            <a:off x="11956026" y="3040515"/>
            <a:ext cx="235974" cy="3813351"/>
          </a:xfrm>
          <a:prstGeom prst="round2Diag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D946EB3F-0251-4561-8813-28384A0A0DB1}"/>
              </a:ext>
            </a:extLst>
          </p:cNvPr>
          <p:cNvSpPr/>
          <p:nvPr/>
        </p:nvSpPr>
        <p:spPr>
          <a:xfrm>
            <a:off x="6012426" y="6611411"/>
            <a:ext cx="5943600" cy="24245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814"/>
          </a:p>
        </p:txBody>
      </p:sp>
      <p:pic>
        <p:nvPicPr>
          <p:cNvPr id="11" name="صورة 10">
            <a:extLst>
              <a:ext uri="{FF2B5EF4-FFF2-40B4-BE49-F238E27FC236}">
                <a16:creationId xmlns:a16="http://schemas.microsoft.com/office/drawing/2014/main" id="{3BEBE569-529B-439E-B3F3-1A572B30A3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279923"/>
            <a:ext cx="1578077" cy="1578077"/>
          </a:xfrm>
          <a:prstGeom prst="rect">
            <a:avLst/>
          </a:prstGeom>
        </p:spPr>
      </p:pic>
      <p:sp>
        <p:nvSpPr>
          <p:cNvPr id="12" name="مربع نص 11">
            <a:extLst>
              <a:ext uri="{FF2B5EF4-FFF2-40B4-BE49-F238E27FC236}">
                <a16:creationId xmlns:a16="http://schemas.microsoft.com/office/drawing/2014/main" id="{5A148364-418E-4201-AC3F-0729D50F4511}"/>
              </a:ext>
            </a:extLst>
          </p:cNvPr>
          <p:cNvSpPr txBox="1"/>
          <p:nvPr/>
        </p:nvSpPr>
        <p:spPr>
          <a:xfrm>
            <a:off x="818535" y="6363306"/>
            <a:ext cx="314140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@hameedah2045</a:t>
            </a:r>
            <a:endParaRPr lang="ar-SA" dirty="0">
              <a:solidFill>
                <a:srgbClr val="0070C0"/>
              </a:solidFill>
            </a:endParaRPr>
          </a:p>
        </p:txBody>
      </p:sp>
      <p:pic>
        <p:nvPicPr>
          <p:cNvPr id="13" name="Picture 2">
            <a:extLst>
              <a:ext uri="{FF2B5EF4-FFF2-40B4-BE49-F238E27FC236}">
                <a16:creationId xmlns:a16="http://schemas.microsoft.com/office/drawing/2014/main" id="{854AFFA8-5494-4BA2-ABDE-D5676381AC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8077" y="6299263"/>
            <a:ext cx="781745" cy="497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مستطيل مستدير الزوايا">
            <a:extLst>
              <a:ext uri="{FF2B5EF4-FFF2-40B4-BE49-F238E27FC236}">
                <a16:creationId xmlns:a16="http://schemas.microsoft.com/office/drawing/2014/main" id="{D2C6BAAB-7014-455B-8FA3-930D2FD351B8}"/>
              </a:ext>
            </a:extLst>
          </p:cNvPr>
          <p:cNvSpPr/>
          <p:nvPr/>
        </p:nvSpPr>
        <p:spPr>
          <a:xfrm>
            <a:off x="8814620" y="410051"/>
            <a:ext cx="3141406" cy="737716"/>
          </a:xfrm>
          <a:prstGeom prst="roundRect">
            <a:avLst>
              <a:gd name="adj" fmla="val 9765"/>
            </a:avLst>
          </a:prstGeom>
          <a:solidFill>
            <a:srgbClr val="2B6E8E"/>
          </a:solidFill>
          <a:ln w="12700">
            <a:miter lim="400000"/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15" name="مستطيل مستدير الزوايا">
            <a:extLst>
              <a:ext uri="{FF2B5EF4-FFF2-40B4-BE49-F238E27FC236}">
                <a16:creationId xmlns:a16="http://schemas.microsoft.com/office/drawing/2014/main" id="{92EA5CD2-9649-42AF-B601-98F052123DE0}"/>
              </a:ext>
            </a:extLst>
          </p:cNvPr>
          <p:cNvSpPr/>
          <p:nvPr/>
        </p:nvSpPr>
        <p:spPr>
          <a:xfrm>
            <a:off x="8586480" y="246802"/>
            <a:ext cx="3131721" cy="697945"/>
          </a:xfrm>
          <a:prstGeom prst="roundRect">
            <a:avLst>
              <a:gd name="adj" fmla="val 10321"/>
            </a:avLst>
          </a:prstGeom>
          <a:solidFill>
            <a:schemeClr val="bg1"/>
          </a:solidFill>
          <a:ln w="38100">
            <a:solidFill>
              <a:srgbClr val="254071"/>
            </a:solidFill>
            <a:prstDash val="sysDot"/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E61D30B5-4095-4883-ADCC-570C617CE573}"/>
              </a:ext>
            </a:extLst>
          </p:cNvPr>
          <p:cNvSpPr txBox="1"/>
          <p:nvPr/>
        </p:nvSpPr>
        <p:spPr>
          <a:xfrm>
            <a:off x="8027225" y="303386"/>
            <a:ext cx="312255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dirty="0">
                <a:cs typeface="PT Bold Heading" panose="02010400000000000000" pitchFamily="2" charset="-78"/>
              </a:rPr>
              <a:t>زوايا المثلث </a:t>
            </a:r>
          </a:p>
        </p:txBody>
      </p:sp>
      <p:sp>
        <p:nvSpPr>
          <p:cNvPr id="16" name="شكل بيضاوي 15">
            <a:extLst>
              <a:ext uri="{FF2B5EF4-FFF2-40B4-BE49-F238E27FC236}">
                <a16:creationId xmlns:a16="http://schemas.microsoft.com/office/drawing/2014/main" id="{FA39B66C-8202-440B-A760-FA19C248FB41}"/>
              </a:ext>
            </a:extLst>
          </p:cNvPr>
          <p:cNvSpPr/>
          <p:nvPr/>
        </p:nvSpPr>
        <p:spPr>
          <a:xfrm>
            <a:off x="9889836" y="1383125"/>
            <a:ext cx="1259946" cy="54321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تحقق من فهمك ١">
            <a:extLst>
              <a:ext uri="{FF2B5EF4-FFF2-40B4-BE49-F238E27FC236}">
                <a16:creationId xmlns:a16="http://schemas.microsoft.com/office/drawing/2014/main" id="{F2A33805-46CB-48A8-90F4-834DE6C2AE36}"/>
              </a:ext>
            </a:extLst>
          </p:cNvPr>
          <p:cNvSpPr txBox="1"/>
          <p:nvPr/>
        </p:nvSpPr>
        <p:spPr>
          <a:xfrm>
            <a:off x="9726024" y="1439286"/>
            <a:ext cx="1020473" cy="43088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numCol="1" anchor="t">
            <a:spAutoFit/>
          </a:bodyPr>
          <a:lstStyle>
            <a:lvl1pPr algn="r">
              <a:defRPr sz="5600">
                <a:solidFill>
                  <a:srgbClr val="B51A00"/>
                </a:solidFill>
                <a:latin typeface="Abdo Free"/>
                <a:ea typeface="Abdo Free"/>
                <a:cs typeface="Abdo Free"/>
                <a:sym typeface="Abdo Free"/>
              </a:defRPr>
            </a:lvl1pPr>
          </a:lstStyle>
          <a:p>
            <a:pPr rtl="0">
              <a:defRPr/>
            </a:pPr>
            <a:r>
              <a:rPr lang="ar-SA" sz="2800" dirty="0"/>
              <a:t>مثال :  </a:t>
            </a:r>
            <a:endParaRPr sz="2800" dirty="0"/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B60B8B48-E741-4B38-B776-B3582EB014B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68949" y="1211810"/>
            <a:ext cx="7246520" cy="3117689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71C7C88E-7526-49C0-BF6E-558E3DC3B81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5974" y="277001"/>
            <a:ext cx="1854005" cy="2963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66706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>
            <a:extLst>
              <a:ext uri="{FF2B5EF4-FFF2-40B4-BE49-F238E27FC236}">
                <a16:creationId xmlns:a16="http://schemas.microsoft.com/office/drawing/2014/main" id="{BC66FC34-0667-4EE9-BFEE-443912FAED47}"/>
              </a:ext>
            </a:extLst>
          </p:cNvPr>
          <p:cNvSpPr/>
          <p:nvPr/>
        </p:nvSpPr>
        <p:spPr>
          <a:xfrm>
            <a:off x="0" y="-29497"/>
            <a:ext cx="5943600" cy="242455"/>
          </a:xfrm>
          <a:prstGeom prst="rect">
            <a:avLst/>
          </a:prstGeom>
          <a:solidFill>
            <a:srgbClr val="2B6E8E"/>
          </a:solidFill>
          <a:ln>
            <a:solidFill>
              <a:srgbClr val="25407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814"/>
          </a:p>
        </p:txBody>
      </p:sp>
      <p:sp>
        <p:nvSpPr>
          <p:cNvPr id="5" name="مستطيل: زوايا قطرية مستديرة 4">
            <a:extLst>
              <a:ext uri="{FF2B5EF4-FFF2-40B4-BE49-F238E27FC236}">
                <a16:creationId xmlns:a16="http://schemas.microsoft.com/office/drawing/2014/main" id="{C42ABA24-C3F6-47C2-8D57-3D366A9213AF}"/>
              </a:ext>
            </a:extLst>
          </p:cNvPr>
          <p:cNvSpPr/>
          <p:nvPr/>
        </p:nvSpPr>
        <p:spPr>
          <a:xfrm>
            <a:off x="0" y="242455"/>
            <a:ext cx="235974" cy="3813351"/>
          </a:xfrm>
          <a:prstGeom prst="round2DiagRect">
            <a:avLst/>
          </a:prstGeom>
          <a:solidFill>
            <a:srgbClr val="2B6E8E"/>
          </a:solidFill>
          <a:ln>
            <a:solidFill>
              <a:srgbClr val="25407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: زوايا قطرية مستديرة 6">
            <a:extLst>
              <a:ext uri="{FF2B5EF4-FFF2-40B4-BE49-F238E27FC236}">
                <a16:creationId xmlns:a16="http://schemas.microsoft.com/office/drawing/2014/main" id="{0853C59B-5F0C-4E99-A884-85DCE4CB4364}"/>
              </a:ext>
            </a:extLst>
          </p:cNvPr>
          <p:cNvSpPr/>
          <p:nvPr/>
        </p:nvSpPr>
        <p:spPr>
          <a:xfrm>
            <a:off x="11956026" y="3040515"/>
            <a:ext cx="235974" cy="3813351"/>
          </a:xfrm>
          <a:prstGeom prst="round2Diag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D946EB3F-0251-4561-8813-28384A0A0DB1}"/>
              </a:ext>
            </a:extLst>
          </p:cNvPr>
          <p:cNvSpPr/>
          <p:nvPr/>
        </p:nvSpPr>
        <p:spPr>
          <a:xfrm>
            <a:off x="6012426" y="6611411"/>
            <a:ext cx="5943600" cy="24245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814"/>
          </a:p>
        </p:txBody>
      </p:sp>
      <p:pic>
        <p:nvPicPr>
          <p:cNvPr id="11" name="صورة 10">
            <a:extLst>
              <a:ext uri="{FF2B5EF4-FFF2-40B4-BE49-F238E27FC236}">
                <a16:creationId xmlns:a16="http://schemas.microsoft.com/office/drawing/2014/main" id="{3BEBE569-529B-439E-B3F3-1A572B30A3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279923"/>
            <a:ext cx="1578077" cy="1578077"/>
          </a:xfrm>
          <a:prstGeom prst="rect">
            <a:avLst/>
          </a:prstGeom>
        </p:spPr>
      </p:pic>
      <p:sp>
        <p:nvSpPr>
          <p:cNvPr id="12" name="مربع نص 11">
            <a:extLst>
              <a:ext uri="{FF2B5EF4-FFF2-40B4-BE49-F238E27FC236}">
                <a16:creationId xmlns:a16="http://schemas.microsoft.com/office/drawing/2014/main" id="{5A148364-418E-4201-AC3F-0729D50F4511}"/>
              </a:ext>
            </a:extLst>
          </p:cNvPr>
          <p:cNvSpPr txBox="1"/>
          <p:nvPr/>
        </p:nvSpPr>
        <p:spPr>
          <a:xfrm>
            <a:off x="818535" y="6363306"/>
            <a:ext cx="314140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@hameedah2045</a:t>
            </a:r>
            <a:endParaRPr lang="ar-SA" dirty="0">
              <a:solidFill>
                <a:srgbClr val="0070C0"/>
              </a:solidFill>
            </a:endParaRPr>
          </a:p>
        </p:txBody>
      </p:sp>
      <p:pic>
        <p:nvPicPr>
          <p:cNvPr id="13" name="Picture 2">
            <a:extLst>
              <a:ext uri="{FF2B5EF4-FFF2-40B4-BE49-F238E27FC236}">
                <a16:creationId xmlns:a16="http://schemas.microsoft.com/office/drawing/2014/main" id="{854AFFA8-5494-4BA2-ABDE-D5676381AC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8077" y="6299263"/>
            <a:ext cx="781745" cy="497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مستطيل مستدير الزوايا">
            <a:extLst>
              <a:ext uri="{FF2B5EF4-FFF2-40B4-BE49-F238E27FC236}">
                <a16:creationId xmlns:a16="http://schemas.microsoft.com/office/drawing/2014/main" id="{D2C6BAAB-7014-455B-8FA3-930D2FD351B8}"/>
              </a:ext>
            </a:extLst>
          </p:cNvPr>
          <p:cNvSpPr/>
          <p:nvPr/>
        </p:nvSpPr>
        <p:spPr>
          <a:xfrm>
            <a:off x="8814620" y="410051"/>
            <a:ext cx="3141406" cy="737716"/>
          </a:xfrm>
          <a:prstGeom prst="roundRect">
            <a:avLst>
              <a:gd name="adj" fmla="val 9765"/>
            </a:avLst>
          </a:prstGeom>
          <a:solidFill>
            <a:srgbClr val="2B6E8E"/>
          </a:solidFill>
          <a:ln w="12700">
            <a:miter lim="400000"/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15" name="مستطيل مستدير الزوايا">
            <a:extLst>
              <a:ext uri="{FF2B5EF4-FFF2-40B4-BE49-F238E27FC236}">
                <a16:creationId xmlns:a16="http://schemas.microsoft.com/office/drawing/2014/main" id="{92EA5CD2-9649-42AF-B601-98F052123DE0}"/>
              </a:ext>
            </a:extLst>
          </p:cNvPr>
          <p:cNvSpPr/>
          <p:nvPr/>
        </p:nvSpPr>
        <p:spPr>
          <a:xfrm>
            <a:off x="8586480" y="246802"/>
            <a:ext cx="3131721" cy="697945"/>
          </a:xfrm>
          <a:prstGeom prst="roundRect">
            <a:avLst>
              <a:gd name="adj" fmla="val 10321"/>
            </a:avLst>
          </a:prstGeom>
          <a:solidFill>
            <a:schemeClr val="bg1"/>
          </a:solidFill>
          <a:ln w="38100">
            <a:solidFill>
              <a:srgbClr val="254071"/>
            </a:solidFill>
            <a:prstDash val="sysDot"/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E61D30B5-4095-4883-ADCC-570C617CE573}"/>
              </a:ext>
            </a:extLst>
          </p:cNvPr>
          <p:cNvSpPr txBox="1"/>
          <p:nvPr/>
        </p:nvSpPr>
        <p:spPr>
          <a:xfrm>
            <a:off x="8027225" y="303386"/>
            <a:ext cx="312255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dirty="0">
                <a:cs typeface="PT Bold Heading" panose="02010400000000000000" pitchFamily="2" charset="-78"/>
              </a:rPr>
              <a:t>زوايا المثلث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293BB955-B7E3-4B20-AE4B-B6333DFF762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29828" y="2149130"/>
            <a:ext cx="4975200" cy="2969492"/>
          </a:xfrm>
          <a:prstGeom prst="rect">
            <a:avLst/>
          </a:prstGeom>
        </p:spPr>
      </p:pic>
      <p:sp>
        <p:nvSpPr>
          <p:cNvPr id="23" name="شكل بيضاوي 22">
            <a:extLst>
              <a:ext uri="{FF2B5EF4-FFF2-40B4-BE49-F238E27FC236}">
                <a16:creationId xmlns:a16="http://schemas.microsoft.com/office/drawing/2014/main" id="{D6A10006-CA02-42FD-A95A-EFC9544A488F}"/>
              </a:ext>
            </a:extLst>
          </p:cNvPr>
          <p:cNvSpPr/>
          <p:nvPr/>
        </p:nvSpPr>
        <p:spPr>
          <a:xfrm>
            <a:off x="9161206" y="1338017"/>
            <a:ext cx="2448234" cy="54321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تحقق من فهمك ١">
            <a:extLst>
              <a:ext uri="{FF2B5EF4-FFF2-40B4-BE49-F238E27FC236}">
                <a16:creationId xmlns:a16="http://schemas.microsoft.com/office/drawing/2014/main" id="{5226E320-C616-44BC-9030-4454E367B18B}"/>
              </a:ext>
            </a:extLst>
          </p:cNvPr>
          <p:cNvSpPr txBox="1"/>
          <p:nvPr/>
        </p:nvSpPr>
        <p:spPr>
          <a:xfrm>
            <a:off x="8814619" y="1369197"/>
            <a:ext cx="2454317" cy="43088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numCol="1" anchor="t">
            <a:spAutoFit/>
          </a:bodyPr>
          <a:lstStyle>
            <a:lvl1pPr algn="r">
              <a:defRPr sz="5600">
                <a:solidFill>
                  <a:srgbClr val="B51A00"/>
                </a:solidFill>
                <a:latin typeface="Abdo Free"/>
                <a:ea typeface="Abdo Free"/>
                <a:cs typeface="Abdo Free"/>
                <a:sym typeface="Abdo Free"/>
              </a:defRPr>
            </a:lvl1pPr>
          </a:lstStyle>
          <a:p>
            <a:pPr rtl="0">
              <a:defRPr/>
            </a:pPr>
            <a:r>
              <a:rPr sz="2800" dirty="0" err="1"/>
              <a:t>تحقق</a:t>
            </a:r>
            <a:r>
              <a:rPr sz="2800" dirty="0"/>
              <a:t> </a:t>
            </a:r>
            <a:r>
              <a:rPr sz="2800" dirty="0" err="1"/>
              <a:t>من</a:t>
            </a:r>
            <a:r>
              <a:rPr sz="2800" dirty="0"/>
              <a:t> </a:t>
            </a:r>
            <a:r>
              <a:rPr sz="2800" dirty="0" err="1"/>
              <a:t>فهمك</a:t>
            </a:r>
            <a:endParaRPr sz="2800" dirty="0"/>
          </a:p>
        </p:txBody>
      </p:sp>
    </p:spTree>
    <p:extLst>
      <p:ext uri="{BB962C8B-B14F-4D97-AF65-F5344CB8AC3E}">
        <p14:creationId xmlns:p14="http://schemas.microsoft.com/office/powerpoint/2010/main" val="24093160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شكل بيضاوي 25">
            <a:extLst>
              <a:ext uri="{FF2B5EF4-FFF2-40B4-BE49-F238E27FC236}">
                <a16:creationId xmlns:a16="http://schemas.microsoft.com/office/drawing/2014/main" id="{65F99B51-A5FC-4BE2-A097-B7D160164DDA}"/>
              </a:ext>
            </a:extLst>
          </p:cNvPr>
          <p:cNvSpPr/>
          <p:nvPr/>
        </p:nvSpPr>
        <p:spPr>
          <a:xfrm>
            <a:off x="9161206" y="1338017"/>
            <a:ext cx="2448234" cy="54321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BC66FC34-0667-4EE9-BFEE-443912FAED47}"/>
              </a:ext>
            </a:extLst>
          </p:cNvPr>
          <p:cNvSpPr/>
          <p:nvPr/>
        </p:nvSpPr>
        <p:spPr>
          <a:xfrm>
            <a:off x="0" y="-29497"/>
            <a:ext cx="5943600" cy="242455"/>
          </a:xfrm>
          <a:prstGeom prst="rect">
            <a:avLst/>
          </a:prstGeom>
          <a:solidFill>
            <a:srgbClr val="2B6E8E"/>
          </a:solidFill>
          <a:ln>
            <a:solidFill>
              <a:srgbClr val="25407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814"/>
          </a:p>
        </p:txBody>
      </p:sp>
      <p:sp>
        <p:nvSpPr>
          <p:cNvPr id="5" name="مستطيل: زوايا قطرية مستديرة 4">
            <a:extLst>
              <a:ext uri="{FF2B5EF4-FFF2-40B4-BE49-F238E27FC236}">
                <a16:creationId xmlns:a16="http://schemas.microsoft.com/office/drawing/2014/main" id="{C42ABA24-C3F6-47C2-8D57-3D366A9213AF}"/>
              </a:ext>
            </a:extLst>
          </p:cNvPr>
          <p:cNvSpPr/>
          <p:nvPr/>
        </p:nvSpPr>
        <p:spPr>
          <a:xfrm>
            <a:off x="0" y="242455"/>
            <a:ext cx="235974" cy="3813351"/>
          </a:xfrm>
          <a:prstGeom prst="round2DiagRect">
            <a:avLst/>
          </a:prstGeom>
          <a:solidFill>
            <a:srgbClr val="2B6E8E"/>
          </a:solidFill>
          <a:ln>
            <a:solidFill>
              <a:srgbClr val="25407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: زوايا قطرية مستديرة 6">
            <a:extLst>
              <a:ext uri="{FF2B5EF4-FFF2-40B4-BE49-F238E27FC236}">
                <a16:creationId xmlns:a16="http://schemas.microsoft.com/office/drawing/2014/main" id="{0853C59B-5F0C-4E99-A884-85DCE4CB4364}"/>
              </a:ext>
            </a:extLst>
          </p:cNvPr>
          <p:cNvSpPr/>
          <p:nvPr/>
        </p:nvSpPr>
        <p:spPr>
          <a:xfrm>
            <a:off x="11956026" y="3040515"/>
            <a:ext cx="235974" cy="3813351"/>
          </a:xfrm>
          <a:prstGeom prst="round2Diag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D946EB3F-0251-4561-8813-28384A0A0DB1}"/>
              </a:ext>
            </a:extLst>
          </p:cNvPr>
          <p:cNvSpPr/>
          <p:nvPr/>
        </p:nvSpPr>
        <p:spPr>
          <a:xfrm>
            <a:off x="6012426" y="6611411"/>
            <a:ext cx="5943600" cy="24245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814"/>
          </a:p>
        </p:txBody>
      </p:sp>
      <p:pic>
        <p:nvPicPr>
          <p:cNvPr id="11" name="صورة 10">
            <a:extLst>
              <a:ext uri="{FF2B5EF4-FFF2-40B4-BE49-F238E27FC236}">
                <a16:creationId xmlns:a16="http://schemas.microsoft.com/office/drawing/2014/main" id="{3BEBE569-529B-439E-B3F3-1A572B30A3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279923"/>
            <a:ext cx="1578077" cy="1578077"/>
          </a:xfrm>
          <a:prstGeom prst="rect">
            <a:avLst/>
          </a:prstGeom>
        </p:spPr>
      </p:pic>
      <p:sp>
        <p:nvSpPr>
          <p:cNvPr id="12" name="مربع نص 11">
            <a:extLst>
              <a:ext uri="{FF2B5EF4-FFF2-40B4-BE49-F238E27FC236}">
                <a16:creationId xmlns:a16="http://schemas.microsoft.com/office/drawing/2014/main" id="{5A148364-418E-4201-AC3F-0729D50F4511}"/>
              </a:ext>
            </a:extLst>
          </p:cNvPr>
          <p:cNvSpPr txBox="1"/>
          <p:nvPr/>
        </p:nvSpPr>
        <p:spPr>
          <a:xfrm>
            <a:off x="818535" y="6363306"/>
            <a:ext cx="314140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@hameedah2045</a:t>
            </a:r>
            <a:endParaRPr lang="ar-SA" dirty="0">
              <a:solidFill>
                <a:srgbClr val="0070C0"/>
              </a:solidFill>
            </a:endParaRPr>
          </a:p>
        </p:txBody>
      </p:sp>
      <p:pic>
        <p:nvPicPr>
          <p:cNvPr id="13" name="Picture 2">
            <a:extLst>
              <a:ext uri="{FF2B5EF4-FFF2-40B4-BE49-F238E27FC236}">
                <a16:creationId xmlns:a16="http://schemas.microsoft.com/office/drawing/2014/main" id="{854AFFA8-5494-4BA2-ABDE-D5676381AC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8077" y="6299263"/>
            <a:ext cx="781745" cy="497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مستطيل مستدير الزوايا">
            <a:extLst>
              <a:ext uri="{FF2B5EF4-FFF2-40B4-BE49-F238E27FC236}">
                <a16:creationId xmlns:a16="http://schemas.microsoft.com/office/drawing/2014/main" id="{D2C6BAAB-7014-455B-8FA3-930D2FD351B8}"/>
              </a:ext>
            </a:extLst>
          </p:cNvPr>
          <p:cNvSpPr/>
          <p:nvPr/>
        </p:nvSpPr>
        <p:spPr>
          <a:xfrm>
            <a:off x="8814620" y="410051"/>
            <a:ext cx="3141406" cy="737716"/>
          </a:xfrm>
          <a:prstGeom prst="roundRect">
            <a:avLst>
              <a:gd name="adj" fmla="val 9765"/>
            </a:avLst>
          </a:prstGeom>
          <a:solidFill>
            <a:srgbClr val="2B6E8E"/>
          </a:solidFill>
          <a:ln w="12700">
            <a:miter lim="400000"/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15" name="مستطيل مستدير الزوايا">
            <a:extLst>
              <a:ext uri="{FF2B5EF4-FFF2-40B4-BE49-F238E27FC236}">
                <a16:creationId xmlns:a16="http://schemas.microsoft.com/office/drawing/2014/main" id="{92EA5CD2-9649-42AF-B601-98F052123DE0}"/>
              </a:ext>
            </a:extLst>
          </p:cNvPr>
          <p:cNvSpPr/>
          <p:nvPr/>
        </p:nvSpPr>
        <p:spPr>
          <a:xfrm>
            <a:off x="8586480" y="246802"/>
            <a:ext cx="3131721" cy="697945"/>
          </a:xfrm>
          <a:prstGeom prst="roundRect">
            <a:avLst>
              <a:gd name="adj" fmla="val 10321"/>
            </a:avLst>
          </a:prstGeom>
          <a:solidFill>
            <a:schemeClr val="bg1"/>
          </a:solidFill>
          <a:ln w="38100">
            <a:solidFill>
              <a:srgbClr val="254071"/>
            </a:solidFill>
            <a:prstDash val="sysDot"/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E61D30B5-4095-4883-ADCC-570C617CE573}"/>
              </a:ext>
            </a:extLst>
          </p:cNvPr>
          <p:cNvSpPr txBox="1"/>
          <p:nvPr/>
        </p:nvSpPr>
        <p:spPr>
          <a:xfrm>
            <a:off x="8027225" y="303386"/>
            <a:ext cx="312255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dirty="0">
                <a:cs typeface="PT Bold Heading" panose="02010400000000000000" pitchFamily="2" charset="-78"/>
              </a:rPr>
              <a:t>زوايا المثلث </a:t>
            </a:r>
          </a:p>
        </p:txBody>
      </p:sp>
      <p:sp>
        <p:nvSpPr>
          <p:cNvPr id="22" name="تحقق من فهمك ١">
            <a:extLst>
              <a:ext uri="{FF2B5EF4-FFF2-40B4-BE49-F238E27FC236}">
                <a16:creationId xmlns:a16="http://schemas.microsoft.com/office/drawing/2014/main" id="{CDD041E1-DDE1-4E94-94EF-46FE8D480391}"/>
              </a:ext>
            </a:extLst>
          </p:cNvPr>
          <p:cNvSpPr txBox="1"/>
          <p:nvPr/>
        </p:nvSpPr>
        <p:spPr>
          <a:xfrm>
            <a:off x="8814619" y="1369197"/>
            <a:ext cx="2454317" cy="43088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numCol="1" anchor="t">
            <a:spAutoFit/>
          </a:bodyPr>
          <a:lstStyle>
            <a:lvl1pPr algn="r">
              <a:defRPr sz="5600">
                <a:solidFill>
                  <a:srgbClr val="B51A00"/>
                </a:solidFill>
                <a:latin typeface="Abdo Free"/>
                <a:ea typeface="Abdo Free"/>
                <a:cs typeface="Abdo Free"/>
                <a:sym typeface="Abdo Free"/>
              </a:defRPr>
            </a:lvl1pPr>
          </a:lstStyle>
          <a:p>
            <a:pPr rtl="0">
              <a:defRPr/>
            </a:pPr>
            <a:r>
              <a:rPr sz="2800" dirty="0" err="1"/>
              <a:t>تحقق</a:t>
            </a:r>
            <a:r>
              <a:rPr sz="2800" dirty="0"/>
              <a:t> </a:t>
            </a:r>
            <a:r>
              <a:rPr sz="2800" dirty="0" err="1"/>
              <a:t>من</a:t>
            </a:r>
            <a:r>
              <a:rPr sz="2800" dirty="0"/>
              <a:t> </a:t>
            </a:r>
            <a:r>
              <a:rPr sz="2800" dirty="0" err="1"/>
              <a:t>فهمك</a:t>
            </a:r>
            <a:endParaRPr sz="2800" dirty="0"/>
          </a:p>
        </p:txBody>
      </p:sp>
      <p:pic>
        <p:nvPicPr>
          <p:cNvPr id="24" name="صورة 23">
            <a:extLst>
              <a:ext uri="{FF2B5EF4-FFF2-40B4-BE49-F238E27FC236}">
                <a16:creationId xmlns:a16="http://schemas.microsoft.com/office/drawing/2014/main" id="{574C1288-6678-4F85-AE57-FECA9EEBD82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73570"/>
          <a:stretch/>
        </p:blipFill>
        <p:spPr>
          <a:xfrm>
            <a:off x="5899354" y="2039117"/>
            <a:ext cx="5039072" cy="782789"/>
          </a:xfrm>
          <a:prstGeom prst="rect">
            <a:avLst/>
          </a:prstGeom>
        </p:spPr>
      </p:pic>
      <p:pic>
        <p:nvPicPr>
          <p:cNvPr id="25" name="صورة 3" descr="صورة 3">
            <a:extLst>
              <a:ext uri="{FF2B5EF4-FFF2-40B4-BE49-F238E27FC236}">
                <a16:creationId xmlns:a16="http://schemas.microsoft.com/office/drawing/2014/main" id="{2A633AED-7BA4-4E7E-9259-A01D0AAA8DD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43073" y="2765413"/>
            <a:ext cx="3743093" cy="2541363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7507125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>
            <a:extLst>
              <a:ext uri="{FF2B5EF4-FFF2-40B4-BE49-F238E27FC236}">
                <a16:creationId xmlns:a16="http://schemas.microsoft.com/office/drawing/2014/main" id="{BC66FC34-0667-4EE9-BFEE-443912FAED47}"/>
              </a:ext>
            </a:extLst>
          </p:cNvPr>
          <p:cNvSpPr/>
          <p:nvPr/>
        </p:nvSpPr>
        <p:spPr>
          <a:xfrm>
            <a:off x="0" y="-29497"/>
            <a:ext cx="5943600" cy="242455"/>
          </a:xfrm>
          <a:prstGeom prst="rect">
            <a:avLst/>
          </a:prstGeom>
          <a:solidFill>
            <a:srgbClr val="2B6E8E"/>
          </a:solidFill>
          <a:ln>
            <a:solidFill>
              <a:srgbClr val="25407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814"/>
          </a:p>
        </p:txBody>
      </p:sp>
      <p:sp>
        <p:nvSpPr>
          <p:cNvPr id="5" name="مستطيل: زوايا قطرية مستديرة 4">
            <a:extLst>
              <a:ext uri="{FF2B5EF4-FFF2-40B4-BE49-F238E27FC236}">
                <a16:creationId xmlns:a16="http://schemas.microsoft.com/office/drawing/2014/main" id="{C42ABA24-C3F6-47C2-8D57-3D366A9213AF}"/>
              </a:ext>
            </a:extLst>
          </p:cNvPr>
          <p:cNvSpPr/>
          <p:nvPr/>
        </p:nvSpPr>
        <p:spPr>
          <a:xfrm>
            <a:off x="0" y="242455"/>
            <a:ext cx="235974" cy="3813351"/>
          </a:xfrm>
          <a:prstGeom prst="round2DiagRect">
            <a:avLst/>
          </a:prstGeom>
          <a:solidFill>
            <a:srgbClr val="2B6E8E"/>
          </a:solidFill>
          <a:ln>
            <a:solidFill>
              <a:srgbClr val="25407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: زوايا قطرية مستديرة 6">
            <a:extLst>
              <a:ext uri="{FF2B5EF4-FFF2-40B4-BE49-F238E27FC236}">
                <a16:creationId xmlns:a16="http://schemas.microsoft.com/office/drawing/2014/main" id="{0853C59B-5F0C-4E99-A884-85DCE4CB4364}"/>
              </a:ext>
            </a:extLst>
          </p:cNvPr>
          <p:cNvSpPr/>
          <p:nvPr/>
        </p:nvSpPr>
        <p:spPr>
          <a:xfrm>
            <a:off x="11956026" y="3040515"/>
            <a:ext cx="235974" cy="3813351"/>
          </a:xfrm>
          <a:prstGeom prst="round2Diag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D946EB3F-0251-4561-8813-28384A0A0DB1}"/>
              </a:ext>
            </a:extLst>
          </p:cNvPr>
          <p:cNvSpPr/>
          <p:nvPr/>
        </p:nvSpPr>
        <p:spPr>
          <a:xfrm>
            <a:off x="6012426" y="6611411"/>
            <a:ext cx="5943600" cy="24245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814"/>
          </a:p>
        </p:txBody>
      </p:sp>
      <p:pic>
        <p:nvPicPr>
          <p:cNvPr id="11" name="صورة 10">
            <a:extLst>
              <a:ext uri="{FF2B5EF4-FFF2-40B4-BE49-F238E27FC236}">
                <a16:creationId xmlns:a16="http://schemas.microsoft.com/office/drawing/2014/main" id="{3BEBE569-529B-439E-B3F3-1A572B30A3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279923"/>
            <a:ext cx="1578077" cy="1578077"/>
          </a:xfrm>
          <a:prstGeom prst="rect">
            <a:avLst/>
          </a:prstGeom>
        </p:spPr>
      </p:pic>
      <p:sp>
        <p:nvSpPr>
          <p:cNvPr id="12" name="مربع نص 11">
            <a:extLst>
              <a:ext uri="{FF2B5EF4-FFF2-40B4-BE49-F238E27FC236}">
                <a16:creationId xmlns:a16="http://schemas.microsoft.com/office/drawing/2014/main" id="{5A148364-418E-4201-AC3F-0729D50F4511}"/>
              </a:ext>
            </a:extLst>
          </p:cNvPr>
          <p:cNvSpPr txBox="1"/>
          <p:nvPr/>
        </p:nvSpPr>
        <p:spPr>
          <a:xfrm>
            <a:off x="818535" y="6363306"/>
            <a:ext cx="314140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@hameedah2045</a:t>
            </a:r>
            <a:endParaRPr lang="ar-SA" dirty="0">
              <a:solidFill>
                <a:srgbClr val="0070C0"/>
              </a:solidFill>
            </a:endParaRPr>
          </a:p>
        </p:txBody>
      </p:sp>
      <p:pic>
        <p:nvPicPr>
          <p:cNvPr id="13" name="Picture 2">
            <a:extLst>
              <a:ext uri="{FF2B5EF4-FFF2-40B4-BE49-F238E27FC236}">
                <a16:creationId xmlns:a16="http://schemas.microsoft.com/office/drawing/2014/main" id="{854AFFA8-5494-4BA2-ABDE-D5676381AC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8077" y="6299263"/>
            <a:ext cx="781745" cy="497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مستطيل مستدير الزوايا">
            <a:extLst>
              <a:ext uri="{FF2B5EF4-FFF2-40B4-BE49-F238E27FC236}">
                <a16:creationId xmlns:a16="http://schemas.microsoft.com/office/drawing/2014/main" id="{D2C6BAAB-7014-455B-8FA3-930D2FD351B8}"/>
              </a:ext>
            </a:extLst>
          </p:cNvPr>
          <p:cNvSpPr/>
          <p:nvPr/>
        </p:nvSpPr>
        <p:spPr>
          <a:xfrm>
            <a:off x="8814620" y="410051"/>
            <a:ext cx="3141406" cy="737716"/>
          </a:xfrm>
          <a:prstGeom prst="roundRect">
            <a:avLst>
              <a:gd name="adj" fmla="val 9765"/>
            </a:avLst>
          </a:prstGeom>
          <a:solidFill>
            <a:srgbClr val="2B6E8E"/>
          </a:solidFill>
          <a:ln w="12700">
            <a:miter lim="400000"/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15" name="مستطيل مستدير الزوايا">
            <a:extLst>
              <a:ext uri="{FF2B5EF4-FFF2-40B4-BE49-F238E27FC236}">
                <a16:creationId xmlns:a16="http://schemas.microsoft.com/office/drawing/2014/main" id="{92EA5CD2-9649-42AF-B601-98F052123DE0}"/>
              </a:ext>
            </a:extLst>
          </p:cNvPr>
          <p:cNvSpPr/>
          <p:nvPr/>
        </p:nvSpPr>
        <p:spPr>
          <a:xfrm>
            <a:off x="8586480" y="246802"/>
            <a:ext cx="3131721" cy="697945"/>
          </a:xfrm>
          <a:prstGeom prst="roundRect">
            <a:avLst>
              <a:gd name="adj" fmla="val 10321"/>
            </a:avLst>
          </a:prstGeom>
          <a:solidFill>
            <a:schemeClr val="bg1"/>
          </a:solidFill>
          <a:ln w="38100">
            <a:solidFill>
              <a:srgbClr val="254071"/>
            </a:solidFill>
            <a:prstDash val="sysDot"/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E61D30B5-4095-4883-ADCC-570C617CE573}"/>
              </a:ext>
            </a:extLst>
          </p:cNvPr>
          <p:cNvSpPr txBox="1"/>
          <p:nvPr/>
        </p:nvSpPr>
        <p:spPr>
          <a:xfrm>
            <a:off x="8027225" y="303386"/>
            <a:ext cx="312255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dirty="0">
                <a:cs typeface="PT Bold Heading" panose="02010400000000000000" pitchFamily="2" charset="-78"/>
              </a:rPr>
              <a:t>زوايا المثلث </a:t>
            </a:r>
          </a:p>
        </p:txBody>
      </p:sp>
      <p:sp>
        <p:nvSpPr>
          <p:cNvPr id="2" name="شكل بيضاوي 1">
            <a:extLst>
              <a:ext uri="{FF2B5EF4-FFF2-40B4-BE49-F238E27FC236}">
                <a16:creationId xmlns:a16="http://schemas.microsoft.com/office/drawing/2014/main" id="{CA6E53D6-E29F-47A2-9551-9674251D0B5B}"/>
              </a:ext>
            </a:extLst>
          </p:cNvPr>
          <p:cNvSpPr/>
          <p:nvPr/>
        </p:nvSpPr>
        <p:spPr>
          <a:xfrm>
            <a:off x="9889836" y="1383125"/>
            <a:ext cx="1259946" cy="543210"/>
          </a:xfrm>
          <a:prstGeom prst="ellipse">
            <a:avLst/>
          </a:prstGeom>
          <a:solidFill>
            <a:srgbClr val="E2CF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تحقق من فهمك ١">
            <a:extLst>
              <a:ext uri="{FF2B5EF4-FFF2-40B4-BE49-F238E27FC236}">
                <a16:creationId xmlns:a16="http://schemas.microsoft.com/office/drawing/2014/main" id="{CDD041E1-DDE1-4E94-94EF-46FE8D480391}"/>
              </a:ext>
            </a:extLst>
          </p:cNvPr>
          <p:cNvSpPr txBox="1"/>
          <p:nvPr/>
        </p:nvSpPr>
        <p:spPr>
          <a:xfrm>
            <a:off x="9726024" y="1439286"/>
            <a:ext cx="1020473" cy="43088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numCol="1" anchor="t">
            <a:spAutoFit/>
          </a:bodyPr>
          <a:lstStyle>
            <a:lvl1pPr algn="r">
              <a:defRPr sz="5600">
                <a:solidFill>
                  <a:srgbClr val="B51A00"/>
                </a:solidFill>
                <a:latin typeface="Abdo Free"/>
                <a:ea typeface="Abdo Free"/>
                <a:cs typeface="Abdo Free"/>
                <a:sym typeface="Abdo Free"/>
              </a:defRPr>
            </a:lvl1pPr>
          </a:lstStyle>
          <a:p>
            <a:pPr rtl="0">
              <a:defRPr/>
            </a:pPr>
            <a:r>
              <a:rPr lang="ar-SA" sz="2800" dirty="0">
                <a:solidFill>
                  <a:srgbClr val="C00000"/>
                </a:solidFill>
              </a:rPr>
              <a:t>تأكد :  </a:t>
            </a:r>
            <a:endParaRPr sz="2800" dirty="0">
              <a:solidFill>
                <a:srgbClr val="C00000"/>
              </a:solidFill>
            </a:endParaRPr>
          </a:p>
        </p:txBody>
      </p:sp>
      <p:pic>
        <p:nvPicPr>
          <p:cNvPr id="23" name="صورة 22">
            <a:extLst>
              <a:ext uri="{FF2B5EF4-FFF2-40B4-BE49-F238E27FC236}">
                <a16:creationId xmlns:a16="http://schemas.microsoft.com/office/drawing/2014/main" id="{78ED3240-A9B1-429E-8A05-45C215DD8EE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24414" y="2177995"/>
            <a:ext cx="423565" cy="465920"/>
          </a:xfrm>
          <a:prstGeom prst="rect">
            <a:avLst/>
          </a:prstGeom>
        </p:spPr>
      </p:pic>
      <p:pic>
        <p:nvPicPr>
          <p:cNvPr id="26" name="صورة 4" descr="صورة 4">
            <a:extLst>
              <a:ext uri="{FF2B5EF4-FFF2-40B4-BE49-F238E27FC236}">
                <a16:creationId xmlns:a16="http://schemas.microsoft.com/office/drawing/2014/main" id="{02C834FE-881F-47EF-A75C-E1FC22958256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t="8257" r="12597"/>
          <a:stretch/>
        </p:blipFill>
        <p:spPr>
          <a:xfrm>
            <a:off x="8027226" y="2139226"/>
            <a:ext cx="2586698" cy="2204124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240027810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849</TotalTime>
  <Words>137</Words>
  <Application>Microsoft Office PowerPoint</Application>
  <PresentationFormat>شاشة عريضة</PresentationFormat>
  <Paragraphs>63</Paragraphs>
  <Slides>23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23</vt:i4>
      </vt:variant>
    </vt:vector>
  </HeadingPairs>
  <TitlesOfParts>
    <vt:vector size="29" baseType="lpstr">
      <vt:lpstr>Abdo Free</vt:lpstr>
      <vt:lpstr>Arial</vt:lpstr>
      <vt:lpstr>Calibri</vt:lpstr>
      <vt:lpstr>Calibri Light</vt:lpstr>
      <vt:lpstr>Edwardian Script ITC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حميده الحربي</dc:creator>
  <cp:lastModifiedBy>حميده الحربي</cp:lastModifiedBy>
  <cp:revision>4</cp:revision>
  <dcterms:created xsi:type="dcterms:W3CDTF">2022-12-05T03:51:30Z</dcterms:created>
  <dcterms:modified xsi:type="dcterms:W3CDTF">2022-12-05T18:00:53Z</dcterms:modified>
</cp:coreProperties>
</file>