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7" r:id="rId2"/>
    <p:sldId id="298" r:id="rId3"/>
    <p:sldId id="299" r:id="rId4"/>
    <p:sldId id="256" r:id="rId5"/>
    <p:sldId id="257" r:id="rId6"/>
    <p:sldId id="260" r:id="rId7"/>
    <p:sldId id="259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7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C6561F-18B9-F912-8CF1-58CA70547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E99289C-1DFB-5E04-2D1D-13E584BA0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135DF1-5BD4-EC2E-B468-280C7817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EB0-5943-46B7-80E9-6852746DEA6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AF76D0-A4B1-DF0A-FD35-5A592E39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2B84CA-93D4-75A0-F290-6E20377B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A219-631B-4D4C-BAF4-7C590C696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0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09B5D3-59EE-6053-EED9-1629E52D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08A2885-E760-329D-FDF0-14530A258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B93EFE-9E62-18C1-9D91-F507C23A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EB0-5943-46B7-80E9-6852746DEA6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76FAE4-D0D5-BE66-BEE7-F3BE67D0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FCBA33-10B0-7B71-5754-854FE683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A219-631B-4D4C-BAF4-7C590C696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95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258F750-7757-7C75-DA00-1C5DBE841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FBD9008-F5EC-331F-CF95-A739EA8D9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CB5AB4E-7D2E-1525-CFB2-D56C52BF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EB0-5943-46B7-80E9-6852746DEA6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600F4F-02AE-84B1-2AE7-01D4BE01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55177A-FEA1-FD5D-DAAD-5B865E44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A219-631B-4D4C-BAF4-7C590C696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4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6B12C4-99D0-1178-02A1-0204439E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9B32CA-E24A-925D-7BB2-F2D45DE6A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4131D5-972D-304B-840D-22BFE27C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EB0-5943-46B7-80E9-6852746DEA6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E41755-3536-442A-630E-6F454933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703AE3-1CF2-082A-C548-4FC25AAB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A219-631B-4D4C-BAF4-7C590C696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09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BC6568-E4B1-83A7-7696-E706D1C0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8A93F5-4778-5196-38AC-8764F7FAE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3C6CFC-3511-00AB-D087-82E797DF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EB0-5943-46B7-80E9-6852746DEA6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792AAE-3FF2-4F6F-116A-D0E28080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A76DCE-9656-C303-495B-95F71BD7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A219-631B-4D4C-BAF4-7C590C696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28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0A8729-4F53-E70B-7223-EA6EABAB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AFFFE3-AB2C-31A5-1984-20AAA9FEC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85B787-4758-F51A-B841-C770398FC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7F3142A-22BD-625F-F6EF-6A9CB438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EB0-5943-46B7-80E9-6852746DEA6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EEC1826-0F99-361D-CFE6-76851540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3E9336C-E803-ADDD-0F5E-BD956C1D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A219-631B-4D4C-BAF4-7C590C696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069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A6DDF9-17E1-5ECF-BDF0-F278AF80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995D36F-43C0-565A-D62E-9DFD6A4E0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282003-2450-238B-3B09-DF12EECB2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B8DA2A1-4C7C-EC80-AA4D-FF76A1B18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7B9ADF5-9852-A211-0777-6EC2FAD36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22A7649-1D28-115B-DED0-B6042A86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EB0-5943-46B7-80E9-6852746DEA6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CB9E88E-A1F2-45A8-95A5-0BF0D4B2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B736CB7-1D17-A76A-8E7C-167D3042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A219-631B-4D4C-BAF4-7C590C696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953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459A85-FD00-C36D-2BD3-BDE09D42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084CA0-8AFD-3611-C6BF-E3A7B0CB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EB0-5943-46B7-80E9-6852746DEA6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3E60B2A-024B-55AD-A7C5-41E7461A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85F1530-1B3C-6061-F845-431FA19F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A219-631B-4D4C-BAF4-7C590C696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24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FC7F6FC-7EAA-0AFE-C537-0D88EE61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EB0-5943-46B7-80E9-6852746DEA6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D7C7F42-3D9A-0F9B-10F3-92DBC169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4AA1385-86DC-B38F-B6D9-FA9FC0AD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A219-631B-4D4C-BAF4-7C590C696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187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872DC1-CCAC-2C0B-B74B-6A198C16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E3D054-D35D-C4DA-C66B-0D74044B8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6D80599-4D8B-0BCE-3240-1995E7CEB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94ECA4B-3B8A-E901-F3B2-52263D3F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EB0-5943-46B7-80E9-6852746DEA6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979140-D1AA-2947-E8D5-5FCF8786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83164CD-D8F0-45C4-0AFB-65C33D1A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A219-631B-4D4C-BAF4-7C590C696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084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862227-1034-386E-77F9-C2816E03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753425F-5C1D-8E23-301E-A19DD6371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0692726-ECE6-7D78-4EFE-6E9260E12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6311814-DBD6-23D7-2DD9-5CE5CAD9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DEB0-5943-46B7-80E9-6852746DEA6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940EB23-E13A-8580-B497-06AB8B42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9AB34F-96F6-6DC6-A026-ED1A8A72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A219-631B-4D4C-BAF4-7C590C696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833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A177A4C-F5B6-654B-A8E3-B6E6BD1C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49C3ED-3031-8F47-B57B-F81344F5C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9C5E6C-C8DE-37AD-B475-E197BD21B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BDEB0-5943-46B7-80E9-6852746DEA68}" type="datetimeFigureOut">
              <a:rPr lang="ar-SA" smtClean="0"/>
              <a:t>07/02/45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4D82D3-4608-FD2D-7DBB-04964DAA1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E0CAA-F6E9-2F70-64CC-9C02482F5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A219-631B-4D4C-BAF4-7C590C6966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387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الرسومات&#10;&#10;تم إنشاء الوصف تلقائياً">
            <a:extLst>
              <a:ext uri="{FF2B5EF4-FFF2-40B4-BE49-F238E27FC236}">
                <a16:creationId xmlns:a16="http://schemas.microsoft.com/office/drawing/2014/main" id="{06C85F09-A85A-34B6-B9BC-994D4D6CF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بطاقة العمل, الخط, لقطة شاشة&#10;&#10;تم إنشاء الوصف تلقائياً">
            <a:extLst>
              <a:ext uri="{FF2B5EF4-FFF2-40B4-BE49-F238E27FC236}">
                <a16:creationId xmlns:a16="http://schemas.microsoft.com/office/drawing/2014/main" id="{A3B9E130-BC57-A15F-D937-153FAD371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شعار, الخط&#10;&#10;تم إنشاء الوصف تلقائياً">
            <a:extLst>
              <a:ext uri="{FF2B5EF4-FFF2-40B4-BE49-F238E27FC236}">
                <a16:creationId xmlns:a16="http://schemas.microsoft.com/office/drawing/2014/main" id="{891C4734-4196-5B4F-E9F4-D7F4CBAAF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الخط, لقطة شاشة, شعار&#10;&#10;تم إنشاء الوصف تلقائياً">
            <a:extLst>
              <a:ext uri="{FF2B5EF4-FFF2-40B4-BE49-F238E27FC236}">
                <a16:creationId xmlns:a16="http://schemas.microsoft.com/office/drawing/2014/main" id="{69233103-B798-A9A5-7A95-61B6FB852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خط&#10;&#10;تم إنشاء الوصف تلقائياً">
            <a:extLst>
              <a:ext uri="{FF2B5EF4-FFF2-40B4-BE49-F238E27FC236}">
                <a16:creationId xmlns:a16="http://schemas.microsoft.com/office/drawing/2014/main" id="{3B4EEA99-9C68-901D-FDD1-E8DDFFAC3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9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ليلة رأس السنة, ألعاب نارية&#10;&#10;تم إنشاء الوصف تلقائياً">
            <a:extLst>
              <a:ext uri="{FF2B5EF4-FFF2-40B4-BE49-F238E27FC236}">
                <a16:creationId xmlns:a16="http://schemas.microsoft.com/office/drawing/2014/main" id="{A1F8067A-0B45-D3A8-E2BF-4B3DA3D52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1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شعار&#10;&#10;تم إنشاء الوصف تلقائياً">
            <a:extLst>
              <a:ext uri="{FF2B5EF4-FFF2-40B4-BE49-F238E27FC236}">
                <a16:creationId xmlns:a16="http://schemas.microsoft.com/office/drawing/2014/main" id="{38CA5347-EC8B-0233-DDE9-53702ADDE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3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AD6E7FBE-F254-B6F6-962C-F58293D32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5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31C35991-D0AF-4A69-6A12-A44284894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9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خط, الخط&#10;&#10;تم إنشاء الوصف تلقائياً">
            <a:extLst>
              <a:ext uri="{FF2B5EF4-FFF2-40B4-BE49-F238E27FC236}">
                <a16:creationId xmlns:a16="http://schemas.microsoft.com/office/drawing/2014/main" id="{BF499A42-E6DD-A9B0-AF91-3C17FF9F2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84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خط يد, الخط&#10;&#10;تم إنشاء الوصف تلقائياً">
            <a:extLst>
              <a:ext uri="{FF2B5EF4-FFF2-40B4-BE49-F238E27FC236}">
                <a16:creationId xmlns:a16="http://schemas.microsoft.com/office/drawing/2014/main" id="{88B903D2-CCD0-057F-C382-7132BBE1B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4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الرسومات&#10;&#10;تم إنشاء الوصف تلقائياً">
            <a:extLst>
              <a:ext uri="{FF2B5EF4-FFF2-40B4-BE49-F238E27FC236}">
                <a16:creationId xmlns:a16="http://schemas.microsoft.com/office/drawing/2014/main" id="{303A931F-8DF5-CFA5-F3DB-BBCD036C5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37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CDD45676-1DA8-EFFC-7C01-9C25953D8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4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FA135EAF-5E1B-321C-39D8-B594DDF92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04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96A6049E-174F-0604-2379-6805FEF69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0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7C6DAFCD-C15A-E2FF-209E-A35BE98B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87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شعار&#10;&#10;تم إنشاء الوصف تلقائياً">
            <a:extLst>
              <a:ext uri="{FF2B5EF4-FFF2-40B4-BE49-F238E27FC236}">
                <a16:creationId xmlns:a16="http://schemas.microsoft.com/office/drawing/2014/main" id="{EBB947FB-1CD1-0CD5-7A7E-384863D99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68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شعار, الخط&#10;&#10;تم إنشاء الوصف تلقائياً">
            <a:extLst>
              <a:ext uri="{FF2B5EF4-FFF2-40B4-BE49-F238E27FC236}">
                <a16:creationId xmlns:a16="http://schemas.microsoft.com/office/drawing/2014/main" id="{A1273BF7-6B5F-A3F8-105D-B95EDC145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5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نار, لهب&#10;&#10;تم إنشاء الوصف تلقائياً">
            <a:extLst>
              <a:ext uri="{FF2B5EF4-FFF2-40B4-BE49-F238E27FC236}">
                <a16:creationId xmlns:a16="http://schemas.microsoft.com/office/drawing/2014/main" id="{DE688F93-2615-E1F7-5C57-F43F6535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8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8B21E430-4D3D-0FC5-D814-4E0ECD0A3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39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7A4DD2A3-A674-12C2-DB1D-C2956F8D3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92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بطاقة العمل, الخط, لقطة شاشة&#10;&#10;تم إنشاء الوصف تلقائياً">
            <a:extLst>
              <a:ext uri="{FF2B5EF4-FFF2-40B4-BE49-F238E27FC236}">
                <a16:creationId xmlns:a16="http://schemas.microsoft.com/office/drawing/2014/main" id="{BB422B36-C539-8602-A471-36195DA04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4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الخط, لقطة شاشة, الرسومات&#10;&#10;تم إنشاء الوصف تلقائياً">
            <a:extLst>
              <a:ext uri="{FF2B5EF4-FFF2-40B4-BE49-F238E27FC236}">
                <a16:creationId xmlns:a16="http://schemas.microsoft.com/office/drawing/2014/main" id="{F27DD9E5-3E0A-76B6-D934-B4780F65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30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E6C83992-D5A8-CCFE-96AF-295F9C8D6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18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A14C2211-807E-4033-379D-EBC914664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8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6197C11F-2B5B-5796-CA62-B3803A9F2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19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B9B7E46E-CE20-133B-2351-7FC800E24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02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0FF18BDB-DC56-4125-BB0F-347F4794F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5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6C8CDE32-A704-1888-6CA7-217258133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20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خط يد, الخط, لقطة شاشة&#10;&#10;تم إنشاء الوصف تلقائياً">
            <a:extLst>
              <a:ext uri="{FF2B5EF4-FFF2-40B4-BE49-F238E27FC236}">
                <a16:creationId xmlns:a16="http://schemas.microsoft.com/office/drawing/2014/main" id="{0D8D8CA8-862A-5D9F-6935-FB8A181D2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4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خط يد, الخط&#10;&#10;تم إنشاء الوصف تلقائياً">
            <a:extLst>
              <a:ext uri="{FF2B5EF4-FFF2-40B4-BE49-F238E27FC236}">
                <a16:creationId xmlns:a16="http://schemas.microsoft.com/office/drawing/2014/main" id="{6966707E-5984-C59C-BF5E-9B38B88B6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87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00EFF6D6-90C0-C26D-6836-B8FD5F889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8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الخط, لقطة شاشة, خط يد&#10;&#10;تم إنشاء الوصف تلقائياً">
            <a:extLst>
              <a:ext uri="{FF2B5EF4-FFF2-40B4-BE49-F238E27FC236}">
                <a16:creationId xmlns:a16="http://schemas.microsoft.com/office/drawing/2014/main" id="{0695CD8F-E1D4-0525-D1A0-CD31B453C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4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لقطة شاشة, الخط, خط&#10;&#10;تم إنشاء الوصف تلقائياً">
            <a:extLst>
              <a:ext uri="{FF2B5EF4-FFF2-40B4-BE49-F238E27FC236}">
                <a16:creationId xmlns:a16="http://schemas.microsoft.com/office/drawing/2014/main" id="{CBCAF6BD-DF69-FECE-1D93-BEB73E0ED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69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&#10;&#10;تم إنشاء الوصف تلقائياً">
            <a:extLst>
              <a:ext uri="{FF2B5EF4-FFF2-40B4-BE49-F238E27FC236}">
                <a16:creationId xmlns:a16="http://schemas.microsoft.com/office/drawing/2014/main" id="{DB138B2E-45F2-EB57-EED8-DA88D1104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الخط, لقطة شاشة, خط يد&#10;&#10;تم إنشاء الوصف تلقائياً">
            <a:extLst>
              <a:ext uri="{FF2B5EF4-FFF2-40B4-BE49-F238E27FC236}">
                <a16:creationId xmlns:a16="http://schemas.microsoft.com/office/drawing/2014/main" id="{187FB87E-0660-29B4-433B-AA6F3BE33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16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رقم&#10;&#10;تم إنشاء الوصف تلقائياً">
            <a:extLst>
              <a:ext uri="{FF2B5EF4-FFF2-40B4-BE49-F238E27FC236}">
                <a16:creationId xmlns:a16="http://schemas.microsoft.com/office/drawing/2014/main" id="{7A86F838-B29F-EAD8-1CDF-7050EAA88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32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خط يد&#10;&#10;تم إنشاء الوصف تلقائياً">
            <a:extLst>
              <a:ext uri="{FF2B5EF4-FFF2-40B4-BE49-F238E27FC236}">
                <a16:creationId xmlns:a16="http://schemas.microsoft.com/office/drawing/2014/main" id="{034C1696-0750-0E8B-84E8-A2C866CE7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49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خط يد&#10;&#10;تم إنشاء الوصف تلقائياً">
            <a:extLst>
              <a:ext uri="{FF2B5EF4-FFF2-40B4-BE49-F238E27FC236}">
                <a16:creationId xmlns:a16="http://schemas.microsoft.com/office/drawing/2014/main" id="{5DF8208C-1C8D-660A-73AD-C2AC3A5FB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9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شعار&#10;&#10;تم إنشاء الوصف تلقائياً">
            <a:extLst>
              <a:ext uri="{FF2B5EF4-FFF2-40B4-BE49-F238E27FC236}">
                <a16:creationId xmlns:a16="http://schemas.microsoft.com/office/drawing/2014/main" id="{F3D16ABB-D085-6E08-3D43-C4E0BDC6E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1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خط&#10;&#10;تم إنشاء الوصف تلقائياً">
            <a:extLst>
              <a:ext uri="{FF2B5EF4-FFF2-40B4-BE49-F238E27FC236}">
                <a16:creationId xmlns:a16="http://schemas.microsoft.com/office/drawing/2014/main" id="{374D668D-C0C0-EB67-F91E-605D0F526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1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خط&#10;&#10;تم إنشاء الوصف تلقائياً">
            <a:extLst>
              <a:ext uri="{FF2B5EF4-FFF2-40B4-BE49-F238E27FC236}">
                <a16:creationId xmlns:a16="http://schemas.microsoft.com/office/drawing/2014/main" id="{29A87069-1826-8B72-9194-A619C63A1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2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شعار, الخط&#10;&#10;تم إنشاء الوصف تلقائياً">
            <a:extLst>
              <a:ext uri="{FF2B5EF4-FFF2-40B4-BE49-F238E27FC236}">
                <a16:creationId xmlns:a16="http://schemas.microsoft.com/office/drawing/2014/main" id="{80878687-2785-E597-9F5E-EDAAE4C1F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4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الخط, شعار&#10;&#10;تم إنشاء الوصف تلقائياً">
            <a:extLst>
              <a:ext uri="{FF2B5EF4-FFF2-40B4-BE49-F238E27FC236}">
                <a16:creationId xmlns:a16="http://schemas.microsoft.com/office/drawing/2014/main" id="{EB09CF77-1976-91BA-5989-84EDE2AE9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722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شاشة عريضة</PresentationFormat>
  <Paragraphs>0</Paragraphs>
  <Slides>44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huda m</dc:creator>
  <cp:lastModifiedBy>huda m</cp:lastModifiedBy>
  <cp:revision>1</cp:revision>
  <dcterms:created xsi:type="dcterms:W3CDTF">2023-08-23T15:19:06Z</dcterms:created>
  <dcterms:modified xsi:type="dcterms:W3CDTF">2023-08-23T15:27:16Z</dcterms:modified>
</cp:coreProperties>
</file>