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4"/>
  </p:notesMasterIdLst>
  <p:sldIdLst>
    <p:sldId id="256" r:id="rId2"/>
    <p:sldId id="259" r:id="rId3"/>
    <p:sldId id="272" r:id="rId4"/>
    <p:sldId id="293" r:id="rId5"/>
    <p:sldId id="295" r:id="rId6"/>
    <p:sldId id="294" r:id="rId7"/>
    <p:sldId id="273" r:id="rId8"/>
    <p:sldId id="257" r:id="rId9"/>
    <p:sldId id="271" r:id="rId10"/>
    <p:sldId id="264" r:id="rId11"/>
    <p:sldId id="285" r:id="rId12"/>
    <p:sldId id="268" r:id="rId13"/>
    <p:sldId id="275" r:id="rId14"/>
    <p:sldId id="274" r:id="rId15"/>
    <p:sldId id="263" r:id="rId16"/>
    <p:sldId id="296" r:id="rId17"/>
    <p:sldId id="277" r:id="rId18"/>
    <p:sldId id="282" r:id="rId19"/>
    <p:sldId id="287" r:id="rId20"/>
    <p:sldId id="283" r:id="rId21"/>
    <p:sldId id="284" r:id="rId22"/>
    <p:sldId id="288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</p:embeddedFont>
    <p:embeddedFont>
      <p:font typeface="Chewy" panose="020B0604020202020204" charset="0"/>
      <p:regular r:id="rId27"/>
    </p:embeddedFont>
    <p:embeddedFont>
      <p:font typeface="Handlee" panose="02000000000000000000" pitchFamily="2" charset="0"/>
      <p:regular r:id="rId28"/>
    </p:embeddedFont>
    <p:embeddedFont>
      <p:font typeface="Nunito Sans" pitchFamily="2" charset="0"/>
      <p:regular r:id="rId29"/>
      <p:bold r:id="rId30"/>
      <p:italic r:id="rId31"/>
      <p:boldItalic r:id="rId32"/>
    </p:embeddedFont>
    <p:embeddedFont>
      <p:font typeface="Patrick Hand" panose="00000500000000000000" pitchFamily="2" charset="0"/>
      <p:regular r:id="rId33"/>
    </p:embeddedFont>
    <p:embeddedFont>
      <p:font typeface="Selawik Semibold" panose="020B0702040204020203" pitchFamily="34" charset="0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F5"/>
    <a:srgbClr val="7A37FF"/>
    <a:srgbClr val="F3DF67"/>
    <a:srgbClr val="F14DF9"/>
    <a:srgbClr val="F200B3"/>
    <a:srgbClr val="9966FF"/>
    <a:srgbClr val="87E3E1"/>
    <a:srgbClr val="9F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46255A-41B4-4D4A-A6A1-32841CDACB86}">
  <a:tblStyle styleId="{3846255A-41B4-4D4A-A6A1-32841CDACB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70f1f795cd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70f1f795cd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g70f1f795c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8" name="Google Shape;2078;g70f1f795cd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7105a416b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3" name="Google Shape;1543;g7105a416b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70ff5ca009_7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70ff5ca009_7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7105a416b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7105a416b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276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ae415880fc_2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ae415880fc_2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b7546067f5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b7546067f5_0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70f1f795cd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70f1f795cd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70f1f795cd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70f1f795cd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g7105a416b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5" name="Google Shape;2205;g7105a416b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514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6891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958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b7546067f5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b7546067f5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0f1f79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70f1f79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70f1f795cd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70f1f795cd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home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82150" y="-429001"/>
            <a:ext cx="9912264" cy="5729667"/>
            <a:chOff x="-382150" y="-429001"/>
            <a:chExt cx="9912264" cy="5729667"/>
          </a:xfrm>
        </p:grpSpPr>
        <p:sp>
          <p:nvSpPr>
            <p:cNvPr id="10" name="Google Shape;10;p2"/>
            <p:cNvSpPr/>
            <p:nvPr/>
          </p:nvSpPr>
          <p:spPr>
            <a:xfrm>
              <a:off x="6380849" y="3533549"/>
              <a:ext cx="2763166" cy="1606967"/>
            </a:xfrm>
            <a:custGeom>
              <a:avLst/>
              <a:gdLst/>
              <a:ahLst/>
              <a:cxnLst/>
              <a:rect l="l" t="t" r="r" b="b"/>
              <a:pathLst>
                <a:path w="146296" h="85081" extrusionOk="0">
                  <a:moveTo>
                    <a:pt x="95238" y="1"/>
                  </a:moveTo>
                  <a:cubicBezTo>
                    <a:pt x="94459" y="1"/>
                    <a:pt x="93677" y="22"/>
                    <a:pt x="92890" y="64"/>
                  </a:cubicBezTo>
                  <a:cubicBezTo>
                    <a:pt x="78209" y="885"/>
                    <a:pt x="68300" y="11037"/>
                    <a:pt x="61248" y="22982"/>
                  </a:cubicBezTo>
                  <a:cubicBezTo>
                    <a:pt x="55078" y="33469"/>
                    <a:pt x="46537" y="38301"/>
                    <a:pt x="35868" y="43469"/>
                  </a:cubicBezTo>
                  <a:cubicBezTo>
                    <a:pt x="27752" y="47420"/>
                    <a:pt x="19454" y="51311"/>
                    <a:pt x="12919" y="57481"/>
                  </a:cubicBezTo>
                  <a:cubicBezTo>
                    <a:pt x="6293" y="63803"/>
                    <a:pt x="1" y="76144"/>
                    <a:pt x="4712" y="85080"/>
                  </a:cubicBezTo>
                  <a:lnTo>
                    <a:pt x="146295" y="85080"/>
                  </a:lnTo>
                  <a:lnTo>
                    <a:pt x="146295" y="21857"/>
                  </a:lnTo>
                  <a:cubicBezTo>
                    <a:pt x="140003" y="17967"/>
                    <a:pt x="133681" y="14107"/>
                    <a:pt x="127298" y="10338"/>
                  </a:cubicBezTo>
                  <a:cubicBezTo>
                    <a:pt x="117446" y="4529"/>
                    <a:pt x="106768" y="1"/>
                    <a:pt x="95238" y="1"/>
                  </a:cubicBezTo>
                  <a:close/>
                </a:path>
              </a:pathLst>
            </a:custGeom>
            <a:solidFill>
              <a:srgbClr val="949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08275" y="-29822"/>
              <a:ext cx="3462600" cy="209225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85" y="-824"/>
              <a:ext cx="1847855" cy="5165344"/>
            </a:xfrm>
            <a:custGeom>
              <a:avLst/>
              <a:gdLst/>
              <a:ahLst/>
              <a:cxnLst/>
              <a:rect l="l" t="t" r="r" b="b"/>
              <a:pathLst>
                <a:path w="70549" h="197207" extrusionOk="0">
                  <a:moveTo>
                    <a:pt x="0" y="0"/>
                  </a:moveTo>
                  <a:lnTo>
                    <a:pt x="0" y="197207"/>
                  </a:lnTo>
                  <a:lnTo>
                    <a:pt x="45776" y="197207"/>
                  </a:lnTo>
                  <a:lnTo>
                    <a:pt x="45776" y="197176"/>
                  </a:lnTo>
                  <a:cubicBezTo>
                    <a:pt x="47387" y="188422"/>
                    <a:pt x="47053" y="179000"/>
                    <a:pt x="45472" y="170246"/>
                  </a:cubicBezTo>
                  <a:cubicBezTo>
                    <a:pt x="43253" y="158027"/>
                    <a:pt x="37630" y="148604"/>
                    <a:pt x="30487" y="138787"/>
                  </a:cubicBezTo>
                  <a:cubicBezTo>
                    <a:pt x="25472" y="131826"/>
                    <a:pt x="20487" y="125412"/>
                    <a:pt x="18116" y="117084"/>
                  </a:cubicBezTo>
                  <a:cubicBezTo>
                    <a:pt x="12402" y="96901"/>
                    <a:pt x="32737" y="80792"/>
                    <a:pt x="45867" y="68451"/>
                  </a:cubicBezTo>
                  <a:cubicBezTo>
                    <a:pt x="53558" y="61217"/>
                    <a:pt x="63710" y="52737"/>
                    <a:pt x="67144" y="42402"/>
                  </a:cubicBezTo>
                  <a:cubicBezTo>
                    <a:pt x="70549" y="32280"/>
                    <a:pt x="66962" y="23192"/>
                    <a:pt x="60853" y="14955"/>
                  </a:cubicBezTo>
                  <a:cubicBezTo>
                    <a:pt x="56476" y="9058"/>
                    <a:pt x="51551" y="4073"/>
                    <a:pt x="46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382150" y="-50200"/>
              <a:ext cx="1682266" cy="5350866"/>
            </a:xfrm>
            <a:custGeom>
              <a:avLst/>
              <a:gdLst/>
              <a:ahLst/>
              <a:cxnLst/>
              <a:rect l="l" t="t" r="r" b="b"/>
              <a:pathLst>
                <a:path w="64227" h="204290" fill="none" extrusionOk="0">
                  <a:moveTo>
                    <a:pt x="51065" y="204289"/>
                  </a:moveTo>
                  <a:cubicBezTo>
                    <a:pt x="46749" y="193925"/>
                    <a:pt x="39910" y="185566"/>
                    <a:pt x="32311" y="177207"/>
                  </a:cubicBezTo>
                  <a:cubicBezTo>
                    <a:pt x="27356" y="171888"/>
                    <a:pt x="22432" y="166569"/>
                    <a:pt x="17478" y="160885"/>
                  </a:cubicBezTo>
                  <a:cubicBezTo>
                    <a:pt x="13678" y="156325"/>
                    <a:pt x="10639" y="151371"/>
                    <a:pt x="8359" y="146052"/>
                  </a:cubicBezTo>
                  <a:cubicBezTo>
                    <a:pt x="0" y="125535"/>
                    <a:pt x="12553" y="106173"/>
                    <a:pt x="25472" y="90215"/>
                  </a:cubicBezTo>
                  <a:cubicBezTo>
                    <a:pt x="35715" y="77661"/>
                    <a:pt x="46353" y="67023"/>
                    <a:pt x="55472" y="53345"/>
                  </a:cubicBezTo>
                  <a:cubicBezTo>
                    <a:pt x="60427" y="45381"/>
                    <a:pt x="64226" y="37023"/>
                    <a:pt x="63466" y="27904"/>
                  </a:cubicBezTo>
                  <a:cubicBezTo>
                    <a:pt x="63071" y="22585"/>
                    <a:pt x="61946" y="17265"/>
                    <a:pt x="58907" y="12311"/>
                  </a:cubicBezTo>
                  <a:cubicBezTo>
                    <a:pt x="55867" y="7752"/>
                    <a:pt x="53588" y="3557"/>
                    <a:pt x="49484" y="1"/>
                  </a:cubicBezTo>
                </a:path>
              </a:pathLst>
            </a:custGeom>
            <a:noFill/>
            <a:ln w="28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067514" y="-429001"/>
              <a:ext cx="3462600" cy="209225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053300" y="1525238"/>
            <a:ext cx="5037300" cy="176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537038" y="3316629"/>
            <a:ext cx="4057800" cy="40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5_1">
    <p:bg>
      <p:bgPr>
        <a:noFill/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166" name="Google Shape;166;p19"/>
          <p:cNvGrpSpPr/>
          <p:nvPr/>
        </p:nvGrpSpPr>
        <p:grpSpPr>
          <a:xfrm rot="-9900040">
            <a:off x="6337050" y="3043753"/>
            <a:ext cx="3618009" cy="3931976"/>
            <a:chOff x="-1402920" y="-1901167"/>
            <a:chExt cx="3618117" cy="3932093"/>
          </a:xfrm>
        </p:grpSpPr>
        <p:sp>
          <p:nvSpPr>
            <p:cNvPr id="167" name="Google Shape;167;p19"/>
            <p:cNvSpPr/>
            <p:nvPr/>
          </p:nvSpPr>
          <p:spPr>
            <a:xfrm rot="1290563">
              <a:off x="-918035" y="-1191601"/>
              <a:ext cx="2710104" cy="2823944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 rot="1290563">
              <a:off x="-979793" y="-1502583"/>
              <a:ext cx="2710104" cy="2823944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9"/>
          <p:cNvSpPr/>
          <p:nvPr/>
        </p:nvSpPr>
        <p:spPr>
          <a:xfrm rot="5400000" flipH="1">
            <a:off x="-207601" y="169823"/>
            <a:ext cx="1558784" cy="1163270"/>
          </a:xfrm>
          <a:custGeom>
            <a:avLst/>
            <a:gdLst/>
            <a:ahLst/>
            <a:cxnLst/>
            <a:rect l="l" t="t" r="r" b="b"/>
            <a:pathLst>
              <a:path w="146296" h="85081" extrusionOk="0">
                <a:moveTo>
                  <a:pt x="95238" y="1"/>
                </a:moveTo>
                <a:cubicBezTo>
                  <a:pt x="94459" y="1"/>
                  <a:pt x="93677" y="22"/>
                  <a:pt x="92890" y="64"/>
                </a:cubicBezTo>
                <a:cubicBezTo>
                  <a:pt x="78209" y="885"/>
                  <a:pt x="68300" y="11037"/>
                  <a:pt x="61248" y="22982"/>
                </a:cubicBezTo>
                <a:cubicBezTo>
                  <a:pt x="55078" y="33469"/>
                  <a:pt x="46537" y="38301"/>
                  <a:pt x="35868" y="43469"/>
                </a:cubicBezTo>
                <a:cubicBezTo>
                  <a:pt x="27752" y="47420"/>
                  <a:pt x="19454" y="51311"/>
                  <a:pt x="12919" y="57481"/>
                </a:cubicBezTo>
                <a:cubicBezTo>
                  <a:pt x="6293" y="63803"/>
                  <a:pt x="1" y="76144"/>
                  <a:pt x="4712" y="85080"/>
                </a:cubicBezTo>
                <a:lnTo>
                  <a:pt x="146295" y="85080"/>
                </a:lnTo>
                <a:lnTo>
                  <a:pt x="146295" y="21857"/>
                </a:lnTo>
                <a:cubicBezTo>
                  <a:pt x="140003" y="17967"/>
                  <a:pt x="133681" y="14107"/>
                  <a:pt x="127298" y="10338"/>
                </a:cubicBezTo>
                <a:cubicBezTo>
                  <a:pt x="117446" y="4529"/>
                  <a:pt x="106768" y="1"/>
                  <a:pt x="95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">
    <p:bg>
      <p:bgPr>
        <a:noFill/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"/>
          <p:cNvSpPr txBox="1">
            <a:spLocks noGrp="1"/>
          </p:cNvSpPr>
          <p:nvPr>
            <p:ph type="subTitle" idx="1"/>
          </p:nvPr>
        </p:nvSpPr>
        <p:spPr>
          <a:xfrm>
            <a:off x="796525" y="2383532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subTitle" idx="2"/>
          </p:nvPr>
        </p:nvSpPr>
        <p:spPr>
          <a:xfrm>
            <a:off x="3364631" y="2383532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3"/>
          </p:nvPr>
        </p:nvSpPr>
        <p:spPr>
          <a:xfrm>
            <a:off x="5932739" y="2383532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subTitle" idx="4"/>
          </p:nvPr>
        </p:nvSpPr>
        <p:spPr>
          <a:xfrm>
            <a:off x="796525" y="3903575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5"/>
          </p:nvPr>
        </p:nvSpPr>
        <p:spPr>
          <a:xfrm>
            <a:off x="3364631" y="3903575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subTitle" idx="6"/>
          </p:nvPr>
        </p:nvSpPr>
        <p:spPr>
          <a:xfrm>
            <a:off x="5932739" y="3903575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title"/>
          </p:nvPr>
        </p:nvSpPr>
        <p:spPr>
          <a:xfrm>
            <a:off x="803452" y="1844950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7"/>
          </p:nvPr>
        </p:nvSpPr>
        <p:spPr>
          <a:xfrm>
            <a:off x="3371624" y="1844950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title" idx="8"/>
          </p:nvPr>
        </p:nvSpPr>
        <p:spPr>
          <a:xfrm>
            <a:off x="5932736" y="1844950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title" idx="9"/>
          </p:nvPr>
        </p:nvSpPr>
        <p:spPr>
          <a:xfrm>
            <a:off x="803452" y="3365113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title" idx="13"/>
          </p:nvPr>
        </p:nvSpPr>
        <p:spPr>
          <a:xfrm>
            <a:off x="3371624" y="3365113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title" idx="14"/>
          </p:nvPr>
        </p:nvSpPr>
        <p:spPr>
          <a:xfrm>
            <a:off x="5939664" y="3365113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title" idx="15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238" name="Google Shape;238;p24"/>
          <p:cNvGrpSpPr/>
          <p:nvPr/>
        </p:nvGrpSpPr>
        <p:grpSpPr>
          <a:xfrm>
            <a:off x="-219068" y="-227387"/>
            <a:ext cx="9574327" cy="1410002"/>
            <a:chOff x="-219068" y="-227387"/>
            <a:chExt cx="9574327" cy="1410002"/>
          </a:xfrm>
        </p:grpSpPr>
        <p:sp>
          <p:nvSpPr>
            <p:cNvPr id="239" name="Google Shape;239;p24"/>
            <p:cNvSpPr/>
            <p:nvPr/>
          </p:nvSpPr>
          <p:spPr>
            <a:xfrm>
              <a:off x="7192350" y="-1458"/>
              <a:ext cx="1959597" cy="118407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7395662" y="-227377"/>
              <a:ext cx="1959597" cy="118407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 flipH="1">
              <a:off x="-15756" y="-1468"/>
              <a:ext cx="1959225" cy="1183848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 flipH="1">
              <a:off x="-219068" y="-227387"/>
              <a:ext cx="1959225" cy="1183848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0">
    <p:bg>
      <p:bgPr>
        <a:noFill/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6"/>
          <p:cNvGrpSpPr/>
          <p:nvPr/>
        </p:nvGrpSpPr>
        <p:grpSpPr>
          <a:xfrm>
            <a:off x="-855912" y="-881454"/>
            <a:ext cx="11139021" cy="6672123"/>
            <a:chOff x="-855912" y="-881454"/>
            <a:chExt cx="11139021" cy="6672123"/>
          </a:xfrm>
        </p:grpSpPr>
        <p:grpSp>
          <p:nvGrpSpPr>
            <p:cNvPr id="251" name="Google Shape;251;p26"/>
            <p:cNvGrpSpPr/>
            <p:nvPr/>
          </p:nvGrpSpPr>
          <p:grpSpPr>
            <a:xfrm>
              <a:off x="-855912" y="-881454"/>
              <a:ext cx="3098625" cy="3233514"/>
              <a:chOff x="-855912" y="-881454"/>
              <a:chExt cx="3098625" cy="3233514"/>
            </a:xfrm>
          </p:grpSpPr>
          <p:sp>
            <p:nvSpPr>
              <p:cNvPr id="252" name="Google Shape;252;p26"/>
              <p:cNvSpPr/>
              <p:nvPr/>
            </p:nvSpPr>
            <p:spPr>
              <a:xfrm rot="2407688">
                <a:off x="-150972" y="-667217"/>
                <a:ext cx="1688745" cy="2805038"/>
              </a:xfrm>
              <a:custGeom>
                <a:avLst/>
                <a:gdLst/>
                <a:ahLst/>
                <a:cxnLst/>
                <a:rect l="l" t="t" r="r" b="b"/>
                <a:pathLst>
                  <a:path w="70549" h="197207" extrusionOk="0">
                    <a:moveTo>
                      <a:pt x="0" y="0"/>
                    </a:moveTo>
                    <a:lnTo>
                      <a:pt x="0" y="197207"/>
                    </a:lnTo>
                    <a:lnTo>
                      <a:pt x="45776" y="197207"/>
                    </a:lnTo>
                    <a:lnTo>
                      <a:pt x="45776" y="197176"/>
                    </a:lnTo>
                    <a:cubicBezTo>
                      <a:pt x="47387" y="188422"/>
                      <a:pt x="47053" y="179000"/>
                      <a:pt x="45472" y="170246"/>
                    </a:cubicBezTo>
                    <a:cubicBezTo>
                      <a:pt x="43253" y="158027"/>
                      <a:pt x="37630" y="148604"/>
                      <a:pt x="30487" y="138787"/>
                    </a:cubicBezTo>
                    <a:cubicBezTo>
                      <a:pt x="25472" y="131826"/>
                      <a:pt x="20487" y="125412"/>
                      <a:pt x="18116" y="117084"/>
                    </a:cubicBezTo>
                    <a:cubicBezTo>
                      <a:pt x="12402" y="96901"/>
                      <a:pt x="32737" y="80792"/>
                      <a:pt x="45867" y="68451"/>
                    </a:cubicBezTo>
                    <a:cubicBezTo>
                      <a:pt x="53558" y="61217"/>
                      <a:pt x="63710" y="52737"/>
                      <a:pt x="67144" y="42402"/>
                    </a:cubicBezTo>
                    <a:cubicBezTo>
                      <a:pt x="70549" y="32280"/>
                      <a:pt x="66962" y="23192"/>
                      <a:pt x="60853" y="14955"/>
                    </a:cubicBezTo>
                    <a:cubicBezTo>
                      <a:pt x="56476" y="9058"/>
                      <a:pt x="51551" y="4073"/>
                      <a:pt x="461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6"/>
              <p:cNvSpPr/>
              <p:nvPr/>
            </p:nvSpPr>
            <p:spPr>
              <a:xfrm>
                <a:off x="-24487" y="-9525"/>
                <a:ext cx="543000" cy="3999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6"/>
            <p:cNvSpPr/>
            <p:nvPr/>
          </p:nvSpPr>
          <p:spPr>
            <a:xfrm rot="-5400000" flipH="1">
              <a:off x="7595180" y="3093015"/>
              <a:ext cx="2612456" cy="2441602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6"/>
            <p:cNvSpPr/>
            <p:nvPr/>
          </p:nvSpPr>
          <p:spPr>
            <a:xfrm rot="-5400000" flipH="1">
              <a:off x="7756080" y="3263640"/>
              <a:ext cx="2612456" cy="2441602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26"/>
          <p:cNvSpPr txBox="1">
            <a:spLocks noGrp="1"/>
          </p:cNvSpPr>
          <p:nvPr>
            <p:ph type="title" hasCustomPrompt="1"/>
          </p:nvPr>
        </p:nvSpPr>
        <p:spPr>
          <a:xfrm>
            <a:off x="6008990" y="1647675"/>
            <a:ext cx="2390400" cy="79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26"/>
          <p:cNvSpPr txBox="1">
            <a:spLocks noGrp="1"/>
          </p:cNvSpPr>
          <p:nvPr>
            <p:ph type="subTitle" idx="1"/>
          </p:nvPr>
        </p:nvSpPr>
        <p:spPr>
          <a:xfrm>
            <a:off x="6007243" y="2483270"/>
            <a:ext cx="23937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6"/>
          <p:cNvSpPr txBox="1">
            <a:spLocks noGrp="1"/>
          </p:cNvSpPr>
          <p:nvPr>
            <p:ph type="title" idx="2" hasCustomPrompt="1"/>
          </p:nvPr>
        </p:nvSpPr>
        <p:spPr>
          <a:xfrm>
            <a:off x="746508" y="1647675"/>
            <a:ext cx="2383200" cy="79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6"/>
          <p:cNvSpPr txBox="1">
            <a:spLocks noGrp="1"/>
          </p:cNvSpPr>
          <p:nvPr>
            <p:ph type="subTitle" idx="3"/>
          </p:nvPr>
        </p:nvSpPr>
        <p:spPr>
          <a:xfrm>
            <a:off x="742800" y="2483223"/>
            <a:ext cx="23904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6"/>
          <p:cNvSpPr txBox="1">
            <a:spLocks noGrp="1"/>
          </p:cNvSpPr>
          <p:nvPr>
            <p:ph type="title" idx="4" hasCustomPrompt="1"/>
          </p:nvPr>
        </p:nvSpPr>
        <p:spPr>
          <a:xfrm>
            <a:off x="742800" y="3224032"/>
            <a:ext cx="2390400" cy="79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6"/>
          <p:cNvSpPr txBox="1">
            <a:spLocks noGrp="1"/>
          </p:cNvSpPr>
          <p:nvPr>
            <p:ph type="subTitle" idx="5"/>
          </p:nvPr>
        </p:nvSpPr>
        <p:spPr>
          <a:xfrm>
            <a:off x="742800" y="4060175"/>
            <a:ext cx="23904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26"/>
          <p:cNvSpPr txBox="1">
            <a:spLocks noGrp="1"/>
          </p:cNvSpPr>
          <p:nvPr>
            <p:ph type="title" idx="6" hasCustomPrompt="1"/>
          </p:nvPr>
        </p:nvSpPr>
        <p:spPr>
          <a:xfrm>
            <a:off x="6008873" y="3224025"/>
            <a:ext cx="2390700" cy="79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6"/>
          <p:cNvSpPr txBox="1">
            <a:spLocks noGrp="1"/>
          </p:cNvSpPr>
          <p:nvPr>
            <p:ph type="subTitle" idx="7"/>
          </p:nvPr>
        </p:nvSpPr>
        <p:spPr>
          <a:xfrm>
            <a:off x="6007125" y="4060198"/>
            <a:ext cx="23937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title" idx="8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_1">
    <p:bg>
      <p:bgPr>
        <a:noFill/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27"/>
          <p:cNvGrpSpPr/>
          <p:nvPr/>
        </p:nvGrpSpPr>
        <p:grpSpPr>
          <a:xfrm>
            <a:off x="-2725697" y="-1367437"/>
            <a:ext cx="14652397" cy="7759137"/>
            <a:chOff x="-2725697" y="-1367437"/>
            <a:chExt cx="14652397" cy="7759137"/>
          </a:xfrm>
        </p:grpSpPr>
        <p:grpSp>
          <p:nvGrpSpPr>
            <p:cNvPr id="267" name="Google Shape;267;p27"/>
            <p:cNvGrpSpPr/>
            <p:nvPr/>
          </p:nvGrpSpPr>
          <p:grpSpPr>
            <a:xfrm rot="5400000">
              <a:off x="-2398115" y="-1695019"/>
              <a:ext cx="5775649" cy="6430813"/>
              <a:chOff x="-3646100" y="-1211728"/>
              <a:chExt cx="9189577" cy="10232002"/>
            </a:xfrm>
          </p:grpSpPr>
          <p:sp>
            <p:nvSpPr>
              <p:cNvPr id="268" name="Google Shape;268;p27"/>
              <p:cNvSpPr/>
              <p:nvPr/>
            </p:nvSpPr>
            <p:spPr>
              <a:xfrm rot="-7541763">
                <a:off x="-2916973" y="867182"/>
                <a:ext cx="7902772" cy="5426483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7"/>
              <p:cNvSpPr/>
              <p:nvPr/>
            </p:nvSpPr>
            <p:spPr>
              <a:xfrm rot="-7541763">
                <a:off x="-3088423" y="1514882"/>
                <a:ext cx="7902772" cy="5426483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" name="Google Shape;270;p27"/>
            <p:cNvSpPr/>
            <p:nvPr/>
          </p:nvSpPr>
          <p:spPr>
            <a:xfrm rot="10800000">
              <a:off x="7691167" y="3893527"/>
              <a:ext cx="2397558" cy="2498173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 rot="-9388268" flipH="1">
              <a:off x="6575454" y="-830768"/>
              <a:ext cx="3971633" cy="3055516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 rot="-9388268" flipH="1">
              <a:off x="7098679" y="-907366"/>
              <a:ext cx="3971633" cy="3055516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27"/>
          <p:cNvSpPr txBox="1">
            <a:spLocks noGrp="1"/>
          </p:cNvSpPr>
          <p:nvPr>
            <p:ph type="title" hasCustomPrompt="1"/>
          </p:nvPr>
        </p:nvSpPr>
        <p:spPr>
          <a:xfrm>
            <a:off x="1479225" y="2173638"/>
            <a:ext cx="29346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27"/>
          <p:cNvSpPr txBox="1">
            <a:spLocks noGrp="1"/>
          </p:cNvSpPr>
          <p:nvPr>
            <p:ph type="subTitle" idx="1"/>
          </p:nvPr>
        </p:nvSpPr>
        <p:spPr>
          <a:xfrm>
            <a:off x="1679475" y="3935477"/>
            <a:ext cx="25341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7"/>
          <p:cNvSpPr txBox="1">
            <a:spLocks noGrp="1"/>
          </p:cNvSpPr>
          <p:nvPr>
            <p:ph type="title" idx="2" hasCustomPrompt="1"/>
          </p:nvPr>
        </p:nvSpPr>
        <p:spPr>
          <a:xfrm>
            <a:off x="4730175" y="2173638"/>
            <a:ext cx="29346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3"/>
          </p:nvPr>
        </p:nvSpPr>
        <p:spPr>
          <a:xfrm>
            <a:off x="4930425" y="3935552"/>
            <a:ext cx="25341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7"/>
          <p:cNvSpPr txBox="1">
            <a:spLocks noGrp="1"/>
          </p:cNvSpPr>
          <p:nvPr>
            <p:ph type="title" idx="4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">
    <p:bg>
      <p:bgPr>
        <a:noFill/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8"/>
          <p:cNvGrpSpPr/>
          <p:nvPr/>
        </p:nvGrpSpPr>
        <p:grpSpPr>
          <a:xfrm>
            <a:off x="-1026812" y="-2599407"/>
            <a:ext cx="12984687" cy="9838294"/>
            <a:chOff x="-1026812" y="-2599407"/>
            <a:chExt cx="12984687" cy="9838294"/>
          </a:xfrm>
        </p:grpSpPr>
        <p:sp>
          <p:nvSpPr>
            <p:cNvPr id="280" name="Google Shape;280;p28"/>
            <p:cNvSpPr/>
            <p:nvPr/>
          </p:nvSpPr>
          <p:spPr>
            <a:xfrm rot="4158251">
              <a:off x="3783122" y="-89748"/>
              <a:ext cx="7859993" cy="5397108"/>
            </a:xfrm>
            <a:custGeom>
              <a:avLst/>
              <a:gdLst/>
              <a:ahLst/>
              <a:cxnLst/>
              <a:rect l="l" t="t" r="r" b="b"/>
              <a:pathLst>
                <a:path w="240917" h="165427" extrusionOk="0">
                  <a:moveTo>
                    <a:pt x="160814" y="0"/>
                  </a:moveTo>
                  <a:cubicBezTo>
                    <a:pt x="153311" y="0"/>
                    <a:pt x="145852" y="463"/>
                    <a:pt x="138757" y="1077"/>
                  </a:cubicBezTo>
                  <a:cubicBezTo>
                    <a:pt x="116629" y="3023"/>
                    <a:pt x="94531" y="4755"/>
                    <a:pt x="72555" y="8190"/>
                  </a:cubicBezTo>
                  <a:cubicBezTo>
                    <a:pt x="57631" y="10530"/>
                    <a:pt x="37904" y="11260"/>
                    <a:pt x="27113" y="23540"/>
                  </a:cubicBezTo>
                  <a:cubicBezTo>
                    <a:pt x="20213" y="31443"/>
                    <a:pt x="19940" y="42537"/>
                    <a:pt x="18147" y="52416"/>
                  </a:cubicBezTo>
                  <a:cubicBezTo>
                    <a:pt x="15381" y="67613"/>
                    <a:pt x="14013" y="83054"/>
                    <a:pt x="12463" y="98465"/>
                  </a:cubicBezTo>
                  <a:cubicBezTo>
                    <a:pt x="11186" y="110775"/>
                    <a:pt x="11034" y="123146"/>
                    <a:pt x="9757" y="135487"/>
                  </a:cubicBezTo>
                  <a:cubicBezTo>
                    <a:pt x="9119" y="141839"/>
                    <a:pt x="9180" y="150381"/>
                    <a:pt x="6687" y="156399"/>
                  </a:cubicBezTo>
                  <a:cubicBezTo>
                    <a:pt x="5502" y="159013"/>
                    <a:pt x="0" y="162903"/>
                    <a:pt x="1733" y="165426"/>
                  </a:cubicBezTo>
                  <a:cubicBezTo>
                    <a:pt x="4742" y="161900"/>
                    <a:pt x="11064" y="160958"/>
                    <a:pt x="15381" y="159864"/>
                  </a:cubicBezTo>
                  <a:cubicBezTo>
                    <a:pt x="26414" y="157037"/>
                    <a:pt x="39120" y="156156"/>
                    <a:pt x="49181" y="150684"/>
                  </a:cubicBezTo>
                  <a:cubicBezTo>
                    <a:pt x="59333" y="145183"/>
                    <a:pt x="62372" y="135426"/>
                    <a:pt x="65898" y="125091"/>
                  </a:cubicBezTo>
                  <a:cubicBezTo>
                    <a:pt x="69880" y="113420"/>
                    <a:pt x="74835" y="101200"/>
                    <a:pt x="82707" y="91565"/>
                  </a:cubicBezTo>
                  <a:cubicBezTo>
                    <a:pt x="91104" y="81284"/>
                    <a:pt x="102178" y="78051"/>
                    <a:pt x="114451" y="78051"/>
                  </a:cubicBezTo>
                  <a:cubicBezTo>
                    <a:pt x="135256" y="78051"/>
                    <a:pt x="159510" y="87341"/>
                    <a:pt x="180025" y="87341"/>
                  </a:cubicBezTo>
                  <a:cubicBezTo>
                    <a:pt x="185301" y="87341"/>
                    <a:pt x="190330" y="86727"/>
                    <a:pt x="194989" y="85182"/>
                  </a:cubicBezTo>
                  <a:cubicBezTo>
                    <a:pt x="216934" y="77948"/>
                    <a:pt x="240917" y="58525"/>
                    <a:pt x="229093" y="33570"/>
                  </a:cubicBezTo>
                  <a:cubicBezTo>
                    <a:pt x="216139" y="6159"/>
                    <a:pt x="188186" y="0"/>
                    <a:pt x="160814" y="0"/>
                  </a:cubicBezTo>
                  <a:close/>
                </a:path>
              </a:pathLst>
            </a:custGeom>
            <a:solidFill>
              <a:srgbClr val="949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 rot="4158251">
              <a:off x="4114575" y="-667881"/>
              <a:ext cx="7859993" cy="5397108"/>
            </a:xfrm>
            <a:custGeom>
              <a:avLst/>
              <a:gdLst/>
              <a:ahLst/>
              <a:cxnLst/>
              <a:rect l="l" t="t" r="r" b="b"/>
              <a:pathLst>
                <a:path w="240917" h="165427" extrusionOk="0">
                  <a:moveTo>
                    <a:pt x="160814" y="0"/>
                  </a:moveTo>
                  <a:cubicBezTo>
                    <a:pt x="153311" y="0"/>
                    <a:pt x="145852" y="463"/>
                    <a:pt x="138757" y="1077"/>
                  </a:cubicBezTo>
                  <a:cubicBezTo>
                    <a:pt x="116629" y="3023"/>
                    <a:pt x="94531" y="4755"/>
                    <a:pt x="72555" y="8190"/>
                  </a:cubicBezTo>
                  <a:cubicBezTo>
                    <a:pt x="57631" y="10530"/>
                    <a:pt x="37904" y="11260"/>
                    <a:pt x="27113" y="23540"/>
                  </a:cubicBezTo>
                  <a:cubicBezTo>
                    <a:pt x="20213" y="31443"/>
                    <a:pt x="19940" y="42537"/>
                    <a:pt x="18147" y="52416"/>
                  </a:cubicBezTo>
                  <a:cubicBezTo>
                    <a:pt x="15381" y="67613"/>
                    <a:pt x="14013" y="83054"/>
                    <a:pt x="12463" y="98465"/>
                  </a:cubicBezTo>
                  <a:cubicBezTo>
                    <a:pt x="11186" y="110775"/>
                    <a:pt x="11034" y="123146"/>
                    <a:pt x="9757" y="135487"/>
                  </a:cubicBezTo>
                  <a:cubicBezTo>
                    <a:pt x="9119" y="141839"/>
                    <a:pt x="9180" y="150381"/>
                    <a:pt x="6687" y="156399"/>
                  </a:cubicBezTo>
                  <a:cubicBezTo>
                    <a:pt x="5502" y="159013"/>
                    <a:pt x="0" y="162903"/>
                    <a:pt x="1733" y="165426"/>
                  </a:cubicBezTo>
                  <a:cubicBezTo>
                    <a:pt x="4742" y="161900"/>
                    <a:pt x="11064" y="160958"/>
                    <a:pt x="15381" y="159864"/>
                  </a:cubicBezTo>
                  <a:cubicBezTo>
                    <a:pt x="26414" y="157037"/>
                    <a:pt x="39120" y="156156"/>
                    <a:pt x="49181" y="150684"/>
                  </a:cubicBezTo>
                  <a:cubicBezTo>
                    <a:pt x="59333" y="145183"/>
                    <a:pt x="62372" y="135426"/>
                    <a:pt x="65898" y="125091"/>
                  </a:cubicBezTo>
                  <a:cubicBezTo>
                    <a:pt x="69880" y="113420"/>
                    <a:pt x="74835" y="101200"/>
                    <a:pt x="82707" y="91565"/>
                  </a:cubicBezTo>
                  <a:cubicBezTo>
                    <a:pt x="91104" y="81284"/>
                    <a:pt x="102178" y="78051"/>
                    <a:pt x="114451" y="78051"/>
                  </a:cubicBezTo>
                  <a:cubicBezTo>
                    <a:pt x="135256" y="78051"/>
                    <a:pt x="159510" y="87341"/>
                    <a:pt x="180025" y="87341"/>
                  </a:cubicBezTo>
                  <a:cubicBezTo>
                    <a:pt x="185301" y="87341"/>
                    <a:pt x="190330" y="86727"/>
                    <a:pt x="194989" y="85182"/>
                  </a:cubicBezTo>
                  <a:cubicBezTo>
                    <a:pt x="216934" y="77948"/>
                    <a:pt x="240917" y="58525"/>
                    <a:pt x="229093" y="33570"/>
                  </a:cubicBezTo>
                  <a:cubicBezTo>
                    <a:pt x="216139" y="6159"/>
                    <a:pt x="188186" y="0"/>
                    <a:pt x="16081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 rot="3600082">
              <a:off x="-579785" y="3224251"/>
              <a:ext cx="2896866" cy="2704947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" name="Google Shape;283;p28"/>
          <p:cNvSpPr txBox="1">
            <a:spLocks noGrp="1"/>
          </p:cNvSpPr>
          <p:nvPr>
            <p:ph type="title"/>
          </p:nvPr>
        </p:nvSpPr>
        <p:spPr>
          <a:xfrm>
            <a:off x="1000200" y="1759550"/>
            <a:ext cx="3343200" cy="75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4" name="Google Shape;284;p28"/>
          <p:cNvSpPr txBox="1">
            <a:spLocks noGrp="1"/>
          </p:cNvSpPr>
          <p:nvPr>
            <p:ph type="subTitle" idx="1"/>
          </p:nvPr>
        </p:nvSpPr>
        <p:spPr>
          <a:xfrm>
            <a:off x="1114500" y="2509750"/>
            <a:ext cx="31146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6">
    <p:bg>
      <p:bgPr>
        <a:noFill/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9"/>
          <p:cNvGrpSpPr/>
          <p:nvPr/>
        </p:nvGrpSpPr>
        <p:grpSpPr>
          <a:xfrm>
            <a:off x="-2779412" y="-2599407"/>
            <a:ext cx="12984687" cy="9838294"/>
            <a:chOff x="-2779412" y="-2599407"/>
            <a:chExt cx="12984687" cy="9838294"/>
          </a:xfrm>
        </p:grpSpPr>
        <p:sp>
          <p:nvSpPr>
            <p:cNvPr id="287" name="Google Shape;287;p29"/>
            <p:cNvSpPr/>
            <p:nvPr/>
          </p:nvSpPr>
          <p:spPr>
            <a:xfrm rot="-4158251" flipH="1">
              <a:off x="-2464653" y="-89748"/>
              <a:ext cx="7859993" cy="5397108"/>
            </a:xfrm>
            <a:custGeom>
              <a:avLst/>
              <a:gdLst/>
              <a:ahLst/>
              <a:cxnLst/>
              <a:rect l="l" t="t" r="r" b="b"/>
              <a:pathLst>
                <a:path w="240917" h="165427" extrusionOk="0">
                  <a:moveTo>
                    <a:pt x="160814" y="0"/>
                  </a:moveTo>
                  <a:cubicBezTo>
                    <a:pt x="153311" y="0"/>
                    <a:pt x="145852" y="463"/>
                    <a:pt x="138757" y="1077"/>
                  </a:cubicBezTo>
                  <a:cubicBezTo>
                    <a:pt x="116629" y="3023"/>
                    <a:pt x="94531" y="4755"/>
                    <a:pt x="72555" y="8190"/>
                  </a:cubicBezTo>
                  <a:cubicBezTo>
                    <a:pt x="57631" y="10530"/>
                    <a:pt x="37904" y="11260"/>
                    <a:pt x="27113" y="23540"/>
                  </a:cubicBezTo>
                  <a:cubicBezTo>
                    <a:pt x="20213" y="31443"/>
                    <a:pt x="19940" y="42537"/>
                    <a:pt x="18147" y="52416"/>
                  </a:cubicBezTo>
                  <a:cubicBezTo>
                    <a:pt x="15381" y="67613"/>
                    <a:pt x="14013" y="83054"/>
                    <a:pt x="12463" y="98465"/>
                  </a:cubicBezTo>
                  <a:cubicBezTo>
                    <a:pt x="11186" y="110775"/>
                    <a:pt x="11034" y="123146"/>
                    <a:pt x="9757" y="135487"/>
                  </a:cubicBezTo>
                  <a:cubicBezTo>
                    <a:pt x="9119" y="141839"/>
                    <a:pt x="9180" y="150381"/>
                    <a:pt x="6687" y="156399"/>
                  </a:cubicBezTo>
                  <a:cubicBezTo>
                    <a:pt x="5502" y="159013"/>
                    <a:pt x="0" y="162903"/>
                    <a:pt x="1733" y="165426"/>
                  </a:cubicBezTo>
                  <a:cubicBezTo>
                    <a:pt x="4742" y="161900"/>
                    <a:pt x="11064" y="160958"/>
                    <a:pt x="15381" y="159864"/>
                  </a:cubicBezTo>
                  <a:cubicBezTo>
                    <a:pt x="26414" y="157037"/>
                    <a:pt x="39120" y="156156"/>
                    <a:pt x="49181" y="150684"/>
                  </a:cubicBezTo>
                  <a:cubicBezTo>
                    <a:pt x="59333" y="145183"/>
                    <a:pt x="62372" y="135426"/>
                    <a:pt x="65898" y="125091"/>
                  </a:cubicBezTo>
                  <a:cubicBezTo>
                    <a:pt x="69880" y="113420"/>
                    <a:pt x="74835" y="101200"/>
                    <a:pt x="82707" y="91565"/>
                  </a:cubicBezTo>
                  <a:cubicBezTo>
                    <a:pt x="91104" y="81284"/>
                    <a:pt x="102178" y="78051"/>
                    <a:pt x="114451" y="78051"/>
                  </a:cubicBezTo>
                  <a:cubicBezTo>
                    <a:pt x="135256" y="78051"/>
                    <a:pt x="159510" y="87341"/>
                    <a:pt x="180025" y="87341"/>
                  </a:cubicBezTo>
                  <a:cubicBezTo>
                    <a:pt x="185301" y="87341"/>
                    <a:pt x="190330" y="86727"/>
                    <a:pt x="194989" y="85182"/>
                  </a:cubicBezTo>
                  <a:cubicBezTo>
                    <a:pt x="216934" y="77948"/>
                    <a:pt x="240917" y="58525"/>
                    <a:pt x="229093" y="33570"/>
                  </a:cubicBezTo>
                  <a:cubicBezTo>
                    <a:pt x="216139" y="6159"/>
                    <a:pt x="188186" y="0"/>
                    <a:pt x="1608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 rot="-4158251" flipH="1">
              <a:off x="-2796107" y="-667881"/>
              <a:ext cx="7859993" cy="5397108"/>
            </a:xfrm>
            <a:custGeom>
              <a:avLst/>
              <a:gdLst/>
              <a:ahLst/>
              <a:cxnLst/>
              <a:rect l="l" t="t" r="r" b="b"/>
              <a:pathLst>
                <a:path w="240917" h="165427" extrusionOk="0">
                  <a:moveTo>
                    <a:pt x="160814" y="0"/>
                  </a:moveTo>
                  <a:cubicBezTo>
                    <a:pt x="153311" y="0"/>
                    <a:pt x="145852" y="463"/>
                    <a:pt x="138757" y="1077"/>
                  </a:cubicBezTo>
                  <a:cubicBezTo>
                    <a:pt x="116629" y="3023"/>
                    <a:pt x="94531" y="4755"/>
                    <a:pt x="72555" y="8190"/>
                  </a:cubicBezTo>
                  <a:cubicBezTo>
                    <a:pt x="57631" y="10530"/>
                    <a:pt x="37904" y="11260"/>
                    <a:pt x="27113" y="23540"/>
                  </a:cubicBezTo>
                  <a:cubicBezTo>
                    <a:pt x="20213" y="31443"/>
                    <a:pt x="19940" y="42537"/>
                    <a:pt x="18147" y="52416"/>
                  </a:cubicBezTo>
                  <a:cubicBezTo>
                    <a:pt x="15381" y="67613"/>
                    <a:pt x="14013" y="83054"/>
                    <a:pt x="12463" y="98465"/>
                  </a:cubicBezTo>
                  <a:cubicBezTo>
                    <a:pt x="11186" y="110775"/>
                    <a:pt x="11034" y="123146"/>
                    <a:pt x="9757" y="135487"/>
                  </a:cubicBezTo>
                  <a:cubicBezTo>
                    <a:pt x="9119" y="141839"/>
                    <a:pt x="9180" y="150381"/>
                    <a:pt x="6687" y="156399"/>
                  </a:cubicBezTo>
                  <a:cubicBezTo>
                    <a:pt x="5502" y="159013"/>
                    <a:pt x="0" y="162903"/>
                    <a:pt x="1733" y="165426"/>
                  </a:cubicBezTo>
                  <a:cubicBezTo>
                    <a:pt x="4742" y="161900"/>
                    <a:pt x="11064" y="160958"/>
                    <a:pt x="15381" y="159864"/>
                  </a:cubicBezTo>
                  <a:cubicBezTo>
                    <a:pt x="26414" y="157037"/>
                    <a:pt x="39120" y="156156"/>
                    <a:pt x="49181" y="150684"/>
                  </a:cubicBezTo>
                  <a:cubicBezTo>
                    <a:pt x="59333" y="145183"/>
                    <a:pt x="62372" y="135426"/>
                    <a:pt x="65898" y="125091"/>
                  </a:cubicBezTo>
                  <a:cubicBezTo>
                    <a:pt x="69880" y="113420"/>
                    <a:pt x="74835" y="101200"/>
                    <a:pt x="82707" y="91565"/>
                  </a:cubicBezTo>
                  <a:cubicBezTo>
                    <a:pt x="91104" y="81284"/>
                    <a:pt x="102178" y="78051"/>
                    <a:pt x="114451" y="78051"/>
                  </a:cubicBezTo>
                  <a:cubicBezTo>
                    <a:pt x="135256" y="78051"/>
                    <a:pt x="159510" y="87341"/>
                    <a:pt x="180025" y="87341"/>
                  </a:cubicBezTo>
                  <a:cubicBezTo>
                    <a:pt x="185301" y="87341"/>
                    <a:pt x="190330" y="86727"/>
                    <a:pt x="194989" y="85182"/>
                  </a:cubicBezTo>
                  <a:cubicBezTo>
                    <a:pt x="216934" y="77948"/>
                    <a:pt x="240917" y="58525"/>
                    <a:pt x="229093" y="33570"/>
                  </a:cubicBezTo>
                  <a:cubicBezTo>
                    <a:pt x="216139" y="6159"/>
                    <a:pt x="188186" y="0"/>
                    <a:pt x="16081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 rot="-3600082" flipH="1">
              <a:off x="6861381" y="3224251"/>
              <a:ext cx="2896866" cy="2704947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29"/>
          <p:cNvSpPr txBox="1">
            <a:spLocks noGrp="1"/>
          </p:cNvSpPr>
          <p:nvPr>
            <p:ph type="title"/>
          </p:nvPr>
        </p:nvSpPr>
        <p:spPr>
          <a:xfrm>
            <a:off x="4800600" y="1759550"/>
            <a:ext cx="3343200" cy="75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1"/>
          </p:nvPr>
        </p:nvSpPr>
        <p:spPr>
          <a:xfrm>
            <a:off x="4914900" y="2509750"/>
            <a:ext cx="31146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4">
    <p:bg>
      <p:bgPr>
        <a:noFill/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30"/>
          <p:cNvGrpSpPr/>
          <p:nvPr/>
        </p:nvGrpSpPr>
        <p:grpSpPr>
          <a:xfrm flipH="1">
            <a:off x="-2878097" y="-1900837"/>
            <a:ext cx="14652397" cy="8505087"/>
            <a:chOff x="-2725697" y="-1367437"/>
            <a:chExt cx="14652397" cy="8505087"/>
          </a:xfrm>
        </p:grpSpPr>
        <p:grpSp>
          <p:nvGrpSpPr>
            <p:cNvPr id="294" name="Google Shape;294;p30"/>
            <p:cNvGrpSpPr/>
            <p:nvPr/>
          </p:nvGrpSpPr>
          <p:grpSpPr>
            <a:xfrm rot="5400000">
              <a:off x="-2398115" y="-1695019"/>
              <a:ext cx="5775649" cy="6430813"/>
              <a:chOff x="-3646100" y="-1211728"/>
              <a:chExt cx="9189577" cy="10232002"/>
            </a:xfrm>
          </p:grpSpPr>
          <p:sp>
            <p:nvSpPr>
              <p:cNvPr id="295" name="Google Shape;295;p30"/>
              <p:cNvSpPr/>
              <p:nvPr/>
            </p:nvSpPr>
            <p:spPr>
              <a:xfrm rot="-7541763">
                <a:off x="-2916973" y="867182"/>
                <a:ext cx="7902772" cy="5426483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0"/>
              <p:cNvSpPr/>
              <p:nvPr/>
            </p:nvSpPr>
            <p:spPr>
              <a:xfrm rot="-7541763">
                <a:off x="-3088423" y="1514882"/>
                <a:ext cx="7902772" cy="5426483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7" name="Google Shape;297;p30"/>
            <p:cNvSpPr/>
            <p:nvPr/>
          </p:nvSpPr>
          <p:spPr>
            <a:xfrm rot="10800000">
              <a:off x="7608292" y="4639477"/>
              <a:ext cx="2397558" cy="2498173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 rot="-9388268" flipH="1">
              <a:off x="6575454" y="-830768"/>
              <a:ext cx="3971633" cy="3055516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 rot="-9388268" flipH="1">
              <a:off x="7098679" y="-907366"/>
              <a:ext cx="3971633" cy="3055516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30"/>
          <p:cNvSpPr txBox="1">
            <a:spLocks noGrp="1"/>
          </p:cNvSpPr>
          <p:nvPr>
            <p:ph type="subTitle" idx="1"/>
          </p:nvPr>
        </p:nvSpPr>
        <p:spPr>
          <a:xfrm>
            <a:off x="1480475" y="1538475"/>
            <a:ext cx="6183000" cy="9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1" name="Google Shape;301;p30"/>
          <p:cNvSpPr txBox="1">
            <a:spLocks noGrp="1"/>
          </p:cNvSpPr>
          <p:nvPr>
            <p:ph type="title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1">
    <p:bg>
      <p:bgPr>
        <a:noFill/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31"/>
          <p:cNvGrpSpPr/>
          <p:nvPr/>
        </p:nvGrpSpPr>
        <p:grpSpPr>
          <a:xfrm>
            <a:off x="-1046478" y="-1123168"/>
            <a:ext cx="11815551" cy="8213281"/>
            <a:chOff x="-1046478" y="-1123168"/>
            <a:chExt cx="11815551" cy="8213281"/>
          </a:xfrm>
        </p:grpSpPr>
        <p:grpSp>
          <p:nvGrpSpPr>
            <p:cNvPr id="304" name="Google Shape;304;p31"/>
            <p:cNvGrpSpPr/>
            <p:nvPr/>
          </p:nvGrpSpPr>
          <p:grpSpPr>
            <a:xfrm>
              <a:off x="-927428" y="-980293"/>
              <a:ext cx="11696501" cy="8070406"/>
              <a:chOff x="-927428" y="-980293"/>
              <a:chExt cx="11696501" cy="8070406"/>
            </a:xfrm>
          </p:grpSpPr>
          <p:sp>
            <p:nvSpPr>
              <p:cNvPr id="305" name="Google Shape;305;p31"/>
              <p:cNvSpPr/>
              <p:nvPr/>
            </p:nvSpPr>
            <p:spPr>
              <a:xfrm rot="9899420">
                <a:off x="-685111" y="-670995"/>
                <a:ext cx="2681445" cy="2225881"/>
              </a:xfrm>
              <a:custGeom>
                <a:avLst/>
                <a:gdLst/>
                <a:ahLst/>
                <a:cxnLst/>
                <a:rect l="l" t="t" r="r" b="b"/>
                <a:pathLst>
                  <a:path w="117206" h="57254" extrusionOk="0">
                    <a:moveTo>
                      <a:pt x="93594" y="1"/>
                    </a:moveTo>
                    <a:cubicBezTo>
                      <a:pt x="87743" y="1"/>
                      <a:pt x="82942" y="4577"/>
                      <a:pt x="79850" y="10783"/>
                    </a:cubicBezTo>
                    <a:cubicBezTo>
                      <a:pt x="74037" y="22488"/>
                      <a:pt x="68178" y="29661"/>
                      <a:pt x="56052" y="29661"/>
                    </a:cubicBezTo>
                    <a:cubicBezTo>
                      <a:pt x="54418" y="29661"/>
                      <a:pt x="52669" y="29531"/>
                      <a:pt x="50791" y="29264"/>
                    </a:cubicBezTo>
                    <a:cubicBezTo>
                      <a:pt x="42220" y="28033"/>
                      <a:pt x="33028" y="24418"/>
                      <a:pt x="24136" y="24418"/>
                    </a:cubicBezTo>
                    <a:cubicBezTo>
                      <a:pt x="20731" y="24418"/>
                      <a:pt x="17370" y="24948"/>
                      <a:pt x="14104" y="26346"/>
                    </a:cubicBezTo>
                    <a:cubicBezTo>
                      <a:pt x="4559" y="30419"/>
                      <a:pt x="0" y="38291"/>
                      <a:pt x="5958" y="48109"/>
                    </a:cubicBezTo>
                    <a:cubicBezTo>
                      <a:pt x="8876" y="52972"/>
                      <a:pt x="14864" y="55890"/>
                      <a:pt x="20213" y="56954"/>
                    </a:cubicBezTo>
                    <a:cubicBezTo>
                      <a:pt x="21291" y="57162"/>
                      <a:pt x="22380" y="57254"/>
                      <a:pt x="23476" y="57254"/>
                    </a:cubicBezTo>
                    <a:cubicBezTo>
                      <a:pt x="26553" y="57254"/>
                      <a:pt x="29690" y="56528"/>
                      <a:pt x="32828" y="55586"/>
                    </a:cubicBezTo>
                    <a:cubicBezTo>
                      <a:pt x="38025" y="53975"/>
                      <a:pt x="43192" y="51726"/>
                      <a:pt x="48086" y="51118"/>
                    </a:cubicBezTo>
                    <a:cubicBezTo>
                      <a:pt x="51626" y="50689"/>
                      <a:pt x="55225" y="50547"/>
                      <a:pt x="58830" y="50547"/>
                    </a:cubicBezTo>
                    <a:cubicBezTo>
                      <a:pt x="65192" y="50547"/>
                      <a:pt x="71569" y="50991"/>
                      <a:pt x="77661" y="51088"/>
                    </a:cubicBezTo>
                    <a:cubicBezTo>
                      <a:pt x="77910" y="51091"/>
                      <a:pt x="78161" y="51093"/>
                      <a:pt x="78414" y="51093"/>
                    </a:cubicBezTo>
                    <a:cubicBezTo>
                      <a:pt x="88998" y="51093"/>
                      <a:pt x="102887" y="47951"/>
                      <a:pt x="109121" y="38808"/>
                    </a:cubicBezTo>
                    <a:cubicBezTo>
                      <a:pt x="117206" y="26984"/>
                      <a:pt x="113255" y="10114"/>
                      <a:pt x="101187" y="2455"/>
                    </a:cubicBezTo>
                    <a:cubicBezTo>
                      <a:pt x="98513" y="753"/>
                      <a:pt x="95967" y="1"/>
                      <a:pt x="93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1"/>
              <p:cNvSpPr/>
              <p:nvPr/>
            </p:nvSpPr>
            <p:spPr>
              <a:xfrm rot="9558175">
                <a:off x="5175901" y="2840410"/>
                <a:ext cx="4810810" cy="3303369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solidFill>
                <a:srgbClr val="949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1"/>
              <p:cNvSpPr/>
              <p:nvPr/>
            </p:nvSpPr>
            <p:spPr>
              <a:xfrm rot="9558175">
                <a:off x="5529752" y="3043204"/>
                <a:ext cx="4810810" cy="3303369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8" name="Google Shape;308;p31"/>
            <p:cNvSpPr/>
            <p:nvPr/>
          </p:nvSpPr>
          <p:spPr>
            <a:xfrm>
              <a:off x="7936457" y="-1450"/>
              <a:ext cx="1215352" cy="734368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1"/>
            <p:cNvSpPr/>
            <p:nvPr/>
          </p:nvSpPr>
          <p:spPr>
            <a:xfrm rot="9899420">
              <a:off x="-804161" y="-813870"/>
              <a:ext cx="2681445" cy="2225881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31"/>
          <p:cNvSpPr txBox="1">
            <a:spLocks noGrp="1"/>
          </p:cNvSpPr>
          <p:nvPr>
            <p:ph type="title"/>
          </p:nvPr>
        </p:nvSpPr>
        <p:spPr>
          <a:xfrm>
            <a:off x="735650" y="850613"/>
            <a:ext cx="32478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subTitle" idx="1"/>
          </p:nvPr>
        </p:nvSpPr>
        <p:spPr>
          <a:xfrm>
            <a:off x="735650" y="1585010"/>
            <a:ext cx="32478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31"/>
          <p:cNvSpPr txBox="1"/>
          <p:nvPr/>
        </p:nvSpPr>
        <p:spPr>
          <a:xfrm>
            <a:off x="859550" y="3448613"/>
            <a:ext cx="2996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000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bg>
      <p:bgPr>
        <a:noFill/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2"/>
          <p:cNvGrpSpPr/>
          <p:nvPr/>
        </p:nvGrpSpPr>
        <p:grpSpPr>
          <a:xfrm flipH="1">
            <a:off x="-387025" y="-429001"/>
            <a:ext cx="9922014" cy="5729667"/>
            <a:chOff x="-391901" y="-429001"/>
            <a:chExt cx="9922014" cy="5729667"/>
          </a:xfrm>
        </p:grpSpPr>
        <p:sp>
          <p:nvSpPr>
            <p:cNvPr id="315" name="Google Shape;315;p32"/>
            <p:cNvSpPr/>
            <p:nvPr/>
          </p:nvSpPr>
          <p:spPr>
            <a:xfrm>
              <a:off x="6380849" y="3533549"/>
              <a:ext cx="2763166" cy="1606967"/>
            </a:xfrm>
            <a:custGeom>
              <a:avLst/>
              <a:gdLst/>
              <a:ahLst/>
              <a:cxnLst/>
              <a:rect l="l" t="t" r="r" b="b"/>
              <a:pathLst>
                <a:path w="146296" h="85081" extrusionOk="0">
                  <a:moveTo>
                    <a:pt x="95238" y="1"/>
                  </a:moveTo>
                  <a:cubicBezTo>
                    <a:pt x="94459" y="1"/>
                    <a:pt x="93677" y="22"/>
                    <a:pt x="92890" y="64"/>
                  </a:cubicBezTo>
                  <a:cubicBezTo>
                    <a:pt x="78209" y="885"/>
                    <a:pt x="68300" y="11037"/>
                    <a:pt x="61248" y="22982"/>
                  </a:cubicBezTo>
                  <a:cubicBezTo>
                    <a:pt x="55078" y="33469"/>
                    <a:pt x="46537" y="38301"/>
                    <a:pt x="35868" y="43469"/>
                  </a:cubicBezTo>
                  <a:cubicBezTo>
                    <a:pt x="27752" y="47420"/>
                    <a:pt x="19454" y="51311"/>
                    <a:pt x="12919" y="57481"/>
                  </a:cubicBezTo>
                  <a:cubicBezTo>
                    <a:pt x="6293" y="63803"/>
                    <a:pt x="1" y="76144"/>
                    <a:pt x="4712" y="85080"/>
                  </a:cubicBezTo>
                  <a:lnTo>
                    <a:pt x="146295" y="85080"/>
                  </a:lnTo>
                  <a:lnTo>
                    <a:pt x="146295" y="21857"/>
                  </a:lnTo>
                  <a:cubicBezTo>
                    <a:pt x="140003" y="17967"/>
                    <a:pt x="133681" y="14107"/>
                    <a:pt x="127298" y="10338"/>
                  </a:cubicBezTo>
                  <a:cubicBezTo>
                    <a:pt x="117446" y="4529"/>
                    <a:pt x="106768" y="1"/>
                    <a:pt x="95238" y="1"/>
                  </a:cubicBezTo>
                  <a:close/>
                </a:path>
              </a:pathLst>
            </a:custGeom>
            <a:solidFill>
              <a:srgbClr val="949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708275" y="-29822"/>
              <a:ext cx="3462600" cy="209225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-4966" y="-824"/>
              <a:ext cx="1847855" cy="5165344"/>
            </a:xfrm>
            <a:custGeom>
              <a:avLst/>
              <a:gdLst/>
              <a:ahLst/>
              <a:cxnLst/>
              <a:rect l="l" t="t" r="r" b="b"/>
              <a:pathLst>
                <a:path w="70549" h="197207" extrusionOk="0">
                  <a:moveTo>
                    <a:pt x="0" y="0"/>
                  </a:moveTo>
                  <a:lnTo>
                    <a:pt x="0" y="197207"/>
                  </a:lnTo>
                  <a:lnTo>
                    <a:pt x="45776" y="197207"/>
                  </a:lnTo>
                  <a:lnTo>
                    <a:pt x="45776" y="197176"/>
                  </a:lnTo>
                  <a:cubicBezTo>
                    <a:pt x="47387" y="188422"/>
                    <a:pt x="47053" y="179000"/>
                    <a:pt x="45472" y="170246"/>
                  </a:cubicBezTo>
                  <a:cubicBezTo>
                    <a:pt x="43253" y="158027"/>
                    <a:pt x="37630" y="148604"/>
                    <a:pt x="30487" y="138787"/>
                  </a:cubicBezTo>
                  <a:cubicBezTo>
                    <a:pt x="25472" y="131826"/>
                    <a:pt x="20487" y="125412"/>
                    <a:pt x="18116" y="117084"/>
                  </a:cubicBezTo>
                  <a:cubicBezTo>
                    <a:pt x="12402" y="96901"/>
                    <a:pt x="32737" y="80792"/>
                    <a:pt x="45867" y="68451"/>
                  </a:cubicBezTo>
                  <a:cubicBezTo>
                    <a:pt x="53558" y="61217"/>
                    <a:pt x="63710" y="52737"/>
                    <a:pt x="67144" y="42402"/>
                  </a:cubicBezTo>
                  <a:cubicBezTo>
                    <a:pt x="70549" y="32280"/>
                    <a:pt x="66962" y="23192"/>
                    <a:pt x="60853" y="14955"/>
                  </a:cubicBezTo>
                  <a:cubicBezTo>
                    <a:pt x="56476" y="9058"/>
                    <a:pt x="51551" y="4073"/>
                    <a:pt x="46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-391901" y="-50200"/>
              <a:ext cx="1682266" cy="5350866"/>
            </a:xfrm>
            <a:custGeom>
              <a:avLst/>
              <a:gdLst/>
              <a:ahLst/>
              <a:cxnLst/>
              <a:rect l="l" t="t" r="r" b="b"/>
              <a:pathLst>
                <a:path w="64227" h="204290" fill="none" extrusionOk="0">
                  <a:moveTo>
                    <a:pt x="51065" y="204289"/>
                  </a:moveTo>
                  <a:cubicBezTo>
                    <a:pt x="46749" y="193925"/>
                    <a:pt x="39910" y="185566"/>
                    <a:pt x="32311" y="177207"/>
                  </a:cubicBezTo>
                  <a:cubicBezTo>
                    <a:pt x="27356" y="171888"/>
                    <a:pt x="22432" y="166569"/>
                    <a:pt x="17478" y="160885"/>
                  </a:cubicBezTo>
                  <a:cubicBezTo>
                    <a:pt x="13678" y="156325"/>
                    <a:pt x="10639" y="151371"/>
                    <a:pt x="8359" y="146052"/>
                  </a:cubicBezTo>
                  <a:cubicBezTo>
                    <a:pt x="0" y="125535"/>
                    <a:pt x="12553" y="106173"/>
                    <a:pt x="25472" y="90215"/>
                  </a:cubicBezTo>
                  <a:cubicBezTo>
                    <a:pt x="35715" y="77661"/>
                    <a:pt x="46353" y="67023"/>
                    <a:pt x="55472" y="53345"/>
                  </a:cubicBezTo>
                  <a:cubicBezTo>
                    <a:pt x="60427" y="45381"/>
                    <a:pt x="64226" y="37023"/>
                    <a:pt x="63466" y="27904"/>
                  </a:cubicBezTo>
                  <a:cubicBezTo>
                    <a:pt x="63071" y="22585"/>
                    <a:pt x="61946" y="17265"/>
                    <a:pt x="58907" y="12311"/>
                  </a:cubicBezTo>
                  <a:cubicBezTo>
                    <a:pt x="55867" y="7752"/>
                    <a:pt x="53588" y="3557"/>
                    <a:pt x="49484" y="1"/>
                  </a:cubicBezTo>
                </a:path>
              </a:pathLst>
            </a:custGeom>
            <a:noFill/>
            <a:ln w="28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6067514" y="-429001"/>
              <a:ext cx="3462600" cy="209225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">
    <p:bg>
      <p:bgPr>
        <a:noFill/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/>
          <p:nvPr/>
        </p:nvSpPr>
        <p:spPr>
          <a:xfrm rot="10800000">
            <a:off x="-1528034" y="-736144"/>
            <a:ext cx="5862937" cy="2997819"/>
          </a:xfrm>
          <a:custGeom>
            <a:avLst/>
            <a:gdLst/>
            <a:ahLst/>
            <a:cxnLst/>
            <a:rect l="l" t="t" r="r" b="b"/>
            <a:pathLst>
              <a:path w="117206" h="57254" extrusionOk="0">
                <a:moveTo>
                  <a:pt x="93594" y="1"/>
                </a:moveTo>
                <a:cubicBezTo>
                  <a:pt x="87743" y="1"/>
                  <a:pt x="82942" y="4577"/>
                  <a:pt x="79850" y="10783"/>
                </a:cubicBezTo>
                <a:cubicBezTo>
                  <a:pt x="74037" y="22488"/>
                  <a:pt x="68178" y="29661"/>
                  <a:pt x="56052" y="29661"/>
                </a:cubicBezTo>
                <a:cubicBezTo>
                  <a:pt x="54418" y="29661"/>
                  <a:pt x="52669" y="29531"/>
                  <a:pt x="50791" y="29264"/>
                </a:cubicBezTo>
                <a:cubicBezTo>
                  <a:pt x="42220" y="28033"/>
                  <a:pt x="33028" y="24418"/>
                  <a:pt x="24136" y="24418"/>
                </a:cubicBezTo>
                <a:cubicBezTo>
                  <a:pt x="20731" y="24418"/>
                  <a:pt x="17370" y="24948"/>
                  <a:pt x="14104" y="26346"/>
                </a:cubicBezTo>
                <a:cubicBezTo>
                  <a:pt x="4559" y="30419"/>
                  <a:pt x="0" y="38291"/>
                  <a:pt x="5958" y="48109"/>
                </a:cubicBezTo>
                <a:cubicBezTo>
                  <a:pt x="8876" y="52972"/>
                  <a:pt x="14864" y="55890"/>
                  <a:pt x="20213" y="56954"/>
                </a:cubicBezTo>
                <a:cubicBezTo>
                  <a:pt x="21291" y="57162"/>
                  <a:pt x="22380" y="57254"/>
                  <a:pt x="23476" y="57254"/>
                </a:cubicBezTo>
                <a:cubicBezTo>
                  <a:pt x="26553" y="57254"/>
                  <a:pt x="29690" y="56528"/>
                  <a:pt x="32828" y="55586"/>
                </a:cubicBezTo>
                <a:cubicBezTo>
                  <a:pt x="38025" y="53975"/>
                  <a:pt x="43192" y="51726"/>
                  <a:pt x="48086" y="51118"/>
                </a:cubicBezTo>
                <a:cubicBezTo>
                  <a:pt x="51626" y="50689"/>
                  <a:pt x="55225" y="50547"/>
                  <a:pt x="58830" y="50547"/>
                </a:cubicBezTo>
                <a:cubicBezTo>
                  <a:pt x="65192" y="50547"/>
                  <a:pt x="71569" y="50991"/>
                  <a:pt x="77661" y="51088"/>
                </a:cubicBezTo>
                <a:cubicBezTo>
                  <a:pt x="77910" y="51091"/>
                  <a:pt x="78161" y="51093"/>
                  <a:pt x="78414" y="51093"/>
                </a:cubicBezTo>
                <a:cubicBezTo>
                  <a:pt x="88998" y="51093"/>
                  <a:pt x="102887" y="47951"/>
                  <a:pt x="109121" y="38808"/>
                </a:cubicBezTo>
                <a:cubicBezTo>
                  <a:pt x="117206" y="26984"/>
                  <a:pt x="113255" y="10114"/>
                  <a:pt x="101187" y="2455"/>
                </a:cubicBezTo>
                <a:cubicBezTo>
                  <a:pt x="98513" y="753"/>
                  <a:pt x="95967" y="1"/>
                  <a:pt x="935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3"/>
          <p:cNvSpPr/>
          <p:nvPr/>
        </p:nvSpPr>
        <p:spPr>
          <a:xfrm>
            <a:off x="6710274" y="-201957"/>
            <a:ext cx="2439635" cy="1596228"/>
          </a:xfrm>
          <a:custGeom>
            <a:avLst/>
            <a:gdLst/>
            <a:ahLst/>
            <a:cxnLst/>
            <a:rect l="l" t="t" r="r" b="b"/>
            <a:pathLst>
              <a:path w="148849" h="89941" extrusionOk="0">
                <a:moveTo>
                  <a:pt x="3344" y="0"/>
                </a:moveTo>
                <a:cubicBezTo>
                  <a:pt x="1" y="12189"/>
                  <a:pt x="1064" y="26231"/>
                  <a:pt x="6292" y="36080"/>
                </a:cubicBezTo>
                <a:cubicBezTo>
                  <a:pt x="15385" y="53013"/>
                  <a:pt x="30679" y="57292"/>
                  <a:pt x="47157" y="57292"/>
                </a:cubicBezTo>
                <a:cubicBezTo>
                  <a:pt x="56294" y="57292"/>
                  <a:pt x="65795" y="55976"/>
                  <a:pt x="74804" y="54773"/>
                </a:cubicBezTo>
                <a:cubicBezTo>
                  <a:pt x="83845" y="53559"/>
                  <a:pt x="95963" y="51293"/>
                  <a:pt x="107524" y="51293"/>
                </a:cubicBezTo>
                <a:cubicBezTo>
                  <a:pt x="121734" y="51293"/>
                  <a:pt x="135103" y="54716"/>
                  <a:pt x="140885" y="67721"/>
                </a:cubicBezTo>
                <a:cubicBezTo>
                  <a:pt x="143894" y="74439"/>
                  <a:pt x="146174" y="82281"/>
                  <a:pt x="148848" y="89941"/>
                </a:cubicBezTo>
                <a:lnTo>
                  <a:pt x="148848" y="0"/>
                </a:lnTo>
                <a:close/>
              </a:path>
            </a:pathLst>
          </a:custGeom>
          <a:solidFill>
            <a:srgbClr val="F78C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3"/>
          <p:cNvSpPr/>
          <p:nvPr/>
        </p:nvSpPr>
        <p:spPr>
          <a:xfrm rot="5400000" flipH="1">
            <a:off x="3564794" y="-473429"/>
            <a:ext cx="1924400" cy="9320989"/>
          </a:xfrm>
          <a:custGeom>
            <a:avLst/>
            <a:gdLst/>
            <a:ahLst/>
            <a:cxnLst/>
            <a:rect l="l" t="t" r="r" b="b"/>
            <a:pathLst>
              <a:path w="70549" h="197207" extrusionOk="0">
                <a:moveTo>
                  <a:pt x="0" y="0"/>
                </a:moveTo>
                <a:lnTo>
                  <a:pt x="0" y="197207"/>
                </a:lnTo>
                <a:lnTo>
                  <a:pt x="45776" y="197207"/>
                </a:lnTo>
                <a:lnTo>
                  <a:pt x="45776" y="197176"/>
                </a:lnTo>
                <a:cubicBezTo>
                  <a:pt x="47387" y="188422"/>
                  <a:pt x="47053" y="179000"/>
                  <a:pt x="45472" y="170246"/>
                </a:cubicBezTo>
                <a:cubicBezTo>
                  <a:pt x="43253" y="158027"/>
                  <a:pt x="37630" y="148604"/>
                  <a:pt x="30487" y="138787"/>
                </a:cubicBezTo>
                <a:cubicBezTo>
                  <a:pt x="25472" y="131826"/>
                  <a:pt x="20487" y="125412"/>
                  <a:pt x="18116" y="117084"/>
                </a:cubicBezTo>
                <a:cubicBezTo>
                  <a:pt x="12402" y="96901"/>
                  <a:pt x="32737" y="80792"/>
                  <a:pt x="45867" y="68451"/>
                </a:cubicBezTo>
                <a:cubicBezTo>
                  <a:pt x="53558" y="61217"/>
                  <a:pt x="63710" y="52737"/>
                  <a:pt x="67144" y="42402"/>
                </a:cubicBezTo>
                <a:cubicBezTo>
                  <a:pt x="70549" y="32280"/>
                  <a:pt x="66962" y="23192"/>
                  <a:pt x="60853" y="14955"/>
                </a:cubicBezTo>
                <a:cubicBezTo>
                  <a:pt x="56476" y="9058"/>
                  <a:pt x="51551" y="4073"/>
                  <a:pt x="461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3"/>
          <p:cNvSpPr/>
          <p:nvPr/>
        </p:nvSpPr>
        <p:spPr>
          <a:xfrm rot="5400000" flipH="1">
            <a:off x="3572730" y="-151639"/>
            <a:ext cx="1751952" cy="9655767"/>
          </a:xfrm>
          <a:custGeom>
            <a:avLst/>
            <a:gdLst/>
            <a:ahLst/>
            <a:cxnLst/>
            <a:rect l="l" t="t" r="r" b="b"/>
            <a:pathLst>
              <a:path w="64227" h="204290" fill="none" extrusionOk="0">
                <a:moveTo>
                  <a:pt x="51065" y="204289"/>
                </a:moveTo>
                <a:cubicBezTo>
                  <a:pt x="46749" y="193925"/>
                  <a:pt x="39910" y="185566"/>
                  <a:pt x="32311" y="177207"/>
                </a:cubicBezTo>
                <a:cubicBezTo>
                  <a:pt x="27356" y="171888"/>
                  <a:pt x="22432" y="166569"/>
                  <a:pt x="17478" y="160885"/>
                </a:cubicBezTo>
                <a:cubicBezTo>
                  <a:pt x="13678" y="156325"/>
                  <a:pt x="10639" y="151371"/>
                  <a:pt x="8359" y="146052"/>
                </a:cubicBezTo>
                <a:cubicBezTo>
                  <a:pt x="0" y="125535"/>
                  <a:pt x="12553" y="106173"/>
                  <a:pt x="25472" y="90215"/>
                </a:cubicBezTo>
                <a:cubicBezTo>
                  <a:pt x="35715" y="77661"/>
                  <a:pt x="46353" y="67023"/>
                  <a:pt x="55472" y="53345"/>
                </a:cubicBezTo>
                <a:cubicBezTo>
                  <a:pt x="60427" y="45381"/>
                  <a:pt x="64226" y="37023"/>
                  <a:pt x="63466" y="27904"/>
                </a:cubicBezTo>
                <a:cubicBezTo>
                  <a:pt x="63071" y="22585"/>
                  <a:pt x="61946" y="17265"/>
                  <a:pt x="58907" y="12311"/>
                </a:cubicBezTo>
                <a:cubicBezTo>
                  <a:pt x="55867" y="7752"/>
                  <a:pt x="53588" y="3557"/>
                  <a:pt x="49484" y="1"/>
                </a:cubicBezTo>
              </a:path>
            </a:pathLst>
          </a:custGeom>
          <a:noFill/>
          <a:ln w="28875" cap="flat" cmpd="sng">
            <a:solidFill>
              <a:srgbClr val="FFFFF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3"/>
          <p:cNvSpPr/>
          <p:nvPr/>
        </p:nvSpPr>
        <p:spPr>
          <a:xfrm>
            <a:off x="6963373" y="-506525"/>
            <a:ext cx="2439635" cy="1596228"/>
          </a:xfrm>
          <a:custGeom>
            <a:avLst/>
            <a:gdLst/>
            <a:ahLst/>
            <a:cxnLst/>
            <a:rect l="l" t="t" r="r" b="b"/>
            <a:pathLst>
              <a:path w="148849" h="89941" extrusionOk="0">
                <a:moveTo>
                  <a:pt x="3344" y="0"/>
                </a:moveTo>
                <a:cubicBezTo>
                  <a:pt x="1" y="12189"/>
                  <a:pt x="1064" y="26231"/>
                  <a:pt x="6292" y="36080"/>
                </a:cubicBezTo>
                <a:cubicBezTo>
                  <a:pt x="15385" y="53013"/>
                  <a:pt x="30679" y="57292"/>
                  <a:pt x="47157" y="57292"/>
                </a:cubicBezTo>
                <a:cubicBezTo>
                  <a:pt x="56294" y="57292"/>
                  <a:pt x="65795" y="55976"/>
                  <a:pt x="74804" y="54773"/>
                </a:cubicBezTo>
                <a:cubicBezTo>
                  <a:pt x="83845" y="53559"/>
                  <a:pt x="95963" y="51293"/>
                  <a:pt x="107524" y="51293"/>
                </a:cubicBezTo>
                <a:cubicBezTo>
                  <a:pt x="121734" y="51293"/>
                  <a:pt x="135103" y="54716"/>
                  <a:pt x="140885" y="67721"/>
                </a:cubicBezTo>
                <a:cubicBezTo>
                  <a:pt x="143894" y="74439"/>
                  <a:pt x="146174" y="82281"/>
                  <a:pt x="148848" y="89941"/>
                </a:cubicBezTo>
                <a:lnTo>
                  <a:pt x="148848" y="0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noFill/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4"/>
          <p:cNvGrpSpPr/>
          <p:nvPr/>
        </p:nvGrpSpPr>
        <p:grpSpPr>
          <a:xfrm>
            <a:off x="6116525" y="2295"/>
            <a:ext cx="3027596" cy="5141205"/>
            <a:chOff x="6116525" y="2295"/>
            <a:chExt cx="3027596" cy="5141205"/>
          </a:xfrm>
        </p:grpSpPr>
        <p:sp>
          <p:nvSpPr>
            <p:cNvPr id="29" name="Google Shape;29;p4"/>
            <p:cNvSpPr/>
            <p:nvPr/>
          </p:nvSpPr>
          <p:spPr>
            <a:xfrm rot="10800000" flipH="1">
              <a:off x="6116525" y="2313"/>
              <a:ext cx="3027596" cy="1220487"/>
            </a:xfrm>
            <a:custGeom>
              <a:avLst/>
              <a:gdLst/>
              <a:ahLst/>
              <a:cxnLst/>
              <a:rect l="l" t="t" r="r" b="b"/>
              <a:pathLst>
                <a:path w="146296" h="85081" extrusionOk="0">
                  <a:moveTo>
                    <a:pt x="95238" y="1"/>
                  </a:moveTo>
                  <a:cubicBezTo>
                    <a:pt x="94459" y="1"/>
                    <a:pt x="93677" y="22"/>
                    <a:pt x="92890" y="64"/>
                  </a:cubicBezTo>
                  <a:cubicBezTo>
                    <a:pt x="78209" y="885"/>
                    <a:pt x="68300" y="11037"/>
                    <a:pt x="61248" y="22982"/>
                  </a:cubicBezTo>
                  <a:cubicBezTo>
                    <a:pt x="55078" y="33469"/>
                    <a:pt x="46537" y="38301"/>
                    <a:pt x="35868" y="43469"/>
                  </a:cubicBezTo>
                  <a:cubicBezTo>
                    <a:pt x="27752" y="47420"/>
                    <a:pt x="19454" y="51311"/>
                    <a:pt x="12919" y="57481"/>
                  </a:cubicBezTo>
                  <a:cubicBezTo>
                    <a:pt x="6293" y="63803"/>
                    <a:pt x="1" y="76144"/>
                    <a:pt x="4712" y="85080"/>
                  </a:cubicBezTo>
                  <a:lnTo>
                    <a:pt x="146295" y="85080"/>
                  </a:lnTo>
                  <a:lnTo>
                    <a:pt x="146295" y="21857"/>
                  </a:lnTo>
                  <a:cubicBezTo>
                    <a:pt x="140003" y="17967"/>
                    <a:pt x="133681" y="14107"/>
                    <a:pt x="127298" y="10338"/>
                  </a:cubicBezTo>
                  <a:cubicBezTo>
                    <a:pt x="117446" y="4529"/>
                    <a:pt x="106768" y="1"/>
                    <a:pt x="95238" y="1"/>
                  </a:cubicBezTo>
                  <a:close/>
                </a:path>
              </a:pathLst>
            </a:custGeom>
            <a:solidFill>
              <a:srgbClr val="949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10800000" flipH="1">
              <a:off x="7643185" y="2295"/>
              <a:ext cx="1500905" cy="559426"/>
            </a:xfrm>
            <a:custGeom>
              <a:avLst/>
              <a:gdLst/>
              <a:ahLst/>
              <a:cxnLst/>
              <a:rect l="l" t="t" r="r" b="b"/>
              <a:pathLst>
                <a:path w="72525" h="38998" fill="none" extrusionOk="0">
                  <a:moveTo>
                    <a:pt x="1" y="38998"/>
                  </a:moveTo>
                  <a:cubicBezTo>
                    <a:pt x="2220" y="27812"/>
                    <a:pt x="7113" y="17478"/>
                    <a:pt x="16749" y="10912"/>
                  </a:cubicBezTo>
                  <a:cubicBezTo>
                    <a:pt x="26597" y="4195"/>
                    <a:pt x="38786" y="2037"/>
                    <a:pt x="50397" y="1003"/>
                  </a:cubicBezTo>
                  <a:cubicBezTo>
                    <a:pt x="57783" y="365"/>
                    <a:pt x="65139" y="213"/>
                    <a:pt x="72525" y="0"/>
                  </a:cubicBezTo>
                </a:path>
              </a:pathLst>
            </a:custGeom>
            <a:noFill/>
            <a:ln w="28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10800000" flipH="1">
              <a:off x="7600802" y="4211036"/>
              <a:ext cx="1543192" cy="93246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37475" y="1272480"/>
            <a:ext cx="7679700" cy="33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37475" y="605931"/>
            <a:ext cx="76797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">
    <p:bg>
      <p:bgPr>
        <a:noFill/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34"/>
          <p:cNvGrpSpPr/>
          <p:nvPr/>
        </p:nvGrpSpPr>
        <p:grpSpPr>
          <a:xfrm>
            <a:off x="-1418783" y="-1412415"/>
            <a:ext cx="12091818" cy="8024168"/>
            <a:chOff x="-1418783" y="-1412415"/>
            <a:chExt cx="12091818" cy="8024168"/>
          </a:xfrm>
        </p:grpSpPr>
        <p:grpSp>
          <p:nvGrpSpPr>
            <p:cNvPr id="328" name="Google Shape;328;p34"/>
            <p:cNvGrpSpPr/>
            <p:nvPr/>
          </p:nvGrpSpPr>
          <p:grpSpPr>
            <a:xfrm>
              <a:off x="-1418783" y="-1331013"/>
              <a:ext cx="11649901" cy="7942766"/>
              <a:chOff x="-1418783" y="-1331013"/>
              <a:chExt cx="11649901" cy="7942766"/>
            </a:xfrm>
          </p:grpSpPr>
          <p:sp>
            <p:nvSpPr>
              <p:cNvPr id="329" name="Google Shape;329;p34"/>
              <p:cNvSpPr/>
              <p:nvPr/>
            </p:nvSpPr>
            <p:spPr>
              <a:xfrm rot="6299765" flipH="1">
                <a:off x="-792575" y="-620291"/>
                <a:ext cx="3444796" cy="3134507"/>
              </a:xfrm>
              <a:custGeom>
                <a:avLst/>
                <a:gdLst/>
                <a:ahLst/>
                <a:cxnLst/>
                <a:rect l="l" t="t" r="r" b="b"/>
                <a:pathLst>
                  <a:path w="117206" h="57254" extrusionOk="0">
                    <a:moveTo>
                      <a:pt x="93594" y="1"/>
                    </a:moveTo>
                    <a:cubicBezTo>
                      <a:pt x="87743" y="1"/>
                      <a:pt x="82942" y="4577"/>
                      <a:pt x="79850" y="10783"/>
                    </a:cubicBezTo>
                    <a:cubicBezTo>
                      <a:pt x="74037" y="22488"/>
                      <a:pt x="68178" y="29661"/>
                      <a:pt x="56052" y="29661"/>
                    </a:cubicBezTo>
                    <a:cubicBezTo>
                      <a:pt x="54418" y="29661"/>
                      <a:pt x="52669" y="29531"/>
                      <a:pt x="50791" y="29264"/>
                    </a:cubicBezTo>
                    <a:cubicBezTo>
                      <a:pt x="42220" y="28033"/>
                      <a:pt x="33028" y="24418"/>
                      <a:pt x="24136" y="24418"/>
                    </a:cubicBezTo>
                    <a:cubicBezTo>
                      <a:pt x="20731" y="24418"/>
                      <a:pt x="17370" y="24948"/>
                      <a:pt x="14104" y="26346"/>
                    </a:cubicBezTo>
                    <a:cubicBezTo>
                      <a:pt x="4559" y="30419"/>
                      <a:pt x="0" y="38291"/>
                      <a:pt x="5958" y="48109"/>
                    </a:cubicBezTo>
                    <a:cubicBezTo>
                      <a:pt x="8876" y="52972"/>
                      <a:pt x="14864" y="55890"/>
                      <a:pt x="20213" y="56954"/>
                    </a:cubicBezTo>
                    <a:cubicBezTo>
                      <a:pt x="21291" y="57162"/>
                      <a:pt x="22380" y="57254"/>
                      <a:pt x="23476" y="57254"/>
                    </a:cubicBezTo>
                    <a:cubicBezTo>
                      <a:pt x="26553" y="57254"/>
                      <a:pt x="29690" y="56528"/>
                      <a:pt x="32828" y="55586"/>
                    </a:cubicBezTo>
                    <a:cubicBezTo>
                      <a:pt x="38025" y="53975"/>
                      <a:pt x="43192" y="51726"/>
                      <a:pt x="48086" y="51118"/>
                    </a:cubicBezTo>
                    <a:cubicBezTo>
                      <a:pt x="51626" y="50689"/>
                      <a:pt x="55225" y="50547"/>
                      <a:pt x="58830" y="50547"/>
                    </a:cubicBezTo>
                    <a:cubicBezTo>
                      <a:pt x="65192" y="50547"/>
                      <a:pt x="71569" y="50991"/>
                      <a:pt x="77661" y="51088"/>
                    </a:cubicBezTo>
                    <a:cubicBezTo>
                      <a:pt x="77910" y="51091"/>
                      <a:pt x="78161" y="51093"/>
                      <a:pt x="78414" y="51093"/>
                    </a:cubicBezTo>
                    <a:cubicBezTo>
                      <a:pt x="88998" y="51093"/>
                      <a:pt x="102887" y="47951"/>
                      <a:pt x="109121" y="38808"/>
                    </a:cubicBezTo>
                    <a:cubicBezTo>
                      <a:pt x="117206" y="26984"/>
                      <a:pt x="113255" y="10114"/>
                      <a:pt x="101187" y="2455"/>
                    </a:cubicBezTo>
                    <a:cubicBezTo>
                      <a:pt x="98513" y="753"/>
                      <a:pt x="95967" y="1"/>
                      <a:pt x="93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4"/>
              <p:cNvSpPr/>
              <p:nvPr/>
            </p:nvSpPr>
            <p:spPr>
              <a:xfrm rot="-4165559" flipH="1">
                <a:off x="7103133" y="3338113"/>
                <a:ext cx="2701540" cy="2524860"/>
              </a:xfrm>
              <a:custGeom>
                <a:avLst/>
                <a:gdLst/>
                <a:ahLst/>
                <a:cxnLst/>
                <a:rect l="l" t="t" r="r" b="b"/>
                <a:pathLst>
                  <a:path w="90459" h="84543" extrusionOk="0">
                    <a:moveTo>
                      <a:pt x="76164" y="0"/>
                    </a:moveTo>
                    <a:cubicBezTo>
                      <a:pt x="74627" y="0"/>
                      <a:pt x="73334" y="846"/>
                      <a:pt x="72221" y="2136"/>
                    </a:cubicBezTo>
                    <a:cubicBezTo>
                      <a:pt x="69485" y="5298"/>
                      <a:pt x="67783" y="11073"/>
                      <a:pt x="66020" y="13808"/>
                    </a:cubicBezTo>
                    <a:cubicBezTo>
                      <a:pt x="60397" y="22502"/>
                      <a:pt x="51035" y="23109"/>
                      <a:pt x="41825" y="25541"/>
                    </a:cubicBezTo>
                    <a:cubicBezTo>
                      <a:pt x="32980" y="27851"/>
                      <a:pt x="24226" y="30891"/>
                      <a:pt x="16597" y="36058"/>
                    </a:cubicBezTo>
                    <a:cubicBezTo>
                      <a:pt x="11672" y="39401"/>
                      <a:pt x="7235" y="43626"/>
                      <a:pt x="4408" y="48885"/>
                    </a:cubicBezTo>
                    <a:cubicBezTo>
                      <a:pt x="1" y="57183"/>
                      <a:pt x="122" y="70375"/>
                      <a:pt x="10183" y="74539"/>
                    </a:cubicBezTo>
                    <a:cubicBezTo>
                      <a:pt x="15958" y="76970"/>
                      <a:pt x="23892" y="77062"/>
                      <a:pt x="30092" y="78338"/>
                    </a:cubicBezTo>
                    <a:cubicBezTo>
                      <a:pt x="39581" y="80299"/>
                      <a:pt x="50239" y="84543"/>
                      <a:pt x="60129" y="84543"/>
                    </a:cubicBezTo>
                    <a:cubicBezTo>
                      <a:pt x="60820" y="84543"/>
                      <a:pt x="61507" y="84522"/>
                      <a:pt x="62190" y="84478"/>
                    </a:cubicBezTo>
                    <a:cubicBezTo>
                      <a:pt x="69576" y="83961"/>
                      <a:pt x="76810" y="81317"/>
                      <a:pt x="82646" y="76758"/>
                    </a:cubicBezTo>
                    <a:cubicBezTo>
                      <a:pt x="85108" y="74812"/>
                      <a:pt x="87388" y="72441"/>
                      <a:pt x="88695" y="69584"/>
                    </a:cubicBezTo>
                    <a:cubicBezTo>
                      <a:pt x="90458" y="65542"/>
                      <a:pt x="90154" y="60861"/>
                      <a:pt x="89121" y="56575"/>
                    </a:cubicBezTo>
                    <a:cubicBezTo>
                      <a:pt x="86172" y="44143"/>
                      <a:pt x="81643" y="32380"/>
                      <a:pt x="83315" y="19310"/>
                    </a:cubicBezTo>
                    <a:cubicBezTo>
                      <a:pt x="84045" y="13687"/>
                      <a:pt x="85777" y="6513"/>
                      <a:pt x="80853" y="2258"/>
                    </a:cubicBezTo>
                    <a:cubicBezTo>
                      <a:pt x="79070" y="661"/>
                      <a:pt x="77522" y="0"/>
                      <a:pt x="761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4"/>
              <p:cNvSpPr/>
              <p:nvPr/>
            </p:nvSpPr>
            <p:spPr>
              <a:xfrm rot="-4165559" flipH="1">
                <a:off x="7223754" y="3641067"/>
                <a:ext cx="2701540" cy="2524860"/>
              </a:xfrm>
              <a:custGeom>
                <a:avLst/>
                <a:gdLst/>
                <a:ahLst/>
                <a:cxnLst/>
                <a:rect l="l" t="t" r="r" b="b"/>
                <a:pathLst>
                  <a:path w="90459" h="84543" extrusionOk="0">
                    <a:moveTo>
                      <a:pt x="76164" y="0"/>
                    </a:moveTo>
                    <a:cubicBezTo>
                      <a:pt x="74627" y="0"/>
                      <a:pt x="73334" y="846"/>
                      <a:pt x="72221" y="2136"/>
                    </a:cubicBezTo>
                    <a:cubicBezTo>
                      <a:pt x="69485" y="5298"/>
                      <a:pt x="67783" y="11073"/>
                      <a:pt x="66020" y="13808"/>
                    </a:cubicBezTo>
                    <a:cubicBezTo>
                      <a:pt x="60397" y="22502"/>
                      <a:pt x="51035" y="23109"/>
                      <a:pt x="41825" y="25541"/>
                    </a:cubicBezTo>
                    <a:cubicBezTo>
                      <a:pt x="32980" y="27851"/>
                      <a:pt x="24226" y="30891"/>
                      <a:pt x="16597" y="36058"/>
                    </a:cubicBezTo>
                    <a:cubicBezTo>
                      <a:pt x="11672" y="39401"/>
                      <a:pt x="7235" y="43626"/>
                      <a:pt x="4408" y="48885"/>
                    </a:cubicBezTo>
                    <a:cubicBezTo>
                      <a:pt x="1" y="57183"/>
                      <a:pt x="122" y="70375"/>
                      <a:pt x="10183" y="74539"/>
                    </a:cubicBezTo>
                    <a:cubicBezTo>
                      <a:pt x="15958" y="76970"/>
                      <a:pt x="23892" y="77062"/>
                      <a:pt x="30092" y="78338"/>
                    </a:cubicBezTo>
                    <a:cubicBezTo>
                      <a:pt x="39581" y="80299"/>
                      <a:pt x="50239" y="84543"/>
                      <a:pt x="60129" y="84543"/>
                    </a:cubicBezTo>
                    <a:cubicBezTo>
                      <a:pt x="60820" y="84543"/>
                      <a:pt x="61507" y="84522"/>
                      <a:pt x="62190" y="84478"/>
                    </a:cubicBezTo>
                    <a:cubicBezTo>
                      <a:pt x="69576" y="83961"/>
                      <a:pt x="76810" y="81317"/>
                      <a:pt x="82646" y="76758"/>
                    </a:cubicBezTo>
                    <a:cubicBezTo>
                      <a:pt x="85108" y="74812"/>
                      <a:pt x="87388" y="72441"/>
                      <a:pt x="88695" y="69584"/>
                    </a:cubicBezTo>
                    <a:cubicBezTo>
                      <a:pt x="90458" y="65542"/>
                      <a:pt x="90154" y="60861"/>
                      <a:pt x="89121" y="56575"/>
                    </a:cubicBezTo>
                    <a:cubicBezTo>
                      <a:pt x="86172" y="44143"/>
                      <a:pt x="81643" y="32380"/>
                      <a:pt x="83315" y="19310"/>
                    </a:cubicBezTo>
                    <a:cubicBezTo>
                      <a:pt x="84045" y="13687"/>
                      <a:pt x="85777" y="6513"/>
                      <a:pt x="80853" y="2258"/>
                    </a:cubicBezTo>
                    <a:cubicBezTo>
                      <a:pt x="79070" y="661"/>
                      <a:pt x="77522" y="0"/>
                      <a:pt x="76164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4"/>
              <p:cNvSpPr/>
              <p:nvPr/>
            </p:nvSpPr>
            <p:spPr>
              <a:xfrm rot="6299765" flipH="1">
                <a:off x="-1181638" y="-828954"/>
                <a:ext cx="3444796" cy="3134507"/>
              </a:xfrm>
              <a:custGeom>
                <a:avLst/>
                <a:gdLst/>
                <a:ahLst/>
                <a:cxnLst/>
                <a:rect l="l" t="t" r="r" b="b"/>
                <a:pathLst>
                  <a:path w="117206" h="57254" extrusionOk="0">
                    <a:moveTo>
                      <a:pt x="93594" y="1"/>
                    </a:moveTo>
                    <a:cubicBezTo>
                      <a:pt x="87743" y="1"/>
                      <a:pt x="82942" y="4577"/>
                      <a:pt x="79850" y="10783"/>
                    </a:cubicBezTo>
                    <a:cubicBezTo>
                      <a:pt x="74037" y="22488"/>
                      <a:pt x="68178" y="29661"/>
                      <a:pt x="56052" y="29661"/>
                    </a:cubicBezTo>
                    <a:cubicBezTo>
                      <a:pt x="54418" y="29661"/>
                      <a:pt x="52669" y="29531"/>
                      <a:pt x="50791" y="29264"/>
                    </a:cubicBezTo>
                    <a:cubicBezTo>
                      <a:pt x="42220" y="28033"/>
                      <a:pt x="33028" y="24418"/>
                      <a:pt x="24136" y="24418"/>
                    </a:cubicBezTo>
                    <a:cubicBezTo>
                      <a:pt x="20731" y="24418"/>
                      <a:pt x="17370" y="24948"/>
                      <a:pt x="14104" y="26346"/>
                    </a:cubicBezTo>
                    <a:cubicBezTo>
                      <a:pt x="4559" y="30419"/>
                      <a:pt x="0" y="38291"/>
                      <a:pt x="5958" y="48109"/>
                    </a:cubicBezTo>
                    <a:cubicBezTo>
                      <a:pt x="8876" y="52972"/>
                      <a:pt x="14864" y="55890"/>
                      <a:pt x="20213" y="56954"/>
                    </a:cubicBezTo>
                    <a:cubicBezTo>
                      <a:pt x="21291" y="57162"/>
                      <a:pt x="22380" y="57254"/>
                      <a:pt x="23476" y="57254"/>
                    </a:cubicBezTo>
                    <a:cubicBezTo>
                      <a:pt x="26553" y="57254"/>
                      <a:pt x="29690" y="56528"/>
                      <a:pt x="32828" y="55586"/>
                    </a:cubicBezTo>
                    <a:cubicBezTo>
                      <a:pt x="38025" y="53975"/>
                      <a:pt x="43192" y="51726"/>
                      <a:pt x="48086" y="51118"/>
                    </a:cubicBezTo>
                    <a:cubicBezTo>
                      <a:pt x="51626" y="50689"/>
                      <a:pt x="55225" y="50547"/>
                      <a:pt x="58830" y="50547"/>
                    </a:cubicBezTo>
                    <a:cubicBezTo>
                      <a:pt x="65192" y="50547"/>
                      <a:pt x="71569" y="50991"/>
                      <a:pt x="77661" y="51088"/>
                    </a:cubicBezTo>
                    <a:cubicBezTo>
                      <a:pt x="77910" y="51091"/>
                      <a:pt x="78161" y="51093"/>
                      <a:pt x="78414" y="51093"/>
                    </a:cubicBezTo>
                    <a:cubicBezTo>
                      <a:pt x="88998" y="51093"/>
                      <a:pt x="102887" y="47951"/>
                      <a:pt x="109121" y="38808"/>
                    </a:cubicBezTo>
                    <a:cubicBezTo>
                      <a:pt x="117206" y="26984"/>
                      <a:pt x="113255" y="10114"/>
                      <a:pt x="101187" y="2455"/>
                    </a:cubicBezTo>
                    <a:cubicBezTo>
                      <a:pt x="98513" y="753"/>
                      <a:pt x="95967" y="1"/>
                      <a:pt x="93594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34"/>
            <p:cNvSpPr/>
            <p:nvPr/>
          </p:nvSpPr>
          <p:spPr>
            <a:xfrm rot="-9900235" flipH="1">
              <a:off x="6881253" y="-1020144"/>
              <a:ext cx="3444796" cy="3134544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 rot="-292" flipH="1">
              <a:off x="-919210" y="3201929"/>
              <a:ext cx="3444684" cy="3134513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noFill/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5"/>
          <p:cNvGrpSpPr/>
          <p:nvPr/>
        </p:nvGrpSpPr>
        <p:grpSpPr>
          <a:xfrm>
            <a:off x="-1418783" y="-1331013"/>
            <a:ext cx="11649901" cy="7942766"/>
            <a:chOff x="-1418783" y="-1331013"/>
            <a:chExt cx="11649901" cy="7942766"/>
          </a:xfrm>
        </p:grpSpPr>
        <p:sp>
          <p:nvSpPr>
            <p:cNvPr id="36" name="Google Shape;36;p5"/>
            <p:cNvSpPr/>
            <p:nvPr/>
          </p:nvSpPr>
          <p:spPr>
            <a:xfrm rot="6299765" flipH="1">
              <a:off x="-792575" y="-620291"/>
              <a:ext cx="3444796" cy="3134507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 rot="-4165559" flipH="1">
              <a:off x="7103133" y="3338113"/>
              <a:ext cx="2701540" cy="2524860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5"/>
            <p:cNvSpPr/>
            <p:nvPr/>
          </p:nvSpPr>
          <p:spPr>
            <a:xfrm rot="-4165559" flipH="1">
              <a:off x="7223754" y="3641067"/>
              <a:ext cx="2701540" cy="2524860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 rot="6299765" flipH="1">
              <a:off x="-1181638" y="-828954"/>
              <a:ext cx="3444796" cy="3134507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1360288" y="2571750"/>
            <a:ext cx="1633200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360288" y="3104400"/>
            <a:ext cx="1633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 idx="2"/>
          </p:nvPr>
        </p:nvSpPr>
        <p:spPr>
          <a:xfrm>
            <a:off x="6150613" y="2571750"/>
            <a:ext cx="1633200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6150613" y="3104400"/>
            <a:ext cx="1633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4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6"/>
          <p:cNvGrpSpPr/>
          <p:nvPr/>
        </p:nvGrpSpPr>
        <p:grpSpPr>
          <a:xfrm>
            <a:off x="-3025278" y="-1623675"/>
            <a:ext cx="13321010" cy="3663601"/>
            <a:chOff x="-3025278" y="-1623675"/>
            <a:chExt cx="13321010" cy="3663601"/>
          </a:xfrm>
        </p:grpSpPr>
        <p:sp>
          <p:nvSpPr>
            <p:cNvPr id="47" name="Google Shape;47;p6"/>
            <p:cNvSpPr/>
            <p:nvPr/>
          </p:nvSpPr>
          <p:spPr>
            <a:xfrm rot="4890339">
              <a:off x="7105703" y="-994924"/>
              <a:ext cx="2710241" cy="2823602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 rot="4890339">
              <a:off x="7344143" y="-1203899"/>
              <a:ext cx="2710241" cy="2823602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6"/>
            <p:cNvSpPr/>
            <p:nvPr/>
          </p:nvSpPr>
          <p:spPr>
            <a:xfrm rot="9292415">
              <a:off x="-1585780" y="-1292710"/>
              <a:ext cx="3702045" cy="3039770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 rot="9292415">
              <a:off x="-2079817" y="-1330810"/>
              <a:ext cx="3702045" cy="3039770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7"/>
          <p:cNvGrpSpPr/>
          <p:nvPr/>
        </p:nvGrpSpPr>
        <p:grpSpPr>
          <a:xfrm>
            <a:off x="-980652" y="-1131864"/>
            <a:ext cx="12307352" cy="8883449"/>
            <a:chOff x="-980652" y="-1131864"/>
            <a:chExt cx="12307352" cy="8883449"/>
          </a:xfrm>
        </p:grpSpPr>
        <p:sp>
          <p:nvSpPr>
            <p:cNvPr id="54" name="Google Shape;54;p7"/>
            <p:cNvSpPr/>
            <p:nvPr/>
          </p:nvSpPr>
          <p:spPr>
            <a:xfrm rot="6300057">
              <a:off x="7862973" y="-781505"/>
              <a:ext cx="2911955" cy="3033649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 rot="-1932358" flipH="1">
              <a:off x="-685528" y="3234686"/>
              <a:ext cx="3971637" cy="3055589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 rot="-1932358" flipH="1">
              <a:off x="-922342" y="3681584"/>
              <a:ext cx="3971637" cy="3055589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 rot="-3546271">
              <a:off x="7697915" y="2733414"/>
              <a:ext cx="2701577" cy="2524895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7"/>
            <p:cNvSpPr/>
            <p:nvPr/>
          </p:nvSpPr>
          <p:spPr>
            <a:xfrm rot="6300057">
              <a:off x="8028723" y="-849755"/>
              <a:ext cx="2911955" cy="3033649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742800" y="612750"/>
            <a:ext cx="3090900" cy="111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42800" y="1827575"/>
            <a:ext cx="3090900" cy="14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_1">
    <p:bg>
      <p:bgPr>
        <a:noFill/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3"/>
          <p:cNvGrpSpPr/>
          <p:nvPr/>
        </p:nvGrpSpPr>
        <p:grpSpPr>
          <a:xfrm>
            <a:off x="-1342585" y="-2256025"/>
            <a:ext cx="10697844" cy="7882175"/>
            <a:chOff x="-1342585" y="-2256025"/>
            <a:chExt cx="10697844" cy="7882175"/>
          </a:xfrm>
        </p:grpSpPr>
        <p:sp>
          <p:nvSpPr>
            <p:cNvPr id="100" name="Google Shape;100;p13"/>
            <p:cNvSpPr/>
            <p:nvPr/>
          </p:nvSpPr>
          <p:spPr>
            <a:xfrm rot="-5400000">
              <a:off x="3897984" y="-97476"/>
              <a:ext cx="1347310" cy="9134628"/>
            </a:xfrm>
            <a:custGeom>
              <a:avLst/>
              <a:gdLst/>
              <a:ahLst/>
              <a:cxnLst/>
              <a:rect l="l" t="t" r="r" b="b"/>
              <a:pathLst>
                <a:path w="70549" h="197207" extrusionOk="0">
                  <a:moveTo>
                    <a:pt x="0" y="0"/>
                  </a:moveTo>
                  <a:lnTo>
                    <a:pt x="0" y="197207"/>
                  </a:lnTo>
                  <a:lnTo>
                    <a:pt x="45776" y="197207"/>
                  </a:lnTo>
                  <a:lnTo>
                    <a:pt x="45776" y="197176"/>
                  </a:lnTo>
                  <a:cubicBezTo>
                    <a:pt x="47387" y="188422"/>
                    <a:pt x="47053" y="179000"/>
                    <a:pt x="45472" y="170246"/>
                  </a:cubicBezTo>
                  <a:cubicBezTo>
                    <a:pt x="43253" y="158027"/>
                    <a:pt x="37630" y="148604"/>
                    <a:pt x="30487" y="138787"/>
                  </a:cubicBezTo>
                  <a:cubicBezTo>
                    <a:pt x="25472" y="131826"/>
                    <a:pt x="20487" y="125412"/>
                    <a:pt x="18116" y="117084"/>
                  </a:cubicBezTo>
                  <a:cubicBezTo>
                    <a:pt x="12402" y="96901"/>
                    <a:pt x="32737" y="80792"/>
                    <a:pt x="45867" y="68451"/>
                  </a:cubicBezTo>
                  <a:cubicBezTo>
                    <a:pt x="53558" y="61217"/>
                    <a:pt x="63710" y="52737"/>
                    <a:pt x="67144" y="42402"/>
                  </a:cubicBezTo>
                  <a:cubicBezTo>
                    <a:pt x="70549" y="32280"/>
                    <a:pt x="66962" y="23192"/>
                    <a:pt x="60853" y="14955"/>
                  </a:cubicBezTo>
                  <a:cubicBezTo>
                    <a:pt x="56476" y="9058"/>
                    <a:pt x="51551" y="4073"/>
                    <a:pt x="46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 rot="-5400000">
              <a:off x="3965863" y="443917"/>
              <a:ext cx="1226575" cy="9137892"/>
            </a:xfrm>
            <a:custGeom>
              <a:avLst/>
              <a:gdLst/>
              <a:ahLst/>
              <a:cxnLst/>
              <a:rect l="l" t="t" r="r" b="b"/>
              <a:pathLst>
                <a:path w="64227" h="204290" fill="none" extrusionOk="0">
                  <a:moveTo>
                    <a:pt x="51065" y="204289"/>
                  </a:moveTo>
                  <a:cubicBezTo>
                    <a:pt x="46749" y="193925"/>
                    <a:pt x="39910" y="185566"/>
                    <a:pt x="32311" y="177207"/>
                  </a:cubicBezTo>
                  <a:cubicBezTo>
                    <a:pt x="27356" y="171888"/>
                    <a:pt x="22432" y="166569"/>
                    <a:pt x="17478" y="160885"/>
                  </a:cubicBezTo>
                  <a:cubicBezTo>
                    <a:pt x="13678" y="156325"/>
                    <a:pt x="10639" y="151371"/>
                    <a:pt x="8359" y="146052"/>
                  </a:cubicBezTo>
                  <a:cubicBezTo>
                    <a:pt x="0" y="125535"/>
                    <a:pt x="12553" y="106173"/>
                    <a:pt x="25472" y="90215"/>
                  </a:cubicBezTo>
                  <a:cubicBezTo>
                    <a:pt x="35715" y="77661"/>
                    <a:pt x="46353" y="67023"/>
                    <a:pt x="55472" y="53345"/>
                  </a:cubicBezTo>
                  <a:cubicBezTo>
                    <a:pt x="60427" y="45381"/>
                    <a:pt x="64226" y="37023"/>
                    <a:pt x="63466" y="27904"/>
                  </a:cubicBezTo>
                  <a:cubicBezTo>
                    <a:pt x="63071" y="22585"/>
                    <a:pt x="61946" y="17265"/>
                    <a:pt x="58907" y="12311"/>
                  </a:cubicBezTo>
                  <a:cubicBezTo>
                    <a:pt x="55867" y="7752"/>
                    <a:pt x="53588" y="3557"/>
                    <a:pt x="49484" y="1"/>
                  </a:cubicBezTo>
                </a:path>
              </a:pathLst>
            </a:custGeom>
            <a:noFill/>
            <a:ln w="28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7192350" y="-1458"/>
              <a:ext cx="1959597" cy="118407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7395662" y="-227377"/>
              <a:ext cx="1959597" cy="118407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 rot="1787365">
              <a:off x="-178977" y="-2091313"/>
              <a:ext cx="2054427" cy="5230455"/>
            </a:xfrm>
            <a:custGeom>
              <a:avLst/>
              <a:gdLst/>
              <a:ahLst/>
              <a:cxnLst/>
              <a:rect l="l" t="t" r="r" b="b"/>
              <a:pathLst>
                <a:path w="70549" h="197207" extrusionOk="0">
                  <a:moveTo>
                    <a:pt x="0" y="0"/>
                  </a:moveTo>
                  <a:lnTo>
                    <a:pt x="0" y="197207"/>
                  </a:lnTo>
                  <a:lnTo>
                    <a:pt x="45776" y="197207"/>
                  </a:lnTo>
                  <a:lnTo>
                    <a:pt x="45776" y="197176"/>
                  </a:lnTo>
                  <a:cubicBezTo>
                    <a:pt x="47387" y="188422"/>
                    <a:pt x="47053" y="179000"/>
                    <a:pt x="45472" y="170246"/>
                  </a:cubicBezTo>
                  <a:cubicBezTo>
                    <a:pt x="43253" y="158027"/>
                    <a:pt x="37630" y="148604"/>
                    <a:pt x="30487" y="138787"/>
                  </a:cubicBezTo>
                  <a:cubicBezTo>
                    <a:pt x="25472" y="131826"/>
                    <a:pt x="20487" y="125412"/>
                    <a:pt x="18116" y="117084"/>
                  </a:cubicBezTo>
                  <a:cubicBezTo>
                    <a:pt x="12402" y="96901"/>
                    <a:pt x="32737" y="80792"/>
                    <a:pt x="45867" y="68451"/>
                  </a:cubicBezTo>
                  <a:cubicBezTo>
                    <a:pt x="53558" y="61217"/>
                    <a:pt x="63710" y="52737"/>
                    <a:pt x="67144" y="42402"/>
                  </a:cubicBezTo>
                  <a:cubicBezTo>
                    <a:pt x="70549" y="32280"/>
                    <a:pt x="66962" y="23192"/>
                    <a:pt x="60853" y="14955"/>
                  </a:cubicBezTo>
                  <a:cubicBezTo>
                    <a:pt x="56476" y="9058"/>
                    <a:pt x="51551" y="4073"/>
                    <a:pt x="46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4629301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hasCustomPrompt="1"/>
          </p:nvPr>
        </p:nvSpPr>
        <p:spPr>
          <a:xfrm>
            <a:off x="1061388" y="1824950"/>
            <a:ext cx="1188600" cy="59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 hasCustomPrompt="1"/>
          </p:nvPr>
        </p:nvSpPr>
        <p:spPr>
          <a:xfrm>
            <a:off x="3008389" y="1824950"/>
            <a:ext cx="1188600" cy="59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3" hasCustomPrompt="1"/>
          </p:nvPr>
        </p:nvSpPr>
        <p:spPr>
          <a:xfrm>
            <a:off x="4955389" y="1824950"/>
            <a:ext cx="1188600" cy="59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4"/>
          </p:nvPr>
        </p:nvSpPr>
        <p:spPr>
          <a:xfrm>
            <a:off x="735302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2682301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7"/>
          </p:nvPr>
        </p:nvSpPr>
        <p:spPr>
          <a:xfrm>
            <a:off x="73455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462905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9"/>
          </p:nvPr>
        </p:nvSpPr>
        <p:spPr>
          <a:xfrm>
            <a:off x="268180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3"/>
          </p:nvPr>
        </p:nvSpPr>
        <p:spPr>
          <a:xfrm>
            <a:off x="6576300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14" hasCustomPrompt="1"/>
          </p:nvPr>
        </p:nvSpPr>
        <p:spPr>
          <a:xfrm>
            <a:off x="6902389" y="1824950"/>
            <a:ext cx="1188600" cy="59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657630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7_1_1">
    <p:bg>
      <p:bgPr>
        <a:noFill/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6"/>
          <p:cNvGrpSpPr/>
          <p:nvPr/>
        </p:nvGrpSpPr>
        <p:grpSpPr>
          <a:xfrm>
            <a:off x="-1842688" y="-441740"/>
            <a:ext cx="11436577" cy="7364638"/>
            <a:chOff x="-1842688" y="-441740"/>
            <a:chExt cx="11436577" cy="7364638"/>
          </a:xfrm>
        </p:grpSpPr>
        <p:sp>
          <p:nvSpPr>
            <p:cNvPr id="140" name="Google Shape;140;p16"/>
            <p:cNvSpPr/>
            <p:nvPr/>
          </p:nvSpPr>
          <p:spPr>
            <a:xfrm rot="1243896" flipH="1">
              <a:off x="-1447423" y="2698197"/>
              <a:ext cx="5831483" cy="3299407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 rot="10800000" flipH="1">
              <a:off x="5233200" y="3241077"/>
              <a:ext cx="3950825" cy="1960264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 rot="5400000">
              <a:off x="3675794" y="-3737080"/>
              <a:ext cx="1924400" cy="9320989"/>
            </a:xfrm>
            <a:custGeom>
              <a:avLst/>
              <a:gdLst/>
              <a:ahLst/>
              <a:cxnLst/>
              <a:rect l="l" t="t" r="r" b="b"/>
              <a:pathLst>
                <a:path w="70549" h="197207" extrusionOk="0">
                  <a:moveTo>
                    <a:pt x="0" y="0"/>
                  </a:moveTo>
                  <a:lnTo>
                    <a:pt x="0" y="197207"/>
                  </a:lnTo>
                  <a:lnTo>
                    <a:pt x="45776" y="197207"/>
                  </a:lnTo>
                  <a:lnTo>
                    <a:pt x="45776" y="197176"/>
                  </a:lnTo>
                  <a:cubicBezTo>
                    <a:pt x="47387" y="188422"/>
                    <a:pt x="47053" y="179000"/>
                    <a:pt x="45472" y="170246"/>
                  </a:cubicBezTo>
                  <a:cubicBezTo>
                    <a:pt x="43253" y="158027"/>
                    <a:pt x="37630" y="148604"/>
                    <a:pt x="30487" y="138787"/>
                  </a:cubicBezTo>
                  <a:cubicBezTo>
                    <a:pt x="25472" y="131826"/>
                    <a:pt x="20487" y="125412"/>
                    <a:pt x="18116" y="117084"/>
                  </a:cubicBezTo>
                  <a:cubicBezTo>
                    <a:pt x="12402" y="96901"/>
                    <a:pt x="32737" y="80792"/>
                    <a:pt x="45867" y="68451"/>
                  </a:cubicBezTo>
                  <a:cubicBezTo>
                    <a:pt x="53558" y="61217"/>
                    <a:pt x="63710" y="52737"/>
                    <a:pt x="67144" y="42402"/>
                  </a:cubicBezTo>
                  <a:cubicBezTo>
                    <a:pt x="70549" y="32280"/>
                    <a:pt x="66962" y="23192"/>
                    <a:pt x="60853" y="14955"/>
                  </a:cubicBezTo>
                  <a:cubicBezTo>
                    <a:pt x="56476" y="9058"/>
                    <a:pt x="51551" y="4073"/>
                    <a:pt x="46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 rot="5400000">
              <a:off x="3683730" y="-4393648"/>
              <a:ext cx="1751952" cy="9655767"/>
            </a:xfrm>
            <a:custGeom>
              <a:avLst/>
              <a:gdLst/>
              <a:ahLst/>
              <a:cxnLst/>
              <a:rect l="l" t="t" r="r" b="b"/>
              <a:pathLst>
                <a:path w="64227" h="204290" fill="none" extrusionOk="0">
                  <a:moveTo>
                    <a:pt x="51065" y="204289"/>
                  </a:moveTo>
                  <a:cubicBezTo>
                    <a:pt x="46749" y="193925"/>
                    <a:pt x="39910" y="185566"/>
                    <a:pt x="32311" y="177207"/>
                  </a:cubicBezTo>
                  <a:cubicBezTo>
                    <a:pt x="27356" y="171888"/>
                    <a:pt x="22432" y="166569"/>
                    <a:pt x="17478" y="160885"/>
                  </a:cubicBezTo>
                  <a:cubicBezTo>
                    <a:pt x="13678" y="156325"/>
                    <a:pt x="10639" y="151371"/>
                    <a:pt x="8359" y="146052"/>
                  </a:cubicBezTo>
                  <a:cubicBezTo>
                    <a:pt x="0" y="125535"/>
                    <a:pt x="12553" y="106173"/>
                    <a:pt x="25472" y="90215"/>
                  </a:cubicBezTo>
                  <a:cubicBezTo>
                    <a:pt x="35715" y="77661"/>
                    <a:pt x="46353" y="67023"/>
                    <a:pt x="55472" y="53345"/>
                  </a:cubicBezTo>
                  <a:cubicBezTo>
                    <a:pt x="60427" y="45381"/>
                    <a:pt x="64226" y="37023"/>
                    <a:pt x="63466" y="27904"/>
                  </a:cubicBezTo>
                  <a:cubicBezTo>
                    <a:pt x="63071" y="22585"/>
                    <a:pt x="61946" y="17265"/>
                    <a:pt x="58907" y="12311"/>
                  </a:cubicBezTo>
                  <a:cubicBezTo>
                    <a:pt x="55867" y="7752"/>
                    <a:pt x="53588" y="3557"/>
                    <a:pt x="49484" y="1"/>
                  </a:cubicBezTo>
                </a:path>
              </a:pathLst>
            </a:custGeom>
            <a:noFill/>
            <a:ln w="28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 rot="10800000" flipH="1">
              <a:off x="5643065" y="3615062"/>
              <a:ext cx="3950825" cy="1960264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2425750" y="2388250"/>
            <a:ext cx="4292400" cy="89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subTitle" idx="1"/>
          </p:nvPr>
        </p:nvSpPr>
        <p:spPr>
          <a:xfrm>
            <a:off x="3196075" y="3203913"/>
            <a:ext cx="2751900" cy="5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title" idx="2" hasCustomPrompt="1"/>
          </p:nvPr>
        </p:nvSpPr>
        <p:spPr>
          <a:xfrm>
            <a:off x="3547150" y="1377088"/>
            <a:ext cx="2049900" cy="102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5">
    <p:bg>
      <p:bgPr>
        <a:noFill/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8"/>
          <p:cNvGrpSpPr/>
          <p:nvPr/>
        </p:nvGrpSpPr>
        <p:grpSpPr>
          <a:xfrm>
            <a:off x="-1402920" y="-1901167"/>
            <a:ext cx="11559729" cy="4445217"/>
            <a:chOff x="-1402920" y="-1901167"/>
            <a:chExt cx="11559729" cy="4445217"/>
          </a:xfrm>
        </p:grpSpPr>
        <p:sp>
          <p:nvSpPr>
            <p:cNvPr id="160" name="Google Shape;160;p18"/>
            <p:cNvSpPr/>
            <p:nvPr/>
          </p:nvSpPr>
          <p:spPr>
            <a:xfrm rot="1290563">
              <a:off x="-918035" y="-1191601"/>
              <a:ext cx="2710104" cy="2823944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8"/>
            <p:cNvSpPr/>
            <p:nvPr/>
          </p:nvSpPr>
          <p:spPr>
            <a:xfrm rot="1290563">
              <a:off x="-979793" y="-1502583"/>
              <a:ext cx="2710104" cy="2823944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8"/>
            <p:cNvSpPr/>
            <p:nvPr/>
          </p:nvSpPr>
          <p:spPr>
            <a:xfrm rot="-6806670">
              <a:off x="7048257" y="-301238"/>
              <a:ext cx="3119716" cy="2023271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2" r:id="rId8"/>
    <p:sldLayoutId id="2147483664" r:id="rId9"/>
    <p:sldLayoutId id="2147483665" r:id="rId10"/>
    <p:sldLayoutId id="2147483670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g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7"/>
          <p:cNvSpPr txBox="1">
            <a:spLocks noGrp="1"/>
          </p:cNvSpPr>
          <p:nvPr>
            <p:ph type="subTitle" idx="1"/>
          </p:nvPr>
        </p:nvSpPr>
        <p:spPr>
          <a:xfrm>
            <a:off x="3061824" y="4509325"/>
            <a:ext cx="3148145" cy="408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/>
                </a:solidFill>
              </a:rPr>
              <a:t>Done by: </a:t>
            </a:r>
            <a:r>
              <a:rPr lang="en" sz="1800" b="1" dirty="0">
                <a:solidFill>
                  <a:srgbClr val="7777F5"/>
                </a:solidFill>
                <a:latin typeface="Handlee" panose="02000000000000000000" pitchFamily="2" charset="0"/>
              </a:rPr>
              <a:t>Entisar Al-Obaidallah</a:t>
            </a:r>
            <a:endParaRPr b="1" dirty="0">
              <a:solidFill>
                <a:srgbClr val="7777F5"/>
              </a:solidFill>
              <a:latin typeface="Handlee" panose="02000000000000000000" pitchFamily="2" charset="0"/>
            </a:endParaRPr>
          </a:p>
        </p:txBody>
      </p:sp>
      <p:sp>
        <p:nvSpPr>
          <p:cNvPr id="344" name="Google Shape;344;p37"/>
          <p:cNvSpPr txBox="1">
            <a:spLocks noGrp="1"/>
          </p:cNvSpPr>
          <p:nvPr>
            <p:ph type="ctrTitle"/>
          </p:nvPr>
        </p:nvSpPr>
        <p:spPr>
          <a:xfrm>
            <a:off x="1598212" y="1238991"/>
            <a:ext cx="5412875" cy="1767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Unit 1</a:t>
            </a:r>
            <a:br>
              <a:rPr lang="en" sz="7200" dirty="0"/>
            </a:br>
            <a:r>
              <a:rPr lang="en" sz="7200" dirty="0"/>
              <a:t> </a:t>
            </a:r>
            <a:r>
              <a:rPr lang="en" sz="7200" dirty="0">
                <a:solidFill>
                  <a:schemeClr val="accent3">
                    <a:lumMod val="50000"/>
                  </a:schemeClr>
                </a:solidFill>
              </a:rPr>
              <a:t>Laugh Out Loud</a:t>
            </a:r>
            <a:br>
              <a:rPr lang="en" sz="7200" dirty="0"/>
            </a:br>
            <a:r>
              <a:rPr lang="en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endParaRPr sz="7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5" name="Google Shape;345;p37"/>
          <p:cNvGrpSpPr/>
          <p:nvPr/>
        </p:nvGrpSpPr>
        <p:grpSpPr>
          <a:xfrm>
            <a:off x="2421900" y="295113"/>
            <a:ext cx="983325" cy="872025"/>
            <a:chOff x="2421900" y="251188"/>
            <a:chExt cx="983325" cy="872025"/>
          </a:xfrm>
        </p:grpSpPr>
        <p:sp>
          <p:nvSpPr>
            <p:cNvPr id="346" name="Google Shape;346;p37"/>
            <p:cNvSpPr/>
            <p:nvPr/>
          </p:nvSpPr>
          <p:spPr>
            <a:xfrm>
              <a:off x="2421900" y="251188"/>
              <a:ext cx="983325" cy="872025"/>
            </a:xfrm>
            <a:custGeom>
              <a:avLst/>
              <a:gdLst/>
              <a:ahLst/>
              <a:cxnLst/>
              <a:rect l="l" t="t" r="r" b="b"/>
              <a:pathLst>
                <a:path w="39333" h="34881" extrusionOk="0">
                  <a:moveTo>
                    <a:pt x="19668" y="1"/>
                  </a:moveTo>
                  <a:cubicBezTo>
                    <a:pt x="14488" y="1"/>
                    <a:pt x="9365" y="2302"/>
                    <a:pt x="5928" y="6708"/>
                  </a:cubicBezTo>
                  <a:cubicBezTo>
                    <a:pt x="1" y="14307"/>
                    <a:pt x="1338" y="25280"/>
                    <a:pt x="8937" y="31207"/>
                  </a:cubicBezTo>
                  <a:cubicBezTo>
                    <a:pt x="12124" y="33680"/>
                    <a:pt x="15899" y="34881"/>
                    <a:pt x="19646" y="34881"/>
                  </a:cubicBezTo>
                  <a:cubicBezTo>
                    <a:pt x="24832" y="34881"/>
                    <a:pt x="29964" y="32579"/>
                    <a:pt x="33406" y="28167"/>
                  </a:cubicBezTo>
                  <a:cubicBezTo>
                    <a:pt x="39333" y="20568"/>
                    <a:pt x="37996" y="9626"/>
                    <a:pt x="30397" y="3699"/>
                  </a:cubicBezTo>
                  <a:cubicBezTo>
                    <a:pt x="27204" y="1209"/>
                    <a:pt x="23421" y="1"/>
                    <a:pt x="19668" y="1"/>
                  </a:cubicBez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2753225" y="4517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4" y="0"/>
                  </a:moveTo>
                  <a:cubicBezTo>
                    <a:pt x="622" y="0"/>
                    <a:pt x="570" y="7"/>
                    <a:pt x="517" y="21"/>
                  </a:cubicBezTo>
                  <a:cubicBezTo>
                    <a:pt x="183" y="113"/>
                    <a:pt x="0" y="447"/>
                    <a:pt x="61" y="781"/>
                  </a:cubicBezTo>
                  <a:cubicBezTo>
                    <a:pt x="137" y="1084"/>
                    <a:pt x="379" y="1261"/>
                    <a:pt x="650" y="1261"/>
                  </a:cubicBezTo>
                  <a:cubicBezTo>
                    <a:pt x="706" y="1261"/>
                    <a:pt x="764" y="1253"/>
                    <a:pt x="821" y="1237"/>
                  </a:cubicBezTo>
                  <a:cubicBezTo>
                    <a:pt x="1156" y="1177"/>
                    <a:pt x="1368" y="842"/>
                    <a:pt x="1277" y="477"/>
                  </a:cubicBezTo>
                  <a:cubicBezTo>
                    <a:pt x="1200" y="196"/>
                    <a:pt x="951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2940925" y="4061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6" y="1"/>
                  </a:moveTo>
                  <a:cubicBezTo>
                    <a:pt x="623" y="1"/>
                    <a:pt x="570" y="7"/>
                    <a:pt x="517" y="22"/>
                  </a:cubicBezTo>
                  <a:cubicBezTo>
                    <a:pt x="183" y="113"/>
                    <a:pt x="0" y="447"/>
                    <a:pt x="91" y="782"/>
                  </a:cubicBezTo>
                  <a:cubicBezTo>
                    <a:pt x="142" y="1084"/>
                    <a:pt x="380" y="1261"/>
                    <a:pt x="667" y="1261"/>
                  </a:cubicBezTo>
                  <a:cubicBezTo>
                    <a:pt x="727" y="1261"/>
                    <a:pt x="789" y="1253"/>
                    <a:pt x="851" y="1238"/>
                  </a:cubicBezTo>
                  <a:cubicBezTo>
                    <a:pt x="1186" y="1177"/>
                    <a:pt x="1368" y="812"/>
                    <a:pt x="1277" y="478"/>
                  </a:cubicBezTo>
                  <a:cubicBezTo>
                    <a:pt x="1226" y="196"/>
                    <a:pt x="959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2776775" y="491838"/>
              <a:ext cx="221925" cy="130875"/>
            </a:xfrm>
            <a:custGeom>
              <a:avLst/>
              <a:gdLst/>
              <a:ahLst/>
              <a:cxnLst/>
              <a:rect l="l" t="t" r="r" b="b"/>
              <a:pathLst>
                <a:path w="8877" h="5235" extrusionOk="0">
                  <a:moveTo>
                    <a:pt x="8329" y="0"/>
                  </a:moveTo>
                  <a:lnTo>
                    <a:pt x="7508" y="182"/>
                  </a:lnTo>
                  <a:cubicBezTo>
                    <a:pt x="7964" y="2006"/>
                    <a:pt x="6840" y="3860"/>
                    <a:pt x="4986" y="4316"/>
                  </a:cubicBezTo>
                  <a:cubicBezTo>
                    <a:pt x="4703" y="4385"/>
                    <a:pt x="4421" y="4417"/>
                    <a:pt x="4144" y="4417"/>
                  </a:cubicBezTo>
                  <a:cubicBezTo>
                    <a:pt x="2576" y="4417"/>
                    <a:pt x="1179" y="3365"/>
                    <a:pt x="791" y="1763"/>
                  </a:cubicBezTo>
                  <a:lnTo>
                    <a:pt x="1" y="1976"/>
                  </a:lnTo>
                  <a:cubicBezTo>
                    <a:pt x="491" y="3912"/>
                    <a:pt x="2232" y="5235"/>
                    <a:pt x="4143" y="5235"/>
                  </a:cubicBezTo>
                  <a:cubicBezTo>
                    <a:pt x="4481" y="5235"/>
                    <a:pt x="4825" y="5193"/>
                    <a:pt x="5168" y="5107"/>
                  </a:cubicBezTo>
                  <a:cubicBezTo>
                    <a:pt x="7448" y="4559"/>
                    <a:pt x="8876" y="2219"/>
                    <a:pt x="8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37"/>
          <p:cNvGrpSpPr/>
          <p:nvPr/>
        </p:nvGrpSpPr>
        <p:grpSpPr>
          <a:xfrm>
            <a:off x="7477858" y="2134429"/>
            <a:ext cx="1015628" cy="894835"/>
            <a:chOff x="5744150" y="1659688"/>
            <a:chExt cx="1194575" cy="1052500"/>
          </a:xfrm>
        </p:grpSpPr>
        <p:sp>
          <p:nvSpPr>
            <p:cNvPr id="351" name="Google Shape;351;p37"/>
            <p:cNvSpPr/>
            <p:nvPr/>
          </p:nvSpPr>
          <p:spPr>
            <a:xfrm>
              <a:off x="5744150" y="1659688"/>
              <a:ext cx="1194575" cy="1052500"/>
            </a:xfrm>
            <a:custGeom>
              <a:avLst/>
              <a:gdLst/>
              <a:ahLst/>
              <a:cxnLst/>
              <a:rect l="l" t="t" r="r" b="b"/>
              <a:pathLst>
                <a:path w="47783" h="42100" extrusionOk="0">
                  <a:moveTo>
                    <a:pt x="23896" y="0"/>
                  </a:moveTo>
                  <a:cubicBezTo>
                    <a:pt x="21207" y="0"/>
                    <a:pt x="18474" y="520"/>
                    <a:pt x="15837" y="1618"/>
                  </a:cubicBezTo>
                  <a:cubicBezTo>
                    <a:pt x="5107" y="6056"/>
                    <a:pt x="1" y="18366"/>
                    <a:pt x="4439" y="29096"/>
                  </a:cubicBezTo>
                  <a:cubicBezTo>
                    <a:pt x="7811" y="37216"/>
                    <a:pt x="15649" y="42099"/>
                    <a:pt x="23903" y="42099"/>
                  </a:cubicBezTo>
                  <a:cubicBezTo>
                    <a:pt x="26587" y="42099"/>
                    <a:pt x="29314" y="41583"/>
                    <a:pt x="31947" y="40494"/>
                  </a:cubicBezTo>
                  <a:cubicBezTo>
                    <a:pt x="42707" y="36057"/>
                    <a:pt x="47783" y="23716"/>
                    <a:pt x="43345" y="12986"/>
                  </a:cubicBezTo>
                  <a:cubicBezTo>
                    <a:pt x="39975" y="4894"/>
                    <a:pt x="32145" y="0"/>
                    <a:pt x="23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6057225" y="2002388"/>
              <a:ext cx="56275" cy="49275"/>
            </a:xfrm>
            <a:custGeom>
              <a:avLst/>
              <a:gdLst/>
              <a:ahLst/>
              <a:cxnLst/>
              <a:rect l="l" t="t" r="r" b="b"/>
              <a:pathLst>
                <a:path w="2251" h="1971" extrusionOk="0">
                  <a:moveTo>
                    <a:pt x="1133" y="0"/>
                  </a:moveTo>
                  <a:cubicBezTo>
                    <a:pt x="998" y="0"/>
                    <a:pt x="861" y="30"/>
                    <a:pt x="730" y="96"/>
                  </a:cubicBezTo>
                  <a:cubicBezTo>
                    <a:pt x="244" y="308"/>
                    <a:pt x="1" y="886"/>
                    <a:pt x="244" y="1372"/>
                  </a:cubicBezTo>
                  <a:cubicBezTo>
                    <a:pt x="402" y="1755"/>
                    <a:pt x="759" y="1971"/>
                    <a:pt x="1132" y="1971"/>
                  </a:cubicBezTo>
                  <a:cubicBezTo>
                    <a:pt x="1262" y="1971"/>
                    <a:pt x="1395" y="1944"/>
                    <a:pt x="1521" y="1889"/>
                  </a:cubicBezTo>
                  <a:cubicBezTo>
                    <a:pt x="2038" y="1646"/>
                    <a:pt x="2250" y="1068"/>
                    <a:pt x="2038" y="582"/>
                  </a:cubicBezTo>
                  <a:cubicBezTo>
                    <a:pt x="1859" y="226"/>
                    <a:pt x="1502" y="0"/>
                    <a:pt x="11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6323200" y="1880363"/>
              <a:ext cx="56250" cy="48550"/>
            </a:xfrm>
            <a:custGeom>
              <a:avLst/>
              <a:gdLst/>
              <a:ahLst/>
              <a:cxnLst/>
              <a:rect l="l" t="t" r="r" b="b"/>
              <a:pathLst>
                <a:path w="2250" h="1942" extrusionOk="0">
                  <a:moveTo>
                    <a:pt x="1124" y="1"/>
                  </a:moveTo>
                  <a:cubicBezTo>
                    <a:pt x="991" y="1"/>
                    <a:pt x="858" y="27"/>
                    <a:pt x="730" y="83"/>
                  </a:cubicBezTo>
                  <a:cubicBezTo>
                    <a:pt x="244" y="296"/>
                    <a:pt x="0" y="873"/>
                    <a:pt x="244" y="1360"/>
                  </a:cubicBezTo>
                  <a:cubicBezTo>
                    <a:pt x="399" y="1716"/>
                    <a:pt x="751" y="1941"/>
                    <a:pt x="1118" y="1941"/>
                  </a:cubicBezTo>
                  <a:cubicBezTo>
                    <a:pt x="1253" y="1941"/>
                    <a:pt x="1390" y="1911"/>
                    <a:pt x="1520" y="1846"/>
                  </a:cubicBezTo>
                  <a:cubicBezTo>
                    <a:pt x="2037" y="1633"/>
                    <a:pt x="2250" y="1056"/>
                    <a:pt x="2037" y="569"/>
                  </a:cubicBezTo>
                  <a:cubicBezTo>
                    <a:pt x="1858" y="211"/>
                    <a:pt x="1496" y="1"/>
                    <a:pt x="112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6117275" y="1997938"/>
              <a:ext cx="331325" cy="230575"/>
            </a:xfrm>
            <a:custGeom>
              <a:avLst/>
              <a:gdLst/>
              <a:ahLst/>
              <a:cxnLst/>
              <a:rect l="l" t="t" r="r" b="b"/>
              <a:pathLst>
                <a:path w="13253" h="9223" extrusionOk="0">
                  <a:moveTo>
                    <a:pt x="11733" y="0"/>
                  </a:moveTo>
                  <a:lnTo>
                    <a:pt x="10608" y="547"/>
                  </a:lnTo>
                  <a:cubicBezTo>
                    <a:pt x="11824" y="3161"/>
                    <a:pt x="10669" y="6231"/>
                    <a:pt x="8055" y="7447"/>
                  </a:cubicBezTo>
                  <a:cubicBezTo>
                    <a:pt x="7342" y="7779"/>
                    <a:pt x="6595" y="7936"/>
                    <a:pt x="5861" y="7936"/>
                  </a:cubicBezTo>
                  <a:cubicBezTo>
                    <a:pt x="3904" y="7936"/>
                    <a:pt x="2039" y="6817"/>
                    <a:pt x="1155" y="4894"/>
                  </a:cubicBezTo>
                  <a:lnTo>
                    <a:pt x="0" y="5441"/>
                  </a:lnTo>
                  <a:cubicBezTo>
                    <a:pt x="1089" y="7819"/>
                    <a:pt x="3446" y="9222"/>
                    <a:pt x="5906" y="9222"/>
                  </a:cubicBezTo>
                  <a:cubicBezTo>
                    <a:pt x="6810" y="9222"/>
                    <a:pt x="7728" y="9033"/>
                    <a:pt x="8602" y="8632"/>
                  </a:cubicBezTo>
                  <a:cubicBezTo>
                    <a:pt x="11855" y="7143"/>
                    <a:pt x="13253" y="3283"/>
                    <a:pt x="117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37"/>
          <p:cNvGrpSpPr/>
          <p:nvPr/>
        </p:nvGrpSpPr>
        <p:grpSpPr>
          <a:xfrm rot="-7200012">
            <a:off x="1551870" y="3709792"/>
            <a:ext cx="1080256" cy="981875"/>
            <a:chOff x="1960650" y="3804913"/>
            <a:chExt cx="1459025" cy="1326150"/>
          </a:xfrm>
        </p:grpSpPr>
        <p:sp>
          <p:nvSpPr>
            <p:cNvPr id="356" name="Google Shape;356;p37"/>
            <p:cNvSpPr/>
            <p:nvPr/>
          </p:nvSpPr>
          <p:spPr>
            <a:xfrm>
              <a:off x="1960650" y="3804913"/>
              <a:ext cx="1459025" cy="1326150"/>
            </a:xfrm>
            <a:custGeom>
              <a:avLst/>
              <a:gdLst/>
              <a:ahLst/>
              <a:cxnLst/>
              <a:rect l="l" t="t" r="r" b="b"/>
              <a:pathLst>
                <a:path w="58361" h="53046" extrusionOk="0">
                  <a:moveTo>
                    <a:pt x="29145" y="0"/>
                  </a:moveTo>
                  <a:cubicBezTo>
                    <a:pt x="17147" y="0"/>
                    <a:pt x="6285" y="8211"/>
                    <a:pt x="3375" y="20397"/>
                  </a:cubicBezTo>
                  <a:cubicBezTo>
                    <a:pt x="1" y="34622"/>
                    <a:pt x="8785" y="48939"/>
                    <a:pt x="23041" y="52313"/>
                  </a:cubicBezTo>
                  <a:cubicBezTo>
                    <a:pt x="25115" y="52808"/>
                    <a:pt x="27189" y="53045"/>
                    <a:pt x="29231" y="53045"/>
                  </a:cubicBezTo>
                  <a:cubicBezTo>
                    <a:pt x="41223" y="53045"/>
                    <a:pt x="52078" y="44859"/>
                    <a:pt x="54987" y="32677"/>
                  </a:cubicBezTo>
                  <a:cubicBezTo>
                    <a:pt x="58361" y="18421"/>
                    <a:pt x="49576" y="4136"/>
                    <a:pt x="35321" y="731"/>
                  </a:cubicBezTo>
                  <a:cubicBezTo>
                    <a:pt x="33251" y="237"/>
                    <a:pt x="31182" y="0"/>
                    <a:pt x="29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2829225" y="4251763"/>
              <a:ext cx="63075" cy="56725"/>
            </a:xfrm>
            <a:custGeom>
              <a:avLst/>
              <a:gdLst/>
              <a:ahLst/>
              <a:cxnLst/>
              <a:rect l="l" t="t" r="r" b="b"/>
              <a:pathLst>
                <a:path w="2523" h="2269" extrusionOk="0">
                  <a:moveTo>
                    <a:pt x="1298" y="0"/>
                  </a:moveTo>
                  <a:cubicBezTo>
                    <a:pt x="1181" y="0"/>
                    <a:pt x="1061" y="20"/>
                    <a:pt x="942" y="61"/>
                  </a:cubicBezTo>
                  <a:cubicBezTo>
                    <a:pt x="334" y="213"/>
                    <a:pt x="0" y="851"/>
                    <a:pt x="182" y="1459"/>
                  </a:cubicBezTo>
                  <a:cubicBezTo>
                    <a:pt x="306" y="1955"/>
                    <a:pt x="754" y="2269"/>
                    <a:pt x="1244" y="2269"/>
                  </a:cubicBezTo>
                  <a:cubicBezTo>
                    <a:pt x="1355" y="2269"/>
                    <a:pt x="1468" y="2253"/>
                    <a:pt x="1581" y="2219"/>
                  </a:cubicBezTo>
                  <a:cubicBezTo>
                    <a:pt x="2189" y="2037"/>
                    <a:pt x="2523" y="1368"/>
                    <a:pt x="2341" y="821"/>
                  </a:cubicBezTo>
                  <a:cubicBezTo>
                    <a:pt x="2218" y="332"/>
                    <a:pt x="1781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2928750" y="4579538"/>
              <a:ext cx="63100" cy="56475"/>
            </a:xfrm>
            <a:custGeom>
              <a:avLst/>
              <a:gdLst/>
              <a:ahLst/>
              <a:cxnLst/>
              <a:rect l="l" t="t" r="r" b="b"/>
              <a:pathLst>
                <a:path w="2524" h="2259" extrusionOk="0">
                  <a:moveTo>
                    <a:pt x="1279" y="1"/>
                  </a:moveTo>
                  <a:cubicBezTo>
                    <a:pt x="1168" y="1"/>
                    <a:pt x="1055" y="17"/>
                    <a:pt x="943" y="51"/>
                  </a:cubicBezTo>
                  <a:cubicBezTo>
                    <a:pt x="335" y="203"/>
                    <a:pt x="1" y="841"/>
                    <a:pt x="183" y="1449"/>
                  </a:cubicBezTo>
                  <a:cubicBezTo>
                    <a:pt x="307" y="1945"/>
                    <a:pt x="755" y="2258"/>
                    <a:pt x="1245" y="2258"/>
                  </a:cubicBezTo>
                  <a:cubicBezTo>
                    <a:pt x="1356" y="2258"/>
                    <a:pt x="1469" y="2242"/>
                    <a:pt x="1581" y="2209"/>
                  </a:cubicBezTo>
                  <a:cubicBezTo>
                    <a:pt x="2189" y="2026"/>
                    <a:pt x="2524" y="1388"/>
                    <a:pt x="2341" y="811"/>
                  </a:cubicBezTo>
                  <a:cubicBezTo>
                    <a:pt x="2217" y="315"/>
                    <a:pt x="1770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2574650" y="4299638"/>
              <a:ext cx="266750" cy="370675"/>
            </a:xfrm>
            <a:custGeom>
              <a:avLst/>
              <a:gdLst/>
              <a:ahLst/>
              <a:cxnLst/>
              <a:rect l="l" t="t" r="r" b="b"/>
              <a:pathLst>
                <a:path w="10670" h="14827" extrusionOk="0">
                  <a:moveTo>
                    <a:pt x="6262" y="0"/>
                  </a:moveTo>
                  <a:cubicBezTo>
                    <a:pt x="2280" y="1216"/>
                    <a:pt x="0" y="5471"/>
                    <a:pt x="1216" y="9453"/>
                  </a:cubicBezTo>
                  <a:cubicBezTo>
                    <a:pt x="2210" y="12709"/>
                    <a:pt x="5236" y="14826"/>
                    <a:pt x="8483" y="14826"/>
                  </a:cubicBezTo>
                  <a:cubicBezTo>
                    <a:pt x="9207" y="14826"/>
                    <a:pt x="9943" y="14721"/>
                    <a:pt x="10669" y="14499"/>
                  </a:cubicBezTo>
                  <a:lnTo>
                    <a:pt x="10244" y="13101"/>
                  </a:lnTo>
                  <a:cubicBezTo>
                    <a:pt x="9645" y="13287"/>
                    <a:pt x="9038" y="13376"/>
                    <a:pt x="8441" y="13376"/>
                  </a:cubicBezTo>
                  <a:cubicBezTo>
                    <a:pt x="5830" y="13376"/>
                    <a:pt x="3406" y="11675"/>
                    <a:pt x="2615" y="9028"/>
                  </a:cubicBezTo>
                  <a:cubicBezTo>
                    <a:pt x="1611" y="5806"/>
                    <a:pt x="3435" y="2402"/>
                    <a:pt x="6688" y="1398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32004D9-78D9-48E2-A605-8269800A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991" y="2995436"/>
            <a:ext cx="1559859" cy="2279034"/>
          </a:xfrm>
          <a:prstGeom prst="rect">
            <a:avLst/>
          </a:prstGeom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1726FDF8-D38A-491A-90BD-6482B50D2B9A}"/>
              </a:ext>
            </a:extLst>
          </p:cNvPr>
          <p:cNvSpPr/>
          <p:nvPr/>
        </p:nvSpPr>
        <p:spPr>
          <a:xfrm>
            <a:off x="4286890" y="1852788"/>
            <a:ext cx="4162050" cy="968188"/>
          </a:xfrm>
          <a:prstGeom prst="cloudCallout">
            <a:avLst>
              <a:gd name="adj1" fmla="val 25448"/>
              <a:gd name="adj2" fmla="val 7495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Have you ever heard of a </a:t>
            </a:r>
            <a:r>
              <a:rPr lang="en-US" sz="1600" b="1" dirty="0"/>
              <a:t>laughter club? </a:t>
            </a:r>
            <a:r>
              <a:rPr lang="en-US" dirty="0"/>
              <a:t>What does it mean?</a:t>
            </a:r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BF558CC-D10D-48DC-960B-B728B92CC7B7}"/>
              </a:ext>
            </a:extLst>
          </p:cNvPr>
          <p:cNvSpPr txBox="1"/>
          <p:nvPr/>
        </p:nvSpPr>
        <p:spPr>
          <a:xfrm>
            <a:off x="4370245" y="708817"/>
            <a:ext cx="437605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Laughter club means: </a:t>
            </a:r>
            <a:r>
              <a:rPr lang="en-US" sz="1600" dirty="0"/>
              <a:t>a group of people who meet regularly to take part in communal laughing for therapeutic effect</a:t>
            </a:r>
            <a:endParaRPr lang="ar-SA" sz="16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1E947AD-5DD6-479E-B278-52A4D1DDA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77" y="445272"/>
            <a:ext cx="3611496" cy="2250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82038A80-AFE5-415C-9B00-091B40A449A9}"/>
              </a:ext>
            </a:extLst>
          </p:cNvPr>
          <p:cNvSpPr/>
          <p:nvPr/>
        </p:nvSpPr>
        <p:spPr>
          <a:xfrm>
            <a:off x="2308283" y="4232262"/>
            <a:ext cx="3930248" cy="755477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do you think that people do there?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9FFBC81-EF5F-4155-A701-17249857FE89}"/>
              </a:ext>
            </a:extLst>
          </p:cNvPr>
          <p:cNvSpPr txBox="1"/>
          <p:nvPr/>
        </p:nvSpPr>
        <p:spPr>
          <a:xfrm>
            <a:off x="218659" y="3109361"/>
            <a:ext cx="653199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They begin with simple breathing techniques, clapping, and chanting to help people relax. For example, they may begin the class by clapping rhythmically 1-2, 1-2-3 while chanting “</a:t>
            </a:r>
            <a:r>
              <a:rPr lang="en-US" sz="1600" b="1" dirty="0"/>
              <a:t>ho-ho, ha-ha-ha.”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66"/>
          <p:cNvGrpSpPr/>
          <p:nvPr/>
        </p:nvGrpSpPr>
        <p:grpSpPr>
          <a:xfrm>
            <a:off x="2558783" y="1264872"/>
            <a:ext cx="4725681" cy="2799982"/>
            <a:chOff x="4644625" y="1198925"/>
            <a:chExt cx="3711857" cy="2860364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082" name="Google Shape;2082;p66"/>
            <p:cNvSpPr/>
            <p:nvPr/>
          </p:nvSpPr>
          <p:spPr>
            <a:xfrm>
              <a:off x="4644625" y="1198925"/>
              <a:ext cx="3711857" cy="2860364"/>
            </a:xfrm>
            <a:custGeom>
              <a:avLst/>
              <a:gdLst/>
              <a:ahLst/>
              <a:cxnLst/>
              <a:rect l="l" t="t" r="r" b="b"/>
              <a:pathLst>
                <a:path w="49255" h="37956" extrusionOk="0">
                  <a:moveTo>
                    <a:pt x="45070" y="3913"/>
                  </a:moveTo>
                  <a:lnTo>
                    <a:pt x="45070" y="34189"/>
                  </a:lnTo>
                  <a:lnTo>
                    <a:pt x="4310" y="34189"/>
                  </a:lnTo>
                  <a:lnTo>
                    <a:pt x="4310" y="3913"/>
                  </a:lnTo>
                  <a:close/>
                  <a:moveTo>
                    <a:pt x="1988" y="0"/>
                  </a:moveTo>
                  <a:cubicBezTo>
                    <a:pt x="879" y="0"/>
                    <a:pt x="0" y="879"/>
                    <a:pt x="0" y="1988"/>
                  </a:cubicBezTo>
                  <a:lnTo>
                    <a:pt x="0" y="35968"/>
                  </a:lnTo>
                  <a:cubicBezTo>
                    <a:pt x="0" y="37056"/>
                    <a:pt x="879" y="37956"/>
                    <a:pt x="1988" y="37956"/>
                  </a:cubicBezTo>
                  <a:lnTo>
                    <a:pt x="47266" y="37956"/>
                  </a:lnTo>
                  <a:cubicBezTo>
                    <a:pt x="48355" y="37956"/>
                    <a:pt x="49254" y="37056"/>
                    <a:pt x="49254" y="35968"/>
                  </a:cubicBezTo>
                  <a:lnTo>
                    <a:pt x="49254" y="1988"/>
                  </a:lnTo>
                  <a:cubicBezTo>
                    <a:pt x="49254" y="879"/>
                    <a:pt x="48355" y="0"/>
                    <a:pt x="47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6"/>
            <p:cNvSpPr/>
            <p:nvPr/>
          </p:nvSpPr>
          <p:spPr>
            <a:xfrm>
              <a:off x="8103262" y="2535301"/>
              <a:ext cx="177600" cy="187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4" name="Picture 4" descr="word-search · GitHub Topics · GitHub">
            <a:extLst>
              <a:ext uri="{FF2B5EF4-FFF2-40B4-BE49-F238E27FC236}">
                <a16:creationId xmlns:a16="http://schemas.microsoft.com/office/drawing/2014/main" id="{4CB3F375-4F7F-4EA1-A98C-4BC84E9B1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18" y="1552174"/>
            <a:ext cx="3949592" cy="2259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86" name="Google Shape;2086;p66"/>
          <p:cNvGrpSpPr/>
          <p:nvPr/>
        </p:nvGrpSpPr>
        <p:grpSpPr>
          <a:xfrm>
            <a:off x="3380379" y="3485272"/>
            <a:ext cx="2891610" cy="109998"/>
            <a:chOff x="943400" y="3353134"/>
            <a:chExt cx="2707500" cy="116400"/>
          </a:xfrm>
        </p:grpSpPr>
        <p:sp>
          <p:nvSpPr>
            <p:cNvPr id="2087" name="Google Shape;2087;p66"/>
            <p:cNvSpPr/>
            <p:nvPr/>
          </p:nvSpPr>
          <p:spPr>
            <a:xfrm>
              <a:off x="943400" y="3353134"/>
              <a:ext cx="2707500" cy="116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6"/>
            <p:cNvSpPr/>
            <p:nvPr/>
          </p:nvSpPr>
          <p:spPr>
            <a:xfrm>
              <a:off x="945709" y="3354915"/>
              <a:ext cx="891600" cy="112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9" name="Google Shape;2089;p66"/>
          <p:cNvGrpSpPr/>
          <p:nvPr/>
        </p:nvGrpSpPr>
        <p:grpSpPr>
          <a:xfrm>
            <a:off x="7570119" y="295809"/>
            <a:ext cx="1250360" cy="1084306"/>
            <a:chOff x="7570119" y="295809"/>
            <a:chExt cx="1250360" cy="1084306"/>
          </a:xfrm>
        </p:grpSpPr>
        <p:grpSp>
          <p:nvGrpSpPr>
            <p:cNvPr id="2090" name="Google Shape;2090;p66"/>
            <p:cNvGrpSpPr/>
            <p:nvPr/>
          </p:nvGrpSpPr>
          <p:grpSpPr>
            <a:xfrm rot="-2700000">
              <a:off x="7681312" y="435951"/>
              <a:ext cx="635725" cy="577829"/>
              <a:chOff x="1960650" y="3804913"/>
              <a:chExt cx="1459025" cy="1326150"/>
            </a:xfrm>
          </p:grpSpPr>
          <p:sp>
            <p:nvSpPr>
              <p:cNvPr id="2091" name="Google Shape;2091;p66"/>
              <p:cNvSpPr/>
              <p:nvPr/>
            </p:nvSpPr>
            <p:spPr>
              <a:xfrm>
                <a:off x="1960650" y="3804913"/>
                <a:ext cx="1459025" cy="1326150"/>
              </a:xfrm>
              <a:custGeom>
                <a:avLst/>
                <a:gdLst/>
                <a:ahLst/>
                <a:cxnLst/>
                <a:rect l="l" t="t" r="r" b="b"/>
                <a:pathLst>
                  <a:path w="58361" h="53046" extrusionOk="0">
                    <a:moveTo>
                      <a:pt x="29145" y="0"/>
                    </a:moveTo>
                    <a:cubicBezTo>
                      <a:pt x="17147" y="0"/>
                      <a:pt x="6285" y="8211"/>
                      <a:pt x="3375" y="20397"/>
                    </a:cubicBezTo>
                    <a:cubicBezTo>
                      <a:pt x="1" y="34622"/>
                      <a:pt x="8785" y="48939"/>
                      <a:pt x="23041" y="52313"/>
                    </a:cubicBezTo>
                    <a:cubicBezTo>
                      <a:pt x="25115" y="52808"/>
                      <a:pt x="27189" y="53045"/>
                      <a:pt x="29231" y="53045"/>
                    </a:cubicBezTo>
                    <a:cubicBezTo>
                      <a:pt x="41223" y="53045"/>
                      <a:pt x="52078" y="44859"/>
                      <a:pt x="54987" y="32677"/>
                    </a:cubicBezTo>
                    <a:cubicBezTo>
                      <a:pt x="58361" y="18421"/>
                      <a:pt x="49576" y="4136"/>
                      <a:pt x="35321" y="731"/>
                    </a:cubicBezTo>
                    <a:cubicBezTo>
                      <a:pt x="33251" y="237"/>
                      <a:pt x="31182" y="0"/>
                      <a:pt x="291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66"/>
              <p:cNvSpPr/>
              <p:nvPr/>
            </p:nvSpPr>
            <p:spPr>
              <a:xfrm>
                <a:off x="2829225" y="4251763"/>
                <a:ext cx="630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2269" extrusionOk="0">
                    <a:moveTo>
                      <a:pt x="1298" y="0"/>
                    </a:moveTo>
                    <a:cubicBezTo>
                      <a:pt x="1181" y="0"/>
                      <a:pt x="1061" y="20"/>
                      <a:pt x="942" y="61"/>
                    </a:cubicBezTo>
                    <a:cubicBezTo>
                      <a:pt x="334" y="213"/>
                      <a:pt x="0" y="851"/>
                      <a:pt x="182" y="1459"/>
                    </a:cubicBezTo>
                    <a:cubicBezTo>
                      <a:pt x="306" y="1955"/>
                      <a:pt x="754" y="2269"/>
                      <a:pt x="1244" y="2269"/>
                    </a:cubicBezTo>
                    <a:cubicBezTo>
                      <a:pt x="1355" y="2269"/>
                      <a:pt x="1468" y="2253"/>
                      <a:pt x="1581" y="2219"/>
                    </a:cubicBezTo>
                    <a:cubicBezTo>
                      <a:pt x="2189" y="2037"/>
                      <a:pt x="2523" y="1368"/>
                      <a:pt x="2341" y="821"/>
                    </a:cubicBezTo>
                    <a:cubicBezTo>
                      <a:pt x="2218" y="332"/>
                      <a:pt x="1781" y="0"/>
                      <a:pt x="1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66"/>
              <p:cNvSpPr/>
              <p:nvPr/>
            </p:nvSpPr>
            <p:spPr>
              <a:xfrm>
                <a:off x="2928750" y="4579538"/>
                <a:ext cx="631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259" extrusionOk="0">
                    <a:moveTo>
                      <a:pt x="1279" y="1"/>
                    </a:moveTo>
                    <a:cubicBezTo>
                      <a:pt x="1168" y="1"/>
                      <a:pt x="1055" y="17"/>
                      <a:pt x="943" y="51"/>
                    </a:cubicBezTo>
                    <a:cubicBezTo>
                      <a:pt x="335" y="203"/>
                      <a:pt x="1" y="841"/>
                      <a:pt x="183" y="1449"/>
                    </a:cubicBezTo>
                    <a:cubicBezTo>
                      <a:pt x="307" y="1945"/>
                      <a:pt x="755" y="2258"/>
                      <a:pt x="1245" y="2258"/>
                    </a:cubicBezTo>
                    <a:cubicBezTo>
                      <a:pt x="1356" y="2258"/>
                      <a:pt x="1469" y="2242"/>
                      <a:pt x="1581" y="2209"/>
                    </a:cubicBezTo>
                    <a:cubicBezTo>
                      <a:pt x="2189" y="2026"/>
                      <a:pt x="2524" y="1388"/>
                      <a:pt x="2341" y="811"/>
                    </a:cubicBezTo>
                    <a:cubicBezTo>
                      <a:pt x="2217" y="315"/>
                      <a:pt x="1770" y="1"/>
                      <a:pt x="1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66"/>
              <p:cNvSpPr/>
              <p:nvPr/>
            </p:nvSpPr>
            <p:spPr>
              <a:xfrm>
                <a:off x="2574650" y="4299638"/>
                <a:ext cx="266750" cy="370675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4827" extrusionOk="0">
                    <a:moveTo>
                      <a:pt x="6262" y="0"/>
                    </a:moveTo>
                    <a:cubicBezTo>
                      <a:pt x="2280" y="1216"/>
                      <a:pt x="0" y="5471"/>
                      <a:pt x="1216" y="9453"/>
                    </a:cubicBezTo>
                    <a:cubicBezTo>
                      <a:pt x="2210" y="12709"/>
                      <a:pt x="5236" y="14826"/>
                      <a:pt x="8483" y="14826"/>
                    </a:cubicBezTo>
                    <a:cubicBezTo>
                      <a:pt x="9207" y="14826"/>
                      <a:pt x="9943" y="14721"/>
                      <a:pt x="10669" y="14499"/>
                    </a:cubicBezTo>
                    <a:lnTo>
                      <a:pt x="10244" y="13101"/>
                    </a:lnTo>
                    <a:cubicBezTo>
                      <a:pt x="9645" y="13287"/>
                      <a:pt x="9038" y="13376"/>
                      <a:pt x="8441" y="13376"/>
                    </a:cubicBezTo>
                    <a:cubicBezTo>
                      <a:pt x="5830" y="13376"/>
                      <a:pt x="3406" y="11675"/>
                      <a:pt x="2615" y="9028"/>
                    </a:cubicBezTo>
                    <a:cubicBezTo>
                      <a:pt x="1611" y="5806"/>
                      <a:pt x="3435" y="2402"/>
                      <a:pt x="6688" y="1398"/>
                    </a:cubicBezTo>
                    <a:lnTo>
                      <a:pt x="62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5" name="Google Shape;2095;p66"/>
            <p:cNvGrpSpPr/>
            <p:nvPr/>
          </p:nvGrpSpPr>
          <p:grpSpPr>
            <a:xfrm rot="-900697">
              <a:off x="8295857" y="903998"/>
              <a:ext cx="478264" cy="421355"/>
              <a:chOff x="5744150" y="1659688"/>
              <a:chExt cx="1194575" cy="1052500"/>
            </a:xfrm>
          </p:grpSpPr>
          <p:sp>
            <p:nvSpPr>
              <p:cNvPr id="2096" name="Google Shape;2096;p66"/>
              <p:cNvSpPr/>
              <p:nvPr/>
            </p:nvSpPr>
            <p:spPr>
              <a:xfrm>
                <a:off x="5744150" y="1659688"/>
                <a:ext cx="1194575" cy="1052500"/>
              </a:xfrm>
              <a:custGeom>
                <a:avLst/>
                <a:gdLst/>
                <a:ahLst/>
                <a:cxnLst/>
                <a:rect l="l" t="t" r="r" b="b"/>
                <a:pathLst>
                  <a:path w="47783" h="42100" extrusionOk="0">
                    <a:moveTo>
                      <a:pt x="23896" y="0"/>
                    </a:moveTo>
                    <a:cubicBezTo>
                      <a:pt x="21207" y="0"/>
                      <a:pt x="18474" y="520"/>
                      <a:pt x="15837" y="1618"/>
                    </a:cubicBezTo>
                    <a:cubicBezTo>
                      <a:pt x="5107" y="6056"/>
                      <a:pt x="1" y="18366"/>
                      <a:pt x="4439" y="29096"/>
                    </a:cubicBezTo>
                    <a:cubicBezTo>
                      <a:pt x="7811" y="37216"/>
                      <a:pt x="15649" y="42099"/>
                      <a:pt x="23903" y="42099"/>
                    </a:cubicBezTo>
                    <a:cubicBezTo>
                      <a:pt x="26587" y="42099"/>
                      <a:pt x="29314" y="41583"/>
                      <a:pt x="31947" y="40494"/>
                    </a:cubicBezTo>
                    <a:cubicBezTo>
                      <a:pt x="42707" y="36057"/>
                      <a:pt x="47783" y="23716"/>
                      <a:pt x="43345" y="12986"/>
                    </a:cubicBezTo>
                    <a:cubicBezTo>
                      <a:pt x="39975" y="4894"/>
                      <a:pt x="32145" y="0"/>
                      <a:pt x="23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66"/>
              <p:cNvSpPr/>
              <p:nvPr/>
            </p:nvSpPr>
            <p:spPr>
              <a:xfrm>
                <a:off x="6057225" y="2002388"/>
                <a:ext cx="56275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971" extrusionOk="0">
                    <a:moveTo>
                      <a:pt x="1133" y="0"/>
                    </a:moveTo>
                    <a:cubicBezTo>
                      <a:pt x="998" y="0"/>
                      <a:pt x="861" y="30"/>
                      <a:pt x="730" y="96"/>
                    </a:cubicBezTo>
                    <a:cubicBezTo>
                      <a:pt x="244" y="308"/>
                      <a:pt x="1" y="886"/>
                      <a:pt x="244" y="1372"/>
                    </a:cubicBezTo>
                    <a:cubicBezTo>
                      <a:pt x="402" y="1755"/>
                      <a:pt x="759" y="1971"/>
                      <a:pt x="1132" y="1971"/>
                    </a:cubicBezTo>
                    <a:cubicBezTo>
                      <a:pt x="1262" y="1971"/>
                      <a:pt x="1395" y="1944"/>
                      <a:pt x="1521" y="1889"/>
                    </a:cubicBezTo>
                    <a:cubicBezTo>
                      <a:pt x="2038" y="1646"/>
                      <a:pt x="2250" y="1068"/>
                      <a:pt x="2038" y="582"/>
                    </a:cubicBezTo>
                    <a:cubicBezTo>
                      <a:pt x="1859" y="226"/>
                      <a:pt x="1502" y="0"/>
                      <a:pt x="11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66"/>
              <p:cNvSpPr/>
              <p:nvPr/>
            </p:nvSpPr>
            <p:spPr>
              <a:xfrm>
                <a:off x="6323200" y="1880363"/>
                <a:ext cx="562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942" extrusionOk="0">
                    <a:moveTo>
                      <a:pt x="1124" y="1"/>
                    </a:moveTo>
                    <a:cubicBezTo>
                      <a:pt x="991" y="1"/>
                      <a:pt x="858" y="27"/>
                      <a:pt x="730" y="83"/>
                    </a:cubicBezTo>
                    <a:cubicBezTo>
                      <a:pt x="244" y="296"/>
                      <a:pt x="0" y="873"/>
                      <a:pt x="244" y="1360"/>
                    </a:cubicBezTo>
                    <a:cubicBezTo>
                      <a:pt x="399" y="1716"/>
                      <a:pt x="751" y="1941"/>
                      <a:pt x="1118" y="1941"/>
                    </a:cubicBezTo>
                    <a:cubicBezTo>
                      <a:pt x="1253" y="1941"/>
                      <a:pt x="1390" y="1911"/>
                      <a:pt x="1520" y="1846"/>
                    </a:cubicBezTo>
                    <a:cubicBezTo>
                      <a:pt x="2037" y="1633"/>
                      <a:pt x="2250" y="1056"/>
                      <a:pt x="2037" y="569"/>
                    </a:cubicBezTo>
                    <a:cubicBezTo>
                      <a:pt x="1858" y="211"/>
                      <a:pt x="1496" y="1"/>
                      <a:pt x="1124" y="1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66"/>
              <p:cNvSpPr/>
              <p:nvPr/>
            </p:nvSpPr>
            <p:spPr>
              <a:xfrm>
                <a:off x="6117275" y="1997938"/>
                <a:ext cx="331325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9223" extrusionOk="0">
                    <a:moveTo>
                      <a:pt x="11733" y="0"/>
                    </a:moveTo>
                    <a:lnTo>
                      <a:pt x="10608" y="547"/>
                    </a:lnTo>
                    <a:cubicBezTo>
                      <a:pt x="11824" y="3161"/>
                      <a:pt x="10669" y="6231"/>
                      <a:pt x="8055" y="7447"/>
                    </a:cubicBezTo>
                    <a:cubicBezTo>
                      <a:pt x="7342" y="7779"/>
                      <a:pt x="6595" y="7936"/>
                      <a:pt x="5861" y="7936"/>
                    </a:cubicBezTo>
                    <a:cubicBezTo>
                      <a:pt x="3904" y="7936"/>
                      <a:pt x="2039" y="6817"/>
                      <a:pt x="1155" y="4894"/>
                    </a:cubicBezTo>
                    <a:lnTo>
                      <a:pt x="0" y="5441"/>
                    </a:lnTo>
                    <a:cubicBezTo>
                      <a:pt x="1089" y="7819"/>
                      <a:pt x="3446" y="9222"/>
                      <a:pt x="5906" y="9222"/>
                    </a:cubicBezTo>
                    <a:cubicBezTo>
                      <a:pt x="6810" y="9222"/>
                      <a:pt x="7728" y="9033"/>
                      <a:pt x="8602" y="8632"/>
                    </a:cubicBezTo>
                    <a:cubicBezTo>
                      <a:pt x="11855" y="7143"/>
                      <a:pt x="13253" y="3283"/>
                      <a:pt x="117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" name="Google Shape;1367;p51">
            <a:extLst>
              <a:ext uri="{FF2B5EF4-FFF2-40B4-BE49-F238E27FC236}">
                <a16:creationId xmlns:a16="http://schemas.microsoft.com/office/drawing/2014/main" id="{86447A58-FD3F-4868-B977-6EA0571EF9AA}"/>
              </a:ext>
            </a:extLst>
          </p:cNvPr>
          <p:cNvGrpSpPr/>
          <p:nvPr/>
        </p:nvGrpSpPr>
        <p:grpSpPr>
          <a:xfrm rot="-5400000">
            <a:off x="1443856" y="4016126"/>
            <a:ext cx="734911" cy="667849"/>
            <a:chOff x="1960650" y="3804913"/>
            <a:chExt cx="1459025" cy="1326150"/>
          </a:xfrm>
        </p:grpSpPr>
        <p:sp>
          <p:nvSpPr>
            <p:cNvPr id="27" name="Google Shape;1368;p51">
              <a:extLst>
                <a:ext uri="{FF2B5EF4-FFF2-40B4-BE49-F238E27FC236}">
                  <a16:creationId xmlns:a16="http://schemas.microsoft.com/office/drawing/2014/main" id="{44A0515B-757E-43C3-9360-C3CC27AED1DA}"/>
                </a:ext>
              </a:extLst>
            </p:cNvPr>
            <p:cNvSpPr/>
            <p:nvPr/>
          </p:nvSpPr>
          <p:spPr>
            <a:xfrm>
              <a:off x="1960650" y="3804913"/>
              <a:ext cx="1459025" cy="1326150"/>
            </a:xfrm>
            <a:custGeom>
              <a:avLst/>
              <a:gdLst/>
              <a:ahLst/>
              <a:cxnLst/>
              <a:rect l="l" t="t" r="r" b="b"/>
              <a:pathLst>
                <a:path w="58361" h="53046" extrusionOk="0">
                  <a:moveTo>
                    <a:pt x="29145" y="0"/>
                  </a:moveTo>
                  <a:cubicBezTo>
                    <a:pt x="17147" y="0"/>
                    <a:pt x="6285" y="8211"/>
                    <a:pt x="3375" y="20397"/>
                  </a:cubicBezTo>
                  <a:cubicBezTo>
                    <a:pt x="1" y="34622"/>
                    <a:pt x="8785" y="48939"/>
                    <a:pt x="23041" y="52313"/>
                  </a:cubicBezTo>
                  <a:cubicBezTo>
                    <a:pt x="25115" y="52808"/>
                    <a:pt x="27189" y="53045"/>
                    <a:pt x="29231" y="53045"/>
                  </a:cubicBezTo>
                  <a:cubicBezTo>
                    <a:pt x="41223" y="53045"/>
                    <a:pt x="52078" y="44859"/>
                    <a:pt x="54987" y="32677"/>
                  </a:cubicBezTo>
                  <a:cubicBezTo>
                    <a:pt x="58361" y="18421"/>
                    <a:pt x="49576" y="4136"/>
                    <a:pt x="35321" y="731"/>
                  </a:cubicBezTo>
                  <a:cubicBezTo>
                    <a:pt x="33251" y="237"/>
                    <a:pt x="31182" y="0"/>
                    <a:pt x="29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69;p51">
              <a:extLst>
                <a:ext uri="{FF2B5EF4-FFF2-40B4-BE49-F238E27FC236}">
                  <a16:creationId xmlns:a16="http://schemas.microsoft.com/office/drawing/2014/main" id="{4868C3DA-DB49-4904-B377-65E459B82543}"/>
                </a:ext>
              </a:extLst>
            </p:cNvPr>
            <p:cNvSpPr/>
            <p:nvPr/>
          </p:nvSpPr>
          <p:spPr>
            <a:xfrm>
              <a:off x="2829225" y="4251763"/>
              <a:ext cx="63075" cy="56725"/>
            </a:xfrm>
            <a:custGeom>
              <a:avLst/>
              <a:gdLst/>
              <a:ahLst/>
              <a:cxnLst/>
              <a:rect l="l" t="t" r="r" b="b"/>
              <a:pathLst>
                <a:path w="2523" h="2269" extrusionOk="0">
                  <a:moveTo>
                    <a:pt x="1298" y="0"/>
                  </a:moveTo>
                  <a:cubicBezTo>
                    <a:pt x="1181" y="0"/>
                    <a:pt x="1061" y="20"/>
                    <a:pt x="942" y="61"/>
                  </a:cubicBezTo>
                  <a:cubicBezTo>
                    <a:pt x="334" y="213"/>
                    <a:pt x="0" y="851"/>
                    <a:pt x="182" y="1459"/>
                  </a:cubicBezTo>
                  <a:cubicBezTo>
                    <a:pt x="306" y="1955"/>
                    <a:pt x="754" y="2269"/>
                    <a:pt x="1244" y="2269"/>
                  </a:cubicBezTo>
                  <a:cubicBezTo>
                    <a:pt x="1355" y="2269"/>
                    <a:pt x="1468" y="2253"/>
                    <a:pt x="1581" y="2219"/>
                  </a:cubicBezTo>
                  <a:cubicBezTo>
                    <a:pt x="2189" y="2037"/>
                    <a:pt x="2523" y="1368"/>
                    <a:pt x="2341" y="821"/>
                  </a:cubicBezTo>
                  <a:cubicBezTo>
                    <a:pt x="2218" y="332"/>
                    <a:pt x="1781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0;p51">
              <a:extLst>
                <a:ext uri="{FF2B5EF4-FFF2-40B4-BE49-F238E27FC236}">
                  <a16:creationId xmlns:a16="http://schemas.microsoft.com/office/drawing/2014/main" id="{EF46AEB0-7A25-4E46-A0B9-6CEE2145BCE8}"/>
                </a:ext>
              </a:extLst>
            </p:cNvPr>
            <p:cNvSpPr/>
            <p:nvPr/>
          </p:nvSpPr>
          <p:spPr>
            <a:xfrm>
              <a:off x="2928750" y="4579538"/>
              <a:ext cx="63100" cy="56475"/>
            </a:xfrm>
            <a:custGeom>
              <a:avLst/>
              <a:gdLst/>
              <a:ahLst/>
              <a:cxnLst/>
              <a:rect l="l" t="t" r="r" b="b"/>
              <a:pathLst>
                <a:path w="2524" h="2259" extrusionOk="0">
                  <a:moveTo>
                    <a:pt x="1279" y="1"/>
                  </a:moveTo>
                  <a:cubicBezTo>
                    <a:pt x="1168" y="1"/>
                    <a:pt x="1055" y="17"/>
                    <a:pt x="943" y="51"/>
                  </a:cubicBezTo>
                  <a:cubicBezTo>
                    <a:pt x="335" y="203"/>
                    <a:pt x="1" y="841"/>
                    <a:pt x="183" y="1449"/>
                  </a:cubicBezTo>
                  <a:cubicBezTo>
                    <a:pt x="307" y="1945"/>
                    <a:pt x="755" y="2258"/>
                    <a:pt x="1245" y="2258"/>
                  </a:cubicBezTo>
                  <a:cubicBezTo>
                    <a:pt x="1356" y="2258"/>
                    <a:pt x="1469" y="2242"/>
                    <a:pt x="1581" y="2209"/>
                  </a:cubicBezTo>
                  <a:cubicBezTo>
                    <a:pt x="2189" y="2026"/>
                    <a:pt x="2524" y="1388"/>
                    <a:pt x="2341" y="811"/>
                  </a:cubicBezTo>
                  <a:cubicBezTo>
                    <a:pt x="2217" y="315"/>
                    <a:pt x="1770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1;p51">
              <a:extLst>
                <a:ext uri="{FF2B5EF4-FFF2-40B4-BE49-F238E27FC236}">
                  <a16:creationId xmlns:a16="http://schemas.microsoft.com/office/drawing/2014/main" id="{E85576BC-FA49-4618-B39E-58FC884CC4FC}"/>
                </a:ext>
              </a:extLst>
            </p:cNvPr>
            <p:cNvSpPr/>
            <p:nvPr/>
          </p:nvSpPr>
          <p:spPr>
            <a:xfrm>
              <a:off x="2574650" y="4299638"/>
              <a:ext cx="266750" cy="370675"/>
            </a:xfrm>
            <a:custGeom>
              <a:avLst/>
              <a:gdLst/>
              <a:ahLst/>
              <a:cxnLst/>
              <a:rect l="l" t="t" r="r" b="b"/>
              <a:pathLst>
                <a:path w="10670" h="14827" extrusionOk="0">
                  <a:moveTo>
                    <a:pt x="6262" y="0"/>
                  </a:moveTo>
                  <a:cubicBezTo>
                    <a:pt x="2280" y="1216"/>
                    <a:pt x="0" y="5471"/>
                    <a:pt x="1216" y="9453"/>
                  </a:cubicBezTo>
                  <a:cubicBezTo>
                    <a:pt x="2210" y="12709"/>
                    <a:pt x="5236" y="14826"/>
                    <a:pt x="8483" y="14826"/>
                  </a:cubicBezTo>
                  <a:cubicBezTo>
                    <a:pt x="9207" y="14826"/>
                    <a:pt x="9943" y="14721"/>
                    <a:pt x="10669" y="14499"/>
                  </a:cubicBezTo>
                  <a:lnTo>
                    <a:pt x="10244" y="13101"/>
                  </a:lnTo>
                  <a:cubicBezTo>
                    <a:pt x="9645" y="13287"/>
                    <a:pt x="9038" y="13376"/>
                    <a:pt x="8441" y="13376"/>
                  </a:cubicBezTo>
                  <a:cubicBezTo>
                    <a:pt x="5830" y="13376"/>
                    <a:pt x="3406" y="11675"/>
                    <a:pt x="2615" y="9028"/>
                  </a:cubicBezTo>
                  <a:cubicBezTo>
                    <a:pt x="1611" y="5806"/>
                    <a:pt x="3435" y="2402"/>
                    <a:pt x="6688" y="1398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2" name="Google Shape;1152;p49"/>
          <p:cNvGrpSpPr/>
          <p:nvPr/>
        </p:nvGrpSpPr>
        <p:grpSpPr>
          <a:xfrm rot="1800205">
            <a:off x="7858705" y="361689"/>
            <a:ext cx="870349" cy="771598"/>
            <a:chOff x="2421900" y="251188"/>
            <a:chExt cx="983325" cy="872025"/>
          </a:xfrm>
        </p:grpSpPr>
        <p:sp>
          <p:nvSpPr>
            <p:cNvPr id="1153" name="Google Shape;1153;p49"/>
            <p:cNvSpPr/>
            <p:nvPr/>
          </p:nvSpPr>
          <p:spPr>
            <a:xfrm>
              <a:off x="2421900" y="251188"/>
              <a:ext cx="983325" cy="872025"/>
            </a:xfrm>
            <a:custGeom>
              <a:avLst/>
              <a:gdLst/>
              <a:ahLst/>
              <a:cxnLst/>
              <a:rect l="l" t="t" r="r" b="b"/>
              <a:pathLst>
                <a:path w="39333" h="34881" extrusionOk="0">
                  <a:moveTo>
                    <a:pt x="19668" y="1"/>
                  </a:moveTo>
                  <a:cubicBezTo>
                    <a:pt x="14488" y="1"/>
                    <a:pt x="9365" y="2302"/>
                    <a:pt x="5928" y="6708"/>
                  </a:cubicBezTo>
                  <a:cubicBezTo>
                    <a:pt x="1" y="14307"/>
                    <a:pt x="1338" y="25280"/>
                    <a:pt x="8937" y="31207"/>
                  </a:cubicBezTo>
                  <a:cubicBezTo>
                    <a:pt x="12124" y="33680"/>
                    <a:pt x="15899" y="34881"/>
                    <a:pt x="19646" y="34881"/>
                  </a:cubicBezTo>
                  <a:cubicBezTo>
                    <a:pt x="24832" y="34881"/>
                    <a:pt x="29964" y="32579"/>
                    <a:pt x="33406" y="28167"/>
                  </a:cubicBezTo>
                  <a:cubicBezTo>
                    <a:pt x="39333" y="20568"/>
                    <a:pt x="37996" y="9626"/>
                    <a:pt x="30397" y="3699"/>
                  </a:cubicBezTo>
                  <a:cubicBezTo>
                    <a:pt x="27204" y="1209"/>
                    <a:pt x="23421" y="1"/>
                    <a:pt x="19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9"/>
            <p:cNvSpPr/>
            <p:nvPr/>
          </p:nvSpPr>
          <p:spPr>
            <a:xfrm>
              <a:off x="2753225" y="4517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4" y="0"/>
                  </a:moveTo>
                  <a:cubicBezTo>
                    <a:pt x="622" y="0"/>
                    <a:pt x="570" y="7"/>
                    <a:pt x="517" y="21"/>
                  </a:cubicBezTo>
                  <a:cubicBezTo>
                    <a:pt x="183" y="113"/>
                    <a:pt x="0" y="447"/>
                    <a:pt x="61" y="781"/>
                  </a:cubicBezTo>
                  <a:cubicBezTo>
                    <a:pt x="137" y="1084"/>
                    <a:pt x="379" y="1261"/>
                    <a:pt x="650" y="1261"/>
                  </a:cubicBezTo>
                  <a:cubicBezTo>
                    <a:pt x="706" y="1261"/>
                    <a:pt x="764" y="1253"/>
                    <a:pt x="821" y="1237"/>
                  </a:cubicBezTo>
                  <a:cubicBezTo>
                    <a:pt x="1156" y="1177"/>
                    <a:pt x="1368" y="842"/>
                    <a:pt x="1277" y="477"/>
                  </a:cubicBezTo>
                  <a:cubicBezTo>
                    <a:pt x="1200" y="196"/>
                    <a:pt x="951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9"/>
            <p:cNvSpPr/>
            <p:nvPr/>
          </p:nvSpPr>
          <p:spPr>
            <a:xfrm>
              <a:off x="2940925" y="4061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6" y="1"/>
                  </a:moveTo>
                  <a:cubicBezTo>
                    <a:pt x="623" y="1"/>
                    <a:pt x="570" y="7"/>
                    <a:pt x="517" y="22"/>
                  </a:cubicBezTo>
                  <a:cubicBezTo>
                    <a:pt x="183" y="113"/>
                    <a:pt x="0" y="447"/>
                    <a:pt x="91" y="782"/>
                  </a:cubicBezTo>
                  <a:cubicBezTo>
                    <a:pt x="142" y="1084"/>
                    <a:pt x="380" y="1261"/>
                    <a:pt x="667" y="1261"/>
                  </a:cubicBezTo>
                  <a:cubicBezTo>
                    <a:pt x="727" y="1261"/>
                    <a:pt x="789" y="1253"/>
                    <a:pt x="851" y="1238"/>
                  </a:cubicBezTo>
                  <a:cubicBezTo>
                    <a:pt x="1186" y="1177"/>
                    <a:pt x="1368" y="812"/>
                    <a:pt x="1277" y="478"/>
                  </a:cubicBezTo>
                  <a:cubicBezTo>
                    <a:pt x="1226" y="196"/>
                    <a:pt x="959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>
              <a:off x="2776775" y="491838"/>
              <a:ext cx="221925" cy="130875"/>
            </a:xfrm>
            <a:custGeom>
              <a:avLst/>
              <a:gdLst/>
              <a:ahLst/>
              <a:cxnLst/>
              <a:rect l="l" t="t" r="r" b="b"/>
              <a:pathLst>
                <a:path w="8877" h="5235" extrusionOk="0">
                  <a:moveTo>
                    <a:pt x="8329" y="0"/>
                  </a:moveTo>
                  <a:lnTo>
                    <a:pt x="7508" y="182"/>
                  </a:lnTo>
                  <a:cubicBezTo>
                    <a:pt x="7964" y="2006"/>
                    <a:pt x="6840" y="3860"/>
                    <a:pt x="4986" y="4316"/>
                  </a:cubicBezTo>
                  <a:cubicBezTo>
                    <a:pt x="4703" y="4385"/>
                    <a:pt x="4421" y="4417"/>
                    <a:pt x="4144" y="4417"/>
                  </a:cubicBezTo>
                  <a:cubicBezTo>
                    <a:pt x="2576" y="4417"/>
                    <a:pt x="1179" y="3365"/>
                    <a:pt x="791" y="1763"/>
                  </a:cubicBezTo>
                  <a:lnTo>
                    <a:pt x="1" y="1976"/>
                  </a:lnTo>
                  <a:cubicBezTo>
                    <a:pt x="491" y="3912"/>
                    <a:pt x="2232" y="5235"/>
                    <a:pt x="4143" y="5235"/>
                  </a:cubicBezTo>
                  <a:cubicBezTo>
                    <a:pt x="4481" y="5235"/>
                    <a:pt x="4825" y="5193"/>
                    <a:pt x="5168" y="5107"/>
                  </a:cubicBezTo>
                  <a:cubicBezTo>
                    <a:pt x="7448" y="4559"/>
                    <a:pt x="8876" y="2219"/>
                    <a:pt x="8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98E5421C-BBBA-4CCA-BCF1-DBE13295B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94" b="75104"/>
          <a:stretch/>
        </p:blipFill>
        <p:spPr>
          <a:xfrm>
            <a:off x="1164630" y="1183342"/>
            <a:ext cx="6713531" cy="1882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77F5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Word Search">
            <a:extLst>
              <a:ext uri="{FF2B5EF4-FFF2-40B4-BE49-F238E27FC236}">
                <a16:creationId xmlns:a16="http://schemas.microsoft.com/office/drawing/2014/main" id="{E4AD9241-BB0E-4979-AAF8-506DDF97F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2903953" y="66648"/>
            <a:ext cx="1798743" cy="6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EB31DC3-F3D4-4E80-AC12-4ACC69543B2C}"/>
              </a:ext>
            </a:extLst>
          </p:cNvPr>
          <p:cNvSpPr txBox="1"/>
          <p:nvPr/>
        </p:nvSpPr>
        <p:spPr>
          <a:xfrm>
            <a:off x="4760592" y="179832"/>
            <a:ext cx="205547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Find a word…….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EAA5596B-DF0D-4489-970C-22513815C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764" y="3041541"/>
            <a:ext cx="1559859" cy="2279034"/>
          </a:xfrm>
          <a:prstGeom prst="rect">
            <a:avLst/>
          </a:prstGeom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B904F494-87D1-499C-A183-610AC6BCBCA4}"/>
              </a:ext>
            </a:extLst>
          </p:cNvPr>
          <p:cNvSpPr/>
          <p:nvPr/>
        </p:nvSpPr>
        <p:spPr>
          <a:xfrm>
            <a:off x="605570" y="3549221"/>
            <a:ext cx="4109730" cy="1058036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that means to make the </a:t>
            </a:r>
          </a:p>
          <a:p>
            <a:pPr algn="ctr"/>
            <a:r>
              <a:rPr lang="en-US" sz="1600" dirty="0"/>
              <a:t>muscles </a:t>
            </a:r>
            <a:r>
              <a:rPr lang="en-US" sz="1800" b="1" dirty="0"/>
              <a:t>longer</a:t>
            </a:r>
            <a:r>
              <a:rPr lang="en-US" sz="1600" dirty="0"/>
              <a:t>.</a:t>
            </a:r>
            <a:endParaRPr lang="ar-SA" sz="18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0340925-CD16-48AF-9EE1-C78CA7B61D62}"/>
              </a:ext>
            </a:extLst>
          </p:cNvPr>
          <p:cNvSpPr/>
          <p:nvPr/>
        </p:nvSpPr>
        <p:spPr>
          <a:xfrm>
            <a:off x="6062704" y="1721223"/>
            <a:ext cx="660825" cy="238206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6" name="Google Shape;1606;p56"/>
          <p:cNvGrpSpPr/>
          <p:nvPr/>
        </p:nvGrpSpPr>
        <p:grpSpPr>
          <a:xfrm rot="-7199727">
            <a:off x="7931202" y="608567"/>
            <a:ext cx="624840" cy="567935"/>
            <a:chOff x="1960650" y="3804913"/>
            <a:chExt cx="1459025" cy="1326150"/>
          </a:xfrm>
        </p:grpSpPr>
        <p:sp>
          <p:nvSpPr>
            <p:cNvPr id="1607" name="Google Shape;1607;p56"/>
            <p:cNvSpPr/>
            <p:nvPr/>
          </p:nvSpPr>
          <p:spPr>
            <a:xfrm>
              <a:off x="1960650" y="3804913"/>
              <a:ext cx="1459025" cy="1326150"/>
            </a:xfrm>
            <a:custGeom>
              <a:avLst/>
              <a:gdLst/>
              <a:ahLst/>
              <a:cxnLst/>
              <a:rect l="l" t="t" r="r" b="b"/>
              <a:pathLst>
                <a:path w="58361" h="53046" extrusionOk="0">
                  <a:moveTo>
                    <a:pt x="29145" y="0"/>
                  </a:moveTo>
                  <a:cubicBezTo>
                    <a:pt x="17147" y="0"/>
                    <a:pt x="6285" y="8211"/>
                    <a:pt x="3375" y="20397"/>
                  </a:cubicBezTo>
                  <a:cubicBezTo>
                    <a:pt x="1" y="34622"/>
                    <a:pt x="8785" y="48939"/>
                    <a:pt x="23041" y="52313"/>
                  </a:cubicBezTo>
                  <a:cubicBezTo>
                    <a:pt x="25115" y="52808"/>
                    <a:pt x="27189" y="53045"/>
                    <a:pt x="29231" y="53045"/>
                  </a:cubicBezTo>
                  <a:cubicBezTo>
                    <a:pt x="41223" y="53045"/>
                    <a:pt x="52078" y="44859"/>
                    <a:pt x="54987" y="32677"/>
                  </a:cubicBezTo>
                  <a:cubicBezTo>
                    <a:pt x="58361" y="18421"/>
                    <a:pt x="49576" y="4136"/>
                    <a:pt x="35321" y="731"/>
                  </a:cubicBezTo>
                  <a:cubicBezTo>
                    <a:pt x="33251" y="237"/>
                    <a:pt x="31182" y="0"/>
                    <a:pt x="29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6"/>
            <p:cNvSpPr/>
            <p:nvPr/>
          </p:nvSpPr>
          <p:spPr>
            <a:xfrm>
              <a:off x="2829225" y="4251763"/>
              <a:ext cx="63075" cy="56725"/>
            </a:xfrm>
            <a:custGeom>
              <a:avLst/>
              <a:gdLst/>
              <a:ahLst/>
              <a:cxnLst/>
              <a:rect l="l" t="t" r="r" b="b"/>
              <a:pathLst>
                <a:path w="2523" h="2269" extrusionOk="0">
                  <a:moveTo>
                    <a:pt x="1298" y="0"/>
                  </a:moveTo>
                  <a:cubicBezTo>
                    <a:pt x="1181" y="0"/>
                    <a:pt x="1061" y="20"/>
                    <a:pt x="942" y="61"/>
                  </a:cubicBezTo>
                  <a:cubicBezTo>
                    <a:pt x="334" y="213"/>
                    <a:pt x="0" y="851"/>
                    <a:pt x="182" y="1459"/>
                  </a:cubicBezTo>
                  <a:cubicBezTo>
                    <a:pt x="306" y="1955"/>
                    <a:pt x="754" y="2269"/>
                    <a:pt x="1244" y="2269"/>
                  </a:cubicBezTo>
                  <a:cubicBezTo>
                    <a:pt x="1355" y="2269"/>
                    <a:pt x="1468" y="2253"/>
                    <a:pt x="1581" y="2219"/>
                  </a:cubicBezTo>
                  <a:cubicBezTo>
                    <a:pt x="2189" y="2037"/>
                    <a:pt x="2523" y="1368"/>
                    <a:pt x="2341" y="821"/>
                  </a:cubicBezTo>
                  <a:cubicBezTo>
                    <a:pt x="2218" y="332"/>
                    <a:pt x="1781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6"/>
            <p:cNvSpPr/>
            <p:nvPr/>
          </p:nvSpPr>
          <p:spPr>
            <a:xfrm>
              <a:off x="2928750" y="4579538"/>
              <a:ext cx="63100" cy="56475"/>
            </a:xfrm>
            <a:custGeom>
              <a:avLst/>
              <a:gdLst/>
              <a:ahLst/>
              <a:cxnLst/>
              <a:rect l="l" t="t" r="r" b="b"/>
              <a:pathLst>
                <a:path w="2524" h="2259" extrusionOk="0">
                  <a:moveTo>
                    <a:pt x="1279" y="1"/>
                  </a:moveTo>
                  <a:cubicBezTo>
                    <a:pt x="1168" y="1"/>
                    <a:pt x="1055" y="17"/>
                    <a:pt x="943" y="51"/>
                  </a:cubicBezTo>
                  <a:cubicBezTo>
                    <a:pt x="335" y="203"/>
                    <a:pt x="1" y="841"/>
                    <a:pt x="183" y="1449"/>
                  </a:cubicBezTo>
                  <a:cubicBezTo>
                    <a:pt x="307" y="1945"/>
                    <a:pt x="755" y="2258"/>
                    <a:pt x="1245" y="2258"/>
                  </a:cubicBezTo>
                  <a:cubicBezTo>
                    <a:pt x="1356" y="2258"/>
                    <a:pt x="1469" y="2242"/>
                    <a:pt x="1581" y="2209"/>
                  </a:cubicBezTo>
                  <a:cubicBezTo>
                    <a:pt x="2189" y="2026"/>
                    <a:pt x="2524" y="1388"/>
                    <a:pt x="2341" y="811"/>
                  </a:cubicBezTo>
                  <a:cubicBezTo>
                    <a:pt x="2217" y="315"/>
                    <a:pt x="1770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6"/>
            <p:cNvSpPr/>
            <p:nvPr/>
          </p:nvSpPr>
          <p:spPr>
            <a:xfrm>
              <a:off x="2574650" y="4299638"/>
              <a:ext cx="266750" cy="370675"/>
            </a:xfrm>
            <a:custGeom>
              <a:avLst/>
              <a:gdLst/>
              <a:ahLst/>
              <a:cxnLst/>
              <a:rect l="l" t="t" r="r" b="b"/>
              <a:pathLst>
                <a:path w="10670" h="14827" extrusionOk="0">
                  <a:moveTo>
                    <a:pt x="6262" y="0"/>
                  </a:moveTo>
                  <a:cubicBezTo>
                    <a:pt x="2280" y="1216"/>
                    <a:pt x="0" y="5471"/>
                    <a:pt x="1216" y="9453"/>
                  </a:cubicBezTo>
                  <a:cubicBezTo>
                    <a:pt x="2210" y="12709"/>
                    <a:pt x="5236" y="14826"/>
                    <a:pt x="8483" y="14826"/>
                  </a:cubicBezTo>
                  <a:cubicBezTo>
                    <a:pt x="9207" y="14826"/>
                    <a:pt x="9943" y="14721"/>
                    <a:pt x="10669" y="14499"/>
                  </a:cubicBezTo>
                  <a:lnTo>
                    <a:pt x="10244" y="13101"/>
                  </a:lnTo>
                  <a:cubicBezTo>
                    <a:pt x="9645" y="13287"/>
                    <a:pt x="9038" y="13376"/>
                    <a:pt x="8441" y="13376"/>
                  </a:cubicBezTo>
                  <a:cubicBezTo>
                    <a:pt x="5830" y="13376"/>
                    <a:pt x="3406" y="11675"/>
                    <a:pt x="2615" y="9028"/>
                  </a:cubicBezTo>
                  <a:cubicBezTo>
                    <a:pt x="1611" y="5806"/>
                    <a:pt x="3435" y="2402"/>
                    <a:pt x="6688" y="1398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56"/>
          <p:cNvGrpSpPr/>
          <p:nvPr/>
        </p:nvGrpSpPr>
        <p:grpSpPr>
          <a:xfrm>
            <a:off x="8425892" y="311790"/>
            <a:ext cx="353702" cy="313755"/>
            <a:chOff x="2421900" y="251188"/>
            <a:chExt cx="983325" cy="872025"/>
          </a:xfrm>
        </p:grpSpPr>
        <p:sp>
          <p:nvSpPr>
            <p:cNvPr id="1612" name="Google Shape;1612;p56"/>
            <p:cNvSpPr/>
            <p:nvPr/>
          </p:nvSpPr>
          <p:spPr>
            <a:xfrm>
              <a:off x="2421900" y="251188"/>
              <a:ext cx="983325" cy="872025"/>
            </a:xfrm>
            <a:custGeom>
              <a:avLst/>
              <a:gdLst/>
              <a:ahLst/>
              <a:cxnLst/>
              <a:rect l="l" t="t" r="r" b="b"/>
              <a:pathLst>
                <a:path w="39333" h="34881" extrusionOk="0">
                  <a:moveTo>
                    <a:pt x="19668" y="1"/>
                  </a:moveTo>
                  <a:cubicBezTo>
                    <a:pt x="14488" y="1"/>
                    <a:pt x="9365" y="2302"/>
                    <a:pt x="5928" y="6708"/>
                  </a:cubicBezTo>
                  <a:cubicBezTo>
                    <a:pt x="1" y="14307"/>
                    <a:pt x="1338" y="25280"/>
                    <a:pt x="8937" y="31207"/>
                  </a:cubicBezTo>
                  <a:cubicBezTo>
                    <a:pt x="12124" y="33680"/>
                    <a:pt x="15899" y="34881"/>
                    <a:pt x="19646" y="34881"/>
                  </a:cubicBezTo>
                  <a:cubicBezTo>
                    <a:pt x="24832" y="34881"/>
                    <a:pt x="29964" y="32579"/>
                    <a:pt x="33406" y="28167"/>
                  </a:cubicBezTo>
                  <a:cubicBezTo>
                    <a:pt x="39333" y="20568"/>
                    <a:pt x="37996" y="9626"/>
                    <a:pt x="30397" y="3699"/>
                  </a:cubicBezTo>
                  <a:cubicBezTo>
                    <a:pt x="27204" y="1209"/>
                    <a:pt x="23421" y="1"/>
                    <a:pt x="19668" y="1"/>
                  </a:cubicBez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6"/>
            <p:cNvSpPr/>
            <p:nvPr/>
          </p:nvSpPr>
          <p:spPr>
            <a:xfrm>
              <a:off x="2753225" y="4517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4" y="0"/>
                  </a:moveTo>
                  <a:cubicBezTo>
                    <a:pt x="622" y="0"/>
                    <a:pt x="570" y="7"/>
                    <a:pt x="517" y="21"/>
                  </a:cubicBezTo>
                  <a:cubicBezTo>
                    <a:pt x="183" y="113"/>
                    <a:pt x="0" y="447"/>
                    <a:pt x="61" y="781"/>
                  </a:cubicBezTo>
                  <a:cubicBezTo>
                    <a:pt x="137" y="1084"/>
                    <a:pt x="379" y="1261"/>
                    <a:pt x="650" y="1261"/>
                  </a:cubicBezTo>
                  <a:cubicBezTo>
                    <a:pt x="706" y="1261"/>
                    <a:pt x="764" y="1253"/>
                    <a:pt x="821" y="1237"/>
                  </a:cubicBezTo>
                  <a:cubicBezTo>
                    <a:pt x="1156" y="1177"/>
                    <a:pt x="1368" y="842"/>
                    <a:pt x="1277" y="477"/>
                  </a:cubicBezTo>
                  <a:cubicBezTo>
                    <a:pt x="1200" y="196"/>
                    <a:pt x="951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6"/>
            <p:cNvSpPr/>
            <p:nvPr/>
          </p:nvSpPr>
          <p:spPr>
            <a:xfrm>
              <a:off x="2940925" y="4061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6" y="1"/>
                  </a:moveTo>
                  <a:cubicBezTo>
                    <a:pt x="623" y="1"/>
                    <a:pt x="570" y="7"/>
                    <a:pt x="517" y="22"/>
                  </a:cubicBezTo>
                  <a:cubicBezTo>
                    <a:pt x="183" y="113"/>
                    <a:pt x="0" y="447"/>
                    <a:pt x="91" y="782"/>
                  </a:cubicBezTo>
                  <a:cubicBezTo>
                    <a:pt x="142" y="1084"/>
                    <a:pt x="380" y="1261"/>
                    <a:pt x="667" y="1261"/>
                  </a:cubicBezTo>
                  <a:cubicBezTo>
                    <a:pt x="727" y="1261"/>
                    <a:pt x="789" y="1253"/>
                    <a:pt x="851" y="1238"/>
                  </a:cubicBezTo>
                  <a:cubicBezTo>
                    <a:pt x="1186" y="1177"/>
                    <a:pt x="1368" y="812"/>
                    <a:pt x="1277" y="478"/>
                  </a:cubicBezTo>
                  <a:cubicBezTo>
                    <a:pt x="1226" y="196"/>
                    <a:pt x="959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6"/>
            <p:cNvSpPr/>
            <p:nvPr/>
          </p:nvSpPr>
          <p:spPr>
            <a:xfrm>
              <a:off x="2776775" y="491838"/>
              <a:ext cx="221925" cy="130875"/>
            </a:xfrm>
            <a:custGeom>
              <a:avLst/>
              <a:gdLst/>
              <a:ahLst/>
              <a:cxnLst/>
              <a:rect l="l" t="t" r="r" b="b"/>
              <a:pathLst>
                <a:path w="8877" h="5235" extrusionOk="0">
                  <a:moveTo>
                    <a:pt x="8329" y="0"/>
                  </a:moveTo>
                  <a:lnTo>
                    <a:pt x="7508" y="182"/>
                  </a:lnTo>
                  <a:cubicBezTo>
                    <a:pt x="7964" y="2006"/>
                    <a:pt x="6840" y="3860"/>
                    <a:pt x="4986" y="4316"/>
                  </a:cubicBezTo>
                  <a:cubicBezTo>
                    <a:pt x="4703" y="4385"/>
                    <a:pt x="4421" y="4417"/>
                    <a:pt x="4144" y="4417"/>
                  </a:cubicBezTo>
                  <a:cubicBezTo>
                    <a:pt x="2576" y="4417"/>
                    <a:pt x="1179" y="3365"/>
                    <a:pt x="791" y="1763"/>
                  </a:cubicBezTo>
                  <a:lnTo>
                    <a:pt x="1" y="1976"/>
                  </a:lnTo>
                  <a:cubicBezTo>
                    <a:pt x="491" y="3912"/>
                    <a:pt x="2232" y="5235"/>
                    <a:pt x="4143" y="5235"/>
                  </a:cubicBezTo>
                  <a:cubicBezTo>
                    <a:pt x="4481" y="5235"/>
                    <a:pt x="4825" y="5193"/>
                    <a:pt x="5168" y="5107"/>
                  </a:cubicBezTo>
                  <a:cubicBezTo>
                    <a:pt x="7448" y="4559"/>
                    <a:pt x="8876" y="2219"/>
                    <a:pt x="8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BAA9650B-8BC7-4707-B6FC-04831FD37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15" b="35298"/>
          <a:stretch/>
        </p:blipFill>
        <p:spPr>
          <a:xfrm>
            <a:off x="679734" y="1029661"/>
            <a:ext cx="6713531" cy="199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Word Search">
            <a:extLst>
              <a:ext uri="{FF2B5EF4-FFF2-40B4-BE49-F238E27FC236}">
                <a16:creationId xmlns:a16="http://schemas.microsoft.com/office/drawing/2014/main" id="{4AF17478-1160-4F62-993D-9D1D22D07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2112497" y="105068"/>
            <a:ext cx="1798743" cy="6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5A3B5FB3-988E-4B0E-9E59-D5F66C6C12A4}"/>
              </a:ext>
            </a:extLst>
          </p:cNvPr>
          <p:cNvSpPr/>
          <p:nvPr/>
        </p:nvSpPr>
        <p:spPr>
          <a:xfrm>
            <a:off x="1544492" y="1821115"/>
            <a:ext cx="514829" cy="245890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D41B97A-ECF0-4765-B71C-ACF65816B7FF}"/>
              </a:ext>
            </a:extLst>
          </p:cNvPr>
          <p:cNvSpPr txBox="1"/>
          <p:nvPr/>
        </p:nvSpPr>
        <p:spPr>
          <a:xfrm>
            <a:off x="4015241" y="179832"/>
            <a:ext cx="205547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Find a word…….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B150EEE-3555-40C8-A7D4-7F867A67B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376" y="3049225"/>
            <a:ext cx="1559859" cy="2279034"/>
          </a:xfrm>
          <a:prstGeom prst="rect">
            <a:avLst/>
          </a:prstGeom>
        </p:spPr>
      </p:pic>
      <p:sp>
        <p:nvSpPr>
          <p:cNvPr id="21" name="فقاعة التفكير: على شكل سحابة 20">
            <a:extLst>
              <a:ext uri="{FF2B5EF4-FFF2-40B4-BE49-F238E27FC236}">
                <a16:creationId xmlns:a16="http://schemas.microsoft.com/office/drawing/2014/main" id="{30BF0153-30CC-47D8-AA28-705260088DF0}"/>
              </a:ext>
            </a:extLst>
          </p:cNvPr>
          <p:cNvSpPr/>
          <p:nvPr/>
        </p:nvSpPr>
        <p:spPr>
          <a:xfrm>
            <a:off x="1435446" y="3718270"/>
            <a:ext cx="4109730" cy="1058036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that means </a:t>
            </a:r>
            <a:r>
              <a:rPr lang="en-US" sz="1600" dirty="0"/>
              <a:t>to get better </a:t>
            </a:r>
          </a:p>
          <a:p>
            <a:pPr algn="ctr"/>
            <a:r>
              <a:rPr lang="en-US" sz="1800" b="1" dirty="0"/>
              <a:t>after</a:t>
            </a:r>
            <a:r>
              <a:rPr lang="en-US" sz="1600" dirty="0"/>
              <a:t> an </a:t>
            </a:r>
            <a:r>
              <a:rPr lang="en-US" sz="1800" b="1" dirty="0"/>
              <a:t>illness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8F6D287-C264-4768-B7A2-A0B72ECF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225"/>
          <a:stretch/>
        </p:blipFill>
        <p:spPr>
          <a:xfrm>
            <a:off x="267670" y="1081379"/>
            <a:ext cx="6570452" cy="2321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77F5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Word Search">
            <a:extLst>
              <a:ext uri="{FF2B5EF4-FFF2-40B4-BE49-F238E27FC236}">
                <a16:creationId xmlns:a16="http://schemas.microsoft.com/office/drawing/2014/main" id="{6E941860-7139-41B6-A887-506FFA347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2327650" y="105068"/>
            <a:ext cx="1798743" cy="6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E30D194-AD91-4E40-890E-EC545634CE5F}"/>
              </a:ext>
            </a:extLst>
          </p:cNvPr>
          <p:cNvSpPr txBox="1"/>
          <p:nvPr/>
        </p:nvSpPr>
        <p:spPr>
          <a:xfrm>
            <a:off x="4184290" y="210568"/>
            <a:ext cx="205547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Find a word…….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CF15CFF-3FE3-45E9-B894-86239ECCF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096" y="3033857"/>
            <a:ext cx="1559859" cy="2279034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BD1561B6-E7B4-4455-B2E3-A43A7C3EE41F}"/>
              </a:ext>
            </a:extLst>
          </p:cNvPr>
          <p:cNvSpPr/>
          <p:nvPr/>
        </p:nvSpPr>
        <p:spPr>
          <a:xfrm>
            <a:off x="2242269" y="3633746"/>
            <a:ext cx="4109730" cy="1058036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that describes </a:t>
            </a:r>
            <a:r>
              <a:rPr lang="en-US" sz="1600" b="1" dirty="0"/>
              <a:t>how </a:t>
            </a:r>
            <a:r>
              <a:rPr lang="en-US" dirty="0"/>
              <a:t>a </a:t>
            </a:r>
          </a:p>
          <a:p>
            <a:pPr algn="ctr"/>
            <a:r>
              <a:rPr lang="en-US" dirty="0"/>
              <a:t>person sleeps when they </a:t>
            </a:r>
            <a:r>
              <a:rPr lang="en-US" sz="1600" b="1" dirty="0"/>
              <a:t>sleep well</a:t>
            </a:r>
            <a:endParaRPr lang="ar-SA" b="1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4B57C92-19E3-4B8B-8A6A-D03B00232A17}"/>
              </a:ext>
            </a:extLst>
          </p:cNvPr>
          <p:cNvSpPr/>
          <p:nvPr/>
        </p:nvSpPr>
        <p:spPr>
          <a:xfrm>
            <a:off x="5136543" y="1764856"/>
            <a:ext cx="511489" cy="167311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816EEBE-AE31-4B44-A38F-9AB064B5E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47" y="1052714"/>
            <a:ext cx="4933148" cy="2758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Word Search">
            <a:extLst>
              <a:ext uri="{FF2B5EF4-FFF2-40B4-BE49-F238E27FC236}">
                <a16:creationId xmlns:a16="http://schemas.microsoft.com/office/drawing/2014/main" id="{79CB3EF3-560A-4847-80C2-8A535C8A5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2097062" y="113019"/>
            <a:ext cx="1798743" cy="6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9FCAFE3-788D-4ED7-A977-5E77C3872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564" y="3073614"/>
            <a:ext cx="1559859" cy="2279034"/>
          </a:xfrm>
          <a:prstGeom prst="rect">
            <a:avLst/>
          </a:prstGeom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C64D61AC-F157-4C8D-AE6D-09AA3DCD5EBF}"/>
              </a:ext>
            </a:extLst>
          </p:cNvPr>
          <p:cNvSpPr/>
          <p:nvPr/>
        </p:nvSpPr>
        <p:spPr>
          <a:xfrm>
            <a:off x="5593977" y="1851852"/>
            <a:ext cx="3350238" cy="1206393"/>
          </a:xfrm>
          <a:prstGeom prst="cloudCallout">
            <a:avLst>
              <a:gd name="adj1" fmla="val 9021"/>
              <a:gd name="adj2" fmla="val 9472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means that something can be easily passed to another person such as a disease </a:t>
            </a:r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C0AFAEC-61CA-4AAB-9DA0-B4BD565F3926}"/>
              </a:ext>
            </a:extLst>
          </p:cNvPr>
          <p:cNvSpPr txBox="1"/>
          <p:nvPr/>
        </p:nvSpPr>
        <p:spPr>
          <a:xfrm>
            <a:off x="3945751" y="226471"/>
            <a:ext cx="205547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Find a word…….</a:t>
            </a:r>
          </a:p>
        </p:txBody>
      </p:sp>
      <p:sp>
        <p:nvSpPr>
          <p:cNvPr id="19" name="فقاعة التفكير: على شكل سحابة 18">
            <a:extLst>
              <a:ext uri="{FF2B5EF4-FFF2-40B4-BE49-F238E27FC236}">
                <a16:creationId xmlns:a16="http://schemas.microsoft.com/office/drawing/2014/main" id="{8E958D4E-C2CE-41D5-8D26-7EAE5ABBDA19}"/>
              </a:ext>
            </a:extLst>
          </p:cNvPr>
          <p:cNvSpPr/>
          <p:nvPr/>
        </p:nvSpPr>
        <p:spPr>
          <a:xfrm>
            <a:off x="122943" y="4034118"/>
            <a:ext cx="3133805" cy="943856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That is a </a:t>
            </a:r>
            <a:r>
              <a:rPr lang="en-US" sz="1600" b="1" dirty="0"/>
              <a:t>synonym</a:t>
            </a:r>
            <a:r>
              <a:rPr lang="en-US" dirty="0"/>
              <a:t> for genuine. </a:t>
            </a:r>
            <a:endParaRPr lang="ar-SA" dirty="0"/>
          </a:p>
        </p:txBody>
      </p:sp>
      <p:sp>
        <p:nvSpPr>
          <p:cNvPr id="22" name="فقاعة التفكير: على شكل سحابة 21">
            <a:extLst>
              <a:ext uri="{FF2B5EF4-FFF2-40B4-BE49-F238E27FC236}">
                <a16:creationId xmlns:a16="http://schemas.microsoft.com/office/drawing/2014/main" id="{FC6BA8BD-40AA-4ADF-81FB-2E6C4A36C64E}"/>
              </a:ext>
            </a:extLst>
          </p:cNvPr>
          <p:cNvSpPr/>
          <p:nvPr/>
        </p:nvSpPr>
        <p:spPr>
          <a:xfrm>
            <a:off x="3679369" y="4018750"/>
            <a:ext cx="3133805" cy="919522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that means the </a:t>
            </a:r>
            <a:r>
              <a:rPr lang="en-US" sz="1600" b="1" dirty="0"/>
              <a:t>opposite </a:t>
            </a:r>
            <a:r>
              <a:rPr lang="en-US" dirty="0"/>
              <a:t>of genuine.</a:t>
            </a:r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9AEB26A-7263-42F9-8E67-53BAC7A8BD0C}"/>
              </a:ext>
            </a:extLst>
          </p:cNvPr>
          <p:cNvSpPr/>
          <p:nvPr/>
        </p:nvSpPr>
        <p:spPr>
          <a:xfrm>
            <a:off x="399570" y="2981405"/>
            <a:ext cx="668511" cy="184417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27A92F6D-410B-45B0-8474-DFBF7DFC7B12}"/>
              </a:ext>
            </a:extLst>
          </p:cNvPr>
          <p:cNvSpPr/>
          <p:nvPr/>
        </p:nvSpPr>
        <p:spPr>
          <a:xfrm>
            <a:off x="3825369" y="2004253"/>
            <a:ext cx="347062" cy="170330"/>
          </a:xfrm>
          <a:prstGeom prst="rect">
            <a:avLst/>
          </a:prstGeom>
          <a:solidFill>
            <a:srgbClr val="7777F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FCADB687-A6F9-4CDE-9622-F6D2BDC2C0AA}"/>
              </a:ext>
            </a:extLst>
          </p:cNvPr>
          <p:cNvSpPr/>
          <p:nvPr/>
        </p:nvSpPr>
        <p:spPr>
          <a:xfrm>
            <a:off x="2219406" y="1996568"/>
            <a:ext cx="370113" cy="208750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2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C4091B-4EF3-4415-BA81-4E1B2E61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82" t="21962" r="35042" b="6927"/>
          <a:stretch/>
        </p:blipFill>
        <p:spPr>
          <a:xfrm>
            <a:off x="0" y="0"/>
            <a:ext cx="4641156" cy="5143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DD3F6-ECFF-48A7-A31E-5786FCE28B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98" t="19271" r="35126" b="9617"/>
          <a:stretch/>
        </p:blipFill>
        <p:spPr>
          <a:xfrm>
            <a:off x="4587368" y="0"/>
            <a:ext cx="4556632" cy="514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DAE262C-A654-4F47-BE09-9BE9FE4BD6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Google Shape;185;p17">
            <a:extLst>
              <a:ext uri="{FF2B5EF4-FFF2-40B4-BE49-F238E27FC236}">
                <a16:creationId xmlns:a16="http://schemas.microsoft.com/office/drawing/2014/main" id="{161816F3-FB08-4E16-8B57-1AB0ADC4A620}"/>
              </a:ext>
            </a:extLst>
          </p:cNvPr>
          <p:cNvSpPr txBox="1">
            <a:spLocks/>
          </p:cNvSpPr>
          <p:nvPr/>
        </p:nvSpPr>
        <p:spPr>
          <a:xfrm>
            <a:off x="2951878" y="4474707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rgbClr val="7A37FF"/>
                </a:solidFill>
              </a:rPr>
              <a:t>(12-13 )</a:t>
            </a:r>
          </a:p>
        </p:txBody>
      </p:sp>
      <p:pic>
        <p:nvPicPr>
          <p:cNvPr id="8" name="Picture 2" descr="g433 specs for Sale OFF 66%">
            <a:extLst>
              <a:ext uri="{FF2B5EF4-FFF2-40B4-BE49-F238E27FC236}">
                <a16:creationId xmlns:a16="http://schemas.microsoft.com/office/drawing/2014/main" id="{79D1AE18-C976-46D9-B942-1D51A10B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06" y="182880"/>
            <a:ext cx="4339243" cy="30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G Bk 4 F-SA_2020_1-22">
            <a:hlinkClick r:id="" action="ppaction://media"/>
            <a:extLst>
              <a:ext uri="{FF2B5EF4-FFF2-40B4-BE49-F238E27FC236}">
                <a16:creationId xmlns:a16="http://schemas.microsoft.com/office/drawing/2014/main" id="{D51891DA-8066-4688-AC53-3FD154B99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8856" y="1229446"/>
            <a:ext cx="822191" cy="66952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10" name="Google Shape;5550;p47">
            <a:extLst>
              <a:ext uri="{FF2B5EF4-FFF2-40B4-BE49-F238E27FC236}">
                <a16:creationId xmlns:a16="http://schemas.microsoft.com/office/drawing/2014/main" id="{1964E296-269B-415A-9261-A38E3A322A2E}"/>
              </a:ext>
            </a:extLst>
          </p:cNvPr>
          <p:cNvGrpSpPr/>
          <p:nvPr/>
        </p:nvGrpSpPr>
        <p:grpSpPr>
          <a:xfrm>
            <a:off x="1516282" y="3546034"/>
            <a:ext cx="6011065" cy="805289"/>
            <a:chOff x="2392934" y="2021832"/>
            <a:chExt cx="4027024" cy="863414"/>
          </a:xfrm>
          <a:solidFill>
            <a:schemeClr val="accent4"/>
          </a:solidFill>
        </p:grpSpPr>
        <p:grpSp>
          <p:nvGrpSpPr>
            <p:cNvPr id="14" name="Google Shape;5551;p47">
              <a:extLst>
                <a:ext uri="{FF2B5EF4-FFF2-40B4-BE49-F238E27FC236}">
                  <a16:creationId xmlns:a16="http://schemas.microsoft.com/office/drawing/2014/main" id="{98196CC8-D656-4562-81E7-01E78C3B609E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09" name="Google Shape;5552;p47">
                <a:extLst>
                  <a:ext uri="{FF2B5EF4-FFF2-40B4-BE49-F238E27FC236}">
                    <a16:creationId xmlns:a16="http://schemas.microsoft.com/office/drawing/2014/main" id="{955C7419-8A47-4144-BA96-64487681A6E9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553;p47">
                <a:extLst>
                  <a:ext uri="{FF2B5EF4-FFF2-40B4-BE49-F238E27FC236}">
                    <a16:creationId xmlns:a16="http://schemas.microsoft.com/office/drawing/2014/main" id="{DD240785-E9E9-4D7A-A3CD-4991C8DC547D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554;p47">
                <a:extLst>
                  <a:ext uri="{FF2B5EF4-FFF2-40B4-BE49-F238E27FC236}">
                    <a16:creationId xmlns:a16="http://schemas.microsoft.com/office/drawing/2014/main" id="{255FC76C-2BF2-429B-87FE-15318198A772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555;p47">
                <a:extLst>
                  <a:ext uri="{FF2B5EF4-FFF2-40B4-BE49-F238E27FC236}">
                    <a16:creationId xmlns:a16="http://schemas.microsoft.com/office/drawing/2014/main" id="{ED87D3AE-D0C6-4CDA-AA7F-114E1D31CC5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556;p47">
                <a:extLst>
                  <a:ext uri="{FF2B5EF4-FFF2-40B4-BE49-F238E27FC236}">
                    <a16:creationId xmlns:a16="http://schemas.microsoft.com/office/drawing/2014/main" id="{160F2839-5C46-4287-AE82-F2162C968CFF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557;p47">
                <a:extLst>
                  <a:ext uri="{FF2B5EF4-FFF2-40B4-BE49-F238E27FC236}">
                    <a16:creationId xmlns:a16="http://schemas.microsoft.com/office/drawing/2014/main" id="{DBB941E5-8B6B-4BF8-8B52-C8CA321A41EF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558;p47">
                <a:extLst>
                  <a:ext uri="{FF2B5EF4-FFF2-40B4-BE49-F238E27FC236}">
                    <a16:creationId xmlns:a16="http://schemas.microsoft.com/office/drawing/2014/main" id="{F885AE0E-A9F5-4D11-91C4-E9BB564CAA58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559;p47">
                <a:extLst>
                  <a:ext uri="{FF2B5EF4-FFF2-40B4-BE49-F238E27FC236}">
                    <a16:creationId xmlns:a16="http://schemas.microsoft.com/office/drawing/2014/main" id="{A8B98BFC-B12B-44C7-A387-32B58C85EDEA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560;p47">
                <a:extLst>
                  <a:ext uri="{FF2B5EF4-FFF2-40B4-BE49-F238E27FC236}">
                    <a16:creationId xmlns:a16="http://schemas.microsoft.com/office/drawing/2014/main" id="{01609E5D-8565-4EFD-8B39-5C0F90196BA1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561;p47">
                <a:extLst>
                  <a:ext uri="{FF2B5EF4-FFF2-40B4-BE49-F238E27FC236}">
                    <a16:creationId xmlns:a16="http://schemas.microsoft.com/office/drawing/2014/main" id="{F472D6D2-D75C-4909-BADA-6793022FE33A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562;p47">
                <a:extLst>
                  <a:ext uri="{FF2B5EF4-FFF2-40B4-BE49-F238E27FC236}">
                    <a16:creationId xmlns:a16="http://schemas.microsoft.com/office/drawing/2014/main" id="{C11555BE-888A-48C6-AF38-12FB9F407082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563;p47">
                <a:extLst>
                  <a:ext uri="{FF2B5EF4-FFF2-40B4-BE49-F238E27FC236}">
                    <a16:creationId xmlns:a16="http://schemas.microsoft.com/office/drawing/2014/main" id="{63CA521C-2B1B-46CB-916D-B639FAE34F68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564;p47">
                <a:extLst>
                  <a:ext uri="{FF2B5EF4-FFF2-40B4-BE49-F238E27FC236}">
                    <a16:creationId xmlns:a16="http://schemas.microsoft.com/office/drawing/2014/main" id="{E106F501-21EE-4A1F-97BA-7BB22CDE7242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565;p47">
                <a:extLst>
                  <a:ext uri="{FF2B5EF4-FFF2-40B4-BE49-F238E27FC236}">
                    <a16:creationId xmlns:a16="http://schemas.microsoft.com/office/drawing/2014/main" id="{F0A7C0FE-2CBC-41E5-940F-D8E07DC20885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566;p47">
                <a:extLst>
                  <a:ext uri="{FF2B5EF4-FFF2-40B4-BE49-F238E27FC236}">
                    <a16:creationId xmlns:a16="http://schemas.microsoft.com/office/drawing/2014/main" id="{EC10B3CA-3156-480D-8E6E-9F9E788012FC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567;p47">
                <a:extLst>
                  <a:ext uri="{FF2B5EF4-FFF2-40B4-BE49-F238E27FC236}">
                    <a16:creationId xmlns:a16="http://schemas.microsoft.com/office/drawing/2014/main" id="{50BA10AB-35E2-4101-88A5-2B9A118C0E6E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68;p47">
                <a:extLst>
                  <a:ext uri="{FF2B5EF4-FFF2-40B4-BE49-F238E27FC236}">
                    <a16:creationId xmlns:a16="http://schemas.microsoft.com/office/drawing/2014/main" id="{F0301B81-2465-4ADA-99EA-4274596360B3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69;p47">
                <a:extLst>
                  <a:ext uri="{FF2B5EF4-FFF2-40B4-BE49-F238E27FC236}">
                    <a16:creationId xmlns:a16="http://schemas.microsoft.com/office/drawing/2014/main" id="{2052B467-F0FB-4540-9AA1-6B0B8CD6FFE1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70;p47">
                <a:extLst>
                  <a:ext uri="{FF2B5EF4-FFF2-40B4-BE49-F238E27FC236}">
                    <a16:creationId xmlns:a16="http://schemas.microsoft.com/office/drawing/2014/main" id="{87E811F0-65B3-4868-B4D2-2D01E7D3D3AE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71;p47">
                <a:extLst>
                  <a:ext uri="{FF2B5EF4-FFF2-40B4-BE49-F238E27FC236}">
                    <a16:creationId xmlns:a16="http://schemas.microsoft.com/office/drawing/2014/main" id="{12C1617D-1E57-439D-BD0D-851D8A287635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72;p47">
                <a:extLst>
                  <a:ext uri="{FF2B5EF4-FFF2-40B4-BE49-F238E27FC236}">
                    <a16:creationId xmlns:a16="http://schemas.microsoft.com/office/drawing/2014/main" id="{61356650-7732-4434-85B4-454EEF868CEE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73;p47">
                <a:extLst>
                  <a:ext uri="{FF2B5EF4-FFF2-40B4-BE49-F238E27FC236}">
                    <a16:creationId xmlns:a16="http://schemas.microsoft.com/office/drawing/2014/main" id="{BF826734-745C-420D-96AA-6B092C88FD72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74;p47">
                <a:extLst>
                  <a:ext uri="{FF2B5EF4-FFF2-40B4-BE49-F238E27FC236}">
                    <a16:creationId xmlns:a16="http://schemas.microsoft.com/office/drawing/2014/main" id="{AB222D03-D280-4863-8DA9-B35A2CD4F9BC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75;p47">
                <a:extLst>
                  <a:ext uri="{FF2B5EF4-FFF2-40B4-BE49-F238E27FC236}">
                    <a16:creationId xmlns:a16="http://schemas.microsoft.com/office/drawing/2014/main" id="{70CE104E-891B-4EB1-BCDD-D4900838DD3A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76;p47">
                <a:extLst>
                  <a:ext uri="{FF2B5EF4-FFF2-40B4-BE49-F238E27FC236}">
                    <a16:creationId xmlns:a16="http://schemas.microsoft.com/office/drawing/2014/main" id="{61303D15-CCD4-45D5-85B5-4895F8CF80E2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77;p47">
                <a:extLst>
                  <a:ext uri="{FF2B5EF4-FFF2-40B4-BE49-F238E27FC236}">
                    <a16:creationId xmlns:a16="http://schemas.microsoft.com/office/drawing/2014/main" id="{AB3D3784-A30E-488B-93DC-88BAA62AE206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78;p47">
                <a:extLst>
                  <a:ext uri="{FF2B5EF4-FFF2-40B4-BE49-F238E27FC236}">
                    <a16:creationId xmlns:a16="http://schemas.microsoft.com/office/drawing/2014/main" id="{F0D6639E-1BF2-48D0-A8D3-10197A0409A6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79;p47">
                <a:extLst>
                  <a:ext uri="{FF2B5EF4-FFF2-40B4-BE49-F238E27FC236}">
                    <a16:creationId xmlns:a16="http://schemas.microsoft.com/office/drawing/2014/main" id="{D5A16322-46F2-42CB-BA02-EBD65591E7A5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80;p47">
                <a:extLst>
                  <a:ext uri="{FF2B5EF4-FFF2-40B4-BE49-F238E27FC236}">
                    <a16:creationId xmlns:a16="http://schemas.microsoft.com/office/drawing/2014/main" id="{AC01A896-8589-4B0C-9328-0D4A71AAF1DF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81;p47">
                <a:extLst>
                  <a:ext uri="{FF2B5EF4-FFF2-40B4-BE49-F238E27FC236}">
                    <a16:creationId xmlns:a16="http://schemas.microsoft.com/office/drawing/2014/main" id="{1E78D399-D85D-4B0B-9CAF-26A31ACF2B4D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82;p47">
                <a:extLst>
                  <a:ext uri="{FF2B5EF4-FFF2-40B4-BE49-F238E27FC236}">
                    <a16:creationId xmlns:a16="http://schemas.microsoft.com/office/drawing/2014/main" id="{91FE367F-C5D6-4887-840F-586E0596F008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83;p47">
                <a:extLst>
                  <a:ext uri="{FF2B5EF4-FFF2-40B4-BE49-F238E27FC236}">
                    <a16:creationId xmlns:a16="http://schemas.microsoft.com/office/drawing/2014/main" id="{CBA0D9DA-70D7-4BF7-BA9E-C7096FB5C429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84;p47">
                <a:extLst>
                  <a:ext uri="{FF2B5EF4-FFF2-40B4-BE49-F238E27FC236}">
                    <a16:creationId xmlns:a16="http://schemas.microsoft.com/office/drawing/2014/main" id="{EBF8A260-841B-417F-8572-BC5B28FD3B43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85;p47">
                <a:extLst>
                  <a:ext uri="{FF2B5EF4-FFF2-40B4-BE49-F238E27FC236}">
                    <a16:creationId xmlns:a16="http://schemas.microsoft.com/office/drawing/2014/main" id="{94277DFB-74F2-4480-92D3-853374B704BD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86;p47">
                <a:extLst>
                  <a:ext uri="{FF2B5EF4-FFF2-40B4-BE49-F238E27FC236}">
                    <a16:creationId xmlns:a16="http://schemas.microsoft.com/office/drawing/2014/main" id="{7934234F-096A-4330-86E0-E33E1E13279C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87;p47">
                <a:extLst>
                  <a:ext uri="{FF2B5EF4-FFF2-40B4-BE49-F238E27FC236}">
                    <a16:creationId xmlns:a16="http://schemas.microsoft.com/office/drawing/2014/main" id="{F4B9C554-C468-4F0D-98E6-1E6DF012044F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88;p47">
                <a:extLst>
                  <a:ext uri="{FF2B5EF4-FFF2-40B4-BE49-F238E27FC236}">
                    <a16:creationId xmlns:a16="http://schemas.microsoft.com/office/drawing/2014/main" id="{4AF5585D-15C1-4AFB-BD5F-1048250391F2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89;p47">
                <a:extLst>
                  <a:ext uri="{FF2B5EF4-FFF2-40B4-BE49-F238E27FC236}">
                    <a16:creationId xmlns:a16="http://schemas.microsoft.com/office/drawing/2014/main" id="{69CAC8B9-2DF8-41D1-BF7C-737107A924B2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90;p47">
                <a:extLst>
                  <a:ext uri="{FF2B5EF4-FFF2-40B4-BE49-F238E27FC236}">
                    <a16:creationId xmlns:a16="http://schemas.microsoft.com/office/drawing/2014/main" id="{91026DD3-504A-406E-A881-343F15D6A470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91;p47">
                <a:extLst>
                  <a:ext uri="{FF2B5EF4-FFF2-40B4-BE49-F238E27FC236}">
                    <a16:creationId xmlns:a16="http://schemas.microsoft.com/office/drawing/2014/main" id="{9ED13D7A-5874-45A8-AF36-CAAF38A0993D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92;p47">
                <a:extLst>
                  <a:ext uri="{FF2B5EF4-FFF2-40B4-BE49-F238E27FC236}">
                    <a16:creationId xmlns:a16="http://schemas.microsoft.com/office/drawing/2014/main" id="{445A2C1B-B158-41A1-93C4-997281385C01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93;p47">
                <a:extLst>
                  <a:ext uri="{FF2B5EF4-FFF2-40B4-BE49-F238E27FC236}">
                    <a16:creationId xmlns:a16="http://schemas.microsoft.com/office/drawing/2014/main" id="{01377DE5-6448-4863-96F5-FC0A2BA65F80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94;p47">
                <a:extLst>
                  <a:ext uri="{FF2B5EF4-FFF2-40B4-BE49-F238E27FC236}">
                    <a16:creationId xmlns:a16="http://schemas.microsoft.com/office/drawing/2014/main" id="{0E9215DE-E7E8-44BA-B374-F3A7359102F4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595;p47">
                <a:extLst>
                  <a:ext uri="{FF2B5EF4-FFF2-40B4-BE49-F238E27FC236}">
                    <a16:creationId xmlns:a16="http://schemas.microsoft.com/office/drawing/2014/main" id="{D29AD2BC-8F16-47AA-B5CA-FA32F6A705B4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596;p47">
                <a:extLst>
                  <a:ext uri="{FF2B5EF4-FFF2-40B4-BE49-F238E27FC236}">
                    <a16:creationId xmlns:a16="http://schemas.microsoft.com/office/drawing/2014/main" id="{A09F7651-08BE-4C9E-974A-6F66AD2F9135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597;p47">
                <a:extLst>
                  <a:ext uri="{FF2B5EF4-FFF2-40B4-BE49-F238E27FC236}">
                    <a16:creationId xmlns:a16="http://schemas.microsoft.com/office/drawing/2014/main" id="{039834A4-6933-4739-B9EB-439CA04496F4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598;p47">
                <a:extLst>
                  <a:ext uri="{FF2B5EF4-FFF2-40B4-BE49-F238E27FC236}">
                    <a16:creationId xmlns:a16="http://schemas.microsoft.com/office/drawing/2014/main" id="{4B99764F-2048-4C7E-A154-A7844F80463C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599;p47">
                <a:extLst>
                  <a:ext uri="{FF2B5EF4-FFF2-40B4-BE49-F238E27FC236}">
                    <a16:creationId xmlns:a16="http://schemas.microsoft.com/office/drawing/2014/main" id="{A2374269-7AB6-4271-8BFE-42ED94D5DE73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600;p47">
                <a:extLst>
                  <a:ext uri="{FF2B5EF4-FFF2-40B4-BE49-F238E27FC236}">
                    <a16:creationId xmlns:a16="http://schemas.microsoft.com/office/drawing/2014/main" id="{DC7B7D9E-7758-4D1D-B3A4-C7D7E8177912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601;p47">
                <a:extLst>
                  <a:ext uri="{FF2B5EF4-FFF2-40B4-BE49-F238E27FC236}">
                    <a16:creationId xmlns:a16="http://schemas.microsoft.com/office/drawing/2014/main" id="{86F415E4-DE8A-4B62-ADE8-87A640E07C36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602;p47">
                <a:extLst>
                  <a:ext uri="{FF2B5EF4-FFF2-40B4-BE49-F238E27FC236}">
                    <a16:creationId xmlns:a16="http://schemas.microsoft.com/office/drawing/2014/main" id="{13669461-A650-49F1-B185-16E0D9139172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603;p47">
                <a:extLst>
                  <a:ext uri="{FF2B5EF4-FFF2-40B4-BE49-F238E27FC236}">
                    <a16:creationId xmlns:a16="http://schemas.microsoft.com/office/drawing/2014/main" id="{322FC73A-3198-4820-BF22-3766845117CA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604;p47">
                <a:extLst>
                  <a:ext uri="{FF2B5EF4-FFF2-40B4-BE49-F238E27FC236}">
                    <a16:creationId xmlns:a16="http://schemas.microsoft.com/office/drawing/2014/main" id="{BCBD077B-18B0-4F68-8DD3-04E7C4B64F20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605;p47">
                <a:extLst>
                  <a:ext uri="{FF2B5EF4-FFF2-40B4-BE49-F238E27FC236}">
                    <a16:creationId xmlns:a16="http://schemas.microsoft.com/office/drawing/2014/main" id="{08870286-5785-44FB-B20D-95B991EE3F3F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606;p47">
                <a:extLst>
                  <a:ext uri="{FF2B5EF4-FFF2-40B4-BE49-F238E27FC236}">
                    <a16:creationId xmlns:a16="http://schemas.microsoft.com/office/drawing/2014/main" id="{13789610-FD21-404E-B544-631714F52EA1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607;p47">
                <a:extLst>
                  <a:ext uri="{FF2B5EF4-FFF2-40B4-BE49-F238E27FC236}">
                    <a16:creationId xmlns:a16="http://schemas.microsoft.com/office/drawing/2014/main" id="{5441D5BC-0C01-40D3-8A46-529F7DC5E623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608;p47">
                <a:extLst>
                  <a:ext uri="{FF2B5EF4-FFF2-40B4-BE49-F238E27FC236}">
                    <a16:creationId xmlns:a16="http://schemas.microsoft.com/office/drawing/2014/main" id="{3F0ED889-4242-4245-872F-5EF1312A6EF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609;p47">
                <a:extLst>
                  <a:ext uri="{FF2B5EF4-FFF2-40B4-BE49-F238E27FC236}">
                    <a16:creationId xmlns:a16="http://schemas.microsoft.com/office/drawing/2014/main" id="{9E93C79F-8B5E-4FFE-A343-88ECCDF40835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610;p47">
                <a:extLst>
                  <a:ext uri="{FF2B5EF4-FFF2-40B4-BE49-F238E27FC236}">
                    <a16:creationId xmlns:a16="http://schemas.microsoft.com/office/drawing/2014/main" id="{F294C2B0-5B85-4C7B-9DEC-B2717AD15B76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611;p47">
                <a:extLst>
                  <a:ext uri="{FF2B5EF4-FFF2-40B4-BE49-F238E27FC236}">
                    <a16:creationId xmlns:a16="http://schemas.microsoft.com/office/drawing/2014/main" id="{7F24E9C7-370B-4DB7-8DC8-5567468ACDA7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612;p47">
                <a:extLst>
                  <a:ext uri="{FF2B5EF4-FFF2-40B4-BE49-F238E27FC236}">
                    <a16:creationId xmlns:a16="http://schemas.microsoft.com/office/drawing/2014/main" id="{8FDF62B1-D7C9-473E-AF45-BD86D9B368F0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613;p47">
                <a:extLst>
                  <a:ext uri="{FF2B5EF4-FFF2-40B4-BE49-F238E27FC236}">
                    <a16:creationId xmlns:a16="http://schemas.microsoft.com/office/drawing/2014/main" id="{1021151E-1F49-48DE-8899-97242049B960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614;p47">
                <a:extLst>
                  <a:ext uri="{FF2B5EF4-FFF2-40B4-BE49-F238E27FC236}">
                    <a16:creationId xmlns:a16="http://schemas.microsoft.com/office/drawing/2014/main" id="{2C23ED41-320B-478D-A3D3-1CA6726E8C5A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15;p47">
                <a:extLst>
                  <a:ext uri="{FF2B5EF4-FFF2-40B4-BE49-F238E27FC236}">
                    <a16:creationId xmlns:a16="http://schemas.microsoft.com/office/drawing/2014/main" id="{81C4DDEC-3CEF-421B-92B6-31FC05EEEE7D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16;p47">
                <a:extLst>
                  <a:ext uri="{FF2B5EF4-FFF2-40B4-BE49-F238E27FC236}">
                    <a16:creationId xmlns:a16="http://schemas.microsoft.com/office/drawing/2014/main" id="{CDA07BCA-E8B5-48D6-B002-F26776B9BCCC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17;p47">
                <a:extLst>
                  <a:ext uri="{FF2B5EF4-FFF2-40B4-BE49-F238E27FC236}">
                    <a16:creationId xmlns:a16="http://schemas.microsoft.com/office/drawing/2014/main" id="{2EACB663-82ED-4A94-8161-30BD2C740F38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18;p47">
                <a:extLst>
                  <a:ext uri="{FF2B5EF4-FFF2-40B4-BE49-F238E27FC236}">
                    <a16:creationId xmlns:a16="http://schemas.microsoft.com/office/drawing/2014/main" id="{11B843B9-393E-445D-81EE-03E03FDC052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19;p47">
                <a:extLst>
                  <a:ext uri="{FF2B5EF4-FFF2-40B4-BE49-F238E27FC236}">
                    <a16:creationId xmlns:a16="http://schemas.microsoft.com/office/drawing/2014/main" id="{28BB52C9-B565-4294-B8F0-859FFA381170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20;p47">
                <a:extLst>
                  <a:ext uri="{FF2B5EF4-FFF2-40B4-BE49-F238E27FC236}">
                    <a16:creationId xmlns:a16="http://schemas.microsoft.com/office/drawing/2014/main" id="{E9D89711-EC8C-4AE1-B4A9-B0327914988F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21;p47">
                <a:extLst>
                  <a:ext uri="{FF2B5EF4-FFF2-40B4-BE49-F238E27FC236}">
                    <a16:creationId xmlns:a16="http://schemas.microsoft.com/office/drawing/2014/main" id="{545027D1-B8E0-4BB2-9811-FD450B77A345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22;p47">
                <a:extLst>
                  <a:ext uri="{FF2B5EF4-FFF2-40B4-BE49-F238E27FC236}">
                    <a16:creationId xmlns:a16="http://schemas.microsoft.com/office/drawing/2014/main" id="{2D23ED93-8021-4B95-8F76-011B71E85146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23;p47">
                <a:extLst>
                  <a:ext uri="{FF2B5EF4-FFF2-40B4-BE49-F238E27FC236}">
                    <a16:creationId xmlns:a16="http://schemas.microsoft.com/office/drawing/2014/main" id="{38151F1F-BAAC-4416-AC12-A5A0ACDE6E4C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24;p47">
                <a:extLst>
                  <a:ext uri="{FF2B5EF4-FFF2-40B4-BE49-F238E27FC236}">
                    <a16:creationId xmlns:a16="http://schemas.microsoft.com/office/drawing/2014/main" id="{D5DD0667-5829-4578-94CE-758B4560AEB2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25;p47">
                <a:extLst>
                  <a:ext uri="{FF2B5EF4-FFF2-40B4-BE49-F238E27FC236}">
                    <a16:creationId xmlns:a16="http://schemas.microsoft.com/office/drawing/2014/main" id="{C4C9CC9D-3A67-4C2B-B4FC-AEFD771B0D05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26;p47">
                <a:extLst>
                  <a:ext uri="{FF2B5EF4-FFF2-40B4-BE49-F238E27FC236}">
                    <a16:creationId xmlns:a16="http://schemas.microsoft.com/office/drawing/2014/main" id="{627C1ED7-0BCC-4C79-A089-03B58684EF20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27;p47">
                <a:extLst>
                  <a:ext uri="{FF2B5EF4-FFF2-40B4-BE49-F238E27FC236}">
                    <a16:creationId xmlns:a16="http://schemas.microsoft.com/office/drawing/2014/main" id="{3810D56B-7A96-4A1C-846B-D89FE2B53D3C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28;p47">
                <a:extLst>
                  <a:ext uri="{FF2B5EF4-FFF2-40B4-BE49-F238E27FC236}">
                    <a16:creationId xmlns:a16="http://schemas.microsoft.com/office/drawing/2014/main" id="{B33FF60C-BEB4-419B-94AB-A92F06845A75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29;p47">
                <a:extLst>
                  <a:ext uri="{FF2B5EF4-FFF2-40B4-BE49-F238E27FC236}">
                    <a16:creationId xmlns:a16="http://schemas.microsoft.com/office/drawing/2014/main" id="{C54D9A8D-407D-4EEB-91D8-1395FDC5A904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30;p47">
                <a:extLst>
                  <a:ext uri="{FF2B5EF4-FFF2-40B4-BE49-F238E27FC236}">
                    <a16:creationId xmlns:a16="http://schemas.microsoft.com/office/drawing/2014/main" id="{3C7C12B9-3EA4-43C7-8C0D-90527E842E2A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31;p47">
                <a:extLst>
                  <a:ext uri="{FF2B5EF4-FFF2-40B4-BE49-F238E27FC236}">
                    <a16:creationId xmlns:a16="http://schemas.microsoft.com/office/drawing/2014/main" id="{8CAFBE65-A1A9-4669-9C7F-8CDE498799C3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32;p47">
                <a:extLst>
                  <a:ext uri="{FF2B5EF4-FFF2-40B4-BE49-F238E27FC236}">
                    <a16:creationId xmlns:a16="http://schemas.microsoft.com/office/drawing/2014/main" id="{B52AC895-9F38-43C4-9493-F9E72663814A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33;p47">
                <a:extLst>
                  <a:ext uri="{FF2B5EF4-FFF2-40B4-BE49-F238E27FC236}">
                    <a16:creationId xmlns:a16="http://schemas.microsoft.com/office/drawing/2014/main" id="{8CB6D20E-0100-4531-966D-4AD5992AD5B9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34;p47">
                <a:extLst>
                  <a:ext uri="{FF2B5EF4-FFF2-40B4-BE49-F238E27FC236}">
                    <a16:creationId xmlns:a16="http://schemas.microsoft.com/office/drawing/2014/main" id="{461E1A4F-C0B7-4B3E-B737-EFA9F1F3826D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35;p47">
                <a:extLst>
                  <a:ext uri="{FF2B5EF4-FFF2-40B4-BE49-F238E27FC236}">
                    <a16:creationId xmlns:a16="http://schemas.microsoft.com/office/drawing/2014/main" id="{C8BBE795-0CBB-4081-A6EF-9FF085C96940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36;p47">
                <a:extLst>
                  <a:ext uri="{FF2B5EF4-FFF2-40B4-BE49-F238E27FC236}">
                    <a16:creationId xmlns:a16="http://schemas.microsoft.com/office/drawing/2014/main" id="{6407864D-3E64-469B-85D7-6E0B66913559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37;p47">
                <a:extLst>
                  <a:ext uri="{FF2B5EF4-FFF2-40B4-BE49-F238E27FC236}">
                    <a16:creationId xmlns:a16="http://schemas.microsoft.com/office/drawing/2014/main" id="{7B503A2E-CCCE-417D-8DA0-D41D236CD295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38;p47">
                <a:extLst>
                  <a:ext uri="{FF2B5EF4-FFF2-40B4-BE49-F238E27FC236}">
                    <a16:creationId xmlns:a16="http://schemas.microsoft.com/office/drawing/2014/main" id="{850EADFD-A9AE-4045-AE18-EFD46DA098CF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39;p47">
                <a:extLst>
                  <a:ext uri="{FF2B5EF4-FFF2-40B4-BE49-F238E27FC236}">
                    <a16:creationId xmlns:a16="http://schemas.microsoft.com/office/drawing/2014/main" id="{BD25F442-9D20-49E0-B6B7-B037A1C7BD58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40;p47">
                <a:extLst>
                  <a:ext uri="{FF2B5EF4-FFF2-40B4-BE49-F238E27FC236}">
                    <a16:creationId xmlns:a16="http://schemas.microsoft.com/office/drawing/2014/main" id="{14E675D6-372E-4EE1-865F-753851C46A87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41;p47">
                <a:extLst>
                  <a:ext uri="{FF2B5EF4-FFF2-40B4-BE49-F238E27FC236}">
                    <a16:creationId xmlns:a16="http://schemas.microsoft.com/office/drawing/2014/main" id="{A5BD423A-DE49-43B2-91E2-8D4A9D2B52B7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42;p47">
                <a:extLst>
                  <a:ext uri="{FF2B5EF4-FFF2-40B4-BE49-F238E27FC236}">
                    <a16:creationId xmlns:a16="http://schemas.microsoft.com/office/drawing/2014/main" id="{632921CB-D261-4FDC-8A51-8D72EBE8AEB9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43;p47">
                <a:extLst>
                  <a:ext uri="{FF2B5EF4-FFF2-40B4-BE49-F238E27FC236}">
                    <a16:creationId xmlns:a16="http://schemas.microsoft.com/office/drawing/2014/main" id="{BA2673B7-1396-490A-800C-52236DA922D1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44;p47">
                <a:extLst>
                  <a:ext uri="{FF2B5EF4-FFF2-40B4-BE49-F238E27FC236}">
                    <a16:creationId xmlns:a16="http://schemas.microsoft.com/office/drawing/2014/main" id="{4E6AF6E6-E09B-4E57-806B-C34A7E678C7D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45;p47">
                <a:extLst>
                  <a:ext uri="{FF2B5EF4-FFF2-40B4-BE49-F238E27FC236}">
                    <a16:creationId xmlns:a16="http://schemas.microsoft.com/office/drawing/2014/main" id="{34DEB2B4-5413-45A7-A9E4-3533386672DD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46;p47">
                <a:extLst>
                  <a:ext uri="{FF2B5EF4-FFF2-40B4-BE49-F238E27FC236}">
                    <a16:creationId xmlns:a16="http://schemas.microsoft.com/office/drawing/2014/main" id="{4D786572-D8EA-481B-AB18-1ECAD1040034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47;p47">
                <a:extLst>
                  <a:ext uri="{FF2B5EF4-FFF2-40B4-BE49-F238E27FC236}">
                    <a16:creationId xmlns:a16="http://schemas.microsoft.com/office/drawing/2014/main" id="{07E045DF-387B-4114-9AFA-86002EAA8461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48;p47">
                <a:extLst>
                  <a:ext uri="{FF2B5EF4-FFF2-40B4-BE49-F238E27FC236}">
                    <a16:creationId xmlns:a16="http://schemas.microsoft.com/office/drawing/2014/main" id="{87CC1C7C-0902-4D7D-8935-F2D1C7EB4995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49;p47">
                <a:extLst>
                  <a:ext uri="{FF2B5EF4-FFF2-40B4-BE49-F238E27FC236}">
                    <a16:creationId xmlns:a16="http://schemas.microsoft.com/office/drawing/2014/main" id="{9DCFC3CB-4F95-41C5-961D-01077FD013A7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50;p47">
                <a:extLst>
                  <a:ext uri="{FF2B5EF4-FFF2-40B4-BE49-F238E27FC236}">
                    <a16:creationId xmlns:a16="http://schemas.microsoft.com/office/drawing/2014/main" id="{7B4C6C12-D9D4-4158-9B06-F5FD699185F5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51;p47">
                <a:extLst>
                  <a:ext uri="{FF2B5EF4-FFF2-40B4-BE49-F238E27FC236}">
                    <a16:creationId xmlns:a16="http://schemas.microsoft.com/office/drawing/2014/main" id="{DC58653E-A561-4083-9DAF-4B9C88BA2A2C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52;p47">
                <a:extLst>
                  <a:ext uri="{FF2B5EF4-FFF2-40B4-BE49-F238E27FC236}">
                    <a16:creationId xmlns:a16="http://schemas.microsoft.com/office/drawing/2014/main" id="{D2D50C31-86FF-434E-9DD4-9B701BCA73A1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53;p47">
                <a:extLst>
                  <a:ext uri="{FF2B5EF4-FFF2-40B4-BE49-F238E27FC236}">
                    <a16:creationId xmlns:a16="http://schemas.microsoft.com/office/drawing/2014/main" id="{F8F14AA1-56BA-4400-82F1-4F819F6010B0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54;p47">
                <a:extLst>
                  <a:ext uri="{FF2B5EF4-FFF2-40B4-BE49-F238E27FC236}">
                    <a16:creationId xmlns:a16="http://schemas.microsoft.com/office/drawing/2014/main" id="{7089FCE6-9EA2-4C35-AC19-A29F126DBE79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55;p47">
                <a:extLst>
                  <a:ext uri="{FF2B5EF4-FFF2-40B4-BE49-F238E27FC236}">
                    <a16:creationId xmlns:a16="http://schemas.microsoft.com/office/drawing/2014/main" id="{D9257971-01C7-42D9-B2E2-F75C7E8B93F5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56;p47">
                <a:extLst>
                  <a:ext uri="{FF2B5EF4-FFF2-40B4-BE49-F238E27FC236}">
                    <a16:creationId xmlns:a16="http://schemas.microsoft.com/office/drawing/2014/main" id="{8A143D8D-0553-42F4-ABDC-40980B417C83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57;p47">
                <a:extLst>
                  <a:ext uri="{FF2B5EF4-FFF2-40B4-BE49-F238E27FC236}">
                    <a16:creationId xmlns:a16="http://schemas.microsoft.com/office/drawing/2014/main" id="{5D7BA152-9761-48EA-92A7-68D2FD0B08FA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58;p47">
                <a:extLst>
                  <a:ext uri="{FF2B5EF4-FFF2-40B4-BE49-F238E27FC236}">
                    <a16:creationId xmlns:a16="http://schemas.microsoft.com/office/drawing/2014/main" id="{5B336F02-13A8-4567-B107-4E7AA5A5ADC7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59;p47">
                <a:extLst>
                  <a:ext uri="{FF2B5EF4-FFF2-40B4-BE49-F238E27FC236}">
                    <a16:creationId xmlns:a16="http://schemas.microsoft.com/office/drawing/2014/main" id="{A5778C83-3BA3-4388-A50E-EA56F96E7066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60;p47">
                <a:extLst>
                  <a:ext uri="{FF2B5EF4-FFF2-40B4-BE49-F238E27FC236}">
                    <a16:creationId xmlns:a16="http://schemas.microsoft.com/office/drawing/2014/main" id="{66E7B371-91A2-48E8-B8CF-BDBE7623F763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61;p47">
                <a:extLst>
                  <a:ext uri="{FF2B5EF4-FFF2-40B4-BE49-F238E27FC236}">
                    <a16:creationId xmlns:a16="http://schemas.microsoft.com/office/drawing/2014/main" id="{95C9300E-A3CB-45EF-8BB0-3975ABB87769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62;p47">
                <a:extLst>
                  <a:ext uri="{FF2B5EF4-FFF2-40B4-BE49-F238E27FC236}">
                    <a16:creationId xmlns:a16="http://schemas.microsoft.com/office/drawing/2014/main" id="{CF4F1AF9-9185-421B-884F-0BCE814DC9AB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63;p47">
                <a:extLst>
                  <a:ext uri="{FF2B5EF4-FFF2-40B4-BE49-F238E27FC236}">
                    <a16:creationId xmlns:a16="http://schemas.microsoft.com/office/drawing/2014/main" id="{878F1379-2EFD-4FDC-B9E1-9E1244398019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64;p47">
                <a:extLst>
                  <a:ext uri="{FF2B5EF4-FFF2-40B4-BE49-F238E27FC236}">
                    <a16:creationId xmlns:a16="http://schemas.microsoft.com/office/drawing/2014/main" id="{9FA3AB99-202F-4222-8C6B-8ACAE91BE512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65;p47">
                <a:extLst>
                  <a:ext uri="{FF2B5EF4-FFF2-40B4-BE49-F238E27FC236}">
                    <a16:creationId xmlns:a16="http://schemas.microsoft.com/office/drawing/2014/main" id="{34F9856A-3797-42DE-8A1C-24B662BB7C18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66;p47">
                <a:extLst>
                  <a:ext uri="{FF2B5EF4-FFF2-40B4-BE49-F238E27FC236}">
                    <a16:creationId xmlns:a16="http://schemas.microsoft.com/office/drawing/2014/main" id="{C797B611-1533-422F-B23A-91FD6A2D4DF3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67;p47">
                <a:extLst>
                  <a:ext uri="{FF2B5EF4-FFF2-40B4-BE49-F238E27FC236}">
                    <a16:creationId xmlns:a16="http://schemas.microsoft.com/office/drawing/2014/main" id="{8BD83A8A-E8C6-4DCB-94D5-0C74BE903B75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68;p47">
                <a:extLst>
                  <a:ext uri="{FF2B5EF4-FFF2-40B4-BE49-F238E27FC236}">
                    <a16:creationId xmlns:a16="http://schemas.microsoft.com/office/drawing/2014/main" id="{A5FE46E6-FDC9-4F8F-81BB-C249269444DC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69;p47">
                <a:extLst>
                  <a:ext uri="{FF2B5EF4-FFF2-40B4-BE49-F238E27FC236}">
                    <a16:creationId xmlns:a16="http://schemas.microsoft.com/office/drawing/2014/main" id="{E747301D-11A3-4CC6-BD7A-91BCF5433C4B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70;p47">
                <a:extLst>
                  <a:ext uri="{FF2B5EF4-FFF2-40B4-BE49-F238E27FC236}">
                    <a16:creationId xmlns:a16="http://schemas.microsoft.com/office/drawing/2014/main" id="{E8081B91-7E00-4B54-A7A3-1D7614675EC2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71;p47">
                <a:extLst>
                  <a:ext uri="{FF2B5EF4-FFF2-40B4-BE49-F238E27FC236}">
                    <a16:creationId xmlns:a16="http://schemas.microsoft.com/office/drawing/2014/main" id="{ED22C896-AD7C-4AC9-8E8D-3F102848EA7E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72;p47">
                <a:extLst>
                  <a:ext uri="{FF2B5EF4-FFF2-40B4-BE49-F238E27FC236}">
                    <a16:creationId xmlns:a16="http://schemas.microsoft.com/office/drawing/2014/main" id="{7A3BCF7F-27E0-4F38-B1BA-FF29AD38173A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73;p47">
                <a:extLst>
                  <a:ext uri="{FF2B5EF4-FFF2-40B4-BE49-F238E27FC236}">
                    <a16:creationId xmlns:a16="http://schemas.microsoft.com/office/drawing/2014/main" id="{ACFFB9E7-D878-4967-8041-53EC3679DAFA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74;p47">
                <a:extLst>
                  <a:ext uri="{FF2B5EF4-FFF2-40B4-BE49-F238E27FC236}">
                    <a16:creationId xmlns:a16="http://schemas.microsoft.com/office/drawing/2014/main" id="{8287A020-A827-4A78-98D7-79491DE1B87F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75;p47">
                <a:extLst>
                  <a:ext uri="{FF2B5EF4-FFF2-40B4-BE49-F238E27FC236}">
                    <a16:creationId xmlns:a16="http://schemas.microsoft.com/office/drawing/2014/main" id="{82374256-EA57-4A86-AD51-4674C04D7C7B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76;p47">
                <a:extLst>
                  <a:ext uri="{FF2B5EF4-FFF2-40B4-BE49-F238E27FC236}">
                    <a16:creationId xmlns:a16="http://schemas.microsoft.com/office/drawing/2014/main" id="{3A61273E-8F9A-4FA3-A4F0-2A940BB93A90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77;p47">
                <a:extLst>
                  <a:ext uri="{FF2B5EF4-FFF2-40B4-BE49-F238E27FC236}">
                    <a16:creationId xmlns:a16="http://schemas.microsoft.com/office/drawing/2014/main" id="{897C2C1F-4004-410B-A10A-BAFD2E0ECA0D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78;p47">
                <a:extLst>
                  <a:ext uri="{FF2B5EF4-FFF2-40B4-BE49-F238E27FC236}">
                    <a16:creationId xmlns:a16="http://schemas.microsoft.com/office/drawing/2014/main" id="{9C6D0745-1D1F-4789-9BA5-550DCD6EF43C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79;p47">
                <a:extLst>
                  <a:ext uri="{FF2B5EF4-FFF2-40B4-BE49-F238E27FC236}">
                    <a16:creationId xmlns:a16="http://schemas.microsoft.com/office/drawing/2014/main" id="{7D8B4840-5B6B-4D1F-8284-C82ACBBE5DBA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80;p47">
                <a:extLst>
                  <a:ext uri="{FF2B5EF4-FFF2-40B4-BE49-F238E27FC236}">
                    <a16:creationId xmlns:a16="http://schemas.microsoft.com/office/drawing/2014/main" id="{6D8C01AB-A394-48B9-8A71-5EA77A7F1D94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81;p47">
                <a:extLst>
                  <a:ext uri="{FF2B5EF4-FFF2-40B4-BE49-F238E27FC236}">
                    <a16:creationId xmlns:a16="http://schemas.microsoft.com/office/drawing/2014/main" id="{3186F6B6-C43F-4B01-934F-EB7A5218CFCC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82;p47">
                <a:extLst>
                  <a:ext uri="{FF2B5EF4-FFF2-40B4-BE49-F238E27FC236}">
                    <a16:creationId xmlns:a16="http://schemas.microsoft.com/office/drawing/2014/main" id="{3BE6A8D4-BA89-4688-A134-929EE059363B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83;p47">
                <a:extLst>
                  <a:ext uri="{FF2B5EF4-FFF2-40B4-BE49-F238E27FC236}">
                    <a16:creationId xmlns:a16="http://schemas.microsoft.com/office/drawing/2014/main" id="{125B0B93-1900-49D1-B497-14420C49FB1B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84;p47">
                <a:extLst>
                  <a:ext uri="{FF2B5EF4-FFF2-40B4-BE49-F238E27FC236}">
                    <a16:creationId xmlns:a16="http://schemas.microsoft.com/office/drawing/2014/main" id="{17031B2A-A21D-4506-B5AC-00BA3D183B18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85;p47">
                <a:extLst>
                  <a:ext uri="{FF2B5EF4-FFF2-40B4-BE49-F238E27FC236}">
                    <a16:creationId xmlns:a16="http://schemas.microsoft.com/office/drawing/2014/main" id="{62AE286A-118A-4087-AEB4-AA8701300661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86;p47">
                <a:extLst>
                  <a:ext uri="{FF2B5EF4-FFF2-40B4-BE49-F238E27FC236}">
                    <a16:creationId xmlns:a16="http://schemas.microsoft.com/office/drawing/2014/main" id="{B04D75E4-8D83-45B2-B791-14F8AE73ABC8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87;p47">
                <a:extLst>
                  <a:ext uri="{FF2B5EF4-FFF2-40B4-BE49-F238E27FC236}">
                    <a16:creationId xmlns:a16="http://schemas.microsoft.com/office/drawing/2014/main" id="{80CC3F04-4377-43F1-A78E-85CED1D325ED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88;p47">
                <a:extLst>
                  <a:ext uri="{FF2B5EF4-FFF2-40B4-BE49-F238E27FC236}">
                    <a16:creationId xmlns:a16="http://schemas.microsoft.com/office/drawing/2014/main" id="{13273DCF-43DD-4FB7-85E0-4A6603EBFC9E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89;p47">
                <a:extLst>
                  <a:ext uri="{FF2B5EF4-FFF2-40B4-BE49-F238E27FC236}">
                    <a16:creationId xmlns:a16="http://schemas.microsoft.com/office/drawing/2014/main" id="{2827BA06-DF6C-46CF-9BBF-A0C2C364F5E5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90;p47">
                <a:extLst>
                  <a:ext uri="{FF2B5EF4-FFF2-40B4-BE49-F238E27FC236}">
                    <a16:creationId xmlns:a16="http://schemas.microsoft.com/office/drawing/2014/main" id="{A7941E6C-F8FB-4985-86D3-39DBA36106C8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91;p47">
                <a:extLst>
                  <a:ext uri="{FF2B5EF4-FFF2-40B4-BE49-F238E27FC236}">
                    <a16:creationId xmlns:a16="http://schemas.microsoft.com/office/drawing/2014/main" id="{D751C563-5721-4674-838E-3499FA936A6B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92;p47">
                <a:extLst>
                  <a:ext uri="{FF2B5EF4-FFF2-40B4-BE49-F238E27FC236}">
                    <a16:creationId xmlns:a16="http://schemas.microsoft.com/office/drawing/2014/main" id="{3A7F5233-3AF7-4D70-B549-05F529476CBA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93;p47">
                <a:extLst>
                  <a:ext uri="{FF2B5EF4-FFF2-40B4-BE49-F238E27FC236}">
                    <a16:creationId xmlns:a16="http://schemas.microsoft.com/office/drawing/2014/main" id="{14BB3CEB-6543-48D8-9C38-0625F320C445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94;p47">
                <a:extLst>
                  <a:ext uri="{FF2B5EF4-FFF2-40B4-BE49-F238E27FC236}">
                    <a16:creationId xmlns:a16="http://schemas.microsoft.com/office/drawing/2014/main" id="{5B52C524-2B84-4ACB-AE77-7CDA12275FB0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695;p47">
                <a:extLst>
                  <a:ext uri="{FF2B5EF4-FFF2-40B4-BE49-F238E27FC236}">
                    <a16:creationId xmlns:a16="http://schemas.microsoft.com/office/drawing/2014/main" id="{66F3C7CB-8719-4438-A49C-9A8B8C236E46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696;p47">
                <a:extLst>
                  <a:ext uri="{FF2B5EF4-FFF2-40B4-BE49-F238E27FC236}">
                    <a16:creationId xmlns:a16="http://schemas.microsoft.com/office/drawing/2014/main" id="{0AE08858-88D5-44B0-9224-BB896FC4FFBD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697;p47">
                <a:extLst>
                  <a:ext uri="{FF2B5EF4-FFF2-40B4-BE49-F238E27FC236}">
                    <a16:creationId xmlns:a16="http://schemas.microsoft.com/office/drawing/2014/main" id="{3393127D-6ABD-4547-8A1E-FEBE68D5B53D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698;p47">
                <a:extLst>
                  <a:ext uri="{FF2B5EF4-FFF2-40B4-BE49-F238E27FC236}">
                    <a16:creationId xmlns:a16="http://schemas.microsoft.com/office/drawing/2014/main" id="{D1EA5F48-E9D5-493B-8F3C-1D9B8160FDD7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699;p47">
                <a:extLst>
                  <a:ext uri="{FF2B5EF4-FFF2-40B4-BE49-F238E27FC236}">
                    <a16:creationId xmlns:a16="http://schemas.microsoft.com/office/drawing/2014/main" id="{B638C845-B8A7-4B62-8FA0-5D20580EC55C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700;p47">
                <a:extLst>
                  <a:ext uri="{FF2B5EF4-FFF2-40B4-BE49-F238E27FC236}">
                    <a16:creationId xmlns:a16="http://schemas.microsoft.com/office/drawing/2014/main" id="{D9FBC4F0-D262-4C11-817C-CFA51FAEE7E4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701;p47">
                <a:extLst>
                  <a:ext uri="{FF2B5EF4-FFF2-40B4-BE49-F238E27FC236}">
                    <a16:creationId xmlns:a16="http://schemas.microsoft.com/office/drawing/2014/main" id="{A78B4E88-1060-43CB-B32C-ADCEC3349713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702;p47">
                <a:extLst>
                  <a:ext uri="{FF2B5EF4-FFF2-40B4-BE49-F238E27FC236}">
                    <a16:creationId xmlns:a16="http://schemas.microsoft.com/office/drawing/2014/main" id="{D6CDD463-B71D-4437-9A3F-1E1FE24D2EE1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703;p47">
                <a:extLst>
                  <a:ext uri="{FF2B5EF4-FFF2-40B4-BE49-F238E27FC236}">
                    <a16:creationId xmlns:a16="http://schemas.microsoft.com/office/drawing/2014/main" id="{EAF1C5F6-B6B9-4840-AFCA-43258768CAC0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704;p47">
                <a:extLst>
                  <a:ext uri="{FF2B5EF4-FFF2-40B4-BE49-F238E27FC236}">
                    <a16:creationId xmlns:a16="http://schemas.microsoft.com/office/drawing/2014/main" id="{BBFF0CB6-E089-4EC5-A499-F97220BB5F00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705;p47">
                <a:extLst>
                  <a:ext uri="{FF2B5EF4-FFF2-40B4-BE49-F238E27FC236}">
                    <a16:creationId xmlns:a16="http://schemas.microsoft.com/office/drawing/2014/main" id="{C5621C1D-4949-4E0A-8710-5B9BE43B1466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706;p47">
                <a:extLst>
                  <a:ext uri="{FF2B5EF4-FFF2-40B4-BE49-F238E27FC236}">
                    <a16:creationId xmlns:a16="http://schemas.microsoft.com/office/drawing/2014/main" id="{CF51FD2B-2515-4D23-94B0-ECA8A95F609C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707;p47">
                <a:extLst>
                  <a:ext uri="{FF2B5EF4-FFF2-40B4-BE49-F238E27FC236}">
                    <a16:creationId xmlns:a16="http://schemas.microsoft.com/office/drawing/2014/main" id="{378A16E1-B882-4B0F-B8BD-DD799A94B9D6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708;p47">
                <a:extLst>
                  <a:ext uri="{FF2B5EF4-FFF2-40B4-BE49-F238E27FC236}">
                    <a16:creationId xmlns:a16="http://schemas.microsoft.com/office/drawing/2014/main" id="{BE40552A-4263-4281-A19F-E2D16FEFD890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709;p47">
                <a:extLst>
                  <a:ext uri="{FF2B5EF4-FFF2-40B4-BE49-F238E27FC236}">
                    <a16:creationId xmlns:a16="http://schemas.microsoft.com/office/drawing/2014/main" id="{1189B978-E450-4F43-B246-7236310DF383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710;p47">
                <a:extLst>
                  <a:ext uri="{FF2B5EF4-FFF2-40B4-BE49-F238E27FC236}">
                    <a16:creationId xmlns:a16="http://schemas.microsoft.com/office/drawing/2014/main" id="{CB3C9095-6A07-4857-8CF4-67344CFA01ED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711;p47">
                <a:extLst>
                  <a:ext uri="{FF2B5EF4-FFF2-40B4-BE49-F238E27FC236}">
                    <a16:creationId xmlns:a16="http://schemas.microsoft.com/office/drawing/2014/main" id="{AB822E71-17E1-4629-A6B4-5A84D39E05C1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712;p47">
                <a:extLst>
                  <a:ext uri="{FF2B5EF4-FFF2-40B4-BE49-F238E27FC236}">
                    <a16:creationId xmlns:a16="http://schemas.microsoft.com/office/drawing/2014/main" id="{3E743AAC-54DC-4EAF-A2BE-37D05BEA998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713;p47">
                <a:extLst>
                  <a:ext uri="{FF2B5EF4-FFF2-40B4-BE49-F238E27FC236}">
                    <a16:creationId xmlns:a16="http://schemas.microsoft.com/office/drawing/2014/main" id="{7664B94B-9052-4E8F-A8B1-1D8DEC7DF159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714;p47">
                <a:extLst>
                  <a:ext uri="{FF2B5EF4-FFF2-40B4-BE49-F238E27FC236}">
                    <a16:creationId xmlns:a16="http://schemas.microsoft.com/office/drawing/2014/main" id="{80AB0836-119E-4AD5-881D-2451DB7C0187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15;p47">
                <a:extLst>
                  <a:ext uri="{FF2B5EF4-FFF2-40B4-BE49-F238E27FC236}">
                    <a16:creationId xmlns:a16="http://schemas.microsoft.com/office/drawing/2014/main" id="{7368107C-68BC-4B4A-9EF0-EA2167B3C2AE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16;p47">
                <a:extLst>
                  <a:ext uri="{FF2B5EF4-FFF2-40B4-BE49-F238E27FC236}">
                    <a16:creationId xmlns:a16="http://schemas.microsoft.com/office/drawing/2014/main" id="{956106A8-1362-43A1-BADF-DE995856F5A1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17;p47">
                <a:extLst>
                  <a:ext uri="{FF2B5EF4-FFF2-40B4-BE49-F238E27FC236}">
                    <a16:creationId xmlns:a16="http://schemas.microsoft.com/office/drawing/2014/main" id="{50F01005-CF35-4ED5-8B95-F41B3619018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18;p47">
                <a:extLst>
                  <a:ext uri="{FF2B5EF4-FFF2-40B4-BE49-F238E27FC236}">
                    <a16:creationId xmlns:a16="http://schemas.microsoft.com/office/drawing/2014/main" id="{2404CD62-D159-4BA4-AA1A-04F3B745EB84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19;p47">
                <a:extLst>
                  <a:ext uri="{FF2B5EF4-FFF2-40B4-BE49-F238E27FC236}">
                    <a16:creationId xmlns:a16="http://schemas.microsoft.com/office/drawing/2014/main" id="{41673543-E15A-4829-8E03-0A2FB0772FCA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20;p47">
                <a:extLst>
                  <a:ext uri="{FF2B5EF4-FFF2-40B4-BE49-F238E27FC236}">
                    <a16:creationId xmlns:a16="http://schemas.microsoft.com/office/drawing/2014/main" id="{58CCA091-D118-4177-BF6E-824DB85A9DA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21;p47">
                <a:extLst>
                  <a:ext uri="{FF2B5EF4-FFF2-40B4-BE49-F238E27FC236}">
                    <a16:creationId xmlns:a16="http://schemas.microsoft.com/office/drawing/2014/main" id="{1460EE44-9040-4F94-9C96-6D6B56E52E29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22;p47">
                <a:extLst>
                  <a:ext uri="{FF2B5EF4-FFF2-40B4-BE49-F238E27FC236}">
                    <a16:creationId xmlns:a16="http://schemas.microsoft.com/office/drawing/2014/main" id="{3C3BB93E-93AC-4126-9615-D917ED7174A6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23;p47">
                <a:extLst>
                  <a:ext uri="{FF2B5EF4-FFF2-40B4-BE49-F238E27FC236}">
                    <a16:creationId xmlns:a16="http://schemas.microsoft.com/office/drawing/2014/main" id="{503596EE-F469-4B92-A59D-4DDAA9337F5E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24;p47">
                <a:extLst>
                  <a:ext uri="{FF2B5EF4-FFF2-40B4-BE49-F238E27FC236}">
                    <a16:creationId xmlns:a16="http://schemas.microsoft.com/office/drawing/2014/main" id="{6C76B198-386D-458D-A434-C296A9FC41BC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25;p47">
                <a:extLst>
                  <a:ext uri="{FF2B5EF4-FFF2-40B4-BE49-F238E27FC236}">
                    <a16:creationId xmlns:a16="http://schemas.microsoft.com/office/drawing/2014/main" id="{B5D31990-93BD-42F2-BEEF-7B6935A5B63E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26;p47">
                <a:extLst>
                  <a:ext uri="{FF2B5EF4-FFF2-40B4-BE49-F238E27FC236}">
                    <a16:creationId xmlns:a16="http://schemas.microsoft.com/office/drawing/2014/main" id="{A62FFBE3-C217-4CAB-A150-E6B1FC6293FC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27;p47">
                <a:extLst>
                  <a:ext uri="{FF2B5EF4-FFF2-40B4-BE49-F238E27FC236}">
                    <a16:creationId xmlns:a16="http://schemas.microsoft.com/office/drawing/2014/main" id="{A9DA5CFC-741F-4004-93AA-83FA970BFCC4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28;p47">
                <a:extLst>
                  <a:ext uri="{FF2B5EF4-FFF2-40B4-BE49-F238E27FC236}">
                    <a16:creationId xmlns:a16="http://schemas.microsoft.com/office/drawing/2014/main" id="{8759E611-1CC6-4CDD-AF01-1B8E4253114E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29;p47">
                <a:extLst>
                  <a:ext uri="{FF2B5EF4-FFF2-40B4-BE49-F238E27FC236}">
                    <a16:creationId xmlns:a16="http://schemas.microsoft.com/office/drawing/2014/main" id="{8D86EED6-23EE-4241-A555-F429E141B78F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30;p47">
                <a:extLst>
                  <a:ext uri="{FF2B5EF4-FFF2-40B4-BE49-F238E27FC236}">
                    <a16:creationId xmlns:a16="http://schemas.microsoft.com/office/drawing/2014/main" id="{40A93168-E098-4198-8B98-6EDD93288688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31;p47">
                <a:extLst>
                  <a:ext uri="{FF2B5EF4-FFF2-40B4-BE49-F238E27FC236}">
                    <a16:creationId xmlns:a16="http://schemas.microsoft.com/office/drawing/2014/main" id="{E05C259C-D821-4D58-BAF2-8C1F2ACBBFA3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32;p47">
                <a:extLst>
                  <a:ext uri="{FF2B5EF4-FFF2-40B4-BE49-F238E27FC236}">
                    <a16:creationId xmlns:a16="http://schemas.microsoft.com/office/drawing/2014/main" id="{AA21BCC9-B075-4DB4-8D03-65E243B5E3A8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33;p47">
                <a:extLst>
                  <a:ext uri="{FF2B5EF4-FFF2-40B4-BE49-F238E27FC236}">
                    <a16:creationId xmlns:a16="http://schemas.microsoft.com/office/drawing/2014/main" id="{3F0083AE-11F9-4586-AE01-F61065A825C1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34;p47">
                <a:extLst>
                  <a:ext uri="{FF2B5EF4-FFF2-40B4-BE49-F238E27FC236}">
                    <a16:creationId xmlns:a16="http://schemas.microsoft.com/office/drawing/2014/main" id="{EE29087B-5A69-4D70-96A3-B79BB10EA6F9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35;p47">
                <a:extLst>
                  <a:ext uri="{FF2B5EF4-FFF2-40B4-BE49-F238E27FC236}">
                    <a16:creationId xmlns:a16="http://schemas.microsoft.com/office/drawing/2014/main" id="{B43CBE22-733E-45B2-BBCA-1240362FC6D9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36;p47">
                <a:extLst>
                  <a:ext uri="{FF2B5EF4-FFF2-40B4-BE49-F238E27FC236}">
                    <a16:creationId xmlns:a16="http://schemas.microsoft.com/office/drawing/2014/main" id="{4F6323E2-ED1F-430A-97A8-46F4BA58FD57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37;p47">
                <a:extLst>
                  <a:ext uri="{FF2B5EF4-FFF2-40B4-BE49-F238E27FC236}">
                    <a16:creationId xmlns:a16="http://schemas.microsoft.com/office/drawing/2014/main" id="{55C19C84-8184-4A6F-B88E-757173FF0BFE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38;p47">
                <a:extLst>
                  <a:ext uri="{FF2B5EF4-FFF2-40B4-BE49-F238E27FC236}">
                    <a16:creationId xmlns:a16="http://schemas.microsoft.com/office/drawing/2014/main" id="{AF962C49-ABC9-463F-A8FB-5A7B76E8935B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739;p47">
                <a:extLst>
                  <a:ext uri="{FF2B5EF4-FFF2-40B4-BE49-F238E27FC236}">
                    <a16:creationId xmlns:a16="http://schemas.microsoft.com/office/drawing/2014/main" id="{FAC85CFA-849E-4731-8ABF-C4F2AC514FF1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740;p47">
                <a:extLst>
                  <a:ext uri="{FF2B5EF4-FFF2-40B4-BE49-F238E27FC236}">
                    <a16:creationId xmlns:a16="http://schemas.microsoft.com/office/drawing/2014/main" id="{4348D4EF-2B38-4682-813E-F4850E0A1682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741;p47">
                <a:extLst>
                  <a:ext uri="{FF2B5EF4-FFF2-40B4-BE49-F238E27FC236}">
                    <a16:creationId xmlns:a16="http://schemas.microsoft.com/office/drawing/2014/main" id="{02314F72-A36B-4E1D-8CBE-FAFCF5AE9DBA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5742;p47">
                <a:extLst>
                  <a:ext uri="{FF2B5EF4-FFF2-40B4-BE49-F238E27FC236}">
                    <a16:creationId xmlns:a16="http://schemas.microsoft.com/office/drawing/2014/main" id="{F47C0283-04BA-4E3F-815A-BA16990F5E47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5743;p47">
                <a:extLst>
                  <a:ext uri="{FF2B5EF4-FFF2-40B4-BE49-F238E27FC236}">
                    <a16:creationId xmlns:a16="http://schemas.microsoft.com/office/drawing/2014/main" id="{4BE27D87-EBB8-47EB-A431-93FF2C613913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5744;p47">
              <a:extLst>
                <a:ext uri="{FF2B5EF4-FFF2-40B4-BE49-F238E27FC236}">
                  <a16:creationId xmlns:a16="http://schemas.microsoft.com/office/drawing/2014/main" id="{E765E982-8F00-4B14-8030-4F81A2D86DE8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09" cy="863305"/>
              <a:chOff x="293401" y="3079275"/>
              <a:chExt cx="1908799" cy="863300"/>
            </a:xfrm>
            <a:grpFill/>
          </p:grpSpPr>
          <p:sp>
            <p:nvSpPr>
              <p:cNvPr id="17" name="Google Shape;5745;p47">
                <a:extLst>
                  <a:ext uri="{FF2B5EF4-FFF2-40B4-BE49-F238E27FC236}">
                    <a16:creationId xmlns:a16="http://schemas.microsoft.com/office/drawing/2014/main" id="{9AB34131-1B9F-4515-9D1B-8CFF7536CE88}"/>
                  </a:ext>
                </a:extLst>
              </p:cNvPr>
              <p:cNvSpPr/>
              <p:nvPr/>
            </p:nvSpPr>
            <p:spPr>
              <a:xfrm>
                <a:off x="293401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" name="Google Shape;5746;p47">
                <a:extLst>
                  <a:ext uri="{FF2B5EF4-FFF2-40B4-BE49-F238E27FC236}">
                    <a16:creationId xmlns:a16="http://schemas.microsoft.com/office/drawing/2014/main" id="{6491CD90-ACD9-4AC5-8155-6FD4BB5B0B36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47;p47">
                <a:extLst>
                  <a:ext uri="{FF2B5EF4-FFF2-40B4-BE49-F238E27FC236}">
                    <a16:creationId xmlns:a16="http://schemas.microsoft.com/office/drawing/2014/main" id="{891F36A6-F99B-4D49-B5A0-C7439653DC19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48;p47">
                <a:extLst>
                  <a:ext uri="{FF2B5EF4-FFF2-40B4-BE49-F238E27FC236}">
                    <a16:creationId xmlns:a16="http://schemas.microsoft.com/office/drawing/2014/main" id="{79B32A56-9C54-4FCB-A710-E2DCD0B78BA8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49;p47">
                <a:extLst>
                  <a:ext uri="{FF2B5EF4-FFF2-40B4-BE49-F238E27FC236}">
                    <a16:creationId xmlns:a16="http://schemas.microsoft.com/office/drawing/2014/main" id="{77E899FF-8D66-49A4-8570-138CBD681F07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0;p47">
                <a:extLst>
                  <a:ext uri="{FF2B5EF4-FFF2-40B4-BE49-F238E27FC236}">
                    <a16:creationId xmlns:a16="http://schemas.microsoft.com/office/drawing/2014/main" id="{68703274-D75C-46CD-A493-F2ACF4B89F79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1;p47">
                <a:extLst>
                  <a:ext uri="{FF2B5EF4-FFF2-40B4-BE49-F238E27FC236}">
                    <a16:creationId xmlns:a16="http://schemas.microsoft.com/office/drawing/2014/main" id="{3A17CC5B-FB58-4A08-A498-8E7465CAD9FE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52;p47">
                <a:extLst>
                  <a:ext uri="{FF2B5EF4-FFF2-40B4-BE49-F238E27FC236}">
                    <a16:creationId xmlns:a16="http://schemas.microsoft.com/office/drawing/2014/main" id="{F6575E31-A168-47B6-B073-62BD28D718C2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53;p47">
                <a:extLst>
                  <a:ext uri="{FF2B5EF4-FFF2-40B4-BE49-F238E27FC236}">
                    <a16:creationId xmlns:a16="http://schemas.microsoft.com/office/drawing/2014/main" id="{348FE89B-4390-4C33-BC55-795C54547E78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54;p47">
                <a:extLst>
                  <a:ext uri="{FF2B5EF4-FFF2-40B4-BE49-F238E27FC236}">
                    <a16:creationId xmlns:a16="http://schemas.microsoft.com/office/drawing/2014/main" id="{1C432559-453F-4914-85C7-D5161A9102F9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55;p47">
                <a:extLst>
                  <a:ext uri="{FF2B5EF4-FFF2-40B4-BE49-F238E27FC236}">
                    <a16:creationId xmlns:a16="http://schemas.microsoft.com/office/drawing/2014/main" id="{4226D34C-C403-4E13-88C9-28E71FDEDCBD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756;p47">
                <a:extLst>
                  <a:ext uri="{FF2B5EF4-FFF2-40B4-BE49-F238E27FC236}">
                    <a16:creationId xmlns:a16="http://schemas.microsoft.com/office/drawing/2014/main" id="{DA3E5BEC-DCCC-480C-84E4-1C49224912F9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757;p47">
                <a:extLst>
                  <a:ext uri="{FF2B5EF4-FFF2-40B4-BE49-F238E27FC236}">
                    <a16:creationId xmlns:a16="http://schemas.microsoft.com/office/drawing/2014/main" id="{8F59BB81-A68A-4E97-992B-A0D498C15366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58;p47">
                <a:extLst>
                  <a:ext uri="{FF2B5EF4-FFF2-40B4-BE49-F238E27FC236}">
                    <a16:creationId xmlns:a16="http://schemas.microsoft.com/office/drawing/2014/main" id="{249985E3-0080-4682-A5A9-FE232FBEC272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59;p47">
                <a:extLst>
                  <a:ext uri="{FF2B5EF4-FFF2-40B4-BE49-F238E27FC236}">
                    <a16:creationId xmlns:a16="http://schemas.microsoft.com/office/drawing/2014/main" id="{4A1307D6-5E26-4C5D-AA9F-7A590483747E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760;p47">
                <a:extLst>
                  <a:ext uri="{FF2B5EF4-FFF2-40B4-BE49-F238E27FC236}">
                    <a16:creationId xmlns:a16="http://schemas.microsoft.com/office/drawing/2014/main" id="{817646B8-53A2-4D0C-966E-251A6AA291E1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761;p47">
                <a:extLst>
                  <a:ext uri="{FF2B5EF4-FFF2-40B4-BE49-F238E27FC236}">
                    <a16:creationId xmlns:a16="http://schemas.microsoft.com/office/drawing/2014/main" id="{CBADBF7C-6B83-4EEB-8FAF-C3B1FECD2CFF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62;p47">
                <a:extLst>
                  <a:ext uri="{FF2B5EF4-FFF2-40B4-BE49-F238E27FC236}">
                    <a16:creationId xmlns:a16="http://schemas.microsoft.com/office/drawing/2014/main" id="{3D016A0C-2A5B-4C7E-958F-872AD12F131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63;p47">
                <a:extLst>
                  <a:ext uri="{FF2B5EF4-FFF2-40B4-BE49-F238E27FC236}">
                    <a16:creationId xmlns:a16="http://schemas.microsoft.com/office/drawing/2014/main" id="{D075E93F-D816-474E-A406-7DF169D3BCF0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64;p47">
                <a:extLst>
                  <a:ext uri="{FF2B5EF4-FFF2-40B4-BE49-F238E27FC236}">
                    <a16:creationId xmlns:a16="http://schemas.microsoft.com/office/drawing/2014/main" id="{13292FD5-54A7-45B7-ADE4-64558D8E2C53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65;p47">
                <a:extLst>
                  <a:ext uri="{FF2B5EF4-FFF2-40B4-BE49-F238E27FC236}">
                    <a16:creationId xmlns:a16="http://schemas.microsoft.com/office/drawing/2014/main" id="{91EE79D6-C5C8-49E3-98D8-ACE2D77A5398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66;p47">
                <a:extLst>
                  <a:ext uri="{FF2B5EF4-FFF2-40B4-BE49-F238E27FC236}">
                    <a16:creationId xmlns:a16="http://schemas.microsoft.com/office/drawing/2014/main" id="{C3DA7071-D6A6-47B2-B53F-5D67066C7103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67;p47">
                <a:extLst>
                  <a:ext uri="{FF2B5EF4-FFF2-40B4-BE49-F238E27FC236}">
                    <a16:creationId xmlns:a16="http://schemas.microsoft.com/office/drawing/2014/main" id="{1CD89469-3A69-408C-9828-C5D09F65C177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68;p47">
                <a:extLst>
                  <a:ext uri="{FF2B5EF4-FFF2-40B4-BE49-F238E27FC236}">
                    <a16:creationId xmlns:a16="http://schemas.microsoft.com/office/drawing/2014/main" id="{8F0AE1F4-14A5-448D-AC87-A1B03698B8F8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69;p47">
                <a:extLst>
                  <a:ext uri="{FF2B5EF4-FFF2-40B4-BE49-F238E27FC236}">
                    <a16:creationId xmlns:a16="http://schemas.microsoft.com/office/drawing/2014/main" id="{FF3EDBBB-2B9B-45A1-A42F-934F8A88BFAF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70;p47">
                <a:extLst>
                  <a:ext uri="{FF2B5EF4-FFF2-40B4-BE49-F238E27FC236}">
                    <a16:creationId xmlns:a16="http://schemas.microsoft.com/office/drawing/2014/main" id="{02EA482A-71AB-4749-88F3-9A8F3F4EEF1C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71;p47">
                <a:extLst>
                  <a:ext uri="{FF2B5EF4-FFF2-40B4-BE49-F238E27FC236}">
                    <a16:creationId xmlns:a16="http://schemas.microsoft.com/office/drawing/2014/main" id="{0FA05E38-6EEC-4F66-BBC5-E58160DE028D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72;p47">
                <a:extLst>
                  <a:ext uri="{FF2B5EF4-FFF2-40B4-BE49-F238E27FC236}">
                    <a16:creationId xmlns:a16="http://schemas.microsoft.com/office/drawing/2014/main" id="{C4836B96-10AE-43AC-AB09-A16E7BCEB9DE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3;p47">
                <a:extLst>
                  <a:ext uri="{FF2B5EF4-FFF2-40B4-BE49-F238E27FC236}">
                    <a16:creationId xmlns:a16="http://schemas.microsoft.com/office/drawing/2014/main" id="{A04E818E-57A1-4812-90AC-A4C5ACD08536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74;p47">
                <a:extLst>
                  <a:ext uri="{FF2B5EF4-FFF2-40B4-BE49-F238E27FC236}">
                    <a16:creationId xmlns:a16="http://schemas.microsoft.com/office/drawing/2014/main" id="{C78D6A54-E257-43B7-9426-607EED58BBCA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75;p47">
                <a:extLst>
                  <a:ext uri="{FF2B5EF4-FFF2-40B4-BE49-F238E27FC236}">
                    <a16:creationId xmlns:a16="http://schemas.microsoft.com/office/drawing/2014/main" id="{4CF06165-AB00-49B0-BC9E-7057808C6230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76;p47">
                <a:extLst>
                  <a:ext uri="{FF2B5EF4-FFF2-40B4-BE49-F238E27FC236}">
                    <a16:creationId xmlns:a16="http://schemas.microsoft.com/office/drawing/2014/main" id="{62AF19D6-35BB-4060-BD32-35BA956520D7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77;p47">
                <a:extLst>
                  <a:ext uri="{FF2B5EF4-FFF2-40B4-BE49-F238E27FC236}">
                    <a16:creationId xmlns:a16="http://schemas.microsoft.com/office/drawing/2014/main" id="{EA665952-A337-4B2B-843E-C33F4628F542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78;p47">
                <a:extLst>
                  <a:ext uri="{FF2B5EF4-FFF2-40B4-BE49-F238E27FC236}">
                    <a16:creationId xmlns:a16="http://schemas.microsoft.com/office/drawing/2014/main" id="{85C485FA-8DA6-4199-8790-CB37303B2E2A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79;p47">
                <a:extLst>
                  <a:ext uri="{FF2B5EF4-FFF2-40B4-BE49-F238E27FC236}">
                    <a16:creationId xmlns:a16="http://schemas.microsoft.com/office/drawing/2014/main" id="{364EF127-1804-4A7B-9D73-B9C8E0B5114C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80;p47">
                <a:extLst>
                  <a:ext uri="{FF2B5EF4-FFF2-40B4-BE49-F238E27FC236}">
                    <a16:creationId xmlns:a16="http://schemas.microsoft.com/office/drawing/2014/main" id="{53F7EAA1-32B5-4EFF-961E-C73EE78F7200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81;p47">
                <a:extLst>
                  <a:ext uri="{FF2B5EF4-FFF2-40B4-BE49-F238E27FC236}">
                    <a16:creationId xmlns:a16="http://schemas.microsoft.com/office/drawing/2014/main" id="{F1A9E2A2-2B1D-4FC2-ADC0-23C76106A236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2;p47">
                <a:extLst>
                  <a:ext uri="{FF2B5EF4-FFF2-40B4-BE49-F238E27FC236}">
                    <a16:creationId xmlns:a16="http://schemas.microsoft.com/office/drawing/2014/main" id="{3315F982-E44C-4871-A356-BE93891AD207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3;p47">
                <a:extLst>
                  <a:ext uri="{FF2B5EF4-FFF2-40B4-BE49-F238E27FC236}">
                    <a16:creationId xmlns:a16="http://schemas.microsoft.com/office/drawing/2014/main" id="{3AC4F753-542C-4EA9-A6C4-141ECBBCA742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84;p47">
                <a:extLst>
                  <a:ext uri="{FF2B5EF4-FFF2-40B4-BE49-F238E27FC236}">
                    <a16:creationId xmlns:a16="http://schemas.microsoft.com/office/drawing/2014/main" id="{D7CD2C92-4CF3-462C-AF4F-0D58A8DCE5C7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85;p47">
                <a:extLst>
                  <a:ext uri="{FF2B5EF4-FFF2-40B4-BE49-F238E27FC236}">
                    <a16:creationId xmlns:a16="http://schemas.microsoft.com/office/drawing/2014/main" id="{3EA2D6C0-3486-40AE-88B9-0F22FF89DAA8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86;p47">
                <a:extLst>
                  <a:ext uri="{FF2B5EF4-FFF2-40B4-BE49-F238E27FC236}">
                    <a16:creationId xmlns:a16="http://schemas.microsoft.com/office/drawing/2014/main" id="{3468BDB6-EF0A-49E5-BCDF-52CD6888D813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87;p47">
                <a:extLst>
                  <a:ext uri="{FF2B5EF4-FFF2-40B4-BE49-F238E27FC236}">
                    <a16:creationId xmlns:a16="http://schemas.microsoft.com/office/drawing/2014/main" id="{F91F8EB9-4529-44E6-876D-1807A44E942F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88;p47">
                <a:extLst>
                  <a:ext uri="{FF2B5EF4-FFF2-40B4-BE49-F238E27FC236}">
                    <a16:creationId xmlns:a16="http://schemas.microsoft.com/office/drawing/2014/main" id="{F95D13EF-5477-452A-ACA8-BBA90B886662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89;p47">
                <a:extLst>
                  <a:ext uri="{FF2B5EF4-FFF2-40B4-BE49-F238E27FC236}">
                    <a16:creationId xmlns:a16="http://schemas.microsoft.com/office/drawing/2014/main" id="{B3BB1D8A-80EF-45AB-87FA-26AF23C80FB9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90;p47">
                <a:extLst>
                  <a:ext uri="{FF2B5EF4-FFF2-40B4-BE49-F238E27FC236}">
                    <a16:creationId xmlns:a16="http://schemas.microsoft.com/office/drawing/2014/main" id="{C72B498D-626A-4863-A573-F9883067B38B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91;p47">
                <a:extLst>
                  <a:ext uri="{FF2B5EF4-FFF2-40B4-BE49-F238E27FC236}">
                    <a16:creationId xmlns:a16="http://schemas.microsoft.com/office/drawing/2014/main" id="{CC3E6218-55D3-42F6-8C62-F09EE3A53786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92;p47">
                <a:extLst>
                  <a:ext uri="{FF2B5EF4-FFF2-40B4-BE49-F238E27FC236}">
                    <a16:creationId xmlns:a16="http://schemas.microsoft.com/office/drawing/2014/main" id="{DD44967D-C3AE-403B-8D4E-CB471FB6E220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93;p47">
                <a:extLst>
                  <a:ext uri="{FF2B5EF4-FFF2-40B4-BE49-F238E27FC236}">
                    <a16:creationId xmlns:a16="http://schemas.microsoft.com/office/drawing/2014/main" id="{F0D0DE0D-8C40-400C-9414-714706604566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94;p47">
                <a:extLst>
                  <a:ext uri="{FF2B5EF4-FFF2-40B4-BE49-F238E27FC236}">
                    <a16:creationId xmlns:a16="http://schemas.microsoft.com/office/drawing/2014/main" id="{53033F8E-5A16-4CE7-8F82-9541A78E9DD7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95;p47">
                <a:extLst>
                  <a:ext uri="{FF2B5EF4-FFF2-40B4-BE49-F238E27FC236}">
                    <a16:creationId xmlns:a16="http://schemas.microsoft.com/office/drawing/2014/main" id="{E3EDBAEC-1985-4FFE-AB70-1F1BF9A6D028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96;p47">
                <a:extLst>
                  <a:ext uri="{FF2B5EF4-FFF2-40B4-BE49-F238E27FC236}">
                    <a16:creationId xmlns:a16="http://schemas.microsoft.com/office/drawing/2014/main" id="{DE720196-F0C8-4C2A-834D-10CF3A469B3F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97;p47">
                <a:extLst>
                  <a:ext uri="{FF2B5EF4-FFF2-40B4-BE49-F238E27FC236}">
                    <a16:creationId xmlns:a16="http://schemas.microsoft.com/office/drawing/2014/main" id="{9C9D2740-BB66-43EF-9CE0-A3260F9C0BDB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98;p47">
                <a:extLst>
                  <a:ext uri="{FF2B5EF4-FFF2-40B4-BE49-F238E27FC236}">
                    <a16:creationId xmlns:a16="http://schemas.microsoft.com/office/drawing/2014/main" id="{5AE05056-2B09-4068-BFA1-1069E1A47BA0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99;p47">
                <a:extLst>
                  <a:ext uri="{FF2B5EF4-FFF2-40B4-BE49-F238E27FC236}">
                    <a16:creationId xmlns:a16="http://schemas.microsoft.com/office/drawing/2014/main" id="{2C1C423C-9D6F-437D-81CE-5E23BB445BCA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00;p47">
                <a:extLst>
                  <a:ext uri="{FF2B5EF4-FFF2-40B4-BE49-F238E27FC236}">
                    <a16:creationId xmlns:a16="http://schemas.microsoft.com/office/drawing/2014/main" id="{EC9BAF5F-7F4B-4020-9ECA-F9BF4A186B86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801;p47">
                <a:extLst>
                  <a:ext uri="{FF2B5EF4-FFF2-40B4-BE49-F238E27FC236}">
                    <a16:creationId xmlns:a16="http://schemas.microsoft.com/office/drawing/2014/main" id="{CF34516E-948F-4C6B-84F6-8C9E93244890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802;p47">
                <a:extLst>
                  <a:ext uri="{FF2B5EF4-FFF2-40B4-BE49-F238E27FC236}">
                    <a16:creationId xmlns:a16="http://schemas.microsoft.com/office/drawing/2014/main" id="{28565E06-B9FE-4B15-8815-8F2E28A270EA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03;p47">
                <a:extLst>
                  <a:ext uri="{FF2B5EF4-FFF2-40B4-BE49-F238E27FC236}">
                    <a16:creationId xmlns:a16="http://schemas.microsoft.com/office/drawing/2014/main" id="{A740C282-03AA-42B4-AE19-DE898A762633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04;p47">
                <a:extLst>
                  <a:ext uri="{FF2B5EF4-FFF2-40B4-BE49-F238E27FC236}">
                    <a16:creationId xmlns:a16="http://schemas.microsoft.com/office/drawing/2014/main" id="{8FA7AAB8-2364-48D0-BF3D-943AD57935D4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805;p47">
                <a:extLst>
                  <a:ext uri="{FF2B5EF4-FFF2-40B4-BE49-F238E27FC236}">
                    <a16:creationId xmlns:a16="http://schemas.microsoft.com/office/drawing/2014/main" id="{564DB24A-3A7F-47E6-BBC8-38E42774D2EE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806;p47">
                <a:extLst>
                  <a:ext uri="{FF2B5EF4-FFF2-40B4-BE49-F238E27FC236}">
                    <a16:creationId xmlns:a16="http://schemas.microsoft.com/office/drawing/2014/main" id="{1A7AB52E-C39E-4FE1-8ABC-3847D5494D2D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07;p47">
                <a:extLst>
                  <a:ext uri="{FF2B5EF4-FFF2-40B4-BE49-F238E27FC236}">
                    <a16:creationId xmlns:a16="http://schemas.microsoft.com/office/drawing/2014/main" id="{A6163D2C-BAED-470C-9A52-FE50E4637A36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808;p47">
                <a:extLst>
                  <a:ext uri="{FF2B5EF4-FFF2-40B4-BE49-F238E27FC236}">
                    <a16:creationId xmlns:a16="http://schemas.microsoft.com/office/drawing/2014/main" id="{914DFCE5-89BC-4AE5-8471-BE264F0AA101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809;p47">
                <a:extLst>
                  <a:ext uri="{FF2B5EF4-FFF2-40B4-BE49-F238E27FC236}">
                    <a16:creationId xmlns:a16="http://schemas.microsoft.com/office/drawing/2014/main" id="{9BFC586E-92B8-46F7-99A5-BB53FE4A476F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810;p47">
                <a:extLst>
                  <a:ext uri="{FF2B5EF4-FFF2-40B4-BE49-F238E27FC236}">
                    <a16:creationId xmlns:a16="http://schemas.microsoft.com/office/drawing/2014/main" id="{5CB92B36-9941-4FEC-90ED-4EEFF77F07DA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811;p47">
                <a:extLst>
                  <a:ext uri="{FF2B5EF4-FFF2-40B4-BE49-F238E27FC236}">
                    <a16:creationId xmlns:a16="http://schemas.microsoft.com/office/drawing/2014/main" id="{712924B8-8496-4628-82F1-2209C06A6FC3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812;p47">
                <a:extLst>
                  <a:ext uri="{FF2B5EF4-FFF2-40B4-BE49-F238E27FC236}">
                    <a16:creationId xmlns:a16="http://schemas.microsoft.com/office/drawing/2014/main" id="{52CD0E7D-B5ED-47A6-8F04-911BD05C98F2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813;p47">
                <a:extLst>
                  <a:ext uri="{FF2B5EF4-FFF2-40B4-BE49-F238E27FC236}">
                    <a16:creationId xmlns:a16="http://schemas.microsoft.com/office/drawing/2014/main" id="{E2AF0EFF-7439-409B-9308-280B5BEC0DE9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814;p47">
                <a:extLst>
                  <a:ext uri="{FF2B5EF4-FFF2-40B4-BE49-F238E27FC236}">
                    <a16:creationId xmlns:a16="http://schemas.microsoft.com/office/drawing/2014/main" id="{BFE920EA-4C7E-406C-8273-32073A6A348B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15;p47">
                <a:extLst>
                  <a:ext uri="{FF2B5EF4-FFF2-40B4-BE49-F238E27FC236}">
                    <a16:creationId xmlns:a16="http://schemas.microsoft.com/office/drawing/2014/main" id="{BACF89D7-5FDE-4F7A-941C-F13C3A9C424B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16;p47">
                <a:extLst>
                  <a:ext uri="{FF2B5EF4-FFF2-40B4-BE49-F238E27FC236}">
                    <a16:creationId xmlns:a16="http://schemas.microsoft.com/office/drawing/2014/main" id="{C468874F-50C6-478F-B46D-BFDE617D3330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17;p47">
                <a:extLst>
                  <a:ext uri="{FF2B5EF4-FFF2-40B4-BE49-F238E27FC236}">
                    <a16:creationId xmlns:a16="http://schemas.microsoft.com/office/drawing/2014/main" id="{A68A0EB0-16D0-486C-9C33-7D29908B1EF2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18;p47">
                <a:extLst>
                  <a:ext uri="{FF2B5EF4-FFF2-40B4-BE49-F238E27FC236}">
                    <a16:creationId xmlns:a16="http://schemas.microsoft.com/office/drawing/2014/main" id="{93269B00-4C32-4722-B140-CB6ACFD2441D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19;p47">
                <a:extLst>
                  <a:ext uri="{FF2B5EF4-FFF2-40B4-BE49-F238E27FC236}">
                    <a16:creationId xmlns:a16="http://schemas.microsoft.com/office/drawing/2014/main" id="{E9AA2C98-7628-419A-B70D-C985D443064E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20;p47">
                <a:extLst>
                  <a:ext uri="{FF2B5EF4-FFF2-40B4-BE49-F238E27FC236}">
                    <a16:creationId xmlns:a16="http://schemas.microsoft.com/office/drawing/2014/main" id="{368989A0-96C2-47EF-80E8-A3A9C23E67DF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21;p47">
                <a:extLst>
                  <a:ext uri="{FF2B5EF4-FFF2-40B4-BE49-F238E27FC236}">
                    <a16:creationId xmlns:a16="http://schemas.microsoft.com/office/drawing/2014/main" id="{D0E3FAB6-F667-4134-827C-15256EB87C66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22;p47">
                <a:extLst>
                  <a:ext uri="{FF2B5EF4-FFF2-40B4-BE49-F238E27FC236}">
                    <a16:creationId xmlns:a16="http://schemas.microsoft.com/office/drawing/2014/main" id="{ADD67C75-14C6-4022-BE64-938B79660DC6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23;p47">
                <a:extLst>
                  <a:ext uri="{FF2B5EF4-FFF2-40B4-BE49-F238E27FC236}">
                    <a16:creationId xmlns:a16="http://schemas.microsoft.com/office/drawing/2014/main" id="{C80BFAE9-CD5E-4297-AF31-A93395BE5279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24;p47">
                <a:extLst>
                  <a:ext uri="{FF2B5EF4-FFF2-40B4-BE49-F238E27FC236}">
                    <a16:creationId xmlns:a16="http://schemas.microsoft.com/office/drawing/2014/main" id="{54043ADE-FAEF-45BF-89EB-62309FF18FE3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25;p47">
                <a:extLst>
                  <a:ext uri="{FF2B5EF4-FFF2-40B4-BE49-F238E27FC236}">
                    <a16:creationId xmlns:a16="http://schemas.microsoft.com/office/drawing/2014/main" id="{3E138BA2-0CE1-4D44-BBD3-0EBCE66D3559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26;p47">
                <a:extLst>
                  <a:ext uri="{FF2B5EF4-FFF2-40B4-BE49-F238E27FC236}">
                    <a16:creationId xmlns:a16="http://schemas.microsoft.com/office/drawing/2014/main" id="{69E2C3A2-FD17-4581-B048-77A1F8B63697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27;p47">
                <a:extLst>
                  <a:ext uri="{FF2B5EF4-FFF2-40B4-BE49-F238E27FC236}">
                    <a16:creationId xmlns:a16="http://schemas.microsoft.com/office/drawing/2014/main" id="{DC6EA325-AF82-4FCE-900E-1763FCF530BA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28;p47">
                <a:extLst>
                  <a:ext uri="{FF2B5EF4-FFF2-40B4-BE49-F238E27FC236}">
                    <a16:creationId xmlns:a16="http://schemas.microsoft.com/office/drawing/2014/main" id="{10E0327B-5176-4DD2-8E5B-1124B0B9670C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29;p47">
                <a:extLst>
                  <a:ext uri="{FF2B5EF4-FFF2-40B4-BE49-F238E27FC236}">
                    <a16:creationId xmlns:a16="http://schemas.microsoft.com/office/drawing/2014/main" id="{9DA5D472-0C40-4BD9-9D4E-80F6099D7B07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30;p47">
                <a:extLst>
                  <a:ext uri="{FF2B5EF4-FFF2-40B4-BE49-F238E27FC236}">
                    <a16:creationId xmlns:a16="http://schemas.microsoft.com/office/drawing/2014/main" id="{7D3885FD-8076-48C5-AC1B-99A3E00DEE2E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31;p47">
                <a:extLst>
                  <a:ext uri="{FF2B5EF4-FFF2-40B4-BE49-F238E27FC236}">
                    <a16:creationId xmlns:a16="http://schemas.microsoft.com/office/drawing/2014/main" id="{F105B947-D094-4E59-B168-CFC7C0472BB4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32;p47">
                <a:extLst>
                  <a:ext uri="{FF2B5EF4-FFF2-40B4-BE49-F238E27FC236}">
                    <a16:creationId xmlns:a16="http://schemas.microsoft.com/office/drawing/2014/main" id="{815ECA42-B16F-4CBD-A7A1-2B495F1016AB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33;p47">
                <a:extLst>
                  <a:ext uri="{FF2B5EF4-FFF2-40B4-BE49-F238E27FC236}">
                    <a16:creationId xmlns:a16="http://schemas.microsoft.com/office/drawing/2014/main" id="{29AD049A-7C62-4462-A3CF-51A6D4A892E6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34;p47">
                <a:extLst>
                  <a:ext uri="{FF2B5EF4-FFF2-40B4-BE49-F238E27FC236}">
                    <a16:creationId xmlns:a16="http://schemas.microsoft.com/office/drawing/2014/main" id="{5BC73AF5-123E-4C39-A15A-AA6B118FAB85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35;p47">
                <a:extLst>
                  <a:ext uri="{FF2B5EF4-FFF2-40B4-BE49-F238E27FC236}">
                    <a16:creationId xmlns:a16="http://schemas.microsoft.com/office/drawing/2014/main" id="{6EFF97BA-BE5B-432A-B9EA-A266908648AB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36;p47">
                <a:extLst>
                  <a:ext uri="{FF2B5EF4-FFF2-40B4-BE49-F238E27FC236}">
                    <a16:creationId xmlns:a16="http://schemas.microsoft.com/office/drawing/2014/main" id="{93675881-A43F-41EC-AE14-300C9646DE5F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37;p47">
                <a:extLst>
                  <a:ext uri="{FF2B5EF4-FFF2-40B4-BE49-F238E27FC236}">
                    <a16:creationId xmlns:a16="http://schemas.microsoft.com/office/drawing/2014/main" id="{B9C8CDA6-6EF5-4538-A0AE-25617BF3B1A5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38;p47">
                <a:extLst>
                  <a:ext uri="{FF2B5EF4-FFF2-40B4-BE49-F238E27FC236}">
                    <a16:creationId xmlns:a16="http://schemas.microsoft.com/office/drawing/2014/main" id="{560996D3-9387-4950-9D9E-4C8E41B60034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39;p47">
                <a:extLst>
                  <a:ext uri="{FF2B5EF4-FFF2-40B4-BE49-F238E27FC236}">
                    <a16:creationId xmlns:a16="http://schemas.microsoft.com/office/drawing/2014/main" id="{83ACD111-BF81-49A2-BFCE-22140B34269F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40;p47">
                <a:extLst>
                  <a:ext uri="{FF2B5EF4-FFF2-40B4-BE49-F238E27FC236}">
                    <a16:creationId xmlns:a16="http://schemas.microsoft.com/office/drawing/2014/main" id="{3A3A64D2-E3F0-43D2-A439-4648D4150704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41;p47">
                <a:extLst>
                  <a:ext uri="{FF2B5EF4-FFF2-40B4-BE49-F238E27FC236}">
                    <a16:creationId xmlns:a16="http://schemas.microsoft.com/office/drawing/2014/main" id="{AE169B04-8FF8-4ADE-82DF-D33CD736B22C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42;p47">
                <a:extLst>
                  <a:ext uri="{FF2B5EF4-FFF2-40B4-BE49-F238E27FC236}">
                    <a16:creationId xmlns:a16="http://schemas.microsoft.com/office/drawing/2014/main" id="{41090865-0E4B-405C-890F-86BC737B765C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43;p47">
                <a:extLst>
                  <a:ext uri="{FF2B5EF4-FFF2-40B4-BE49-F238E27FC236}">
                    <a16:creationId xmlns:a16="http://schemas.microsoft.com/office/drawing/2014/main" id="{F77F04D6-2324-4AA6-B1AE-73027B080913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44;p47">
                <a:extLst>
                  <a:ext uri="{FF2B5EF4-FFF2-40B4-BE49-F238E27FC236}">
                    <a16:creationId xmlns:a16="http://schemas.microsoft.com/office/drawing/2014/main" id="{8E7FE1C6-BDF9-4552-8D92-769A6BD01FD2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45;p47">
                <a:extLst>
                  <a:ext uri="{FF2B5EF4-FFF2-40B4-BE49-F238E27FC236}">
                    <a16:creationId xmlns:a16="http://schemas.microsoft.com/office/drawing/2014/main" id="{1AAE7582-F40F-4111-9F8B-DFB16C7CBD47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46;p47">
                <a:extLst>
                  <a:ext uri="{FF2B5EF4-FFF2-40B4-BE49-F238E27FC236}">
                    <a16:creationId xmlns:a16="http://schemas.microsoft.com/office/drawing/2014/main" id="{A9270560-3EB5-4744-B4C8-DC43CA34F316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47;p47">
                <a:extLst>
                  <a:ext uri="{FF2B5EF4-FFF2-40B4-BE49-F238E27FC236}">
                    <a16:creationId xmlns:a16="http://schemas.microsoft.com/office/drawing/2014/main" id="{CFB4593C-B025-4123-8BB7-75640CED424E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48;p47">
                <a:extLst>
                  <a:ext uri="{FF2B5EF4-FFF2-40B4-BE49-F238E27FC236}">
                    <a16:creationId xmlns:a16="http://schemas.microsoft.com/office/drawing/2014/main" id="{18174EBB-EFBD-4918-A851-EC8AE2F4BF55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49;p47">
                <a:extLst>
                  <a:ext uri="{FF2B5EF4-FFF2-40B4-BE49-F238E27FC236}">
                    <a16:creationId xmlns:a16="http://schemas.microsoft.com/office/drawing/2014/main" id="{D1CBE3C1-2BEB-447B-AE00-6FFE0C590E74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50;p47">
                <a:extLst>
                  <a:ext uri="{FF2B5EF4-FFF2-40B4-BE49-F238E27FC236}">
                    <a16:creationId xmlns:a16="http://schemas.microsoft.com/office/drawing/2014/main" id="{0595F56C-FEC8-4B73-81F0-830D1B5CAD45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51;p47">
                <a:extLst>
                  <a:ext uri="{FF2B5EF4-FFF2-40B4-BE49-F238E27FC236}">
                    <a16:creationId xmlns:a16="http://schemas.microsoft.com/office/drawing/2014/main" id="{23191BA4-B7D0-4F5F-B187-5E01B572D424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52;p47">
                <a:extLst>
                  <a:ext uri="{FF2B5EF4-FFF2-40B4-BE49-F238E27FC236}">
                    <a16:creationId xmlns:a16="http://schemas.microsoft.com/office/drawing/2014/main" id="{89B54ADB-2FE6-4C22-AEAA-D06147991235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53;p47">
                <a:extLst>
                  <a:ext uri="{FF2B5EF4-FFF2-40B4-BE49-F238E27FC236}">
                    <a16:creationId xmlns:a16="http://schemas.microsoft.com/office/drawing/2014/main" id="{0FFC8F68-1FBA-4012-9CE8-5E42B5256765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54;p47">
                <a:extLst>
                  <a:ext uri="{FF2B5EF4-FFF2-40B4-BE49-F238E27FC236}">
                    <a16:creationId xmlns:a16="http://schemas.microsoft.com/office/drawing/2014/main" id="{433FD082-C2C3-44E8-95B5-20D44C27C369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55;p47">
                <a:extLst>
                  <a:ext uri="{FF2B5EF4-FFF2-40B4-BE49-F238E27FC236}">
                    <a16:creationId xmlns:a16="http://schemas.microsoft.com/office/drawing/2014/main" id="{0DEE752D-CBC2-448F-ADED-8C81778071EF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56;p47">
                <a:extLst>
                  <a:ext uri="{FF2B5EF4-FFF2-40B4-BE49-F238E27FC236}">
                    <a16:creationId xmlns:a16="http://schemas.microsoft.com/office/drawing/2014/main" id="{62AC2096-21C9-4D07-AB23-7886AFC612CA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57;p47">
                <a:extLst>
                  <a:ext uri="{FF2B5EF4-FFF2-40B4-BE49-F238E27FC236}">
                    <a16:creationId xmlns:a16="http://schemas.microsoft.com/office/drawing/2014/main" id="{2B0F1698-EA10-4079-BC68-01D871F5421E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58;p47">
                <a:extLst>
                  <a:ext uri="{FF2B5EF4-FFF2-40B4-BE49-F238E27FC236}">
                    <a16:creationId xmlns:a16="http://schemas.microsoft.com/office/drawing/2014/main" id="{33E8C808-EB1F-40CA-95A9-B423E01D7DBC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59;p47">
                <a:extLst>
                  <a:ext uri="{FF2B5EF4-FFF2-40B4-BE49-F238E27FC236}">
                    <a16:creationId xmlns:a16="http://schemas.microsoft.com/office/drawing/2014/main" id="{369586CB-E865-4CF7-BEC6-236EABC3E3E0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60;p47">
                <a:extLst>
                  <a:ext uri="{FF2B5EF4-FFF2-40B4-BE49-F238E27FC236}">
                    <a16:creationId xmlns:a16="http://schemas.microsoft.com/office/drawing/2014/main" id="{5DC404C7-A80D-49FD-9ADD-BC57E9FB3D75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61;p47">
                <a:extLst>
                  <a:ext uri="{FF2B5EF4-FFF2-40B4-BE49-F238E27FC236}">
                    <a16:creationId xmlns:a16="http://schemas.microsoft.com/office/drawing/2014/main" id="{4BE1F566-E9EE-44BB-9E70-CAF6652DD1BC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62;p47">
                <a:extLst>
                  <a:ext uri="{FF2B5EF4-FFF2-40B4-BE49-F238E27FC236}">
                    <a16:creationId xmlns:a16="http://schemas.microsoft.com/office/drawing/2014/main" id="{404AB712-6500-4CCA-9F86-B72C745639CB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63;p47">
                <a:extLst>
                  <a:ext uri="{FF2B5EF4-FFF2-40B4-BE49-F238E27FC236}">
                    <a16:creationId xmlns:a16="http://schemas.microsoft.com/office/drawing/2014/main" id="{897AC50C-2071-478C-8842-68057F44A80B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64;p47">
                <a:extLst>
                  <a:ext uri="{FF2B5EF4-FFF2-40B4-BE49-F238E27FC236}">
                    <a16:creationId xmlns:a16="http://schemas.microsoft.com/office/drawing/2014/main" id="{227F028D-6EBB-48A0-9E9F-256E5EBD22FE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65;p47">
                <a:extLst>
                  <a:ext uri="{FF2B5EF4-FFF2-40B4-BE49-F238E27FC236}">
                    <a16:creationId xmlns:a16="http://schemas.microsoft.com/office/drawing/2014/main" id="{FC52DCDE-E320-434C-AD4D-DD2EF2554BC3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66;p47">
                <a:extLst>
                  <a:ext uri="{FF2B5EF4-FFF2-40B4-BE49-F238E27FC236}">
                    <a16:creationId xmlns:a16="http://schemas.microsoft.com/office/drawing/2014/main" id="{B987AFB9-3C24-4B49-B2F6-57EF0EAA9890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67;p47">
                <a:extLst>
                  <a:ext uri="{FF2B5EF4-FFF2-40B4-BE49-F238E27FC236}">
                    <a16:creationId xmlns:a16="http://schemas.microsoft.com/office/drawing/2014/main" id="{3341F5FD-D4F9-4D92-97AB-D3AFD396E235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68;p47">
                <a:extLst>
                  <a:ext uri="{FF2B5EF4-FFF2-40B4-BE49-F238E27FC236}">
                    <a16:creationId xmlns:a16="http://schemas.microsoft.com/office/drawing/2014/main" id="{A0140A7E-0648-4163-A2F1-480A8E6F7FF1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69;p47">
                <a:extLst>
                  <a:ext uri="{FF2B5EF4-FFF2-40B4-BE49-F238E27FC236}">
                    <a16:creationId xmlns:a16="http://schemas.microsoft.com/office/drawing/2014/main" id="{EC405E07-B642-4035-84CD-890FF4F7057B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70;p47">
                <a:extLst>
                  <a:ext uri="{FF2B5EF4-FFF2-40B4-BE49-F238E27FC236}">
                    <a16:creationId xmlns:a16="http://schemas.microsoft.com/office/drawing/2014/main" id="{C2C9E050-6B37-43EF-8E73-235D5FFAC138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71;p47">
                <a:extLst>
                  <a:ext uri="{FF2B5EF4-FFF2-40B4-BE49-F238E27FC236}">
                    <a16:creationId xmlns:a16="http://schemas.microsoft.com/office/drawing/2014/main" id="{53B13DFB-49BA-4A3C-928F-DC4AE6B9F6A7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72;p47">
                <a:extLst>
                  <a:ext uri="{FF2B5EF4-FFF2-40B4-BE49-F238E27FC236}">
                    <a16:creationId xmlns:a16="http://schemas.microsoft.com/office/drawing/2014/main" id="{3FC1304D-CC47-4040-BCF5-98AC4F23081D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73;p47">
                <a:extLst>
                  <a:ext uri="{FF2B5EF4-FFF2-40B4-BE49-F238E27FC236}">
                    <a16:creationId xmlns:a16="http://schemas.microsoft.com/office/drawing/2014/main" id="{3F8F81F3-F3C2-4280-869A-C48E78CA3A13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74;p47">
                <a:extLst>
                  <a:ext uri="{FF2B5EF4-FFF2-40B4-BE49-F238E27FC236}">
                    <a16:creationId xmlns:a16="http://schemas.microsoft.com/office/drawing/2014/main" id="{96C431C0-2D7A-4B3F-B170-CDB7B3FF3D6D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75;p47">
                <a:extLst>
                  <a:ext uri="{FF2B5EF4-FFF2-40B4-BE49-F238E27FC236}">
                    <a16:creationId xmlns:a16="http://schemas.microsoft.com/office/drawing/2014/main" id="{69C9B921-A23F-4D13-BB92-8976ED02C29B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76;p47">
                <a:extLst>
                  <a:ext uri="{FF2B5EF4-FFF2-40B4-BE49-F238E27FC236}">
                    <a16:creationId xmlns:a16="http://schemas.microsoft.com/office/drawing/2014/main" id="{62AF04E1-F76F-4350-9DF5-D4EB6029670D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77;p47">
                <a:extLst>
                  <a:ext uri="{FF2B5EF4-FFF2-40B4-BE49-F238E27FC236}">
                    <a16:creationId xmlns:a16="http://schemas.microsoft.com/office/drawing/2014/main" id="{B127F685-2997-46E4-8767-17C688B3BCE2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78;p47">
                <a:extLst>
                  <a:ext uri="{FF2B5EF4-FFF2-40B4-BE49-F238E27FC236}">
                    <a16:creationId xmlns:a16="http://schemas.microsoft.com/office/drawing/2014/main" id="{286521C4-CA78-4FA4-8491-1DEB9E3B961E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79;p47">
                <a:extLst>
                  <a:ext uri="{FF2B5EF4-FFF2-40B4-BE49-F238E27FC236}">
                    <a16:creationId xmlns:a16="http://schemas.microsoft.com/office/drawing/2014/main" id="{E86C2A9C-A992-446E-8B96-23A92FE5C93C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80;p47">
                <a:extLst>
                  <a:ext uri="{FF2B5EF4-FFF2-40B4-BE49-F238E27FC236}">
                    <a16:creationId xmlns:a16="http://schemas.microsoft.com/office/drawing/2014/main" id="{8A670A43-26B0-464B-8681-052CA9B83B49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81;p47">
                <a:extLst>
                  <a:ext uri="{FF2B5EF4-FFF2-40B4-BE49-F238E27FC236}">
                    <a16:creationId xmlns:a16="http://schemas.microsoft.com/office/drawing/2014/main" id="{F2F4E23B-1750-4004-8DB5-EDFF94EF688F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82;p47">
                <a:extLst>
                  <a:ext uri="{FF2B5EF4-FFF2-40B4-BE49-F238E27FC236}">
                    <a16:creationId xmlns:a16="http://schemas.microsoft.com/office/drawing/2014/main" id="{74A8190F-50CD-4DC4-87C6-30737001FDB6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83;p47">
                <a:extLst>
                  <a:ext uri="{FF2B5EF4-FFF2-40B4-BE49-F238E27FC236}">
                    <a16:creationId xmlns:a16="http://schemas.microsoft.com/office/drawing/2014/main" id="{9636770B-CA02-410B-8114-FC82AE7CBB1E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84;p47">
                <a:extLst>
                  <a:ext uri="{FF2B5EF4-FFF2-40B4-BE49-F238E27FC236}">
                    <a16:creationId xmlns:a16="http://schemas.microsoft.com/office/drawing/2014/main" id="{8378B646-8D08-40D0-AB88-BFE11CDAFE7B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85;p47">
                <a:extLst>
                  <a:ext uri="{FF2B5EF4-FFF2-40B4-BE49-F238E27FC236}">
                    <a16:creationId xmlns:a16="http://schemas.microsoft.com/office/drawing/2014/main" id="{46B702B9-C6DB-497F-9D46-7BF8A23BD288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86;p47">
                <a:extLst>
                  <a:ext uri="{FF2B5EF4-FFF2-40B4-BE49-F238E27FC236}">
                    <a16:creationId xmlns:a16="http://schemas.microsoft.com/office/drawing/2014/main" id="{C0E5B74E-F502-4C46-B02D-02786F0497AA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87;p47">
                <a:extLst>
                  <a:ext uri="{FF2B5EF4-FFF2-40B4-BE49-F238E27FC236}">
                    <a16:creationId xmlns:a16="http://schemas.microsoft.com/office/drawing/2014/main" id="{F9C171FE-E1AB-439E-9736-FE55C38F4F1B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888;p47">
                <a:extLst>
                  <a:ext uri="{FF2B5EF4-FFF2-40B4-BE49-F238E27FC236}">
                    <a16:creationId xmlns:a16="http://schemas.microsoft.com/office/drawing/2014/main" id="{AA203AA3-6EB0-4247-B7FF-BCEAB4AF8483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89;p47">
                <a:extLst>
                  <a:ext uri="{FF2B5EF4-FFF2-40B4-BE49-F238E27FC236}">
                    <a16:creationId xmlns:a16="http://schemas.microsoft.com/office/drawing/2014/main" id="{1C9C59AF-EBC4-4DEF-8B01-273B9FB1D2AC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90;p47">
                <a:extLst>
                  <a:ext uri="{FF2B5EF4-FFF2-40B4-BE49-F238E27FC236}">
                    <a16:creationId xmlns:a16="http://schemas.microsoft.com/office/drawing/2014/main" id="{760C2464-F700-4611-9AEA-3D9BEA4DDA8D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91;p47">
                <a:extLst>
                  <a:ext uri="{FF2B5EF4-FFF2-40B4-BE49-F238E27FC236}">
                    <a16:creationId xmlns:a16="http://schemas.microsoft.com/office/drawing/2014/main" id="{C8F4D12D-FA1A-41AD-A76B-E7B215187606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92;p47">
                <a:extLst>
                  <a:ext uri="{FF2B5EF4-FFF2-40B4-BE49-F238E27FC236}">
                    <a16:creationId xmlns:a16="http://schemas.microsoft.com/office/drawing/2014/main" id="{CF521C7F-7109-4EB6-AF0C-AD998B97FDAE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93;p47">
                <a:extLst>
                  <a:ext uri="{FF2B5EF4-FFF2-40B4-BE49-F238E27FC236}">
                    <a16:creationId xmlns:a16="http://schemas.microsoft.com/office/drawing/2014/main" id="{65D0E2AE-D3AB-4904-B287-2B9146D2635A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94;p47">
                <a:extLst>
                  <a:ext uri="{FF2B5EF4-FFF2-40B4-BE49-F238E27FC236}">
                    <a16:creationId xmlns:a16="http://schemas.microsoft.com/office/drawing/2014/main" id="{AB43932C-F442-4C16-87C5-881456CBB70F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895;p47">
                <a:extLst>
                  <a:ext uri="{FF2B5EF4-FFF2-40B4-BE49-F238E27FC236}">
                    <a16:creationId xmlns:a16="http://schemas.microsoft.com/office/drawing/2014/main" id="{1DB55207-04A5-49C3-B9F8-18A8154F97DC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896;p47">
                <a:extLst>
                  <a:ext uri="{FF2B5EF4-FFF2-40B4-BE49-F238E27FC236}">
                    <a16:creationId xmlns:a16="http://schemas.microsoft.com/office/drawing/2014/main" id="{FCDA53B8-A0F3-454F-86B6-D34485F6114D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897;p47">
                <a:extLst>
                  <a:ext uri="{FF2B5EF4-FFF2-40B4-BE49-F238E27FC236}">
                    <a16:creationId xmlns:a16="http://schemas.microsoft.com/office/drawing/2014/main" id="{5D13C8FC-5659-463D-A95F-E368180F3D75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898;p47">
                <a:extLst>
                  <a:ext uri="{FF2B5EF4-FFF2-40B4-BE49-F238E27FC236}">
                    <a16:creationId xmlns:a16="http://schemas.microsoft.com/office/drawing/2014/main" id="{13AD6522-9032-4396-B2CF-16FCC68DC5EB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899;p47">
                <a:extLst>
                  <a:ext uri="{FF2B5EF4-FFF2-40B4-BE49-F238E27FC236}">
                    <a16:creationId xmlns:a16="http://schemas.microsoft.com/office/drawing/2014/main" id="{B190E3A4-46BF-4BDD-8DDF-39D0614BDD80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900;p47">
                <a:extLst>
                  <a:ext uri="{FF2B5EF4-FFF2-40B4-BE49-F238E27FC236}">
                    <a16:creationId xmlns:a16="http://schemas.microsoft.com/office/drawing/2014/main" id="{FD2E7C8F-4B5F-4A76-9E93-EB5F91E1BE01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901;p47">
                <a:extLst>
                  <a:ext uri="{FF2B5EF4-FFF2-40B4-BE49-F238E27FC236}">
                    <a16:creationId xmlns:a16="http://schemas.microsoft.com/office/drawing/2014/main" id="{89D74A9F-4C1F-4F19-AC05-9D6DAC3E4FC6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902;p47">
                <a:extLst>
                  <a:ext uri="{FF2B5EF4-FFF2-40B4-BE49-F238E27FC236}">
                    <a16:creationId xmlns:a16="http://schemas.microsoft.com/office/drawing/2014/main" id="{C3BB3843-5C87-4DE5-A3FA-5CF0855EF009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903;p47">
                <a:extLst>
                  <a:ext uri="{FF2B5EF4-FFF2-40B4-BE49-F238E27FC236}">
                    <a16:creationId xmlns:a16="http://schemas.microsoft.com/office/drawing/2014/main" id="{B09EBC9D-9618-4B00-BB0E-883DDB88E9B8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904;p47">
                <a:extLst>
                  <a:ext uri="{FF2B5EF4-FFF2-40B4-BE49-F238E27FC236}">
                    <a16:creationId xmlns:a16="http://schemas.microsoft.com/office/drawing/2014/main" id="{C95365D5-6E3D-47C8-9214-8DBA7F09DEC6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905;p47">
                <a:extLst>
                  <a:ext uri="{FF2B5EF4-FFF2-40B4-BE49-F238E27FC236}">
                    <a16:creationId xmlns:a16="http://schemas.microsoft.com/office/drawing/2014/main" id="{B3668635-C13B-4C4D-9EA7-23BF1FD9281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906;p47">
                <a:extLst>
                  <a:ext uri="{FF2B5EF4-FFF2-40B4-BE49-F238E27FC236}">
                    <a16:creationId xmlns:a16="http://schemas.microsoft.com/office/drawing/2014/main" id="{29B238F9-FF96-46EE-AFAF-C7562016FEE0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907;p47">
                <a:extLst>
                  <a:ext uri="{FF2B5EF4-FFF2-40B4-BE49-F238E27FC236}">
                    <a16:creationId xmlns:a16="http://schemas.microsoft.com/office/drawing/2014/main" id="{D9B98C5F-8D99-49B0-897D-F766F2ED10BF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908;p47">
                <a:extLst>
                  <a:ext uri="{FF2B5EF4-FFF2-40B4-BE49-F238E27FC236}">
                    <a16:creationId xmlns:a16="http://schemas.microsoft.com/office/drawing/2014/main" id="{A36200B4-27D6-46BD-999E-4A1799EAA822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909;p47">
                <a:extLst>
                  <a:ext uri="{FF2B5EF4-FFF2-40B4-BE49-F238E27FC236}">
                    <a16:creationId xmlns:a16="http://schemas.microsoft.com/office/drawing/2014/main" id="{532410BE-A63D-4F43-8A97-E77652EF8BB7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910;p47">
                <a:extLst>
                  <a:ext uri="{FF2B5EF4-FFF2-40B4-BE49-F238E27FC236}">
                    <a16:creationId xmlns:a16="http://schemas.microsoft.com/office/drawing/2014/main" id="{FE32144E-BDF5-4567-A70E-4015253C49A6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911;p47">
                <a:extLst>
                  <a:ext uri="{FF2B5EF4-FFF2-40B4-BE49-F238E27FC236}">
                    <a16:creationId xmlns:a16="http://schemas.microsoft.com/office/drawing/2014/main" id="{1E06A61E-7A65-4D52-817B-238ED0901621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912;p47">
                <a:extLst>
                  <a:ext uri="{FF2B5EF4-FFF2-40B4-BE49-F238E27FC236}">
                    <a16:creationId xmlns:a16="http://schemas.microsoft.com/office/drawing/2014/main" id="{D8D730C8-FE8E-4D30-A319-6542635E781B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913;p47">
                <a:extLst>
                  <a:ext uri="{FF2B5EF4-FFF2-40B4-BE49-F238E27FC236}">
                    <a16:creationId xmlns:a16="http://schemas.microsoft.com/office/drawing/2014/main" id="{E493806C-B17B-477C-8A1B-C13608F93B8B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914;p47">
                <a:extLst>
                  <a:ext uri="{FF2B5EF4-FFF2-40B4-BE49-F238E27FC236}">
                    <a16:creationId xmlns:a16="http://schemas.microsoft.com/office/drawing/2014/main" id="{19BE6A9C-57E2-4872-A8C8-1712F38B3732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15;p47">
                <a:extLst>
                  <a:ext uri="{FF2B5EF4-FFF2-40B4-BE49-F238E27FC236}">
                    <a16:creationId xmlns:a16="http://schemas.microsoft.com/office/drawing/2014/main" id="{D23D201A-4477-4767-8931-C65C7AE61D57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16;p47">
                <a:extLst>
                  <a:ext uri="{FF2B5EF4-FFF2-40B4-BE49-F238E27FC236}">
                    <a16:creationId xmlns:a16="http://schemas.microsoft.com/office/drawing/2014/main" id="{33EA876B-C9FC-4736-8D7A-AECDAF78CA2D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17;p47">
                <a:extLst>
                  <a:ext uri="{FF2B5EF4-FFF2-40B4-BE49-F238E27FC236}">
                    <a16:creationId xmlns:a16="http://schemas.microsoft.com/office/drawing/2014/main" id="{B532F4B8-5C03-4458-B7CD-47899F8BA529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18;p47">
                <a:extLst>
                  <a:ext uri="{FF2B5EF4-FFF2-40B4-BE49-F238E27FC236}">
                    <a16:creationId xmlns:a16="http://schemas.microsoft.com/office/drawing/2014/main" id="{293F1AA0-B9B0-4178-9C44-DC3651762A1A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19;p47">
                <a:extLst>
                  <a:ext uri="{FF2B5EF4-FFF2-40B4-BE49-F238E27FC236}">
                    <a16:creationId xmlns:a16="http://schemas.microsoft.com/office/drawing/2014/main" id="{DFB37038-D25E-45DA-9398-53FB12313304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20;p47">
                <a:extLst>
                  <a:ext uri="{FF2B5EF4-FFF2-40B4-BE49-F238E27FC236}">
                    <a16:creationId xmlns:a16="http://schemas.microsoft.com/office/drawing/2014/main" id="{AABC518A-2C12-4BA7-B95A-2F6696DF24E1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21;p47">
                <a:extLst>
                  <a:ext uri="{FF2B5EF4-FFF2-40B4-BE49-F238E27FC236}">
                    <a16:creationId xmlns:a16="http://schemas.microsoft.com/office/drawing/2014/main" id="{C5EC6C26-DEC4-4C58-964E-1E96AE45D171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22;p47">
                <a:extLst>
                  <a:ext uri="{FF2B5EF4-FFF2-40B4-BE49-F238E27FC236}">
                    <a16:creationId xmlns:a16="http://schemas.microsoft.com/office/drawing/2014/main" id="{3FB88C0A-A39A-4771-A243-DFD700AAFC8E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23;p47">
                <a:extLst>
                  <a:ext uri="{FF2B5EF4-FFF2-40B4-BE49-F238E27FC236}">
                    <a16:creationId xmlns:a16="http://schemas.microsoft.com/office/drawing/2014/main" id="{66A1B583-3B7C-4B01-9155-13AA9FCC4FF3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24;p47">
                <a:extLst>
                  <a:ext uri="{FF2B5EF4-FFF2-40B4-BE49-F238E27FC236}">
                    <a16:creationId xmlns:a16="http://schemas.microsoft.com/office/drawing/2014/main" id="{B240428C-7710-4819-8811-DCCF724433EE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25;p47">
                <a:extLst>
                  <a:ext uri="{FF2B5EF4-FFF2-40B4-BE49-F238E27FC236}">
                    <a16:creationId xmlns:a16="http://schemas.microsoft.com/office/drawing/2014/main" id="{85874BF5-D578-4A8E-85A2-D9AA9CB947AE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26;p47">
                <a:extLst>
                  <a:ext uri="{FF2B5EF4-FFF2-40B4-BE49-F238E27FC236}">
                    <a16:creationId xmlns:a16="http://schemas.microsoft.com/office/drawing/2014/main" id="{E3C54FA8-7E29-42FD-8377-91FDDA6737E5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27;p47">
                <a:extLst>
                  <a:ext uri="{FF2B5EF4-FFF2-40B4-BE49-F238E27FC236}">
                    <a16:creationId xmlns:a16="http://schemas.microsoft.com/office/drawing/2014/main" id="{38F37854-B53B-442A-BC25-0F91452BB0C8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28;p47">
                <a:extLst>
                  <a:ext uri="{FF2B5EF4-FFF2-40B4-BE49-F238E27FC236}">
                    <a16:creationId xmlns:a16="http://schemas.microsoft.com/office/drawing/2014/main" id="{C4B13696-99E4-4DFE-AD1F-CDD59A65D089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29;p47">
                <a:extLst>
                  <a:ext uri="{FF2B5EF4-FFF2-40B4-BE49-F238E27FC236}">
                    <a16:creationId xmlns:a16="http://schemas.microsoft.com/office/drawing/2014/main" id="{C21EE5C9-04D8-4BD8-9ED7-8F8B7176CC0A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30;p47">
                <a:extLst>
                  <a:ext uri="{FF2B5EF4-FFF2-40B4-BE49-F238E27FC236}">
                    <a16:creationId xmlns:a16="http://schemas.microsoft.com/office/drawing/2014/main" id="{4D276ECB-AE04-4C3F-B16D-FC049C9F7E69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31;p47">
                <a:extLst>
                  <a:ext uri="{FF2B5EF4-FFF2-40B4-BE49-F238E27FC236}">
                    <a16:creationId xmlns:a16="http://schemas.microsoft.com/office/drawing/2014/main" id="{0C1A06ED-081A-4F74-B2A3-64FBCEC53CE0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932;p47">
                <a:extLst>
                  <a:ext uri="{FF2B5EF4-FFF2-40B4-BE49-F238E27FC236}">
                    <a16:creationId xmlns:a16="http://schemas.microsoft.com/office/drawing/2014/main" id="{E7373CB8-5E06-4E4E-83E6-75A279C587B1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933;p47">
                <a:extLst>
                  <a:ext uri="{FF2B5EF4-FFF2-40B4-BE49-F238E27FC236}">
                    <a16:creationId xmlns:a16="http://schemas.microsoft.com/office/drawing/2014/main" id="{EB8FBCE9-EE01-43C3-8971-460907F86AA8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934;p47">
                <a:extLst>
                  <a:ext uri="{FF2B5EF4-FFF2-40B4-BE49-F238E27FC236}">
                    <a16:creationId xmlns:a16="http://schemas.microsoft.com/office/drawing/2014/main" id="{44A9B550-A739-4EC1-AA7F-3677B1906838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935;p47">
                <a:extLst>
                  <a:ext uri="{FF2B5EF4-FFF2-40B4-BE49-F238E27FC236}">
                    <a16:creationId xmlns:a16="http://schemas.microsoft.com/office/drawing/2014/main" id="{8B23411C-B39C-45DE-851F-937DB8EE2BB4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936;p47">
                <a:extLst>
                  <a:ext uri="{FF2B5EF4-FFF2-40B4-BE49-F238E27FC236}">
                    <a16:creationId xmlns:a16="http://schemas.microsoft.com/office/drawing/2014/main" id="{EAFF9AF7-765C-4EF3-878D-F24F9ED52C71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5937;p47">
              <a:extLst>
                <a:ext uri="{FF2B5EF4-FFF2-40B4-BE49-F238E27FC236}">
                  <a16:creationId xmlns:a16="http://schemas.microsoft.com/office/drawing/2014/main" id="{C8F88FDF-258E-4587-B09A-C4F442418A0B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1" name="Google Shape;1317;p53">
            <a:extLst>
              <a:ext uri="{FF2B5EF4-FFF2-40B4-BE49-F238E27FC236}">
                <a16:creationId xmlns:a16="http://schemas.microsoft.com/office/drawing/2014/main" id="{DACB60E4-E414-4779-8519-011707D2B665}"/>
              </a:ext>
            </a:extLst>
          </p:cNvPr>
          <p:cNvSpPr txBox="1">
            <a:spLocks/>
          </p:cNvSpPr>
          <p:nvPr/>
        </p:nvSpPr>
        <p:spPr>
          <a:xfrm>
            <a:off x="2723151" y="3609534"/>
            <a:ext cx="3681547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accent2">
                    <a:lumMod val="10000"/>
                    <a:lumOff val="90000"/>
                  </a:schemeClr>
                </a:solidFill>
                <a:latin typeface="Selawik Semibold" panose="020B0702040204020203" pitchFamily="34" charset="0"/>
              </a:rPr>
              <a:t>Read along as you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58"/>
          <p:cNvSpPr txBox="1">
            <a:spLocks noGrp="1"/>
          </p:cNvSpPr>
          <p:nvPr>
            <p:ph type="title"/>
          </p:nvPr>
        </p:nvSpPr>
        <p:spPr>
          <a:xfrm>
            <a:off x="742799" y="612750"/>
            <a:ext cx="3660151" cy="111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Book Open</a:t>
            </a:r>
            <a:endParaRPr sz="6000" dirty="0"/>
          </a:p>
        </p:txBody>
      </p:sp>
      <p:sp>
        <p:nvSpPr>
          <p:cNvPr id="1638" name="Google Shape;1638;p58"/>
          <p:cNvSpPr txBox="1">
            <a:spLocks noGrp="1"/>
          </p:cNvSpPr>
          <p:nvPr>
            <p:ph type="subTitle" idx="1"/>
          </p:nvPr>
        </p:nvSpPr>
        <p:spPr>
          <a:xfrm>
            <a:off x="742800" y="1827575"/>
            <a:ext cx="3090900" cy="6927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/>
              <a:t>age </a:t>
            </a:r>
            <a:r>
              <a:rPr lang="en" sz="1800" b="1" dirty="0">
                <a:solidFill>
                  <a:srgbClr val="7A37FF"/>
                </a:solidFill>
              </a:rPr>
              <a:t>( 13 )</a:t>
            </a:r>
            <a:endParaRPr sz="1800" b="1" dirty="0">
              <a:solidFill>
                <a:srgbClr val="7A37FF"/>
              </a:solidFill>
            </a:endParaRPr>
          </a:p>
        </p:txBody>
      </p:sp>
      <p:grpSp>
        <p:nvGrpSpPr>
          <p:cNvPr id="1639" name="Google Shape;1639;p58"/>
          <p:cNvGrpSpPr/>
          <p:nvPr/>
        </p:nvGrpSpPr>
        <p:grpSpPr>
          <a:xfrm>
            <a:off x="7271797" y="-1131864"/>
            <a:ext cx="4054904" cy="6935079"/>
            <a:chOff x="7271797" y="-1131864"/>
            <a:chExt cx="4054904" cy="6935079"/>
          </a:xfrm>
        </p:grpSpPr>
        <p:sp>
          <p:nvSpPr>
            <p:cNvPr id="1640" name="Google Shape;1640;p58"/>
            <p:cNvSpPr/>
            <p:nvPr/>
          </p:nvSpPr>
          <p:spPr>
            <a:xfrm rot="6300057">
              <a:off x="7862973" y="-781505"/>
              <a:ext cx="2911955" cy="3033649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8"/>
            <p:cNvSpPr/>
            <p:nvPr/>
          </p:nvSpPr>
          <p:spPr>
            <a:xfrm rot="-3546271">
              <a:off x="7697915" y="2733414"/>
              <a:ext cx="2701577" cy="2524895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8"/>
            <p:cNvSpPr/>
            <p:nvPr/>
          </p:nvSpPr>
          <p:spPr>
            <a:xfrm rot="6300057">
              <a:off x="8028723" y="-849755"/>
              <a:ext cx="2911955" cy="3033649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F91059B0-2CE7-3FD6-B307-3D24B1C23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798" y="419339"/>
            <a:ext cx="3388788" cy="435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63"/>
          <p:cNvGrpSpPr/>
          <p:nvPr/>
        </p:nvGrpSpPr>
        <p:grpSpPr>
          <a:xfrm rot="-899723">
            <a:off x="8297214" y="2513440"/>
            <a:ext cx="771941" cy="680131"/>
            <a:chOff x="5744150" y="1659688"/>
            <a:chExt cx="1194575" cy="1052500"/>
          </a:xfrm>
        </p:grpSpPr>
        <p:sp>
          <p:nvSpPr>
            <p:cNvPr id="2032" name="Google Shape;2032;p63"/>
            <p:cNvSpPr/>
            <p:nvPr/>
          </p:nvSpPr>
          <p:spPr>
            <a:xfrm>
              <a:off x="5744150" y="1659688"/>
              <a:ext cx="1194575" cy="1052500"/>
            </a:xfrm>
            <a:custGeom>
              <a:avLst/>
              <a:gdLst/>
              <a:ahLst/>
              <a:cxnLst/>
              <a:rect l="l" t="t" r="r" b="b"/>
              <a:pathLst>
                <a:path w="47783" h="42100" extrusionOk="0">
                  <a:moveTo>
                    <a:pt x="23896" y="0"/>
                  </a:moveTo>
                  <a:cubicBezTo>
                    <a:pt x="21207" y="0"/>
                    <a:pt x="18474" y="520"/>
                    <a:pt x="15837" y="1618"/>
                  </a:cubicBezTo>
                  <a:cubicBezTo>
                    <a:pt x="5107" y="6056"/>
                    <a:pt x="1" y="18366"/>
                    <a:pt x="4439" y="29096"/>
                  </a:cubicBezTo>
                  <a:cubicBezTo>
                    <a:pt x="7811" y="37216"/>
                    <a:pt x="15649" y="42099"/>
                    <a:pt x="23903" y="42099"/>
                  </a:cubicBezTo>
                  <a:cubicBezTo>
                    <a:pt x="26587" y="42099"/>
                    <a:pt x="29314" y="41583"/>
                    <a:pt x="31947" y="40494"/>
                  </a:cubicBezTo>
                  <a:cubicBezTo>
                    <a:pt x="42707" y="36057"/>
                    <a:pt x="47783" y="23716"/>
                    <a:pt x="43345" y="12986"/>
                  </a:cubicBezTo>
                  <a:cubicBezTo>
                    <a:pt x="39975" y="4894"/>
                    <a:pt x="32145" y="0"/>
                    <a:pt x="23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3"/>
            <p:cNvSpPr/>
            <p:nvPr/>
          </p:nvSpPr>
          <p:spPr>
            <a:xfrm>
              <a:off x="6057225" y="2002388"/>
              <a:ext cx="56275" cy="49275"/>
            </a:xfrm>
            <a:custGeom>
              <a:avLst/>
              <a:gdLst/>
              <a:ahLst/>
              <a:cxnLst/>
              <a:rect l="l" t="t" r="r" b="b"/>
              <a:pathLst>
                <a:path w="2251" h="1971" extrusionOk="0">
                  <a:moveTo>
                    <a:pt x="1133" y="0"/>
                  </a:moveTo>
                  <a:cubicBezTo>
                    <a:pt x="998" y="0"/>
                    <a:pt x="861" y="30"/>
                    <a:pt x="730" y="96"/>
                  </a:cubicBezTo>
                  <a:cubicBezTo>
                    <a:pt x="244" y="308"/>
                    <a:pt x="1" y="886"/>
                    <a:pt x="244" y="1372"/>
                  </a:cubicBezTo>
                  <a:cubicBezTo>
                    <a:pt x="402" y="1755"/>
                    <a:pt x="759" y="1971"/>
                    <a:pt x="1132" y="1971"/>
                  </a:cubicBezTo>
                  <a:cubicBezTo>
                    <a:pt x="1262" y="1971"/>
                    <a:pt x="1395" y="1944"/>
                    <a:pt x="1521" y="1889"/>
                  </a:cubicBezTo>
                  <a:cubicBezTo>
                    <a:pt x="2038" y="1646"/>
                    <a:pt x="2250" y="1068"/>
                    <a:pt x="2038" y="582"/>
                  </a:cubicBezTo>
                  <a:cubicBezTo>
                    <a:pt x="1859" y="226"/>
                    <a:pt x="1502" y="0"/>
                    <a:pt x="11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3"/>
            <p:cNvSpPr/>
            <p:nvPr/>
          </p:nvSpPr>
          <p:spPr>
            <a:xfrm>
              <a:off x="6323200" y="1880363"/>
              <a:ext cx="56250" cy="48550"/>
            </a:xfrm>
            <a:custGeom>
              <a:avLst/>
              <a:gdLst/>
              <a:ahLst/>
              <a:cxnLst/>
              <a:rect l="l" t="t" r="r" b="b"/>
              <a:pathLst>
                <a:path w="2250" h="1942" extrusionOk="0">
                  <a:moveTo>
                    <a:pt x="1124" y="1"/>
                  </a:moveTo>
                  <a:cubicBezTo>
                    <a:pt x="991" y="1"/>
                    <a:pt x="858" y="27"/>
                    <a:pt x="730" y="83"/>
                  </a:cubicBezTo>
                  <a:cubicBezTo>
                    <a:pt x="244" y="296"/>
                    <a:pt x="0" y="873"/>
                    <a:pt x="244" y="1360"/>
                  </a:cubicBezTo>
                  <a:cubicBezTo>
                    <a:pt x="399" y="1716"/>
                    <a:pt x="751" y="1941"/>
                    <a:pt x="1118" y="1941"/>
                  </a:cubicBezTo>
                  <a:cubicBezTo>
                    <a:pt x="1253" y="1941"/>
                    <a:pt x="1390" y="1911"/>
                    <a:pt x="1520" y="1846"/>
                  </a:cubicBezTo>
                  <a:cubicBezTo>
                    <a:pt x="2037" y="1633"/>
                    <a:pt x="2250" y="1056"/>
                    <a:pt x="2037" y="569"/>
                  </a:cubicBezTo>
                  <a:cubicBezTo>
                    <a:pt x="1858" y="211"/>
                    <a:pt x="1496" y="1"/>
                    <a:pt x="112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3"/>
            <p:cNvSpPr/>
            <p:nvPr/>
          </p:nvSpPr>
          <p:spPr>
            <a:xfrm>
              <a:off x="6117275" y="1997938"/>
              <a:ext cx="331325" cy="230575"/>
            </a:xfrm>
            <a:custGeom>
              <a:avLst/>
              <a:gdLst/>
              <a:ahLst/>
              <a:cxnLst/>
              <a:rect l="l" t="t" r="r" b="b"/>
              <a:pathLst>
                <a:path w="13253" h="9223" extrusionOk="0">
                  <a:moveTo>
                    <a:pt x="11733" y="0"/>
                  </a:moveTo>
                  <a:lnTo>
                    <a:pt x="10608" y="547"/>
                  </a:lnTo>
                  <a:cubicBezTo>
                    <a:pt x="11824" y="3161"/>
                    <a:pt x="10669" y="6231"/>
                    <a:pt x="8055" y="7447"/>
                  </a:cubicBezTo>
                  <a:cubicBezTo>
                    <a:pt x="7342" y="7779"/>
                    <a:pt x="6595" y="7936"/>
                    <a:pt x="5861" y="7936"/>
                  </a:cubicBezTo>
                  <a:cubicBezTo>
                    <a:pt x="3904" y="7936"/>
                    <a:pt x="2039" y="6817"/>
                    <a:pt x="1155" y="4894"/>
                  </a:cubicBezTo>
                  <a:lnTo>
                    <a:pt x="0" y="5441"/>
                  </a:lnTo>
                  <a:cubicBezTo>
                    <a:pt x="1089" y="7819"/>
                    <a:pt x="3446" y="9222"/>
                    <a:pt x="5906" y="9222"/>
                  </a:cubicBezTo>
                  <a:cubicBezTo>
                    <a:pt x="6810" y="9222"/>
                    <a:pt x="7728" y="9033"/>
                    <a:pt x="8602" y="8632"/>
                  </a:cubicBezTo>
                  <a:cubicBezTo>
                    <a:pt x="11855" y="7143"/>
                    <a:pt x="13253" y="3283"/>
                    <a:pt x="117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6" name="Google Shape;2036;p63"/>
          <p:cNvGrpSpPr/>
          <p:nvPr/>
        </p:nvGrpSpPr>
        <p:grpSpPr>
          <a:xfrm rot="-5400000">
            <a:off x="211795" y="1495826"/>
            <a:ext cx="524374" cy="476486"/>
            <a:chOff x="1960650" y="3804913"/>
            <a:chExt cx="1459025" cy="1326150"/>
          </a:xfrm>
        </p:grpSpPr>
        <p:sp>
          <p:nvSpPr>
            <p:cNvPr id="2037" name="Google Shape;2037;p63"/>
            <p:cNvSpPr/>
            <p:nvPr/>
          </p:nvSpPr>
          <p:spPr>
            <a:xfrm>
              <a:off x="1960650" y="3804913"/>
              <a:ext cx="1459025" cy="1326150"/>
            </a:xfrm>
            <a:custGeom>
              <a:avLst/>
              <a:gdLst/>
              <a:ahLst/>
              <a:cxnLst/>
              <a:rect l="l" t="t" r="r" b="b"/>
              <a:pathLst>
                <a:path w="58361" h="53046" extrusionOk="0">
                  <a:moveTo>
                    <a:pt x="29145" y="0"/>
                  </a:moveTo>
                  <a:cubicBezTo>
                    <a:pt x="17147" y="0"/>
                    <a:pt x="6285" y="8211"/>
                    <a:pt x="3375" y="20397"/>
                  </a:cubicBezTo>
                  <a:cubicBezTo>
                    <a:pt x="1" y="34622"/>
                    <a:pt x="8785" y="48939"/>
                    <a:pt x="23041" y="52313"/>
                  </a:cubicBezTo>
                  <a:cubicBezTo>
                    <a:pt x="25115" y="52808"/>
                    <a:pt x="27189" y="53045"/>
                    <a:pt x="29231" y="53045"/>
                  </a:cubicBezTo>
                  <a:cubicBezTo>
                    <a:pt x="41223" y="53045"/>
                    <a:pt x="52078" y="44859"/>
                    <a:pt x="54987" y="32677"/>
                  </a:cubicBezTo>
                  <a:cubicBezTo>
                    <a:pt x="58361" y="18421"/>
                    <a:pt x="49576" y="4136"/>
                    <a:pt x="35321" y="731"/>
                  </a:cubicBezTo>
                  <a:cubicBezTo>
                    <a:pt x="33251" y="237"/>
                    <a:pt x="31182" y="0"/>
                    <a:pt x="29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3"/>
            <p:cNvSpPr/>
            <p:nvPr/>
          </p:nvSpPr>
          <p:spPr>
            <a:xfrm>
              <a:off x="2829225" y="4251763"/>
              <a:ext cx="63075" cy="56725"/>
            </a:xfrm>
            <a:custGeom>
              <a:avLst/>
              <a:gdLst/>
              <a:ahLst/>
              <a:cxnLst/>
              <a:rect l="l" t="t" r="r" b="b"/>
              <a:pathLst>
                <a:path w="2523" h="2269" extrusionOk="0">
                  <a:moveTo>
                    <a:pt x="1298" y="0"/>
                  </a:moveTo>
                  <a:cubicBezTo>
                    <a:pt x="1181" y="0"/>
                    <a:pt x="1061" y="20"/>
                    <a:pt x="942" y="61"/>
                  </a:cubicBezTo>
                  <a:cubicBezTo>
                    <a:pt x="334" y="213"/>
                    <a:pt x="0" y="851"/>
                    <a:pt x="182" y="1459"/>
                  </a:cubicBezTo>
                  <a:cubicBezTo>
                    <a:pt x="306" y="1955"/>
                    <a:pt x="754" y="2269"/>
                    <a:pt x="1244" y="2269"/>
                  </a:cubicBezTo>
                  <a:cubicBezTo>
                    <a:pt x="1355" y="2269"/>
                    <a:pt x="1468" y="2253"/>
                    <a:pt x="1581" y="2219"/>
                  </a:cubicBezTo>
                  <a:cubicBezTo>
                    <a:pt x="2189" y="2037"/>
                    <a:pt x="2523" y="1368"/>
                    <a:pt x="2341" y="821"/>
                  </a:cubicBezTo>
                  <a:cubicBezTo>
                    <a:pt x="2218" y="332"/>
                    <a:pt x="1781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3"/>
            <p:cNvSpPr/>
            <p:nvPr/>
          </p:nvSpPr>
          <p:spPr>
            <a:xfrm>
              <a:off x="2928750" y="4579538"/>
              <a:ext cx="63100" cy="56475"/>
            </a:xfrm>
            <a:custGeom>
              <a:avLst/>
              <a:gdLst/>
              <a:ahLst/>
              <a:cxnLst/>
              <a:rect l="l" t="t" r="r" b="b"/>
              <a:pathLst>
                <a:path w="2524" h="2259" extrusionOk="0">
                  <a:moveTo>
                    <a:pt x="1279" y="1"/>
                  </a:moveTo>
                  <a:cubicBezTo>
                    <a:pt x="1168" y="1"/>
                    <a:pt x="1055" y="17"/>
                    <a:pt x="943" y="51"/>
                  </a:cubicBezTo>
                  <a:cubicBezTo>
                    <a:pt x="335" y="203"/>
                    <a:pt x="1" y="841"/>
                    <a:pt x="183" y="1449"/>
                  </a:cubicBezTo>
                  <a:cubicBezTo>
                    <a:pt x="307" y="1945"/>
                    <a:pt x="755" y="2258"/>
                    <a:pt x="1245" y="2258"/>
                  </a:cubicBezTo>
                  <a:cubicBezTo>
                    <a:pt x="1356" y="2258"/>
                    <a:pt x="1469" y="2242"/>
                    <a:pt x="1581" y="2209"/>
                  </a:cubicBezTo>
                  <a:cubicBezTo>
                    <a:pt x="2189" y="2026"/>
                    <a:pt x="2524" y="1388"/>
                    <a:pt x="2341" y="811"/>
                  </a:cubicBezTo>
                  <a:cubicBezTo>
                    <a:pt x="2217" y="315"/>
                    <a:pt x="1770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3"/>
            <p:cNvSpPr/>
            <p:nvPr/>
          </p:nvSpPr>
          <p:spPr>
            <a:xfrm>
              <a:off x="2574650" y="4299638"/>
              <a:ext cx="266750" cy="370675"/>
            </a:xfrm>
            <a:custGeom>
              <a:avLst/>
              <a:gdLst/>
              <a:ahLst/>
              <a:cxnLst/>
              <a:rect l="l" t="t" r="r" b="b"/>
              <a:pathLst>
                <a:path w="10670" h="14827" extrusionOk="0">
                  <a:moveTo>
                    <a:pt x="6262" y="0"/>
                  </a:moveTo>
                  <a:cubicBezTo>
                    <a:pt x="2280" y="1216"/>
                    <a:pt x="0" y="5471"/>
                    <a:pt x="1216" y="9453"/>
                  </a:cubicBezTo>
                  <a:cubicBezTo>
                    <a:pt x="2210" y="12709"/>
                    <a:pt x="5236" y="14826"/>
                    <a:pt x="8483" y="14826"/>
                  </a:cubicBezTo>
                  <a:cubicBezTo>
                    <a:pt x="9207" y="14826"/>
                    <a:pt x="9943" y="14721"/>
                    <a:pt x="10669" y="14499"/>
                  </a:cubicBezTo>
                  <a:lnTo>
                    <a:pt x="10244" y="13101"/>
                  </a:lnTo>
                  <a:cubicBezTo>
                    <a:pt x="9645" y="13287"/>
                    <a:pt x="9038" y="13376"/>
                    <a:pt x="8441" y="13376"/>
                  </a:cubicBezTo>
                  <a:cubicBezTo>
                    <a:pt x="5830" y="13376"/>
                    <a:pt x="3406" y="11675"/>
                    <a:pt x="2615" y="9028"/>
                  </a:cubicBezTo>
                  <a:cubicBezTo>
                    <a:pt x="1611" y="5806"/>
                    <a:pt x="3435" y="2402"/>
                    <a:pt x="6688" y="1398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1E351021-B7FC-4E19-AEFC-C3E1EBEF9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6" t="49178" r="22360" b="20125"/>
          <a:stretch/>
        </p:blipFill>
        <p:spPr>
          <a:xfrm>
            <a:off x="813037" y="922352"/>
            <a:ext cx="7400660" cy="3061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9E0116D-D781-4A96-8DD1-7F70C7358ECE}"/>
              </a:ext>
            </a:extLst>
          </p:cNvPr>
          <p:cNvSpPr txBox="1"/>
          <p:nvPr/>
        </p:nvSpPr>
        <p:spPr>
          <a:xfrm>
            <a:off x="1259064" y="1986370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endParaRPr lang="ar-SA" sz="2000" b="1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ED27F32-0A16-4328-B278-1C1370892E9E}"/>
              </a:ext>
            </a:extLst>
          </p:cNvPr>
          <p:cNvSpPr txBox="1"/>
          <p:nvPr/>
        </p:nvSpPr>
        <p:spPr>
          <a:xfrm>
            <a:off x="1219308" y="2829209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endParaRPr lang="ar-SA" sz="2000" b="1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1855236-1500-4DA2-AE89-4E996D593AA4}"/>
              </a:ext>
            </a:extLst>
          </p:cNvPr>
          <p:cNvSpPr txBox="1"/>
          <p:nvPr/>
        </p:nvSpPr>
        <p:spPr>
          <a:xfrm>
            <a:off x="1274967" y="2280568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7777F5"/>
                </a:solidFill>
              </a:rPr>
              <a:t>F</a:t>
            </a:r>
            <a:endParaRPr lang="ar-SA" sz="2000" b="1" dirty="0">
              <a:solidFill>
                <a:srgbClr val="7777F5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F22BB68-C456-4D4D-93B0-23C95526D13F}"/>
              </a:ext>
            </a:extLst>
          </p:cNvPr>
          <p:cNvSpPr txBox="1"/>
          <p:nvPr/>
        </p:nvSpPr>
        <p:spPr>
          <a:xfrm>
            <a:off x="1252438" y="2544287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7777F5"/>
                </a:solidFill>
              </a:rPr>
              <a:t>F</a:t>
            </a:r>
            <a:endParaRPr lang="ar-SA" sz="2000" b="1" dirty="0">
              <a:solidFill>
                <a:srgbClr val="7777F5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2BB884B-A42C-488F-9BCD-9E874B7CAD43}"/>
              </a:ext>
            </a:extLst>
          </p:cNvPr>
          <p:cNvSpPr txBox="1"/>
          <p:nvPr/>
        </p:nvSpPr>
        <p:spPr>
          <a:xfrm>
            <a:off x="1243161" y="3083650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7777F5"/>
                </a:solidFill>
              </a:rPr>
              <a:t>F</a:t>
            </a:r>
            <a:endParaRPr lang="ar-SA" sz="2000" b="1" dirty="0">
              <a:solidFill>
                <a:srgbClr val="7777F5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3FE2C12-E35B-401B-82EC-90194E2B9061}"/>
              </a:ext>
            </a:extLst>
          </p:cNvPr>
          <p:cNvSpPr txBox="1"/>
          <p:nvPr/>
        </p:nvSpPr>
        <p:spPr>
          <a:xfrm>
            <a:off x="1251113" y="3385800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7777F5"/>
                </a:solidFill>
              </a:rPr>
              <a:t>F</a:t>
            </a:r>
            <a:endParaRPr lang="ar-SA" sz="2000" b="1" dirty="0">
              <a:solidFill>
                <a:srgbClr val="7777F5"/>
              </a:solidFill>
            </a:endParaRPr>
          </a:p>
        </p:txBody>
      </p:sp>
      <p:grpSp>
        <p:nvGrpSpPr>
          <p:cNvPr id="2026" name="Google Shape;2026;p63"/>
          <p:cNvGrpSpPr/>
          <p:nvPr/>
        </p:nvGrpSpPr>
        <p:grpSpPr>
          <a:xfrm rot="1800461">
            <a:off x="3718369" y="4136356"/>
            <a:ext cx="1016498" cy="898585"/>
            <a:chOff x="2421900" y="251188"/>
            <a:chExt cx="983325" cy="872025"/>
          </a:xfrm>
        </p:grpSpPr>
        <p:sp>
          <p:nvSpPr>
            <p:cNvPr id="2027" name="Google Shape;2027;p63"/>
            <p:cNvSpPr/>
            <p:nvPr/>
          </p:nvSpPr>
          <p:spPr>
            <a:xfrm>
              <a:off x="2421900" y="251188"/>
              <a:ext cx="983325" cy="872025"/>
            </a:xfrm>
            <a:custGeom>
              <a:avLst/>
              <a:gdLst/>
              <a:ahLst/>
              <a:cxnLst/>
              <a:rect l="l" t="t" r="r" b="b"/>
              <a:pathLst>
                <a:path w="39333" h="34881" extrusionOk="0">
                  <a:moveTo>
                    <a:pt x="19668" y="1"/>
                  </a:moveTo>
                  <a:cubicBezTo>
                    <a:pt x="14488" y="1"/>
                    <a:pt x="9365" y="2302"/>
                    <a:pt x="5928" y="6708"/>
                  </a:cubicBezTo>
                  <a:cubicBezTo>
                    <a:pt x="1" y="14307"/>
                    <a:pt x="1338" y="25280"/>
                    <a:pt x="8937" y="31207"/>
                  </a:cubicBezTo>
                  <a:cubicBezTo>
                    <a:pt x="12124" y="33680"/>
                    <a:pt x="15899" y="34881"/>
                    <a:pt x="19646" y="34881"/>
                  </a:cubicBezTo>
                  <a:cubicBezTo>
                    <a:pt x="24832" y="34881"/>
                    <a:pt x="29964" y="32579"/>
                    <a:pt x="33406" y="28167"/>
                  </a:cubicBezTo>
                  <a:cubicBezTo>
                    <a:pt x="39333" y="20568"/>
                    <a:pt x="37996" y="9626"/>
                    <a:pt x="30397" y="3699"/>
                  </a:cubicBezTo>
                  <a:cubicBezTo>
                    <a:pt x="27204" y="1209"/>
                    <a:pt x="23421" y="1"/>
                    <a:pt x="19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3"/>
            <p:cNvSpPr/>
            <p:nvPr/>
          </p:nvSpPr>
          <p:spPr>
            <a:xfrm>
              <a:off x="2753225" y="4517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4" y="0"/>
                  </a:moveTo>
                  <a:cubicBezTo>
                    <a:pt x="622" y="0"/>
                    <a:pt x="570" y="7"/>
                    <a:pt x="517" y="21"/>
                  </a:cubicBezTo>
                  <a:cubicBezTo>
                    <a:pt x="183" y="113"/>
                    <a:pt x="0" y="447"/>
                    <a:pt x="61" y="781"/>
                  </a:cubicBezTo>
                  <a:cubicBezTo>
                    <a:pt x="137" y="1084"/>
                    <a:pt x="379" y="1261"/>
                    <a:pt x="650" y="1261"/>
                  </a:cubicBezTo>
                  <a:cubicBezTo>
                    <a:pt x="706" y="1261"/>
                    <a:pt x="764" y="1253"/>
                    <a:pt x="821" y="1237"/>
                  </a:cubicBezTo>
                  <a:cubicBezTo>
                    <a:pt x="1156" y="1177"/>
                    <a:pt x="1368" y="842"/>
                    <a:pt x="1277" y="477"/>
                  </a:cubicBezTo>
                  <a:cubicBezTo>
                    <a:pt x="1200" y="196"/>
                    <a:pt x="951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3"/>
            <p:cNvSpPr/>
            <p:nvPr/>
          </p:nvSpPr>
          <p:spPr>
            <a:xfrm>
              <a:off x="2940925" y="4061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6" y="1"/>
                  </a:moveTo>
                  <a:cubicBezTo>
                    <a:pt x="623" y="1"/>
                    <a:pt x="570" y="7"/>
                    <a:pt x="517" y="22"/>
                  </a:cubicBezTo>
                  <a:cubicBezTo>
                    <a:pt x="183" y="113"/>
                    <a:pt x="0" y="447"/>
                    <a:pt x="91" y="782"/>
                  </a:cubicBezTo>
                  <a:cubicBezTo>
                    <a:pt x="142" y="1084"/>
                    <a:pt x="380" y="1261"/>
                    <a:pt x="667" y="1261"/>
                  </a:cubicBezTo>
                  <a:cubicBezTo>
                    <a:pt x="727" y="1261"/>
                    <a:pt x="789" y="1253"/>
                    <a:pt x="851" y="1238"/>
                  </a:cubicBezTo>
                  <a:cubicBezTo>
                    <a:pt x="1186" y="1177"/>
                    <a:pt x="1368" y="812"/>
                    <a:pt x="1277" y="478"/>
                  </a:cubicBezTo>
                  <a:cubicBezTo>
                    <a:pt x="1226" y="196"/>
                    <a:pt x="959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3"/>
            <p:cNvSpPr/>
            <p:nvPr/>
          </p:nvSpPr>
          <p:spPr>
            <a:xfrm>
              <a:off x="2776775" y="491838"/>
              <a:ext cx="221925" cy="130875"/>
            </a:xfrm>
            <a:custGeom>
              <a:avLst/>
              <a:gdLst/>
              <a:ahLst/>
              <a:cxnLst/>
              <a:rect l="l" t="t" r="r" b="b"/>
              <a:pathLst>
                <a:path w="8877" h="5235" extrusionOk="0">
                  <a:moveTo>
                    <a:pt x="8329" y="0"/>
                  </a:moveTo>
                  <a:lnTo>
                    <a:pt x="7508" y="182"/>
                  </a:lnTo>
                  <a:cubicBezTo>
                    <a:pt x="7964" y="2006"/>
                    <a:pt x="6840" y="3860"/>
                    <a:pt x="4986" y="4316"/>
                  </a:cubicBezTo>
                  <a:cubicBezTo>
                    <a:pt x="4703" y="4385"/>
                    <a:pt x="4421" y="4417"/>
                    <a:pt x="4144" y="4417"/>
                  </a:cubicBezTo>
                  <a:cubicBezTo>
                    <a:pt x="2576" y="4417"/>
                    <a:pt x="1179" y="3365"/>
                    <a:pt x="791" y="1763"/>
                  </a:cubicBezTo>
                  <a:lnTo>
                    <a:pt x="1" y="1976"/>
                  </a:lnTo>
                  <a:cubicBezTo>
                    <a:pt x="491" y="3912"/>
                    <a:pt x="2232" y="5235"/>
                    <a:pt x="4143" y="5235"/>
                  </a:cubicBezTo>
                  <a:cubicBezTo>
                    <a:pt x="4481" y="5235"/>
                    <a:pt x="4825" y="5193"/>
                    <a:pt x="5168" y="5107"/>
                  </a:cubicBezTo>
                  <a:cubicBezTo>
                    <a:pt x="7448" y="4559"/>
                    <a:pt x="8876" y="2219"/>
                    <a:pt x="8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BBD69F5-A5BE-4B12-AAEB-B2FB6399A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5" t="12985" r="21131" b="16676"/>
          <a:stretch/>
        </p:blipFill>
        <p:spPr>
          <a:xfrm>
            <a:off x="1296062" y="707666"/>
            <a:ext cx="6488265" cy="403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Writing Gif - IceGif">
            <a:extLst>
              <a:ext uri="{FF2B5EF4-FFF2-40B4-BE49-F238E27FC236}">
                <a16:creationId xmlns:a16="http://schemas.microsoft.com/office/drawing/2014/main" id="{7C068CE1-776D-4CC8-8644-DF2C64B53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779228"/>
            <a:ext cx="1121135" cy="88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824156D-4EF2-4020-8156-1C5819B8E446}"/>
              </a:ext>
            </a:extLst>
          </p:cNvPr>
          <p:cNvSpPr/>
          <p:nvPr/>
        </p:nvSpPr>
        <p:spPr>
          <a:xfrm>
            <a:off x="3267585" y="1255638"/>
            <a:ext cx="3085507" cy="167645"/>
          </a:xfrm>
          <a:prstGeom prst="rect">
            <a:avLst/>
          </a:prstGeom>
          <a:solidFill>
            <a:srgbClr val="87E3E1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"/>
          <p:cNvSpPr txBox="1">
            <a:spLocks noGrp="1"/>
          </p:cNvSpPr>
          <p:nvPr>
            <p:ph type="title" idx="6"/>
          </p:nvPr>
        </p:nvSpPr>
        <p:spPr>
          <a:xfrm>
            <a:off x="441416" y="469058"/>
            <a:ext cx="76686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Goals of Lesson</a:t>
            </a:r>
            <a:endParaRPr sz="5400" dirty="0"/>
          </a:p>
        </p:txBody>
      </p:sp>
      <p:sp>
        <p:nvSpPr>
          <p:cNvPr id="432" name="Google Shape;432;p40"/>
          <p:cNvSpPr txBox="1">
            <a:spLocks noGrp="1"/>
          </p:cNvSpPr>
          <p:nvPr>
            <p:ph type="subTitle" idx="1"/>
          </p:nvPr>
        </p:nvSpPr>
        <p:spPr>
          <a:xfrm>
            <a:off x="4629301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True –False questions about the passage</a:t>
            </a:r>
            <a:endParaRPr dirty="0"/>
          </a:p>
        </p:txBody>
      </p:sp>
      <p:sp>
        <p:nvSpPr>
          <p:cNvPr id="433" name="Google Shape;433;p40"/>
          <p:cNvSpPr txBox="1">
            <a:spLocks noGrp="1"/>
          </p:cNvSpPr>
          <p:nvPr>
            <p:ph type="subTitle" idx="4"/>
          </p:nvPr>
        </p:nvSpPr>
        <p:spPr>
          <a:xfrm>
            <a:off x="735302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topic of laughter</a:t>
            </a:r>
            <a:endParaRPr dirty="0"/>
          </a:p>
        </p:txBody>
      </p:sp>
      <p:sp>
        <p:nvSpPr>
          <p:cNvPr id="434" name="Google Shape;434;p40"/>
          <p:cNvSpPr txBox="1">
            <a:spLocks noGrp="1"/>
          </p:cNvSpPr>
          <p:nvPr>
            <p:ph type="subTitle" idx="5"/>
          </p:nvPr>
        </p:nvSpPr>
        <p:spPr>
          <a:xfrm>
            <a:off x="2682301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specific information</a:t>
            </a:r>
          </a:p>
        </p:txBody>
      </p:sp>
      <p:sp>
        <p:nvSpPr>
          <p:cNvPr id="435" name="Google Shape;435;p40"/>
          <p:cNvSpPr txBox="1">
            <a:spLocks noGrp="1"/>
          </p:cNvSpPr>
          <p:nvPr>
            <p:ph type="title" idx="2"/>
          </p:nvPr>
        </p:nvSpPr>
        <p:spPr>
          <a:xfrm>
            <a:off x="3008389" y="1824950"/>
            <a:ext cx="11886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36" name="Google Shape;436;p40"/>
          <p:cNvSpPr txBox="1">
            <a:spLocks noGrp="1"/>
          </p:cNvSpPr>
          <p:nvPr>
            <p:ph type="title" idx="3"/>
          </p:nvPr>
        </p:nvSpPr>
        <p:spPr>
          <a:xfrm>
            <a:off x="4955389" y="1824950"/>
            <a:ext cx="11886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37" name="Google Shape;437;p40"/>
          <p:cNvSpPr txBox="1">
            <a:spLocks noGrp="1"/>
          </p:cNvSpPr>
          <p:nvPr>
            <p:ph type="title"/>
          </p:nvPr>
        </p:nvSpPr>
        <p:spPr>
          <a:xfrm>
            <a:off x="1061388" y="1824950"/>
            <a:ext cx="11886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38" name="Google Shape;438;p40"/>
          <p:cNvSpPr txBox="1">
            <a:spLocks noGrp="1"/>
          </p:cNvSpPr>
          <p:nvPr>
            <p:ph type="title" idx="7"/>
          </p:nvPr>
        </p:nvSpPr>
        <p:spPr>
          <a:xfrm>
            <a:off x="73455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439" name="Google Shape;439;p40"/>
          <p:cNvSpPr txBox="1">
            <a:spLocks noGrp="1"/>
          </p:cNvSpPr>
          <p:nvPr>
            <p:ph type="title" idx="8"/>
          </p:nvPr>
        </p:nvSpPr>
        <p:spPr>
          <a:xfrm>
            <a:off x="4629050" y="2575238"/>
            <a:ext cx="1840800" cy="431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440" name="Google Shape;440;p40"/>
          <p:cNvSpPr txBox="1">
            <a:spLocks noGrp="1"/>
          </p:cNvSpPr>
          <p:nvPr>
            <p:ph type="title" idx="9"/>
          </p:nvPr>
        </p:nvSpPr>
        <p:spPr>
          <a:xfrm>
            <a:off x="268180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</a:t>
            </a:r>
            <a:endParaRPr dirty="0"/>
          </a:p>
        </p:txBody>
      </p:sp>
      <p:sp>
        <p:nvSpPr>
          <p:cNvPr id="441" name="Google Shape;441;p40"/>
          <p:cNvSpPr txBox="1">
            <a:spLocks noGrp="1"/>
          </p:cNvSpPr>
          <p:nvPr>
            <p:ph type="subTitle" idx="13"/>
          </p:nvPr>
        </p:nvSpPr>
        <p:spPr>
          <a:xfrm>
            <a:off x="6576300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meaning of the new words</a:t>
            </a:r>
          </a:p>
        </p:txBody>
      </p:sp>
      <p:sp>
        <p:nvSpPr>
          <p:cNvPr id="442" name="Google Shape;442;p40"/>
          <p:cNvSpPr txBox="1">
            <a:spLocks noGrp="1"/>
          </p:cNvSpPr>
          <p:nvPr>
            <p:ph type="title" idx="14"/>
          </p:nvPr>
        </p:nvSpPr>
        <p:spPr>
          <a:xfrm>
            <a:off x="6902389" y="1824950"/>
            <a:ext cx="11886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43" name="Google Shape;443;p40"/>
          <p:cNvSpPr txBox="1">
            <a:spLocks noGrp="1"/>
          </p:cNvSpPr>
          <p:nvPr>
            <p:ph type="title" idx="15"/>
          </p:nvPr>
        </p:nvSpPr>
        <p:spPr>
          <a:xfrm>
            <a:off x="657630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Find</a:t>
            </a:r>
            <a:endParaRPr dirty="0"/>
          </a:p>
        </p:txBody>
      </p:sp>
      <p:grpSp>
        <p:nvGrpSpPr>
          <p:cNvPr id="444" name="Google Shape;444;p40"/>
          <p:cNvGrpSpPr/>
          <p:nvPr/>
        </p:nvGrpSpPr>
        <p:grpSpPr>
          <a:xfrm rot="-7200005">
            <a:off x="447887" y="478585"/>
            <a:ext cx="800419" cy="727524"/>
            <a:chOff x="1960650" y="3804913"/>
            <a:chExt cx="1459025" cy="1326150"/>
          </a:xfrm>
        </p:grpSpPr>
        <p:sp>
          <p:nvSpPr>
            <p:cNvPr id="445" name="Google Shape;445;p40"/>
            <p:cNvSpPr/>
            <p:nvPr/>
          </p:nvSpPr>
          <p:spPr>
            <a:xfrm>
              <a:off x="1960650" y="3804913"/>
              <a:ext cx="1459025" cy="1326150"/>
            </a:xfrm>
            <a:custGeom>
              <a:avLst/>
              <a:gdLst/>
              <a:ahLst/>
              <a:cxnLst/>
              <a:rect l="l" t="t" r="r" b="b"/>
              <a:pathLst>
                <a:path w="58361" h="53046" extrusionOk="0">
                  <a:moveTo>
                    <a:pt x="29145" y="0"/>
                  </a:moveTo>
                  <a:cubicBezTo>
                    <a:pt x="17147" y="0"/>
                    <a:pt x="6285" y="8211"/>
                    <a:pt x="3375" y="20397"/>
                  </a:cubicBezTo>
                  <a:cubicBezTo>
                    <a:pt x="1" y="34622"/>
                    <a:pt x="8785" y="48939"/>
                    <a:pt x="23041" y="52313"/>
                  </a:cubicBezTo>
                  <a:cubicBezTo>
                    <a:pt x="25115" y="52808"/>
                    <a:pt x="27189" y="53045"/>
                    <a:pt x="29231" y="53045"/>
                  </a:cubicBezTo>
                  <a:cubicBezTo>
                    <a:pt x="41223" y="53045"/>
                    <a:pt x="52078" y="44859"/>
                    <a:pt x="54987" y="32677"/>
                  </a:cubicBezTo>
                  <a:cubicBezTo>
                    <a:pt x="58361" y="18421"/>
                    <a:pt x="49576" y="4136"/>
                    <a:pt x="35321" y="731"/>
                  </a:cubicBezTo>
                  <a:cubicBezTo>
                    <a:pt x="33251" y="237"/>
                    <a:pt x="31182" y="0"/>
                    <a:pt x="29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0"/>
            <p:cNvSpPr/>
            <p:nvPr/>
          </p:nvSpPr>
          <p:spPr>
            <a:xfrm>
              <a:off x="2829225" y="4251763"/>
              <a:ext cx="63075" cy="56725"/>
            </a:xfrm>
            <a:custGeom>
              <a:avLst/>
              <a:gdLst/>
              <a:ahLst/>
              <a:cxnLst/>
              <a:rect l="l" t="t" r="r" b="b"/>
              <a:pathLst>
                <a:path w="2523" h="2269" extrusionOk="0">
                  <a:moveTo>
                    <a:pt x="1298" y="0"/>
                  </a:moveTo>
                  <a:cubicBezTo>
                    <a:pt x="1181" y="0"/>
                    <a:pt x="1061" y="20"/>
                    <a:pt x="942" y="61"/>
                  </a:cubicBezTo>
                  <a:cubicBezTo>
                    <a:pt x="334" y="213"/>
                    <a:pt x="0" y="851"/>
                    <a:pt x="182" y="1459"/>
                  </a:cubicBezTo>
                  <a:cubicBezTo>
                    <a:pt x="306" y="1955"/>
                    <a:pt x="754" y="2269"/>
                    <a:pt x="1244" y="2269"/>
                  </a:cubicBezTo>
                  <a:cubicBezTo>
                    <a:pt x="1355" y="2269"/>
                    <a:pt x="1468" y="2253"/>
                    <a:pt x="1581" y="2219"/>
                  </a:cubicBezTo>
                  <a:cubicBezTo>
                    <a:pt x="2189" y="2037"/>
                    <a:pt x="2523" y="1368"/>
                    <a:pt x="2341" y="821"/>
                  </a:cubicBezTo>
                  <a:cubicBezTo>
                    <a:pt x="2218" y="332"/>
                    <a:pt x="1781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0"/>
            <p:cNvSpPr/>
            <p:nvPr/>
          </p:nvSpPr>
          <p:spPr>
            <a:xfrm>
              <a:off x="2928750" y="4579538"/>
              <a:ext cx="63100" cy="56475"/>
            </a:xfrm>
            <a:custGeom>
              <a:avLst/>
              <a:gdLst/>
              <a:ahLst/>
              <a:cxnLst/>
              <a:rect l="l" t="t" r="r" b="b"/>
              <a:pathLst>
                <a:path w="2524" h="2259" extrusionOk="0">
                  <a:moveTo>
                    <a:pt x="1279" y="1"/>
                  </a:moveTo>
                  <a:cubicBezTo>
                    <a:pt x="1168" y="1"/>
                    <a:pt x="1055" y="17"/>
                    <a:pt x="943" y="51"/>
                  </a:cubicBezTo>
                  <a:cubicBezTo>
                    <a:pt x="335" y="203"/>
                    <a:pt x="1" y="841"/>
                    <a:pt x="183" y="1449"/>
                  </a:cubicBezTo>
                  <a:cubicBezTo>
                    <a:pt x="307" y="1945"/>
                    <a:pt x="755" y="2258"/>
                    <a:pt x="1245" y="2258"/>
                  </a:cubicBezTo>
                  <a:cubicBezTo>
                    <a:pt x="1356" y="2258"/>
                    <a:pt x="1469" y="2242"/>
                    <a:pt x="1581" y="2209"/>
                  </a:cubicBezTo>
                  <a:cubicBezTo>
                    <a:pt x="2189" y="2026"/>
                    <a:pt x="2524" y="1388"/>
                    <a:pt x="2341" y="811"/>
                  </a:cubicBezTo>
                  <a:cubicBezTo>
                    <a:pt x="2217" y="315"/>
                    <a:pt x="1770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2574650" y="4299638"/>
              <a:ext cx="266750" cy="370675"/>
            </a:xfrm>
            <a:custGeom>
              <a:avLst/>
              <a:gdLst/>
              <a:ahLst/>
              <a:cxnLst/>
              <a:rect l="l" t="t" r="r" b="b"/>
              <a:pathLst>
                <a:path w="10670" h="14827" extrusionOk="0">
                  <a:moveTo>
                    <a:pt x="6262" y="0"/>
                  </a:moveTo>
                  <a:cubicBezTo>
                    <a:pt x="2280" y="1216"/>
                    <a:pt x="0" y="5471"/>
                    <a:pt x="1216" y="9453"/>
                  </a:cubicBezTo>
                  <a:cubicBezTo>
                    <a:pt x="2210" y="12709"/>
                    <a:pt x="5236" y="14826"/>
                    <a:pt x="8483" y="14826"/>
                  </a:cubicBezTo>
                  <a:cubicBezTo>
                    <a:pt x="9207" y="14826"/>
                    <a:pt x="9943" y="14721"/>
                    <a:pt x="10669" y="14499"/>
                  </a:cubicBezTo>
                  <a:lnTo>
                    <a:pt x="10244" y="13101"/>
                  </a:lnTo>
                  <a:cubicBezTo>
                    <a:pt x="9645" y="13287"/>
                    <a:pt x="9038" y="13376"/>
                    <a:pt x="8441" y="13376"/>
                  </a:cubicBezTo>
                  <a:cubicBezTo>
                    <a:pt x="5830" y="13376"/>
                    <a:pt x="3406" y="11675"/>
                    <a:pt x="2615" y="9028"/>
                  </a:cubicBezTo>
                  <a:cubicBezTo>
                    <a:pt x="1611" y="5806"/>
                    <a:pt x="3435" y="2402"/>
                    <a:pt x="6688" y="1398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64"/>
          <p:cNvSpPr/>
          <p:nvPr/>
        </p:nvSpPr>
        <p:spPr>
          <a:xfrm>
            <a:off x="2057815" y="3531353"/>
            <a:ext cx="1220009" cy="375550"/>
          </a:xfrm>
          <a:custGeom>
            <a:avLst/>
            <a:gdLst/>
            <a:ahLst/>
            <a:cxnLst/>
            <a:rect l="l" t="t" r="r" b="b"/>
            <a:pathLst>
              <a:path w="30592" h="9417" extrusionOk="0">
                <a:moveTo>
                  <a:pt x="25842" y="5922"/>
                </a:moveTo>
                <a:cubicBezTo>
                  <a:pt x="24000" y="4039"/>
                  <a:pt x="23917" y="1"/>
                  <a:pt x="23917" y="1"/>
                </a:cubicBezTo>
                <a:lnTo>
                  <a:pt x="15610" y="1"/>
                </a:lnTo>
                <a:lnTo>
                  <a:pt x="14982" y="1"/>
                </a:lnTo>
                <a:lnTo>
                  <a:pt x="6676" y="1"/>
                </a:lnTo>
                <a:cubicBezTo>
                  <a:pt x="6676" y="1"/>
                  <a:pt x="6592" y="4039"/>
                  <a:pt x="4751" y="5922"/>
                </a:cubicBezTo>
                <a:cubicBezTo>
                  <a:pt x="2909" y="7805"/>
                  <a:pt x="1" y="9417"/>
                  <a:pt x="5023" y="9417"/>
                </a:cubicBezTo>
                <a:lnTo>
                  <a:pt x="14982" y="9417"/>
                </a:lnTo>
                <a:lnTo>
                  <a:pt x="15610" y="9417"/>
                </a:lnTo>
                <a:lnTo>
                  <a:pt x="25570" y="9417"/>
                </a:lnTo>
                <a:cubicBezTo>
                  <a:pt x="30591" y="9417"/>
                  <a:pt x="27704" y="7805"/>
                  <a:pt x="25842" y="592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64"/>
          <p:cNvSpPr txBox="1">
            <a:spLocks noGrp="1"/>
          </p:cNvSpPr>
          <p:nvPr>
            <p:ph type="title"/>
          </p:nvPr>
        </p:nvSpPr>
        <p:spPr>
          <a:xfrm>
            <a:off x="4800600" y="1759550"/>
            <a:ext cx="3343200" cy="7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Remember..</a:t>
            </a:r>
            <a:endParaRPr sz="4800" dirty="0"/>
          </a:p>
        </p:txBody>
      </p:sp>
      <p:sp>
        <p:nvSpPr>
          <p:cNvPr id="2047" name="Google Shape;2047;p64"/>
          <p:cNvSpPr/>
          <p:nvPr/>
        </p:nvSpPr>
        <p:spPr>
          <a:xfrm>
            <a:off x="971400" y="3241857"/>
            <a:ext cx="3368624" cy="292081"/>
          </a:xfrm>
          <a:custGeom>
            <a:avLst/>
            <a:gdLst/>
            <a:ahLst/>
            <a:cxnLst/>
            <a:rect l="l" t="t" r="r" b="b"/>
            <a:pathLst>
              <a:path w="84469" h="7324" extrusionOk="0">
                <a:moveTo>
                  <a:pt x="0" y="4855"/>
                </a:moveTo>
                <a:cubicBezTo>
                  <a:pt x="0" y="6236"/>
                  <a:pt x="1298" y="7324"/>
                  <a:pt x="2679" y="7324"/>
                </a:cubicBezTo>
                <a:lnTo>
                  <a:pt x="41659" y="7324"/>
                </a:lnTo>
                <a:lnTo>
                  <a:pt x="42998" y="7324"/>
                </a:lnTo>
                <a:lnTo>
                  <a:pt x="81979" y="7324"/>
                </a:lnTo>
                <a:cubicBezTo>
                  <a:pt x="83360" y="7324"/>
                  <a:pt x="84469" y="6236"/>
                  <a:pt x="84469" y="4855"/>
                </a:cubicBezTo>
                <a:lnTo>
                  <a:pt x="8446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64"/>
          <p:cNvSpPr/>
          <p:nvPr/>
        </p:nvSpPr>
        <p:spPr>
          <a:xfrm>
            <a:off x="971400" y="1228375"/>
            <a:ext cx="3368624" cy="2013541"/>
          </a:xfrm>
          <a:custGeom>
            <a:avLst/>
            <a:gdLst/>
            <a:ahLst/>
            <a:cxnLst/>
            <a:rect l="l" t="t" r="r" b="b"/>
            <a:pathLst>
              <a:path w="84469" h="50490" extrusionOk="0">
                <a:moveTo>
                  <a:pt x="80807" y="3140"/>
                </a:moveTo>
                <a:lnTo>
                  <a:pt x="80807" y="46828"/>
                </a:lnTo>
                <a:lnTo>
                  <a:pt x="3662" y="46828"/>
                </a:lnTo>
                <a:lnTo>
                  <a:pt x="3662" y="3140"/>
                </a:lnTo>
                <a:close/>
                <a:moveTo>
                  <a:pt x="2679" y="1"/>
                </a:moveTo>
                <a:cubicBezTo>
                  <a:pt x="1298" y="1"/>
                  <a:pt x="0" y="984"/>
                  <a:pt x="0" y="2386"/>
                </a:cubicBezTo>
                <a:lnTo>
                  <a:pt x="0" y="50490"/>
                </a:lnTo>
                <a:lnTo>
                  <a:pt x="84469" y="50490"/>
                </a:lnTo>
                <a:lnTo>
                  <a:pt x="84469" y="2386"/>
                </a:lnTo>
                <a:cubicBezTo>
                  <a:pt x="84469" y="984"/>
                  <a:pt x="83360" y="1"/>
                  <a:pt x="819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1" name="Google Shape;2051;p64"/>
          <p:cNvGrpSpPr/>
          <p:nvPr/>
        </p:nvGrpSpPr>
        <p:grpSpPr>
          <a:xfrm>
            <a:off x="7570119" y="295809"/>
            <a:ext cx="1250360" cy="1084306"/>
            <a:chOff x="7570119" y="295809"/>
            <a:chExt cx="1250360" cy="1084306"/>
          </a:xfrm>
        </p:grpSpPr>
        <p:grpSp>
          <p:nvGrpSpPr>
            <p:cNvPr id="2052" name="Google Shape;2052;p64"/>
            <p:cNvGrpSpPr/>
            <p:nvPr/>
          </p:nvGrpSpPr>
          <p:grpSpPr>
            <a:xfrm rot="-2700000">
              <a:off x="7681312" y="435951"/>
              <a:ext cx="635725" cy="577829"/>
              <a:chOff x="1960650" y="3804913"/>
              <a:chExt cx="1459025" cy="1326150"/>
            </a:xfrm>
          </p:grpSpPr>
          <p:sp>
            <p:nvSpPr>
              <p:cNvPr id="2053" name="Google Shape;2053;p64"/>
              <p:cNvSpPr/>
              <p:nvPr/>
            </p:nvSpPr>
            <p:spPr>
              <a:xfrm>
                <a:off x="1960650" y="3804913"/>
                <a:ext cx="1459025" cy="1326150"/>
              </a:xfrm>
              <a:custGeom>
                <a:avLst/>
                <a:gdLst/>
                <a:ahLst/>
                <a:cxnLst/>
                <a:rect l="l" t="t" r="r" b="b"/>
                <a:pathLst>
                  <a:path w="58361" h="53046" extrusionOk="0">
                    <a:moveTo>
                      <a:pt x="29145" y="0"/>
                    </a:moveTo>
                    <a:cubicBezTo>
                      <a:pt x="17147" y="0"/>
                      <a:pt x="6285" y="8211"/>
                      <a:pt x="3375" y="20397"/>
                    </a:cubicBezTo>
                    <a:cubicBezTo>
                      <a:pt x="1" y="34622"/>
                      <a:pt x="8785" y="48939"/>
                      <a:pt x="23041" y="52313"/>
                    </a:cubicBezTo>
                    <a:cubicBezTo>
                      <a:pt x="25115" y="52808"/>
                      <a:pt x="27189" y="53045"/>
                      <a:pt x="29231" y="53045"/>
                    </a:cubicBezTo>
                    <a:cubicBezTo>
                      <a:pt x="41223" y="53045"/>
                      <a:pt x="52078" y="44859"/>
                      <a:pt x="54987" y="32677"/>
                    </a:cubicBezTo>
                    <a:cubicBezTo>
                      <a:pt x="58361" y="18421"/>
                      <a:pt x="49576" y="4136"/>
                      <a:pt x="35321" y="731"/>
                    </a:cubicBezTo>
                    <a:cubicBezTo>
                      <a:pt x="33251" y="237"/>
                      <a:pt x="31182" y="0"/>
                      <a:pt x="291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64"/>
              <p:cNvSpPr/>
              <p:nvPr/>
            </p:nvSpPr>
            <p:spPr>
              <a:xfrm>
                <a:off x="2829225" y="4251763"/>
                <a:ext cx="630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2269" extrusionOk="0">
                    <a:moveTo>
                      <a:pt x="1298" y="0"/>
                    </a:moveTo>
                    <a:cubicBezTo>
                      <a:pt x="1181" y="0"/>
                      <a:pt x="1061" y="20"/>
                      <a:pt x="942" y="61"/>
                    </a:cubicBezTo>
                    <a:cubicBezTo>
                      <a:pt x="334" y="213"/>
                      <a:pt x="0" y="851"/>
                      <a:pt x="182" y="1459"/>
                    </a:cubicBezTo>
                    <a:cubicBezTo>
                      <a:pt x="306" y="1955"/>
                      <a:pt x="754" y="2269"/>
                      <a:pt x="1244" y="2269"/>
                    </a:cubicBezTo>
                    <a:cubicBezTo>
                      <a:pt x="1355" y="2269"/>
                      <a:pt x="1468" y="2253"/>
                      <a:pt x="1581" y="2219"/>
                    </a:cubicBezTo>
                    <a:cubicBezTo>
                      <a:pt x="2189" y="2037"/>
                      <a:pt x="2523" y="1368"/>
                      <a:pt x="2341" y="821"/>
                    </a:cubicBezTo>
                    <a:cubicBezTo>
                      <a:pt x="2218" y="332"/>
                      <a:pt x="1781" y="0"/>
                      <a:pt x="1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64"/>
              <p:cNvSpPr/>
              <p:nvPr/>
            </p:nvSpPr>
            <p:spPr>
              <a:xfrm>
                <a:off x="2928750" y="4579538"/>
                <a:ext cx="631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259" extrusionOk="0">
                    <a:moveTo>
                      <a:pt x="1279" y="1"/>
                    </a:moveTo>
                    <a:cubicBezTo>
                      <a:pt x="1168" y="1"/>
                      <a:pt x="1055" y="17"/>
                      <a:pt x="943" y="51"/>
                    </a:cubicBezTo>
                    <a:cubicBezTo>
                      <a:pt x="335" y="203"/>
                      <a:pt x="1" y="841"/>
                      <a:pt x="183" y="1449"/>
                    </a:cubicBezTo>
                    <a:cubicBezTo>
                      <a:pt x="307" y="1945"/>
                      <a:pt x="755" y="2258"/>
                      <a:pt x="1245" y="2258"/>
                    </a:cubicBezTo>
                    <a:cubicBezTo>
                      <a:pt x="1356" y="2258"/>
                      <a:pt x="1469" y="2242"/>
                      <a:pt x="1581" y="2209"/>
                    </a:cubicBezTo>
                    <a:cubicBezTo>
                      <a:pt x="2189" y="2026"/>
                      <a:pt x="2524" y="1388"/>
                      <a:pt x="2341" y="811"/>
                    </a:cubicBezTo>
                    <a:cubicBezTo>
                      <a:pt x="2217" y="315"/>
                      <a:pt x="1770" y="1"/>
                      <a:pt x="1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64"/>
              <p:cNvSpPr/>
              <p:nvPr/>
            </p:nvSpPr>
            <p:spPr>
              <a:xfrm>
                <a:off x="2574650" y="4299638"/>
                <a:ext cx="266750" cy="370675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4827" extrusionOk="0">
                    <a:moveTo>
                      <a:pt x="6262" y="0"/>
                    </a:moveTo>
                    <a:cubicBezTo>
                      <a:pt x="2280" y="1216"/>
                      <a:pt x="0" y="5471"/>
                      <a:pt x="1216" y="9453"/>
                    </a:cubicBezTo>
                    <a:cubicBezTo>
                      <a:pt x="2210" y="12709"/>
                      <a:pt x="5236" y="14826"/>
                      <a:pt x="8483" y="14826"/>
                    </a:cubicBezTo>
                    <a:cubicBezTo>
                      <a:pt x="9207" y="14826"/>
                      <a:pt x="9943" y="14721"/>
                      <a:pt x="10669" y="14499"/>
                    </a:cubicBezTo>
                    <a:lnTo>
                      <a:pt x="10244" y="13101"/>
                    </a:lnTo>
                    <a:cubicBezTo>
                      <a:pt x="9645" y="13287"/>
                      <a:pt x="9038" y="13376"/>
                      <a:pt x="8441" y="13376"/>
                    </a:cubicBezTo>
                    <a:cubicBezTo>
                      <a:pt x="5830" y="13376"/>
                      <a:pt x="3406" y="11675"/>
                      <a:pt x="2615" y="9028"/>
                    </a:cubicBezTo>
                    <a:cubicBezTo>
                      <a:pt x="1611" y="5806"/>
                      <a:pt x="3435" y="2402"/>
                      <a:pt x="6688" y="1398"/>
                    </a:cubicBezTo>
                    <a:lnTo>
                      <a:pt x="62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7" name="Google Shape;2057;p64"/>
            <p:cNvGrpSpPr/>
            <p:nvPr/>
          </p:nvGrpSpPr>
          <p:grpSpPr>
            <a:xfrm rot="-900697">
              <a:off x="8295857" y="903998"/>
              <a:ext cx="478264" cy="421355"/>
              <a:chOff x="5744150" y="1659688"/>
              <a:chExt cx="1194575" cy="1052500"/>
            </a:xfrm>
          </p:grpSpPr>
          <p:sp>
            <p:nvSpPr>
              <p:cNvPr id="2058" name="Google Shape;2058;p64"/>
              <p:cNvSpPr/>
              <p:nvPr/>
            </p:nvSpPr>
            <p:spPr>
              <a:xfrm>
                <a:off x="5744150" y="1659688"/>
                <a:ext cx="1194575" cy="1052500"/>
              </a:xfrm>
              <a:custGeom>
                <a:avLst/>
                <a:gdLst/>
                <a:ahLst/>
                <a:cxnLst/>
                <a:rect l="l" t="t" r="r" b="b"/>
                <a:pathLst>
                  <a:path w="47783" h="42100" extrusionOk="0">
                    <a:moveTo>
                      <a:pt x="23896" y="0"/>
                    </a:moveTo>
                    <a:cubicBezTo>
                      <a:pt x="21207" y="0"/>
                      <a:pt x="18474" y="520"/>
                      <a:pt x="15837" y="1618"/>
                    </a:cubicBezTo>
                    <a:cubicBezTo>
                      <a:pt x="5107" y="6056"/>
                      <a:pt x="1" y="18366"/>
                      <a:pt x="4439" y="29096"/>
                    </a:cubicBezTo>
                    <a:cubicBezTo>
                      <a:pt x="7811" y="37216"/>
                      <a:pt x="15649" y="42099"/>
                      <a:pt x="23903" y="42099"/>
                    </a:cubicBezTo>
                    <a:cubicBezTo>
                      <a:pt x="26587" y="42099"/>
                      <a:pt x="29314" y="41583"/>
                      <a:pt x="31947" y="40494"/>
                    </a:cubicBezTo>
                    <a:cubicBezTo>
                      <a:pt x="42707" y="36057"/>
                      <a:pt x="47783" y="23716"/>
                      <a:pt x="43345" y="12986"/>
                    </a:cubicBezTo>
                    <a:cubicBezTo>
                      <a:pt x="39975" y="4894"/>
                      <a:pt x="32145" y="0"/>
                      <a:pt x="23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64"/>
              <p:cNvSpPr/>
              <p:nvPr/>
            </p:nvSpPr>
            <p:spPr>
              <a:xfrm>
                <a:off x="6057225" y="2002388"/>
                <a:ext cx="56275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971" extrusionOk="0">
                    <a:moveTo>
                      <a:pt x="1133" y="0"/>
                    </a:moveTo>
                    <a:cubicBezTo>
                      <a:pt x="998" y="0"/>
                      <a:pt x="861" y="30"/>
                      <a:pt x="730" y="96"/>
                    </a:cubicBezTo>
                    <a:cubicBezTo>
                      <a:pt x="244" y="308"/>
                      <a:pt x="1" y="886"/>
                      <a:pt x="244" y="1372"/>
                    </a:cubicBezTo>
                    <a:cubicBezTo>
                      <a:pt x="402" y="1755"/>
                      <a:pt x="759" y="1971"/>
                      <a:pt x="1132" y="1971"/>
                    </a:cubicBezTo>
                    <a:cubicBezTo>
                      <a:pt x="1262" y="1971"/>
                      <a:pt x="1395" y="1944"/>
                      <a:pt x="1521" y="1889"/>
                    </a:cubicBezTo>
                    <a:cubicBezTo>
                      <a:pt x="2038" y="1646"/>
                      <a:pt x="2250" y="1068"/>
                      <a:pt x="2038" y="582"/>
                    </a:cubicBezTo>
                    <a:cubicBezTo>
                      <a:pt x="1859" y="226"/>
                      <a:pt x="1502" y="0"/>
                      <a:pt x="11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64"/>
              <p:cNvSpPr/>
              <p:nvPr/>
            </p:nvSpPr>
            <p:spPr>
              <a:xfrm>
                <a:off x="6323200" y="1880363"/>
                <a:ext cx="562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942" extrusionOk="0">
                    <a:moveTo>
                      <a:pt x="1124" y="1"/>
                    </a:moveTo>
                    <a:cubicBezTo>
                      <a:pt x="991" y="1"/>
                      <a:pt x="858" y="27"/>
                      <a:pt x="730" y="83"/>
                    </a:cubicBezTo>
                    <a:cubicBezTo>
                      <a:pt x="244" y="296"/>
                      <a:pt x="0" y="873"/>
                      <a:pt x="244" y="1360"/>
                    </a:cubicBezTo>
                    <a:cubicBezTo>
                      <a:pt x="399" y="1716"/>
                      <a:pt x="751" y="1941"/>
                      <a:pt x="1118" y="1941"/>
                    </a:cubicBezTo>
                    <a:cubicBezTo>
                      <a:pt x="1253" y="1941"/>
                      <a:pt x="1390" y="1911"/>
                      <a:pt x="1520" y="1846"/>
                    </a:cubicBezTo>
                    <a:cubicBezTo>
                      <a:pt x="2037" y="1633"/>
                      <a:pt x="2250" y="1056"/>
                      <a:pt x="2037" y="569"/>
                    </a:cubicBezTo>
                    <a:cubicBezTo>
                      <a:pt x="1858" y="211"/>
                      <a:pt x="1496" y="1"/>
                      <a:pt x="1124" y="1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64"/>
              <p:cNvSpPr/>
              <p:nvPr/>
            </p:nvSpPr>
            <p:spPr>
              <a:xfrm>
                <a:off x="6117275" y="1997938"/>
                <a:ext cx="331325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9223" extrusionOk="0">
                    <a:moveTo>
                      <a:pt x="11733" y="0"/>
                    </a:moveTo>
                    <a:lnTo>
                      <a:pt x="10608" y="547"/>
                    </a:lnTo>
                    <a:cubicBezTo>
                      <a:pt x="11824" y="3161"/>
                      <a:pt x="10669" y="6231"/>
                      <a:pt x="8055" y="7447"/>
                    </a:cubicBezTo>
                    <a:cubicBezTo>
                      <a:pt x="7342" y="7779"/>
                      <a:pt x="6595" y="7936"/>
                      <a:pt x="5861" y="7936"/>
                    </a:cubicBezTo>
                    <a:cubicBezTo>
                      <a:pt x="3904" y="7936"/>
                      <a:pt x="2039" y="6817"/>
                      <a:pt x="1155" y="4894"/>
                    </a:cubicBezTo>
                    <a:lnTo>
                      <a:pt x="0" y="5441"/>
                    </a:lnTo>
                    <a:cubicBezTo>
                      <a:pt x="1089" y="7819"/>
                      <a:pt x="3446" y="9222"/>
                      <a:pt x="5906" y="9222"/>
                    </a:cubicBezTo>
                    <a:cubicBezTo>
                      <a:pt x="6810" y="9222"/>
                      <a:pt x="7728" y="9033"/>
                      <a:pt x="8602" y="8632"/>
                    </a:cubicBezTo>
                    <a:cubicBezTo>
                      <a:pt x="11855" y="7143"/>
                      <a:pt x="13253" y="3283"/>
                      <a:pt x="117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وَأَنَّهُ هُوَ أَضْحَكَ وَأَبْكَىٰ (43) و أنه هو اضحك و ابكي - YouTube">
            <a:extLst>
              <a:ext uri="{FF2B5EF4-FFF2-40B4-BE49-F238E27FC236}">
                <a16:creationId xmlns:a16="http://schemas.microsoft.com/office/drawing/2014/main" id="{05DBE9B1-28B3-4FD6-81AE-010C60F8B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1" b="17437"/>
          <a:stretch/>
        </p:blipFill>
        <p:spPr bwMode="auto">
          <a:xfrm>
            <a:off x="1156447" y="1398493"/>
            <a:ext cx="3023667" cy="186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65"/>
          <p:cNvSpPr txBox="1">
            <a:spLocks noGrp="1"/>
          </p:cNvSpPr>
          <p:nvPr>
            <p:ph type="subTitle" idx="1"/>
          </p:nvPr>
        </p:nvSpPr>
        <p:spPr>
          <a:xfrm>
            <a:off x="1114500" y="2509750"/>
            <a:ext cx="31146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Workbook</a:t>
            </a:r>
            <a:r>
              <a:rPr lang="en" sz="1600" dirty="0"/>
              <a:t> , page 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( 85  ) </a:t>
            </a:r>
            <a:r>
              <a:rPr lang="en" sz="1600" dirty="0"/>
              <a:t>exercise </a:t>
            </a:r>
            <a:r>
              <a:rPr lang="en" sz="1600" b="1" dirty="0">
                <a:solidFill>
                  <a:schemeClr val="accent5">
                    <a:lumMod val="75000"/>
                  </a:schemeClr>
                </a:solidFill>
              </a:rPr>
              <a:t>( H )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67" name="Google Shape;2067;p65"/>
          <p:cNvSpPr/>
          <p:nvPr/>
        </p:nvSpPr>
        <p:spPr>
          <a:xfrm>
            <a:off x="4543111" y="645735"/>
            <a:ext cx="2516362" cy="3851412"/>
          </a:xfrm>
          <a:custGeom>
            <a:avLst/>
            <a:gdLst/>
            <a:ahLst/>
            <a:cxnLst/>
            <a:rect l="l" t="t" r="r" b="b"/>
            <a:pathLst>
              <a:path w="14020" h="29670" extrusionOk="0">
                <a:moveTo>
                  <a:pt x="8161" y="2281"/>
                </a:moveTo>
                <a:cubicBezTo>
                  <a:pt x="8328" y="2281"/>
                  <a:pt x="8474" y="2427"/>
                  <a:pt x="8474" y="2595"/>
                </a:cubicBezTo>
                <a:lnTo>
                  <a:pt x="8474" y="2616"/>
                </a:lnTo>
                <a:cubicBezTo>
                  <a:pt x="8474" y="2804"/>
                  <a:pt x="8328" y="2929"/>
                  <a:pt x="8161" y="2929"/>
                </a:cubicBezTo>
                <a:lnTo>
                  <a:pt x="6026" y="2929"/>
                </a:lnTo>
                <a:cubicBezTo>
                  <a:pt x="5838" y="2929"/>
                  <a:pt x="5692" y="2804"/>
                  <a:pt x="5692" y="2616"/>
                </a:cubicBezTo>
                <a:lnTo>
                  <a:pt x="5692" y="2595"/>
                </a:lnTo>
                <a:cubicBezTo>
                  <a:pt x="5692" y="2427"/>
                  <a:pt x="5838" y="2281"/>
                  <a:pt x="6026" y="2281"/>
                </a:cubicBezTo>
                <a:close/>
                <a:moveTo>
                  <a:pt x="13036" y="4248"/>
                </a:moveTo>
                <a:lnTo>
                  <a:pt x="13036" y="25422"/>
                </a:lnTo>
                <a:lnTo>
                  <a:pt x="1151" y="25422"/>
                </a:lnTo>
                <a:lnTo>
                  <a:pt x="1151" y="4248"/>
                </a:lnTo>
                <a:close/>
                <a:moveTo>
                  <a:pt x="1988" y="0"/>
                </a:moveTo>
                <a:cubicBezTo>
                  <a:pt x="900" y="0"/>
                  <a:pt x="0" y="900"/>
                  <a:pt x="0" y="2009"/>
                </a:cubicBezTo>
                <a:lnTo>
                  <a:pt x="0" y="27661"/>
                </a:lnTo>
                <a:cubicBezTo>
                  <a:pt x="0" y="28770"/>
                  <a:pt x="900" y="29670"/>
                  <a:pt x="1988" y="29670"/>
                </a:cubicBezTo>
                <a:lnTo>
                  <a:pt x="12010" y="29670"/>
                </a:lnTo>
                <a:cubicBezTo>
                  <a:pt x="13119" y="29670"/>
                  <a:pt x="14019" y="28770"/>
                  <a:pt x="14019" y="27661"/>
                </a:cubicBezTo>
                <a:lnTo>
                  <a:pt x="14019" y="2009"/>
                </a:lnTo>
                <a:cubicBezTo>
                  <a:pt x="14019" y="900"/>
                  <a:pt x="13119" y="0"/>
                  <a:pt x="12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9" name="Google Shape;2069;p65"/>
          <p:cNvSpPr/>
          <p:nvPr/>
        </p:nvSpPr>
        <p:spPr>
          <a:xfrm>
            <a:off x="5650267" y="3933822"/>
            <a:ext cx="255300" cy="25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65"/>
          <p:cNvSpPr txBox="1">
            <a:spLocks noGrp="1"/>
          </p:cNvSpPr>
          <p:nvPr>
            <p:ph type="title"/>
          </p:nvPr>
        </p:nvSpPr>
        <p:spPr>
          <a:xfrm>
            <a:off x="1000200" y="1759550"/>
            <a:ext cx="3343200" cy="7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Homework</a:t>
            </a:r>
            <a:endParaRPr sz="5400" dirty="0"/>
          </a:p>
        </p:txBody>
      </p:sp>
      <p:grpSp>
        <p:nvGrpSpPr>
          <p:cNvPr id="2071" name="Google Shape;2071;p65"/>
          <p:cNvGrpSpPr/>
          <p:nvPr/>
        </p:nvGrpSpPr>
        <p:grpSpPr>
          <a:xfrm rot="-299760">
            <a:off x="568832" y="489258"/>
            <a:ext cx="971176" cy="855671"/>
            <a:chOff x="5744150" y="1659688"/>
            <a:chExt cx="1194575" cy="1052500"/>
          </a:xfrm>
        </p:grpSpPr>
        <p:sp>
          <p:nvSpPr>
            <p:cNvPr id="2072" name="Google Shape;2072;p65"/>
            <p:cNvSpPr/>
            <p:nvPr/>
          </p:nvSpPr>
          <p:spPr>
            <a:xfrm>
              <a:off x="5744150" y="1659688"/>
              <a:ext cx="1194575" cy="1052500"/>
            </a:xfrm>
            <a:custGeom>
              <a:avLst/>
              <a:gdLst/>
              <a:ahLst/>
              <a:cxnLst/>
              <a:rect l="l" t="t" r="r" b="b"/>
              <a:pathLst>
                <a:path w="47783" h="42100" extrusionOk="0">
                  <a:moveTo>
                    <a:pt x="23896" y="0"/>
                  </a:moveTo>
                  <a:cubicBezTo>
                    <a:pt x="21207" y="0"/>
                    <a:pt x="18474" y="520"/>
                    <a:pt x="15837" y="1618"/>
                  </a:cubicBezTo>
                  <a:cubicBezTo>
                    <a:pt x="5107" y="6056"/>
                    <a:pt x="1" y="18366"/>
                    <a:pt x="4439" y="29096"/>
                  </a:cubicBezTo>
                  <a:cubicBezTo>
                    <a:pt x="7811" y="37216"/>
                    <a:pt x="15649" y="42099"/>
                    <a:pt x="23903" y="42099"/>
                  </a:cubicBezTo>
                  <a:cubicBezTo>
                    <a:pt x="26587" y="42099"/>
                    <a:pt x="29314" y="41583"/>
                    <a:pt x="31947" y="40494"/>
                  </a:cubicBezTo>
                  <a:cubicBezTo>
                    <a:pt x="42707" y="36057"/>
                    <a:pt x="47783" y="23716"/>
                    <a:pt x="43345" y="12986"/>
                  </a:cubicBezTo>
                  <a:cubicBezTo>
                    <a:pt x="39975" y="4894"/>
                    <a:pt x="32145" y="0"/>
                    <a:pt x="23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5"/>
            <p:cNvSpPr/>
            <p:nvPr/>
          </p:nvSpPr>
          <p:spPr>
            <a:xfrm>
              <a:off x="6057225" y="2002388"/>
              <a:ext cx="56275" cy="49275"/>
            </a:xfrm>
            <a:custGeom>
              <a:avLst/>
              <a:gdLst/>
              <a:ahLst/>
              <a:cxnLst/>
              <a:rect l="l" t="t" r="r" b="b"/>
              <a:pathLst>
                <a:path w="2251" h="1971" extrusionOk="0">
                  <a:moveTo>
                    <a:pt x="1133" y="0"/>
                  </a:moveTo>
                  <a:cubicBezTo>
                    <a:pt x="998" y="0"/>
                    <a:pt x="861" y="30"/>
                    <a:pt x="730" y="96"/>
                  </a:cubicBezTo>
                  <a:cubicBezTo>
                    <a:pt x="244" y="308"/>
                    <a:pt x="1" y="886"/>
                    <a:pt x="244" y="1372"/>
                  </a:cubicBezTo>
                  <a:cubicBezTo>
                    <a:pt x="402" y="1755"/>
                    <a:pt x="759" y="1971"/>
                    <a:pt x="1132" y="1971"/>
                  </a:cubicBezTo>
                  <a:cubicBezTo>
                    <a:pt x="1262" y="1971"/>
                    <a:pt x="1395" y="1944"/>
                    <a:pt x="1521" y="1889"/>
                  </a:cubicBezTo>
                  <a:cubicBezTo>
                    <a:pt x="2038" y="1646"/>
                    <a:pt x="2250" y="1068"/>
                    <a:pt x="2038" y="582"/>
                  </a:cubicBezTo>
                  <a:cubicBezTo>
                    <a:pt x="1859" y="226"/>
                    <a:pt x="1502" y="0"/>
                    <a:pt x="11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5"/>
            <p:cNvSpPr/>
            <p:nvPr/>
          </p:nvSpPr>
          <p:spPr>
            <a:xfrm>
              <a:off x="6323200" y="1880363"/>
              <a:ext cx="56250" cy="48550"/>
            </a:xfrm>
            <a:custGeom>
              <a:avLst/>
              <a:gdLst/>
              <a:ahLst/>
              <a:cxnLst/>
              <a:rect l="l" t="t" r="r" b="b"/>
              <a:pathLst>
                <a:path w="2250" h="1942" extrusionOk="0">
                  <a:moveTo>
                    <a:pt x="1124" y="1"/>
                  </a:moveTo>
                  <a:cubicBezTo>
                    <a:pt x="991" y="1"/>
                    <a:pt x="858" y="27"/>
                    <a:pt x="730" y="83"/>
                  </a:cubicBezTo>
                  <a:cubicBezTo>
                    <a:pt x="244" y="296"/>
                    <a:pt x="0" y="873"/>
                    <a:pt x="244" y="1360"/>
                  </a:cubicBezTo>
                  <a:cubicBezTo>
                    <a:pt x="399" y="1716"/>
                    <a:pt x="751" y="1941"/>
                    <a:pt x="1118" y="1941"/>
                  </a:cubicBezTo>
                  <a:cubicBezTo>
                    <a:pt x="1253" y="1941"/>
                    <a:pt x="1390" y="1911"/>
                    <a:pt x="1520" y="1846"/>
                  </a:cubicBezTo>
                  <a:cubicBezTo>
                    <a:pt x="2037" y="1633"/>
                    <a:pt x="2250" y="1056"/>
                    <a:pt x="2037" y="569"/>
                  </a:cubicBezTo>
                  <a:cubicBezTo>
                    <a:pt x="1858" y="211"/>
                    <a:pt x="1496" y="1"/>
                    <a:pt x="112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5"/>
            <p:cNvSpPr/>
            <p:nvPr/>
          </p:nvSpPr>
          <p:spPr>
            <a:xfrm>
              <a:off x="6117275" y="1997938"/>
              <a:ext cx="331325" cy="230575"/>
            </a:xfrm>
            <a:custGeom>
              <a:avLst/>
              <a:gdLst/>
              <a:ahLst/>
              <a:cxnLst/>
              <a:rect l="l" t="t" r="r" b="b"/>
              <a:pathLst>
                <a:path w="13253" h="9223" extrusionOk="0">
                  <a:moveTo>
                    <a:pt x="11733" y="0"/>
                  </a:moveTo>
                  <a:lnTo>
                    <a:pt x="10608" y="547"/>
                  </a:lnTo>
                  <a:cubicBezTo>
                    <a:pt x="11824" y="3161"/>
                    <a:pt x="10669" y="6231"/>
                    <a:pt x="8055" y="7447"/>
                  </a:cubicBezTo>
                  <a:cubicBezTo>
                    <a:pt x="7342" y="7779"/>
                    <a:pt x="6595" y="7936"/>
                    <a:pt x="5861" y="7936"/>
                  </a:cubicBezTo>
                  <a:cubicBezTo>
                    <a:pt x="3904" y="7936"/>
                    <a:pt x="2039" y="6817"/>
                    <a:pt x="1155" y="4894"/>
                  </a:cubicBezTo>
                  <a:lnTo>
                    <a:pt x="0" y="5441"/>
                  </a:lnTo>
                  <a:cubicBezTo>
                    <a:pt x="1089" y="7819"/>
                    <a:pt x="3446" y="9222"/>
                    <a:pt x="5906" y="9222"/>
                  </a:cubicBezTo>
                  <a:cubicBezTo>
                    <a:pt x="6810" y="9222"/>
                    <a:pt x="7728" y="9033"/>
                    <a:pt x="8602" y="8632"/>
                  </a:cubicBezTo>
                  <a:cubicBezTo>
                    <a:pt x="11855" y="7143"/>
                    <a:pt x="13253" y="3283"/>
                    <a:pt x="117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A7F00F8A-BBFD-9956-3CFC-9E22023B5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62" y="1212409"/>
            <a:ext cx="2104170" cy="2704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69"/>
          <p:cNvSpPr txBox="1">
            <a:spLocks noGrp="1"/>
          </p:cNvSpPr>
          <p:nvPr>
            <p:ph type="title"/>
          </p:nvPr>
        </p:nvSpPr>
        <p:spPr>
          <a:xfrm>
            <a:off x="735650" y="758404"/>
            <a:ext cx="3247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2220" name="Google Shape;2220;p69"/>
          <p:cNvGrpSpPr/>
          <p:nvPr/>
        </p:nvGrpSpPr>
        <p:grpSpPr>
          <a:xfrm>
            <a:off x="4894188" y="265905"/>
            <a:ext cx="3218157" cy="4142332"/>
            <a:chOff x="4894188" y="265905"/>
            <a:chExt cx="3218157" cy="4142332"/>
          </a:xfrm>
        </p:grpSpPr>
        <p:grpSp>
          <p:nvGrpSpPr>
            <p:cNvPr id="2221" name="Google Shape;2221;p69"/>
            <p:cNvGrpSpPr/>
            <p:nvPr/>
          </p:nvGrpSpPr>
          <p:grpSpPr>
            <a:xfrm>
              <a:off x="4894188" y="265905"/>
              <a:ext cx="3218157" cy="4142332"/>
              <a:chOff x="5198988" y="265905"/>
              <a:chExt cx="3218157" cy="4142332"/>
            </a:xfrm>
          </p:grpSpPr>
          <p:grpSp>
            <p:nvGrpSpPr>
              <p:cNvPr id="2222" name="Google Shape;2222;p69"/>
              <p:cNvGrpSpPr/>
              <p:nvPr/>
            </p:nvGrpSpPr>
            <p:grpSpPr>
              <a:xfrm>
                <a:off x="5198988" y="265905"/>
                <a:ext cx="3218157" cy="4142332"/>
                <a:chOff x="5198988" y="265905"/>
                <a:chExt cx="3218157" cy="4142332"/>
              </a:xfrm>
            </p:grpSpPr>
            <p:sp>
              <p:nvSpPr>
                <p:cNvPr id="2223" name="Google Shape;2223;p69"/>
                <p:cNvSpPr/>
                <p:nvPr/>
              </p:nvSpPr>
              <p:spPr>
                <a:xfrm>
                  <a:off x="5746199" y="2518747"/>
                  <a:ext cx="53385" cy="43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253" extrusionOk="0">
                      <a:moveTo>
                        <a:pt x="913" y="1"/>
                      </a:moveTo>
                      <a:lnTo>
                        <a:pt x="1" y="852"/>
                      </a:lnTo>
                      <a:lnTo>
                        <a:pt x="1004" y="3253"/>
                      </a:lnTo>
                      <a:lnTo>
                        <a:pt x="3952" y="1186"/>
                      </a:lnTo>
                      <a:lnTo>
                        <a:pt x="913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69"/>
                <p:cNvSpPr/>
                <p:nvPr/>
              </p:nvSpPr>
              <p:spPr>
                <a:xfrm>
                  <a:off x="5746199" y="2518747"/>
                  <a:ext cx="53385" cy="43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253" extrusionOk="0">
                      <a:moveTo>
                        <a:pt x="913" y="1"/>
                      </a:moveTo>
                      <a:lnTo>
                        <a:pt x="1" y="852"/>
                      </a:lnTo>
                      <a:lnTo>
                        <a:pt x="1004" y="3253"/>
                      </a:lnTo>
                      <a:lnTo>
                        <a:pt x="3952" y="1186"/>
                      </a:lnTo>
                      <a:lnTo>
                        <a:pt x="913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69"/>
                <p:cNvSpPr/>
                <p:nvPr/>
              </p:nvSpPr>
              <p:spPr>
                <a:xfrm>
                  <a:off x="5531120" y="2300321"/>
                  <a:ext cx="260268" cy="24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2" h="18282" extrusionOk="0">
                      <a:moveTo>
                        <a:pt x="7505" y="0"/>
                      </a:moveTo>
                      <a:cubicBezTo>
                        <a:pt x="5864" y="0"/>
                        <a:pt x="4342" y="554"/>
                        <a:pt x="3131" y="1647"/>
                      </a:cubicBezTo>
                      <a:cubicBezTo>
                        <a:pt x="0" y="4352"/>
                        <a:pt x="92" y="9519"/>
                        <a:pt x="4043" y="14018"/>
                      </a:cubicBezTo>
                      <a:cubicBezTo>
                        <a:pt x="6619" y="16970"/>
                        <a:pt x="10292" y="18282"/>
                        <a:pt x="13178" y="18282"/>
                      </a:cubicBezTo>
                      <a:cubicBezTo>
                        <a:pt x="14719" y="18282"/>
                        <a:pt x="16035" y="17908"/>
                        <a:pt x="16840" y="17209"/>
                      </a:cubicBezTo>
                      <a:cubicBezTo>
                        <a:pt x="19028" y="15325"/>
                        <a:pt x="19271" y="8577"/>
                        <a:pt x="15320" y="4109"/>
                      </a:cubicBezTo>
                      <a:cubicBezTo>
                        <a:pt x="12912" y="1349"/>
                        <a:pt x="10064" y="0"/>
                        <a:pt x="7505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9"/>
                <p:cNvSpPr/>
                <p:nvPr/>
              </p:nvSpPr>
              <p:spPr>
                <a:xfrm>
                  <a:off x="5621421" y="2300226"/>
                  <a:ext cx="170366" cy="246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5" h="18257" extrusionOk="0">
                      <a:moveTo>
                        <a:pt x="772" y="1"/>
                      </a:moveTo>
                      <a:cubicBezTo>
                        <a:pt x="511" y="1"/>
                        <a:pt x="254" y="15"/>
                        <a:pt x="1" y="43"/>
                      </a:cubicBezTo>
                      <a:cubicBezTo>
                        <a:pt x="1642" y="924"/>
                        <a:pt x="3162" y="2353"/>
                        <a:pt x="4378" y="4329"/>
                      </a:cubicBezTo>
                      <a:cubicBezTo>
                        <a:pt x="7356" y="9283"/>
                        <a:pt x="5685" y="15788"/>
                        <a:pt x="3162" y="17703"/>
                      </a:cubicBezTo>
                      <a:cubicBezTo>
                        <a:pt x="4346" y="18077"/>
                        <a:pt x="5521" y="18256"/>
                        <a:pt x="6584" y="18256"/>
                      </a:cubicBezTo>
                      <a:cubicBezTo>
                        <a:pt x="8113" y="18256"/>
                        <a:pt x="9412" y="17885"/>
                        <a:pt x="10183" y="17186"/>
                      </a:cubicBezTo>
                      <a:cubicBezTo>
                        <a:pt x="12341" y="15271"/>
                        <a:pt x="12615" y="8553"/>
                        <a:pt x="8663" y="4085"/>
                      </a:cubicBezTo>
                      <a:cubicBezTo>
                        <a:pt x="6236" y="1355"/>
                        <a:pt x="3333" y="1"/>
                        <a:pt x="7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9"/>
                <p:cNvSpPr/>
                <p:nvPr/>
              </p:nvSpPr>
              <p:spPr>
                <a:xfrm>
                  <a:off x="5758514" y="2532711"/>
                  <a:ext cx="202386" cy="25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6" h="18512" fill="none" extrusionOk="0">
                      <a:moveTo>
                        <a:pt x="1" y="0"/>
                      </a:moveTo>
                      <a:cubicBezTo>
                        <a:pt x="11673" y="6201"/>
                        <a:pt x="5837" y="14924"/>
                        <a:pt x="14986" y="18511"/>
                      </a:cubicBezTo>
                    </a:path>
                  </a:pathLst>
                </a:custGeom>
                <a:solidFill>
                  <a:schemeClr val="lt1"/>
                </a:solidFill>
                <a:ln w="532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9"/>
                <p:cNvSpPr/>
                <p:nvPr/>
              </p:nvSpPr>
              <p:spPr>
                <a:xfrm>
                  <a:off x="5746199" y="2521624"/>
                  <a:ext cx="22999" cy="23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1764" fill="none" extrusionOk="0">
                      <a:moveTo>
                        <a:pt x="1703" y="1"/>
                      </a:moveTo>
                      <a:lnTo>
                        <a:pt x="1" y="1763"/>
                      </a:lnTo>
                    </a:path>
                  </a:pathLst>
                </a:custGeom>
                <a:solidFill>
                  <a:schemeClr val="lt1"/>
                </a:solidFill>
                <a:ln w="532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9"/>
                <p:cNvSpPr/>
                <p:nvPr/>
              </p:nvSpPr>
              <p:spPr>
                <a:xfrm>
                  <a:off x="7782917" y="2577378"/>
                  <a:ext cx="43121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1642" fill="none" extrusionOk="0">
                      <a:moveTo>
                        <a:pt x="1" y="1"/>
                      </a:moveTo>
                      <a:lnTo>
                        <a:pt x="3193" y="1642"/>
                      </a:lnTo>
                    </a:path>
                  </a:pathLst>
                </a:custGeom>
                <a:noFill/>
                <a:ln w="5325" cap="rnd" cmpd="sng">
                  <a:solidFill>
                    <a:srgbClr val="BBA833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9"/>
                <p:cNvSpPr/>
                <p:nvPr/>
              </p:nvSpPr>
              <p:spPr>
                <a:xfrm>
                  <a:off x="7646243" y="2355319"/>
                  <a:ext cx="58301" cy="17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1278" fill="none" extrusionOk="0">
                      <a:moveTo>
                        <a:pt x="0" y="1"/>
                      </a:moveTo>
                      <a:lnTo>
                        <a:pt x="4316" y="1277"/>
                      </a:lnTo>
                    </a:path>
                  </a:pathLst>
                </a:custGeom>
                <a:noFill/>
                <a:ln w="5325" cap="rnd" cmpd="sng">
                  <a:solidFill>
                    <a:srgbClr val="BBA833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9"/>
                <p:cNvSpPr/>
                <p:nvPr/>
              </p:nvSpPr>
              <p:spPr>
                <a:xfrm>
                  <a:off x="5198988" y="2784583"/>
                  <a:ext cx="796478" cy="254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72" h="23151" extrusionOk="0">
                      <a:moveTo>
                        <a:pt x="27471" y="1"/>
                      </a:moveTo>
                      <a:cubicBezTo>
                        <a:pt x="24235" y="1"/>
                        <a:pt x="25201" y="9000"/>
                        <a:pt x="22272" y="10346"/>
                      </a:cubicBezTo>
                      <a:cubicBezTo>
                        <a:pt x="21842" y="10544"/>
                        <a:pt x="21441" y="10629"/>
                        <a:pt x="21064" y="10629"/>
                      </a:cubicBezTo>
                      <a:cubicBezTo>
                        <a:pt x="18715" y="10629"/>
                        <a:pt x="17303" y="7324"/>
                        <a:pt x="15750" y="7324"/>
                      </a:cubicBezTo>
                      <a:cubicBezTo>
                        <a:pt x="15595" y="7324"/>
                        <a:pt x="15439" y="7356"/>
                        <a:pt x="15281" y="7428"/>
                      </a:cubicBezTo>
                      <a:cubicBezTo>
                        <a:pt x="13499" y="8211"/>
                        <a:pt x="13827" y="15204"/>
                        <a:pt x="8706" y="15204"/>
                      </a:cubicBezTo>
                      <a:cubicBezTo>
                        <a:pt x="8061" y="15204"/>
                        <a:pt x="7329" y="15093"/>
                        <a:pt x="6496" y="14845"/>
                      </a:cubicBezTo>
                      <a:cubicBezTo>
                        <a:pt x="5919" y="14632"/>
                        <a:pt x="5432" y="14511"/>
                        <a:pt x="4946" y="14450"/>
                      </a:cubicBezTo>
                      <a:cubicBezTo>
                        <a:pt x="4754" y="14419"/>
                        <a:pt x="4569" y="14404"/>
                        <a:pt x="4390" y="14404"/>
                      </a:cubicBezTo>
                      <a:cubicBezTo>
                        <a:pt x="865" y="14404"/>
                        <a:pt x="1" y="20130"/>
                        <a:pt x="3791" y="20650"/>
                      </a:cubicBezTo>
                      <a:cubicBezTo>
                        <a:pt x="14451" y="22054"/>
                        <a:pt x="29619" y="23150"/>
                        <a:pt x="42828" y="23150"/>
                      </a:cubicBezTo>
                      <a:cubicBezTo>
                        <a:pt x="55945" y="23150"/>
                        <a:pt x="67131" y="22069"/>
                        <a:pt x="70054" y="19131"/>
                      </a:cubicBezTo>
                      <a:cubicBezTo>
                        <a:pt x="72572" y="16587"/>
                        <a:pt x="68364" y="13597"/>
                        <a:pt x="64537" y="13597"/>
                      </a:cubicBezTo>
                      <a:cubicBezTo>
                        <a:pt x="63790" y="13597"/>
                        <a:pt x="63059" y="13710"/>
                        <a:pt x="62394" y="13963"/>
                      </a:cubicBezTo>
                      <a:cubicBezTo>
                        <a:pt x="60963" y="14523"/>
                        <a:pt x="59975" y="14911"/>
                        <a:pt x="59097" y="14911"/>
                      </a:cubicBezTo>
                      <a:cubicBezTo>
                        <a:pt x="57495" y="14911"/>
                        <a:pt x="56264" y="13617"/>
                        <a:pt x="53397" y="9708"/>
                      </a:cubicBezTo>
                      <a:cubicBezTo>
                        <a:pt x="51030" y="6510"/>
                        <a:pt x="48824" y="5264"/>
                        <a:pt x="46767" y="5264"/>
                      </a:cubicBezTo>
                      <a:cubicBezTo>
                        <a:pt x="43329" y="5264"/>
                        <a:pt x="40302" y="8743"/>
                        <a:pt x="37621" y="12413"/>
                      </a:cubicBezTo>
                      <a:cubicBezTo>
                        <a:pt x="36980" y="13281"/>
                        <a:pt x="36469" y="13654"/>
                        <a:pt x="36039" y="13654"/>
                      </a:cubicBezTo>
                      <a:cubicBezTo>
                        <a:pt x="33818" y="13654"/>
                        <a:pt x="33770" y="3711"/>
                        <a:pt x="29263" y="681"/>
                      </a:cubicBezTo>
                      <a:cubicBezTo>
                        <a:pt x="28550" y="208"/>
                        <a:pt x="27962" y="1"/>
                        <a:pt x="27471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9"/>
                <p:cNvSpPr/>
                <p:nvPr/>
              </p:nvSpPr>
              <p:spPr>
                <a:xfrm>
                  <a:off x="7145851" y="2130289"/>
                  <a:ext cx="622689" cy="198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08" h="14708" extrusionOk="0">
                      <a:moveTo>
                        <a:pt x="17456" y="0"/>
                      </a:moveTo>
                      <a:cubicBezTo>
                        <a:pt x="15388" y="0"/>
                        <a:pt x="16014" y="5699"/>
                        <a:pt x="14167" y="6543"/>
                      </a:cubicBezTo>
                      <a:cubicBezTo>
                        <a:pt x="13885" y="6672"/>
                        <a:pt x="13624" y="6728"/>
                        <a:pt x="13379" y="6728"/>
                      </a:cubicBezTo>
                      <a:cubicBezTo>
                        <a:pt x="11872" y="6728"/>
                        <a:pt x="11003" y="4623"/>
                        <a:pt x="10001" y="4623"/>
                      </a:cubicBezTo>
                      <a:cubicBezTo>
                        <a:pt x="9902" y="4623"/>
                        <a:pt x="9802" y="4643"/>
                        <a:pt x="9699" y="4689"/>
                      </a:cubicBezTo>
                      <a:cubicBezTo>
                        <a:pt x="8569" y="5200"/>
                        <a:pt x="8773" y="9642"/>
                        <a:pt x="5565" y="9642"/>
                      </a:cubicBezTo>
                      <a:cubicBezTo>
                        <a:pt x="5150" y="9642"/>
                        <a:pt x="4677" y="9567"/>
                        <a:pt x="4137" y="9400"/>
                      </a:cubicBezTo>
                      <a:cubicBezTo>
                        <a:pt x="3772" y="9278"/>
                        <a:pt x="3438" y="9218"/>
                        <a:pt x="3134" y="9187"/>
                      </a:cubicBezTo>
                      <a:cubicBezTo>
                        <a:pt x="3013" y="9169"/>
                        <a:pt x="2897" y="9160"/>
                        <a:pt x="2785" y="9160"/>
                      </a:cubicBezTo>
                      <a:cubicBezTo>
                        <a:pt x="522" y="9160"/>
                        <a:pt x="0" y="12791"/>
                        <a:pt x="2404" y="13139"/>
                      </a:cubicBezTo>
                      <a:cubicBezTo>
                        <a:pt x="9118" y="14018"/>
                        <a:pt x="18651" y="14708"/>
                        <a:pt x="26998" y="14708"/>
                      </a:cubicBezTo>
                      <a:cubicBezTo>
                        <a:pt x="35390" y="14708"/>
                        <a:pt x="42582" y="14010"/>
                        <a:pt x="44502" y="12105"/>
                      </a:cubicBezTo>
                      <a:cubicBezTo>
                        <a:pt x="46108" y="10500"/>
                        <a:pt x="43418" y="8595"/>
                        <a:pt x="40984" y="8595"/>
                      </a:cubicBezTo>
                      <a:cubicBezTo>
                        <a:pt x="40515" y="8595"/>
                        <a:pt x="40056" y="8665"/>
                        <a:pt x="39639" y="8822"/>
                      </a:cubicBezTo>
                      <a:cubicBezTo>
                        <a:pt x="38720" y="9190"/>
                        <a:pt x="38085" y="9442"/>
                        <a:pt x="37522" y="9442"/>
                      </a:cubicBezTo>
                      <a:cubicBezTo>
                        <a:pt x="36502" y="9442"/>
                        <a:pt x="35715" y="8615"/>
                        <a:pt x="33894" y="6148"/>
                      </a:cubicBezTo>
                      <a:cubicBezTo>
                        <a:pt x="32388" y="4105"/>
                        <a:pt x="30985" y="3309"/>
                        <a:pt x="29675" y="3309"/>
                      </a:cubicBezTo>
                      <a:cubicBezTo>
                        <a:pt x="27495" y="3309"/>
                        <a:pt x="25572" y="5514"/>
                        <a:pt x="23863" y="7850"/>
                      </a:cubicBezTo>
                      <a:cubicBezTo>
                        <a:pt x="23463" y="8404"/>
                        <a:pt x="23144" y="8641"/>
                        <a:pt x="22875" y="8641"/>
                      </a:cubicBezTo>
                      <a:cubicBezTo>
                        <a:pt x="21493" y="8641"/>
                        <a:pt x="21456" y="2342"/>
                        <a:pt x="18605" y="433"/>
                      </a:cubicBezTo>
                      <a:cubicBezTo>
                        <a:pt x="18147" y="132"/>
                        <a:pt x="17770" y="0"/>
                        <a:pt x="17456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9"/>
                <p:cNvSpPr/>
                <p:nvPr/>
              </p:nvSpPr>
              <p:spPr>
                <a:xfrm>
                  <a:off x="5875839" y="1846206"/>
                  <a:ext cx="752647" cy="240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1" h="17819" extrusionOk="0">
                      <a:moveTo>
                        <a:pt x="21063" y="1"/>
                      </a:moveTo>
                      <a:cubicBezTo>
                        <a:pt x="18597" y="1"/>
                        <a:pt x="19329" y="6889"/>
                        <a:pt x="17088" y="7944"/>
                      </a:cubicBezTo>
                      <a:cubicBezTo>
                        <a:pt x="16753" y="8102"/>
                        <a:pt x="16441" y="8169"/>
                        <a:pt x="16149" y="8169"/>
                      </a:cubicBezTo>
                      <a:cubicBezTo>
                        <a:pt x="14354" y="8169"/>
                        <a:pt x="13285" y="5621"/>
                        <a:pt x="12085" y="5621"/>
                      </a:cubicBezTo>
                      <a:cubicBezTo>
                        <a:pt x="11971" y="5621"/>
                        <a:pt x="11856" y="5644"/>
                        <a:pt x="11738" y="5695"/>
                      </a:cubicBezTo>
                      <a:cubicBezTo>
                        <a:pt x="10361" y="6316"/>
                        <a:pt x="10591" y="11685"/>
                        <a:pt x="6656" y="11685"/>
                      </a:cubicBezTo>
                      <a:cubicBezTo>
                        <a:pt x="6160" y="11685"/>
                        <a:pt x="5599" y="11600"/>
                        <a:pt x="4960" y="11409"/>
                      </a:cubicBezTo>
                      <a:cubicBezTo>
                        <a:pt x="4565" y="11288"/>
                        <a:pt x="4170" y="11227"/>
                        <a:pt x="3805" y="11136"/>
                      </a:cubicBezTo>
                      <a:cubicBezTo>
                        <a:pt x="3657" y="11113"/>
                        <a:pt x="3514" y="11101"/>
                        <a:pt x="3376" y="11101"/>
                      </a:cubicBezTo>
                      <a:cubicBezTo>
                        <a:pt x="632" y="11101"/>
                        <a:pt x="0" y="15501"/>
                        <a:pt x="2924" y="15877"/>
                      </a:cubicBezTo>
                      <a:cubicBezTo>
                        <a:pt x="11051" y="16969"/>
                        <a:pt x="22606" y="17819"/>
                        <a:pt x="32705" y="17819"/>
                      </a:cubicBezTo>
                      <a:cubicBezTo>
                        <a:pt x="42848" y="17819"/>
                        <a:pt x="51521" y="16962"/>
                        <a:pt x="53776" y="14631"/>
                      </a:cubicBezTo>
                      <a:cubicBezTo>
                        <a:pt x="55731" y="12701"/>
                        <a:pt x="52489" y="10390"/>
                        <a:pt x="49561" y="10390"/>
                      </a:cubicBezTo>
                      <a:cubicBezTo>
                        <a:pt x="48984" y="10390"/>
                        <a:pt x="48420" y="10480"/>
                        <a:pt x="47909" y="10680"/>
                      </a:cubicBezTo>
                      <a:cubicBezTo>
                        <a:pt x="46802" y="11110"/>
                        <a:pt x="46041" y="11407"/>
                        <a:pt x="45368" y="11407"/>
                      </a:cubicBezTo>
                      <a:cubicBezTo>
                        <a:pt x="44137" y="11407"/>
                        <a:pt x="43199" y="10414"/>
                        <a:pt x="40979" y="7427"/>
                      </a:cubicBezTo>
                      <a:cubicBezTo>
                        <a:pt x="39160" y="4983"/>
                        <a:pt x="37469" y="4031"/>
                        <a:pt x="35890" y="4031"/>
                      </a:cubicBezTo>
                      <a:cubicBezTo>
                        <a:pt x="33249" y="4031"/>
                        <a:pt x="30925" y="6697"/>
                        <a:pt x="28851" y="9494"/>
                      </a:cubicBezTo>
                      <a:cubicBezTo>
                        <a:pt x="28357" y="10178"/>
                        <a:pt x="27965" y="10471"/>
                        <a:pt x="27636" y="10471"/>
                      </a:cubicBezTo>
                      <a:cubicBezTo>
                        <a:pt x="25959" y="10471"/>
                        <a:pt x="25919" y="2865"/>
                        <a:pt x="22438" y="528"/>
                      </a:cubicBezTo>
                      <a:cubicBezTo>
                        <a:pt x="21890" y="161"/>
                        <a:pt x="21439" y="1"/>
                        <a:pt x="21063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9"/>
                <p:cNvSpPr/>
                <p:nvPr/>
              </p:nvSpPr>
              <p:spPr>
                <a:xfrm>
                  <a:off x="5217919" y="1002999"/>
                  <a:ext cx="728595" cy="232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50" h="17245" extrusionOk="0">
                      <a:moveTo>
                        <a:pt x="20379" y="0"/>
                      </a:moveTo>
                      <a:cubicBezTo>
                        <a:pt x="17978" y="0"/>
                        <a:pt x="18694" y="6666"/>
                        <a:pt x="16535" y="7693"/>
                      </a:cubicBezTo>
                      <a:cubicBezTo>
                        <a:pt x="16208" y="7846"/>
                        <a:pt x="15904" y="7912"/>
                        <a:pt x="15619" y="7912"/>
                      </a:cubicBezTo>
                      <a:cubicBezTo>
                        <a:pt x="13877" y="7912"/>
                        <a:pt x="12835" y="5453"/>
                        <a:pt x="11668" y="5453"/>
                      </a:cubicBezTo>
                      <a:cubicBezTo>
                        <a:pt x="11549" y="5453"/>
                        <a:pt x="11429" y="5478"/>
                        <a:pt x="11306" y="5535"/>
                      </a:cubicBezTo>
                      <a:cubicBezTo>
                        <a:pt x="9958" y="6101"/>
                        <a:pt x="10237" y="11309"/>
                        <a:pt x="6432" y="11309"/>
                      </a:cubicBezTo>
                      <a:cubicBezTo>
                        <a:pt x="5948" y="11309"/>
                        <a:pt x="5399" y="11225"/>
                        <a:pt x="4771" y="11036"/>
                      </a:cubicBezTo>
                      <a:cubicBezTo>
                        <a:pt x="4407" y="10945"/>
                        <a:pt x="3981" y="10823"/>
                        <a:pt x="3647" y="10793"/>
                      </a:cubicBezTo>
                      <a:cubicBezTo>
                        <a:pt x="3492" y="10766"/>
                        <a:pt x="3344" y="10754"/>
                        <a:pt x="3201" y="10754"/>
                      </a:cubicBezTo>
                      <a:cubicBezTo>
                        <a:pt x="593" y="10754"/>
                        <a:pt x="0" y="15008"/>
                        <a:pt x="2796" y="15383"/>
                      </a:cubicBezTo>
                      <a:cubicBezTo>
                        <a:pt x="10699" y="16431"/>
                        <a:pt x="21930" y="17245"/>
                        <a:pt x="31732" y="17245"/>
                      </a:cubicBezTo>
                      <a:cubicBezTo>
                        <a:pt x="41535" y="17245"/>
                        <a:pt x="49909" y="16431"/>
                        <a:pt x="52098" y="14228"/>
                      </a:cubicBezTo>
                      <a:cubicBezTo>
                        <a:pt x="53949" y="12351"/>
                        <a:pt x="50826" y="10114"/>
                        <a:pt x="47993" y="10114"/>
                      </a:cubicBezTo>
                      <a:cubicBezTo>
                        <a:pt x="47431" y="10114"/>
                        <a:pt x="46881" y="10202"/>
                        <a:pt x="46383" y="10398"/>
                      </a:cubicBezTo>
                      <a:cubicBezTo>
                        <a:pt x="45321" y="10791"/>
                        <a:pt x="44586" y="11065"/>
                        <a:pt x="43937" y="11065"/>
                      </a:cubicBezTo>
                      <a:cubicBezTo>
                        <a:pt x="42729" y="11065"/>
                        <a:pt x="41821" y="10114"/>
                        <a:pt x="39666" y="7206"/>
                      </a:cubicBezTo>
                      <a:cubicBezTo>
                        <a:pt x="37906" y="4834"/>
                        <a:pt x="36270" y="3911"/>
                        <a:pt x="34743" y="3911"/>
                      </a:cubicBezTo>
                      <a:cubicBezTo>
                        <a:pt x="32183" y="3911"/>
                        <a:pt x="29933" y="6508"/>
                        <a:pt x="27933" y="9213"/>
                      </a:cubicBezTo>
                      <a:cubicBezTo>
                        <a:pt x="27455" y="9858"/>
                        <a:pt x="27074" y="10135"/>
                        <a:pt x="26755" y="10135"/>
                      </a:cubicBezTo>
                      <a:cubicBezTo>
                        <a:pt x="25106" y="10135"/>
                        <a:pt x="25094" y="2735"/>
                        <a:pt x="21732" y="519"/>
                      </a:cubicBezTo>
                      <a:cubicBezTo>
                        <a:pt x="21193" y="158"/>
                        <a:pt x="20749" y="0"/>
                        <a:pt x="20379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9"/>
                <p:cNvSpPr/>
                <p:nvPr/>
              </p:nvSpPr>
              <p:spPr>
                <a:xfrm>
                  <a:off x="5766064" y="3563680"/>
                  <a:ext cx="574381" cy="183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31" h="13571" extrusionOk="0">
                      <a:moveTo>
                        <a:pt x="16105" y="1"/>
                      </a:moveTo>
                      <a:cubicBezTo>
                        <a:pt x="14198" y="1"/>
                        <a:pt x="14774" y="5264"/>
                        <a:pt x="13059" y="6082"/>
                      </a:cubicBezTo>
                      <a:cubicBezTo>
                        <a:pt x="12807" y="6198"/>
                        <a:pt x="12572" y="6248"/>
                        <a:pt x="12351" y="6248"/>
                      </a:cubicBezTo>
                      <a:cubicBezTo>
                        <a:pt x="10971" y="6248"/>
                        <a:pt x="10143" y="4292"/>
                        <a:pt x="9223" y="4292"/>
                      </a:cubicBezTo>
                      <a:cubicBezTo>
                        <a:pt x="9135" y="4292"/>
                        <a:pt x="9046" y="4310"/>
                        <a:pt x="8955" y="4350"/>
                      </a:cubicBezTo>
                      <a:cubicBezTo>
                        <a:pt x="7906" y="4834"/>
                        <a:pt x="8119" y="8918"/>
                        <a:pt x="5142" y="8918"/>
                      </a:cubicBezTo>
                      <a:cubicBezTo>
                        <a:pt x="4758" y="8918"/>
                        <a:pt x="4319" y="8849"/>
                        <a:pt x="3818" y="8696"/>
                      </a:cubicBezTo>
                      <a:cubicBezTo>
                        <a:pt x="3484" y="8575"/>
                        <a:pt x="3180" y="8514"/>
                        <a:pt x="2906" y="8453"/>
                      </a:cubicBezTo>
                      <a:cubicBezTo>
                        <a:pt x="2806" y="8439"/>
                        <a:pt x="2709" y="8432"/>
                        <a:pt x="2615" y="8432"/>
                      </a:cubicBezTo>
                      <a:cubicBezTo>
                        <a:pt x="542" y="8432"/>
                        <a:pt x="0" y="11810"/>
                        <a:pt x="2268" y="12101"/>
                      </a:cubicBezTo>
                      <a:cubicBezTo>
                        <a:pt x="8466" y="12934"/>
                        <a:pt x="17277" y="13571"/>
                        <a:pt x="24977" y="13571"/>
                      </a:cubicBezTo>
                      <a:cubicBezTo>
                        <a:pt x="32724" y="13571"/>
                        <a:pt x="39346" y="12926"/>
                        <a:pt x="41053" y="11189"/>
                      </a:cubicBezTo>
                      <a:cubicBezTo>
                        <a:pt x="42530" y="9711"/>
                        <a:pt x="40080" y="7935"/>
                        <a:pt x="37834" y="7935"/>
                      </a:cubicBezTo>
                      <a:cubicBezTo>
                        <a:pt x="37400" y="7935"/>
                        <a:pt x="36974" y="8001"/>
                        <a:pt x="36585" y="8149"/>
                      </a:cubicBezTo>
                      <a:cubicBezTo>
                        <a:pt x="35739" y="8470"/>
                        <a:pt x="35157" y="8694"/>
                        <a:pt x="34643" y="8694"/>
                      </a:cubicBezTo>
                      <a:cubicBezTo>
                        <a:pt x="33700" y="8694"/>
                        <a:pt x="32989" y="7940"/>
                        <a:pt x="31296" y="5657"/>
                      </a:cubicBezTo>
                      <a:cubicBezTo>
                        <a:pt x="29922" y="3794"/>
                        <a:pt x="28636" y="3069"/>
                        <a:pt x="27434" y="3069"/>
                      </a:cubicBezTo>
                      <a:cubicBezTo>
                        <a:pt x="25418" y="3069"/>
                        <a:pt x="23636" y="5105"/>
                        <a:pt x="22056" y="7237"/>
                      </a:cubicBezTo>
                      <a:cubicBezTo>
                        <a:pt x="21679" y="7753"/>
                        <a:pt x="21379" y="7974"/>
                        <a:pt x="21127" y="7974"/>
                      </a:cubicBezTo>
                      <a:cubicBezTo>
                        <a:pt x="19835" y="7974"/>
                        <a:pt x="19807" y="2153"/>
                        <a:pt x="17162" y="398"/>
                      </a:cubicBezTo>
                      <a:cubicBezTo>
                        <a:pt x="16742" y="122"/>
                        <a:pt x="16395" y="1"/>
                        <a:pt x="16105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9"/>
                <p:cNvSpPr/>
                <p:nvPr/>
              </p:nvSpPr>
              <p:spPr>
                <a:xfrm>
                  <a:off x="7959010" y="2427970"/>
                  <a:ext cx="82110" cy="10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" h="7843" extrusionOk="0">
                      <a:moveTo>
                        <a:pt x="3831" y="1"/>
                      </a:moveTo>
                      <a:lnTo>
                        <a:pt x="1" y="3587"/>
                      </a:lnTo>
                      <a:lnTo>
                        <a:pt x="5958" y="7843"/>
                      </a:lnTo>
                      <a:lnTo>
                        <a:pt x="6080" y="1216"/>
                      </a:lnTo>
                      <a:lnTo>
                        <a:pt x="3831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9"/>
                <p:cNvSpPr/>
                <p:nvPr/>
              </p:nvSpPr>
              <p:spPr>
                <a:xfrm>
                  <a:off x="7959010" y="2427970"/>
                  <a:ext cx="82110" cy="10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" h="7843" extrusionOk="0">
                      <a:moveTo>
                        <a:pt x="3831" y="1"/>
                      </a:moveTo>
                      <a:lnTo>
                        <a:pt x="1" y="3587"/>
                      </a:lnTo>
                      <a:lnTo>
                        <a:pt x="5958" y="7843"/>
                      </a:lnTo>
                      <a:lnTo>
                        <a:pt x="6080" y="1216"/>
                      </a:lnTo>
                      <a:lnTo>
                        <a:pt x="3831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9"/>
                <p:cNvSpPr/>
                <p:nvPr/>
              </p:nvSpPr>
              <p:spPr>
                <a:xfrm>
                  <a:off x="7896216" y="1929363"/>
                  <a:ext cx="520928" cy="535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73" h="39679" extrusionOk="0">
                      <a:moveTo>
                        <a:pt x="22679" y="1"/>
                      </a:moveTo>
                      <a:cubicBezTo>
                        <a:pt x="16563" y="1"/>
                        <a:pt x="10052" y="4152"/>
                        <a:pt x="5775" y="12121"/>
                      </a:cubicBezTo>
                      <a:cubicBezTo>
                        <a:pt x="0" y="22881"/>
                        <a:pt x="3283" y="35920"/>
                        <a:pt x="8785" y="38869"/>
                      </a:cubicBezTo>
                      <a:cubicBezTo>
                        <a:pt x="9801" y="39410"/>
                        <a:pt x="11127" y="39679"/>
                        <a:pt x="12646" y="39679"/>
                      </a:cubicBezTo>
                      <a:cubicBezTo>
                        <a:pt x="18806" y="39679"/>
                        <a:pt x="28134" y="35257"/>
                        <a:pt x="32767" y="26650"/>
                      </a:cubicBezTo>
                      <a:cubicBezTo>
                        <a:pt x="38572" y="15859"/>
                        <a:pt x="36323" y="5555"/>
                        <a:pt x="28846" y="1543"/>
                      </a:cubicBezTo>
                      <a:cubicBezTo>
                        <a:pt x="26914" y="510"/>
                        <a:pt x="24821" y="1"/>
                        <a:pt x="22679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9"/>
                <p:cNvSpPr/>
                <p:nvPr/>
              </p:nvSpPr>
              <p:spPr>
                <a:xfrm>
                  <a:off x="7933568" y="2026957"/>
                  <a:ext cx="461398" cy="43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5" h="32421" extrusionOk="0">
                      <a:moveTo>
                        <a:pt x="31581" y="0"/>
                      </a:moveTo>
                      <a:lnTo>
                        <a:pt x="31581" y="0"/>
                      </a:lnTo>
                      <a:cubicBezTo>
                        <a:pt x="31095" y="3769"/>
                        <a:pt x="29423" y="7660"/>
                        <a:pt x="26444" y="11398"/>
                      </a:cubicBezTo>
                      <a:cubicBezTo>
                        <a:pt x="21482" y="17596"/>
                        <a:pt x="13661" y="20265"/>
                        <a:pt x="7402" y="20265"/>
                      </a:cubicBezTo>
                      <a:cubicBezTo>
                        <a:pt x="4421" y="20265"/>
                        <a:pt x="1795" y="19659"/>
                        <a:pt x="0" y="18541"/>
                      </a:cubicBezTo>
                      <a:lnTo>
                        <a:pt x="0" y="18541"/>
                      </a:lnTo>
                      <a:cubicBezTo>
                        <a:pt x="304" y="24681"/>
                        <a:pt x="2797" y="29909"/>
                        <a:pt x="6019" y="31611"/>
                      </a:cubicBezTo>
                      <a:cubicBezTo>
                        <a:pt x="7034" y="32152"/>
                        <a:pt x="8357" y="32421"/>
                        <a:pt x="9872" y="32421"/>
                      </a:cubicBezTo>
                      <a:cubicBezTo>
                        <a:pt x="16019" y="32421"/>
                        <a:pt x="25319" y="27995"/>
                        <a:pt x="30001" y="19362"/>
                      </a:cubicBezTo>
                      <a:cubicBezTo>
                        <a:pt x="33891" y="12128"/>
                        <a:pt x="34165" y="5046"/>
                        <a:pt x="31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9"/>
                <p:cNvSpPr/>
                <p:nvPr/>
              </p:nvSpPr>
              <p:spPr>
                <a:xfrm>
                  <a:off x="7820269" y="2189490"/>
                  <a:ext cx="95669" cy="103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4" h="7630" extrusionOk="0">
                      <a:moveTo>
                        <a:pt x="3314" y="1"/>
                      </a:moveTo>
                      <a:lnTo>
                        <a:pt x="1" y="4499"/>
                      </a:lnTo>
                      <a:lnTo>
                        <a:pt x="7083" y="7630"/>
                      </a:lnTo>
                      <a:lnTo>
                        <a:pt x="5867" y="791"/>
                      </a:lnTo>
                      <a:lnTo>
                        <a:pt x="3314" y="1"/>
                      </a:ln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9"/>
                <p:cNvSpPr/>
                <p:nvPr/>
              </p:nvSpPr>
              <p:spPr>
                <a:xfrm>
                  <a:off x="7820269" y="2189490"/>
                  <a:ext cx="95669" cy="103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4" h="7630" extrusionOk="0">
                      <a:moveTo>
                        <a:pt x="3314" y="1"/>
                      </a:moveTo>
                      <a:lnTo>
                        <a:pt x="1" y="4499"/>
                      </a:lnTo>
                      <a:lnTo>
                        <a:pt x="7083" y="7630"/>
                      </a:lnTo>
                      <a:lnTo>
                        <a:pt x="5867" y="791"/>
                      </a:lnTo>
                      <a:lnTo>
                        <a:pt x="3314" y="1"/>
                      </a:ln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69"/>
                <p:cNvSpPr/>
                <p:nvPr/>
              </p:nvSpPr>
              <p:spPr>
                <a:xfrm>
                  <a:off x="7707808" y="1631101"/>
                  <a:ext cx="520105" cy="588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2" h="43553" extrusionOk="0">
                      <a:moveTo>
                        <a:pt x="21534" y="0"/>
                      </a:moveTo>
                      <a:cubicBezTo>
                        <a:pt x="14264" y="0"/>
                        <a:pt x="7088" y="5841"/>
                        <a:pt x="3861" y="16214"/>
                      </a:cubicBezTo>
                      <a:cubicBezTo>
                        <a:pt x="1" y="28463"/>
                        <a:pt x="6019" y="41320"/>
                        <a:pt x="12311" y="43266"/>
                      </a:cubicBezTo>
                      <a:cubicBezTo>
                        <a:pt x="12931" y="43458"/>
                        <a:pt x="13626" y="43553"/>
                        <a:pt x="14379" y="43553"/>
                      </a:cubicBezTo>
                      <a:cubicBezTo>
                        <a:pt x="20751" y="43553"/>
                        <a:pt x="31226" y="36798"/>
                        <a:pt x="34652" y="25788"/>
                      </a:cubicBezTo>
                      <a:cubicBezTo>
                        <a:pt x="38512" y="13478"/>
                        <a:pt x="34105" y="3295"/>
                        <a:pt x="25594" y="621"/>
                      </a:cubicBezTo>
                      <a:cubicBezTo>
                        <a:pt x="24254" y="204"/>
                        <a:pt x="22892" y="0"/>
                        <a:pt x="21534" y="0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69"/>
                <p:cNvSpPr/>
                <p:nvPr/>
              </p:nvSpPr>
              <p:spPr>
                <a:xfrm>
                  <a:off x="7755018" y="1704333"/>
                  <a:ext cx="455659" cy="515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0" h="38190" extrusionOk="0">
                      <a:moveTo>
                        <a:pt x="28937" y="0"/>
                      </a:moveTo>
                      <a:lnTo>
                        <a:pt x="28937" y="0"/>
                      </a:lnTo>
                      <a:cubicBezTo>
                        <a:pt x="29150" y="3982"/>
                        <a:pt x="28238" y="8389"/>
                        <a:pt x="25928" y="12827"/>
                      </a:cubicBezTo>
                      <a:cubicBezTo>
                        <a:pt x="21240" y="21782"/>
                        <a:pt x="11228" y="26242"/>
                        <a:pt x="4201" y="26242"/>
                      </a:cubicBezTo>
                      <a:cubicBezTo>
                        <a:pt x="2617" y="26242"/>
                        <a:pt x="1185" y="26016"/>
                        <a:pt x="0" y="25563"/>
                      </a:cubicBezTo>
                      <a:lnTo>
                        <a:pt x="0" y="25563"/>
                      </a:lnTo>
                      <a:cubicBezTo>
                        <a:pt x="1581" y="31855"/>
                        <a:pt x="5167" y="36718"/>
                        <a:pt x="8876" y="37903"/>
                      </a:cubicBezTo>
                      <a:cubicBezTo>
                        <a:pt x="9490" y="38096"/>
                        <a:pt x="10181" y="38189"/>
                        <a:pt x="10928" y="38189"/>
                      </a:cubicBezTo>
                      <a:cubicBezTo>
                        <a:pt x="17278" y="38189"/>
                        <a:pt x="27763" y="31412"/>
                        <a:pt x="31216" y="20426"/>
                      </a:cubicBezTo>
                      <a:cubicBezTo>
                        <a:pt x="33739" y="12037"/>
                        <a:pt x="32584" y="4711"/>
                        <a:pt x="2893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69"/>
                <p:cNvSpPr/>
                <p:nvPr/>
              </p:nvSpPr>
              <p:spPr>
                <a:xfrm>
                  <a:off x="6611875" y="2633892"/>
                  <a:ext cx="128608" cy="90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3" h="6698" extrusionOk="0">
                      <a:moveTo>
                        <a:pt x="3381" y="1"/>
                      </a:moveTo>
                      <a:cubicBezTo>
                        <a:pt x="3308" y="1"/>
                        <a:pt x="3235" y="4"/>
                        <a:pt x="3161" y="10"/>
                      </a:cubicBezTo>
                      <a:cubicBezTo>
                        <a:pt x="0" y="253"/>
                        <a:pt x="608" y="4296"/>
                        <a:pt x="608" y="4296"/>
                      </a:cubicBezTo>
                      <a:lnTo>
                        <a:pt x="3496" y="6697"/>
                      </a:lnTo>
                      <a:cubicBezTo>
                        <a:pt x="9523" y="5510"/>
                        <a:pt x="6472" y="1"/>
                        <a:pt x="3381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9"/>
                <p:cNvSpPr/>
                <p:nvPr/>
              </p:nvSpPr>
              <p:spPr>
                <a:xfrm>
                  <a:off x="7353989" y="2581483"/>
                  <a:ext cx="16841" cy="83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62008" fill="none" extrusionOk="0">
                      <a:moveTo>
                        <a:pt x="1247" y="62007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9"/>
                <p:cNvSpPr/>
                <p:nvPr/>
              </p:nvSpPr>
              <p:spPr>
                <a:xfrm>
                  <a:off x="6833517" y="2433304"/>
                  <a:ext cx="20541" cy="995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73741" fill="none" extrusionOk="0">
                      <a:moveTo>
                        <a:pt x="1521" y="73740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9"/>
                <p:cNvSpPr/>
                <p:nvPr/>
              </p:nvSpPr>
              <p:spPr>
                <a:xfrm>
                  <a:off x="6865535" y="2423352"/>
                  <a:ext cx="337436" cy="286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86" h="21182" extrusionOk="0">
                      <a:moveTo>
                        <a:pt x="6639" y="0"/>
                      </a:moveTo>
                      <a:cubicBezTo>
                        <a:pt x="6298" y="0"/>
                        <a:pt x="5931" y="51"/>
                        <a:pt x="5533" y="160"/>
                      </a:cubicBezTo>
                      <a:cubicBezTo>
                        <a:pt x="2007" y="1163"/>
                        <a:pt x="305" y="4081"/>
                        <a:pt x="943" y="6209"/>
                      </a:cubicBezTo>
                      <a:cubicBezTo>
                        <a:pt x="1581" y="8337"/>
                        <a:pt x="1" y="7941"/>
                        <a:pt x="669" y="11346"/>
                      </a:cubicBezTo>
                      <a:cubicBezTo>
                        <a:pt x="1368" y="14720"/>
                        <a:pt x="7356" y="16422"/>
                        <a:pt x="10913" y="16969"/>
                      </a:cubicBezTo>
                      <a:cubicBezTo>
                        <a:pt x="14439" y="17486"/>
                        <a:pt x="18512" y="19887"/>
                        <a:pt x="19271" y="20981"/>
                      </a:cubicBezTo>
                      <a:cubicBezTo>
                        <a:pt x="19368" y="21121"/>
                        <a:pt x="19523" y="21182"/>
                        <a:pt x="19720" y="21182"/>
                      </a:cubicBezTo>
                      <a:cubicBezTo>
                        <a:pt x="21063" y="21182"/>
                        <a:pt x="24348" y="18337"/>
                        <a:pt x="24348" y="18337"/>
                      </a:cubicBezTo>
                      <a:cubicBezTo>
                        <a:pt x="24348" y="18337"/>
                        <a:pt x="24986" y="14142"/>
                        <a:pt x="21703" y="10920"/>
                      </a:cubicBezTo>
                      <a:cubicBezTo>
                        <a:pt x="18390" y="7698"/>
                        <a:pt x="15016" y="9522"/>
                        <a:pt x="12584" y="6178"/>
                      </a:cubicBezTo>
                      <a:cubicBezTo>
                        <a:pt x="10425" y="3209"/>
                        <a:pt x="9344" y="0"/>
                        <a:pt x="6639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9"/>
                <p:cNvSpPr/>
                <p:nvPr/>
              </p:nvSpPr>
              <p:spPr>
                <a:xfrm>
                  <a:off x="6865130" y="2460852"/>
                  <a:ext cx="282430" cy="248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3" h="18426" extrusionOk="0">
                      <a:moveTo>
                        <a:pt x="2473" y="0"/>
                      </a:moveTo>
                      <a:cubicBezTo>
                        <a:pt x="1936" y="0"/>
                        <a:pt x="1400" y="293"/>
                        <a:pt x="1155" y="848"/>
                      </a:cubicBezTo>
                      <a:cubicBezTo>
                        <a:pt x="790" y="1730"/>
                        <a:pt x="699" y="2642"/>
                        <a:pt x="942" y="3432"/>
                      </a:cubicBezTo>
                      <a:cubicBezTo>
                        <a:pt x="1581" y="5560"/>
                        <a:pt x="0" y="5164"/>
                        <a:pt x="669" y="8569"/>
                      </a:cubicBezTo>
                      <a:cubicBezTo>
                        <a:pt x="1368" y="11943"/>
                        <a:pt x="7356" y="13645"/>
                        <a:pt x="10882" y="14192"/>
                      </a:cubicBezTo>
                      <a:cubicBezTo>
                        <a:pt x="14438" y="14709"/>
                        <a:pt x="18481" y="17110"/>
                        <a:pt x="19241" y="18204"/>
                      </a:cubicBezTo>
                      <a:cubicBezTo>
                        <a:pt x="19336" y="18357"/>
                        <a:pt x="19491" y="18426"/>
                        <a:pt x="19699" y="18426"/>
                      </a:cubicBezTo>
                      <a:cubicBezTo>
                        <a:pt x="19822" y="18426"/>
                        <a:pt x="19964" y="18401"/>
                        <a:pt x="20122" y="18356"/>
                      </a:cubicBezTo>
                      <a:cubicBezTo>
                        <a:pt x="20639" y="17414"/>
                        <a:pt x="20912" y="16411"/>
                        <a:pt x="20700" y="15408"/>
                      </a:cubicBezTo>
                      <a:cubicBezTo>
                        <a:pt x="19879" y="11335"/>
                        <a:pt x="12554" y="10484"/>
                        <a:pt x="8389" y="8599"/>
                      </a:cubicBezTo>
                      <a:cubicBezTo>
                        <a:pt x="4195" y="6654"/>
                        <a:pt x="5228" y="3158"/>
                        <a:pt x="3678" y="696"/>
                      </a:cubicBezTo>
                      <a:lnTo>
                        <a:pt x="3678" y="666"/>
                      </a:lnTo>
                      <a:cubicBezTo>
                        <a:pt x="3397" y="216"/>
                        <a:pt x="2934" y="0"/>
                        <a:pt x="24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69"/>
                <p:cNvSpPr/>
                <p:nvPr/>
              </p:nvSpPr>
              <p:spPr>
                <a:xfrm>
                  <a:off x="7044085" y="2677280"/>
                  <a:ext cx="312398" cy="356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2" h="26372" extrusionOk="0">
                      <a:moveTo>
                        <a:pt x="14095" y="0"/>
                      </a:moveTo>
                      <a:cubicBezTo>
                        <a:pt x="6564" y="0"/>
                        <a:pt x="2170" y="5595"/>
                        <a:pt x="1247" y="11022"/>
                      </a:cubicBezTo>
                      <a:cubicBezTo>
                        <a:pt x="1" y="18317"/>
                        <a:pt x="8876" y="26372"/>
                        <a:pt x="8876" y="26372"/>
                      </a:cubicBezTo>
                      <a:lnTo>
                        <a:pt x="23132" y="2299"/>
                      </a:lnTo>
                      <a:cubicBezTo>
                        <a:pt x="19746" y="684"/>
                        <a:pt x="16729" y="0"/>
                        <a:pt x="14095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69"/>
                <p:cNvSpPr/>
                <p:nvPr/>
              </p:nvSpPr>
              <p:spPr>
                <a:xfrm>
                  <a:off x="7090066" y="2954179"/>
                  <a:ext cx="155578" cy="164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0" h="12159" extrusionOk="0">
                      <a:moveTo>
                        <a:pt x="7599" y="1"/>
                      </a:moveTo>
                      <a:lnTo>
                        <a:pt x="0" y="8663"/>
                      </a:lnTo>
                      <a:lnTo>
                        <a:pt x="6170" y="12159"/>
                      </a:lnTo>
                      <a:lnTo>
                        <a:pt x="11520" y="3040"/>
                      </a:lnTo>
                      <a:lnTo>
                        <a:pt x="7599" y="1"/>
                      </a:lnTo>
                      <a:close/>
                    </a:path>
                  </a:pathLst>
                </a:custGeom>
                <a:solidFill>
                  <a:srgbClr val="8F56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69"/>
                <p:cNvSpPr/>
                <p:nvPr/>
              </p:nvSpPr>
              <p:spPr>
                <a:xfrm>
                  <a:off x="7083490" y="3114255"/>
                  <a:ext cx="420019" cy="315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1" h="23346" extrusionOk="0">
                      <a:moveTo>
                        <a:pt x="5563" y="1"/>
                      </a:moveTo>
                      <a:lnTo>
                        <a:pt x="1" y="1764"/>
                      </a:lnTo>
                      <a:cubicBezTo>
                        <a:pt x="1" y="1764"/>
                        <a:pt x="2767" y="9788"/>
                        <a:pt x="6931" y="12494"/>
                      </a:cubicBezTo>
                      <a:cubicBezTo>
                        <a:pt x="11065" y="15199"/>
                        <a:pt x="23861" y="19910"/>
                        <a:pt x="23861" y="19910"/>
                      </a:cubicBezTo>
                      <a:cubicBezTo>
                        <a:pt x="23861" y="19910"/>
                        <a:pt x="26293" y="23010"/>
                        <a:pt x="27630" y="23314"/>
                      </a:cubicBezTo>
                      <a:cubicBezTo>
                        <a:pt x="27723" y="23335"/>
                        <a:pt x="27820" y="23345"/>
                        <a:pt x="27920" y="23345"/>
                      </a:cubicBezTo>
                      <a:cubicBezTo>
                        <a:pt x="29259" y="23345"/>
                        <a:pt x="31100" y="21557"/>
                        <a:pt x="29940" y="20822"/>
                      </a:cubicBezTo>
                      <a:cubicBezTo>
                        <a:pt x="29667" y="20700"/>
                        <a:pt x="29454" y="20548"/>
                        <a:pt x="29211" y="20396"/>
                      </a:cubicBezTo>
                      <a:cubicBezTo>
                        <a:pt x="28421" y="19940"/>
                        <a:pt x="28269" y="18937"/>
                        <a:pt x="28755" y="18147"/>
                      </a:cubicBezTo>
                      <a:cubicBezTo>
                        <a:pt x="28816" y="18086"/>
                        <a:pt x="28816" y="17965"/>
                        <a:pt x="28694" y="17874"/>
                      </a:cubicBezTo>
                      <a:cubicBezTo>
                        <a:pt x="28344" y="17573"/>
                        <a:pt x="27746" y="17511"/>
                        <a:pt x="27051" y="17511"/>
                      </a:cubicBezTo>
                      <a:cubicBezTo>
                        <a:pt x="26561" y="17511"/>
                        <a:pt x="26023" y="17542"/>
                        <a:pt x="25490" y="17542"/>
                      </a:cubicBezTo>
                      <a:cubicBezTo>
                        <a:pt x="25403" y="17542"/>
                        <a:pt x="25316" y="17541"/>
                        <a:pt x="25229" y="17539"/>
                      </a:cubicBezTo>
                      <a:cubicBezTo>
                        <a:pt x="23861" y="17509"/>
                        <a:pt x="9089" y="9971"/>
                        <a:pt x="5563" y="1"/>
                      </a:cubicBezTo>
                      <a:close/>
                    </a:path>
                  </a:pathLst>
                </a:custGeom>
                <a:solidFill>
                  <a:srgbClr val="9E6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69"/>
                <p:cNvSpPr/>
                <p:nvPr/>
              </p:nvSpPr>
              <p:spPr>
                <a:xfrm>
                  <a:off x="6599141" y="2675552"/>
                  <a:ext cx="71441" cy="64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4791" extrusionOk="0">
                      <a:moveTo>
                        <a:pt x="1605" y="1"/>
                      </a:moveTo>
                      <a:cubicBezTo>
                        <a:pt x="1337" y="1"/>
                        <a:pt x="1074" y="108"/>
                        <a:pt x="882" y="299"/>
                      </a:cubicBezTo>
                      <a:lnTo>
                        <a:pt x="426" y="755"/>
                      </a:lnTo>
                      <a:cubicBezTo>
                        <a:pt x="1" y="1180"/>
                        <a:pt x="31" y="1849"/>
                        <a:pt x="487" y="2184"/>
                      </a:cubicBezTo>
                      <a:cubicBezTo>
                        <a:pt x="1338" y="2852"/>
                        <a:pt x="2432" y="3825"/>
                        <a:pt x="3162" y="4524"/>
                      </a:cubicBezTo>
                      <a:cubicBezTo>
                        <a:pt x="3367" y="4699"/>
                        <a:pt x="3613" y="4790"/>
                        <a:pt x="3855" y="4790"/>
                      </a:cubicBezTo>
                      <a:cubicBezTo>
                        <a:pt x="4116" y="4790"/>
                        <a:pt x="4371" y="4684"/>
                        <a:pt x="4560" y="4463"/>
                      </a:cubicBezTo>
                      <a:lnTo>
                        <a:pt x="4955" y="4068"/>
                      </a:lnTo>
                      <a:cubicBezTo>
                        <a:pt x="5259" y="3764"/>
                        <a:pt x="5290" y="3308"/>
                        <a:pt x="5107" y="2913"/>
                      </a:cubicBezTo>
                      <a:cubicBezTo>
                        <a:pt x="4378" y="1545"/>
                        <a:pt x="2919" y="573"/>
                        <a:pt x="2068" y="117"/>
                      </a:cubicBezTo>
                      <a:cubicBezTo>
                        <a:pt x="1921" y="38"/>
                        <a:pt x="1762" y="1"/>
                        <a:pt x="1605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69"/>
                <p:cNvSpPr/>
                <p:nvPr/>
              </p:nvSpPr>
              <p:spPr>
                <a:xfrm>
                  <a:off x="6333922" y="2625236"/>
                  <a:ext cx="131849" cy="89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3" h="6639" extrusionOk="0">
                      <a:moveTo>
                        <a:pt x="6188" y="0"/>
                      </a:moveTo>
                      <a:cubicBezTo>
                        <a:pt x="3173" y="0"/>
                        <a:pt x="1" y="4993"/>
                        <a:pt x="5689" y="6639"/>
                      </a:cubicBezTo>
                      <a:lnTo>
                        <a:pt x="8790" y="4542"/>
                      </a:lnTo>
                      <a:cubicBezTo>
                        <a:pt x="8790" y="4542"/>
                        <a:pt x="9762" y="590"/>
                        <a:pt x="6662" y="43"/>
                      </a:cubicBezTo>
                      <a:cubicBezTo>
                        <a:pt x="6505" y="14"/>
                        <a:pt x="6347" y="0"/>
                        <a:pt x="6188" y="0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69"/>
                <p:cNvSpPr/>
                <p:nvPr/>
              </p:nvSpPr>
              <p:spPr>
                <a:xfrm>
                  <a:off x="7071431" y="3072271"/>
                  <a:ext cx="321176" cy="31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82" h="23506" extrusionOk="0">
                      <a:moveTo>
                        <a:pt x="5143" y="0"/>
                      </a:moveTo>
                      <a:cubicBezTo>
                        <a:pt x="2314" y="0"/>
                        <a:pt x="0" y="2838"/>
                        <a:pt x="1076" y="5785"/>
                      </a:cubicBezTo>
                      <a:cubicBezTo>
                        <a:pt x="2049" y="8368"/>
                        <a:pt x="3477" y="11226"/>
                        <a:pt x="5696" y="13688"/>
                      </a:cubicBezTo>
                      <a:cubicBezTo>
                        <a:pt x="9708" y="18217"/>
                        <a:pt x="20073" y="23505"/>
                        <a:pt x="20073" y="23505"/>
                      </a:cubicBezTo>
                      <a:lnTo>
                        <a:pt x="23782" y="18095"/>
                      </a:lnTo>
                      <a:cubicBezTo>
                        <a:pt x="23782" y="18095"/>
                        <a:pt x="13812" y="12259"/>
                        <a:pt x="10924" y="8520"/>
                      </a:cubicBezTo>
                      <a:cubicBezTo>
                        <a:pt x="9435" y="6605"/>
                        <a:pt x="8979" y="4721"/>
                        <a:pt x="8918" y="3353"/>
                      </a:cubicBezTo>
                      <a:cubicBezTo>
                        <a:pt x="8827" y="1985"/>
                        <a:pt x="8006" y="830"/>
                        <a:pt x="6760" y="314"/>
                      </a:cubicBezTo>
                      <a:cubicBezTo>
                        <a:pt x="6216" y="99"/>
                        <a:pt x="5671" y="0"/>
                        <a:pt x="51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69"/>
                <p:cNvSpPr/>
                <p:nvPr/>
              </p:nvSpPr>
              <p:spPr>
                <a:xfrm>
                  <a:off x="6393502" y="2671055"/>
                  <a:ext cx="73899" cy="62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4633" extrusionOk="0">
                      <a:moveTo>
                        <a:pt x="3917" y="0"/>
                      </a:moveTo>
                      <a:cubicBezTo>
                        <a:pt x="3784" y="0"/>
                        <a:pt x="3651" y="27"/>
                        <a:pt x="3526" y="85"/>
                      </a:cubicBezTo>
                      <a:cubicBezTo>
                        <a:pt x="2615" y="480"/>
                        <a:pt x="1064" y="1301"/>
                        <a:pt x="213" y="2638"/>
                      </a:cubicBezTo>
                      <a:cubicBezTo>
                        <a:pt x="1" y="2972"/>
                        <a:pt x="1" y="3428"/>
                        <a:pt x="274" y="3793"/>
                      </a:cubicBezTo>
                      <a:lnTo>
                        <a:pt x="608" y="4219"/>
                      </a:lnTo>
                      <a:cubicBezTo>
                        <a:pt x="808" y="4490"/>
                        <a:pt x="1104" y="4632"/>
                        <a:pt x="1407" y="4632"/>
                      </a:cubicBezTo>
                      <a:cubicBezTo>
                        <a:pt x="1613" y="4632"/>
                        <a:pt x="1822" y="4567"/>
                        <a:pt x="2007" y="4431"/>
                      </a:cubicBezTo>
                      <a:cubicBezTo>
                        <a:pt x="2767" y="3824"/>
                        <a:pt x="3982" y="2942"/>
                        <a:pt x="4864" y="2365"/>
                      </a:cubicBezTo>
                      <a:cubicBezTo>
                        <a:pt x="5350" y="2000"/>
                        <a:pt x="5472" y="1301"/>
                        <a:pt x="5077" y="845"/>
                      </a:cubicBezTo>
                      <a:lnTo>
                        <a:pt x="4681" y="358"/>
                      </a:lnTo>
                      <a:cubicBezTo>
                        <a:pt x="4494" y="129"/>
                        <a:pt x="4207" y="0"/>
                        <a:pt x="3917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69"/>
                <p:cNvSpPr/>
                <p:nvPr/>
              </p:nvSpPr>
              <p:spPr>
                <a:xfrm>
                  <a:off x="6368722" y="2676497"/>
                  <a:ext cx="388080" cy="351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36" h="26042" extrusionOk="0">
                      <a:moveTo>
                        <a:pt x="13011" y="1"/>
                      </a:moveTo>
                      <a:cubicBezTo>
                        <a:pt x="7703" y="1"/>
                        <a:pt x="2037" y="2868"/>
                        <a:pt x="1228" y="9165"/>
                      </a:cubicBezTo>
                      <a:cubicBezTo>
                        <a:pt x="0" y="18863"/>
                        <a:pt x="2163" y="26042"/>
                        <a:pt x="9960" y="26042"/>
                      </a:cubicBezTo>
                      <a:cubicBezTo>
                        <a:pt x="11816" y="26042"/>
                        <a:pt x="13992" y="25635"/>
                        <a:pt x="16517" y="24758"/>
                      </a:cubicBezTo>
                      <a:cubicBezTo>
                        <a:pt x="28736" y="20564"/>
                        <a:pt x="24176" y="7706"/>
                        <a:pt x="21775" y="3907"/>
                      </a:cubicBezTo>
                      <a:cubicBezTo>
                        <a:pt x="20163" y="1364"/>
                        <a:pt x="16672" y="1"/>
                        <a:pt x="13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69"/>
                <p:cNvSpPr/>
                <p:nvPr/>
              </p:nvSpPr>
              <p:spPr>
                <a:xfrm>
                  <a:off x="6095508" y="2609315"/>
                  <a:ext cx="386284" cy="582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3" h="43168" extrusionOk="0">
                      <a:moveTo>
                        <a:pt x="2832" y="1"/>
                      </a:moveTo>
                      <a:cubicBezTo>
                        <a:pt x="1654" y="1"/>
                        <a:pt x="1" y="1959"/>
                        <a:pt x="213" y="3350"/>
                      </a:cubicBezTo>
                      <a:cubicBezTo>
                        <a:pt x="487" y="5113"/>
                        <a:pt x="4316" y="8578"/>
                        <a:pt x="4316" y="8578"/>
                      </a:cubicBezTo>
                      <a:cubicBezTo>
                        <a:pt x="4316" y="8578"/>
                        <a:pt x="9271" y="25721"/>
                        <a:pt x="12402" y="31344"/>
                      </a:cubicBezTo>
                      <a:cubicBezTo>
                        <a:pt x="15563" y="36967"/>
                        <a:pt x="24104" y="43168"/>
                        <a:pt x="24104" y="43168"/>
                      </a:cubicBezTo>
                      <a:lnTo>
                        <a:pt x="28603" y="34293"/>
                      </a:lnTo>
                      <a:cubicBezTo>
                        <a:pt x="15867" y="28791"/>
                        <a:pt x="7417" y="8821"/>
                        <a:pt x="7508" y="7028"/>
                      </a:cubicBezTo>
                      <a:cubicBezTo>
                        <a:pt x="7599" y="5234"/>
                        <a:pt x="8086" y="3411"/>
                        <a:pt x="7386" y="2499"/>
                      </a:cubicBezTo>
                      <a:cubicBezTo>
                        <a:pt x="7313" y="2402"/>
                        <a:pt x="7236" y="2359"/>
                        <a:pt x="7156" y="2359"/>
                      </a:cubicBezTo>
                      <a:cubicBezTo>
                        <a:pt x="6504" y="2359"/>
                        <a:pt x="5684" y="5204"/>
                        <a:pt x="5684" y="5204"/>
                      </a:cubicBezTo>
                      <a:cubicBezTo>
                        <a:pt x="5684" y="5204"/>
                        <a:pt x="4590" y="2377"/>
                        <a:pt x="3678" y="554"/>
                      </a:cubicBezTo>
                      <a:cubicBezTo>
                        <a:pt x="3474" y="165"/>
                        <a:pt x="3173" y="1"/>
                        <a:pt x="28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69"/>
                <p:cNvSpPr/>
                <p:nvPr/>
              </p:nvSpPr>
              <p:spPr>
                <a:xfrm>
                  <a:off x="6180881" y="2830226"/>
                  <a:ext cx="323485" cy="354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3" h="26232" extrusionOk="0">
                      <a:moveTo>
                        <a:pt x="5229" y="0"/>
                      </a:moveTo>
                      <a:lnTo>
                        <a:pt x="1" y="2553"/>
                      </a:lnTo>
                      <a:cubicBezTo>
                        <a:pt x="6353" y="22645"/>
                        <a:pt x="17326" y="26232"/>
                        <a:pt x="17326" y="26232"/>
                      </a:cubicBezTo>
                      <a:cubicBezTo>
                        <a:pt x="17326" y="26232"/>
                        <a:pt x="23952" y="18146"/>
                        <a:pt x="21338" y="17113"/>
                      </a:cubicBezTo>
                      <a:cubicBezTo>
                        <a:pt x="13010" y="13800"/>
                        <a:pt x="5229" y="0"/>
                        <a:pt x="5229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69"/>
                <p:cNvSpPr/>
                <p:nvPr/>
              </p:nvSpPr>
              <p:spPr>
                <a:xfrm>
                  <a:off x="6486680" y="2942687"/>
                  <a:ext cx="102638" cy="139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0" h="10366" extrusionOk="0">
                      <a:moveTo>
                        <a:pt x="6839" y="1"/>
                      </a:moveTo>
                      <a:lnTo>
                        <a:pt x="0" y="2098"/>
                      </a:lnTo>
                      <a:lnTo>
                        <a:pt x="912" y="10365"/>
                      </a:lnTo>
                      <a:lnTo>
                        <a:pt x="7599" y="10274"/>
                      </a:lnTo>
                      <a:lnTo>
                        <a:pt x="683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69"/>
                <p:cNvSpPr/>
                <p:nvPr/>
              </p:nvSpPr>
              <p:spPr>
                <a:xfrm>
                  <a:off x="6635669" y="2832211"/>
                  <a:ext cx="57072" cy="81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6" h="6029" extrusionOk="0">
                      <a:moveTo>
                        <a:pt x="2289" y="0"/>
                      </a:moveTo>
                      <a:cubicBezTo>
                        <a:pt x="1240" y="0"/>
                        <a:pt x="300" y="1218"/>
                        <a:pt x="153" y="2832"/>
                      </a:cubicBezTo>
                      <a:cubicBezTo>
                        <a:pt x="1" y="4504"/>
                        <a:pt x="761" y="5902"/>
                        <a:pt x="1825" y="6024"/>
                      </a:cubicBezTo>
                      <a:cubicBezTo>
                        <a:pt x="1861" y="6027"/>
                        <a:pt x="1898" y="6028"/>
                        <a:pt x="1935" y="6028"/>
                      </a:cubicBezTo>
                      <a:cubicBezTo>
                        <a:pt x="2959" y="6028"/>
                        <a:pt x="3927" y="4811"/>
                        <a:pt x="4074" y="3197"/>
                      </a:cubicBezTo>
                      <a:cubicBezTo>
                        <a:pt x="4226" y="1525"/>
                        <a:pt x="3496" y="96"/>
                        <a:pt x="2402" y="5"/>
                      </a:cubicBezTo>
                      <a:cubicBezTo>
                        <a:pt x="2365" y="2"/>
                        <a:pt x="2327" y="0"/>
                        <a:pt x="22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69"/>
                <p:cNvSpPr/>
                <p:nvPr/>
              </p:nvSpPr>
              <p:spPr>
                <a:xfrm>
                  <a:off x="6350816" y="2734078"/>
                  <a:ext cx="324296" cy="30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22502" extrusionOk="0">
                      <a:moveTo>
                        <a:pt x="11599" y="1"/>
                      </a:moveTo>
                      <a:cubicBezTo>
                        <a:pt x="10582" y="1"/>
                        <a:pt x="9597" y="126"/>
                        <a:pt x="8694" y="372"/>
                      </a:cubicBezTo>
                      <a:cubicBezTo>
                        <a:pt x="3314" y="1771"/>
                        <a:pt x="0" y="8306"/>
                        <a:pt x="1855" y="14354"/>
                      </a:cubicBezTo>
                      <a:cubicBezTo>
                        <a:pt x="3433" y="19589"/>
                        <a:pt x="8971" y="22501"/>
                        <a:pt x="13369" y="22501"/>
                      </a:cubicBezTo>
                      <a:cubicBezTo>
                        <a:pt x="14053" y="22501"/>
                        <a:pt x="14710" y="22431"/>
                        <a:pt x="15320" y="22288"/>
                      </a:cubicBezTo>
                      <a:cubicBezTo>
                        <a:pt x="18876" y="21467"/>
                        <a:pt x="24013" y="17667"/>
                        <a:pt x="23132" y="9521"/>
                      </a:cubicBezTo>
                      <a:cubicBezTo>
                        <a:pt x="22399" y="3029"/>
                        <a:pt x="16606" y="1"/>
                        <a:pt x="11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69"/>
                <p:cNvSpPr/>
                <p:nvPr/>
              </p:nvSpPr>
              <p:spPr>
                <a:xfrm>
                  <a:off x="6440293" y="2734986"/>
                  <a:ext cx="252462" cy="3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4" h="22438" extrusionOk="0">
                      <a:moveTo>
                        <a:pt x="7144" y="0"/>
                      </a:moveTo>
                      <a:lnTo>
                        <a:pt x="7144" y="0"/>
                      </a:lnTo>
                      <a:cubicBezTo>
                        <a:pt x="9758" y="2401"/>
                        <a:pt x="13132" y="5137"/>
                        <a:pt x="13010" y="9392"/>
                      </a:cubicBezTo>
                      <a:cubicBezTo>
                        <a:pt x="12816" y="16850"/>
                        <a:pt x="6704" y="20591"/>
                        <a:pt x="1480" y="20591"/>
                      </a:cubicBezTo>
                      <a:cubicBezTo>
                        <a:pt x="976" y="20591"/>
                        <a:pt x="481" y="20556"/>
                        <a:pt x="1" y="20487"/>
                      </a:cubicBezTo>
                      <a:lnTo>
                        <a:pt x="1" y="20487"/>
                      </a:lnTo>
                      <a:cubicBezTo>
                        <a:pt x="2097" y="21762"/>
                        <a:pt x="4439" y="22438"/>
                        <a:pt x="6558" y="22438"/>
                      </a:cubicBezTo>
                      <a:cubicBezTo>
                        <a:pt x="7419" y="22438"/>
                        <a:pt x="8242" y="22326"/>
                        <a:pt x="8998" y="22098"/>
                      </a:cubicBezTo>
                      <a:cubicBezTo>
                        <a:pt x="11733" y="21247"/>
                        <a:pt x="16019" y="18450"/>
                        <a:pt x="16627" y="13283"/>
                      </a:cubicBezTo>
                      <a:cubicBezTo>
                        <a:pt x="17569" y="13131"/>
                        <a:pt x="18420" y="11976"/>
                        <a:pt x="18572" y="10456"/>
                      </a:cubicBezTo>
                      <a:cubicBezTo>
                        <a:pt x="18694" y="8815"/>
                        <a:pt x="17964" y="7386"/>
                        <a:pt x="16870" y="7295"/>
                      </a:cubicBezTo>
                      <a:cubicBezTo>
                        <a:pt x="16833" y="7292"/>
                        <a:pt x="16796" y="7291"/>
                        <a:pt x="16759" y="7291"/>
                      </a:cubicBezTo>
                      <a:cubicBezTo>
                        <a:pt x="16438" y="7291"/>
                        <a:pt x="16140" y="7408"/>
                        <a:pt x="15867" y="7599"/>
                      </a:cubicBezTo>
                      <a:cubicBezTo>
                        <a:pt x="15837" y="7538"/>
                        <a:pt x="15837" y="7508"/>
                        <a:pt x="15806" y="7417"/>
                      </a:cubicBezTo>
                      <a:cubicBezTo>
                        <a:pt x="14317" y="3253"/>
                        <a:pt x="13071" y="1064"/>
                        <a:pt x="714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69"/>
                <p:cNvSpPr/>
                <p:nvPr/>
              </p:nvSpPr>
              <p:spPr>
                <a:xfrm>
                  <a:off x="7081856" y="2727812"/>
                  <a:ext cx="359598" cy="327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27" h="24259" extrusionOk="0">
                      <a:moveTo>
                        <a:pt x="14184" y="0"/>
                      </a:moveTo>
                      <a:cubicBezTo>
                        <a:pt x="11262" y="0"/>
                        <a:pt x="8089" y="1472"/>
                        <a:pt x="5076" y="5517"/>
                      </a:cubicBezTo>
                      <a:cubicBezTo>
                        <a:pt x="0" y="12296"/>
                        <a:pt x="2341" y="18466"/>
                        <a:pt x="4955" y="21171"/>
                      </a:cubicBezTo>
                      <a:cubicBezTo>
                        <a:pt x="6773" y="23040"/>
                        <a:pt x="9902" y="24258"/>
                        <a:pt x="13148" y="24258"/>
                      </a:cubicBezTo>
                      <a:cubicBezTo>
                        <a:pt x="15816" y="24258"/>
                        <a:pt x="18564" y="23436"/>
                        <a:pt x="20730" y="21475"/>
                      </a:cubicBezTo>
                      <a:cubicBezTo>
                        <a:pt x="25502" y="17068"/>
                        <a:pt x="26627" y="8557"/>
                        <a:pt x="22797" y="4332"/>
                      </a:cubicBezTo>
                      <a:cubicBezTo>
                        <a:pt x="20725" y="2046"/>
                        <a:pt x="17629" y="0"/>
                        <a:pt x="14184" y="0"/>
                      </a:cubicBezTo>
                      <a:close/>
                    </a:path>
                  </a:pathLst>
                </a:custGeom>
                <a:solidFill>
                  <a:srgbClr val="9E6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69"/>
                <p:cNvSpPr/>
                <p:nvPr/>
              </p:nvSpPr>
              <p:spPr>
                <a:xfrm>
                  <a:off x="7091295" y="2741846"/>
                  <a:ext cx="236040" cy="31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8" h="23353" extrusionOk="0">
                      <a:moveTo>
                        <a:pt x="12503" y="0"/>
                      </a:moveTo>
                      <a:cubicBezTo>
                        <a:pt x="10055" y="0"/>
                        <a:pt x="8324" y="1183"/>
                        <a:pt x="6079" y="3018"/>
                      </a:cubicBezTo>
                      <a:cubicBezTo>
                        <a:pt x="6049" y="3079"/>
                        <a:pt x="5958" y="3109"/>
                        <a:pt x="5927" y="3140"/>
                      </a:cubicBezTo>
                      <a:cubicBezTo>
                        <a:pt x="5806" y="2805"/>
                        <a:pt x="5532" y="2501"/>
                        <a:pt x="5228" y="2349"/>
                      </a:cubicBezTo>
                      <a:cubicBezTo>
                        <a:pt x="5047" y="2259"/>
                        <a:pt x="4851" y="2216"/>
                        <a:pt x="4648" y="2216"/>
                      </a:cubicBezTo>
                      <a:cubicBezTo>
                        <a:pt x="3758" y="2216"/>
                        <a:pt x="2722" y="3039"/>
                        <a:pt x="2128" y="4325"/>
                      </a:cubicBezTo>
                      <a:cubicBezTo>
                        <a:pt x="1429" y="5723"/>
                        <a:pt x="1550" y="7213"/>
                        <a:pt x="2280" y="7851"/>
                      </a:cubicBezTo>
                      <a:cubicBezTo>
                        <a:pt x="0" y="12775"/>
                        <a:pt x="2189" y="17638"/>
                        <a:pt x="4104" y="19857"/>
                      </a:cubicBezTo>
                      <a:cubicBezTo>
                        <a:pt x="5867" y="21985"/>
                        <a:pt x="9149" y="23322"/>
                        <a:pt x="12645" y="23353"/>
                      </a:cubicBezTo>
                      <a:cubicBezTo>
                        <a:pt x="7538" y="21073"/>
                        <a:pt x="3253" y="13717"/>
                        <a:pt x="7386" y="6331"/>
                      </a:cubicBezTo>
                      <a:cubicBezTo>
                        <a:pt x="9605" y="2471"/>
                        <a:pt x="13921" y="1893"/>
                        <a:pt x="17478" y="1194"/>
                      </a:cubicBezTo>
                      <a:cubicBezTo>
                        <a:pt x="15455" y="368"/>
                        <a:pt x="13867" y="0"/>
                        <a:pt x="12503" y="0"/>
                      </a:cubicBezTo>
                      <a:close/>
                    </a:path>
                  </a:pathLst>
                </a:custGeom>
                <a:solidFill>
                  <a:srgbClr val="8F56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69"/>
                <p:cNvSpPr/>
                <p:nvPr/>
              </p:nvSpPr>
              <p:spPr>
                <a:xfrm>
                  <a:off x="6379133" y="3087989"/>
                  <a:ext cx="341541" cy="3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0" h="26729" extrusionOk="0">
                      <a:moveTo>
                        <a:pt x="1125" y="1"/>
                      </a:moveTo>
                      <a:cubicBezTo>
                        <a:pt x="1125" y="1"/>
                        <a:pt x="1" y="23588"/>
                        <a:pt x="2858" y="25533"/>
                      </a:cubicBezTo>
                      <a:cubicBezTo>
                        <a:pt x="3932" y="26260"/>
                        <a:pt x="7347" y="26729"/>
                        <a:pt x="11182" y="26729"/>
                      </a:cubicBezTo>
                      <a:cubicBezTo>
                        <a:pt x="17444" y="26729"/>
                        <a:pt x="24824" y="25480"/>
                        <a:pt x="24956" y="22068"/>
                      </a:cubicBezTo>
                      <a:cubicBezTo>
                        <a:pt x="25290" y="14499"/>
                        <a:pt x="22615" y="426"/>
                        <a:pt x="22615" y="426"/>
                      </a:cubicBezTo>
                      <a:cubicBezTo>
                        <a:pt x="22615" y="426"/>
                        <a:pt x="17777" y="1901"/>
                        <a:pt x="11741" y="1901"/>
                      </a:cubicBezTo>
                      <a:cubicBezTo>
                        <a:pt x="8365" y="1901"/>
                        <a:pt x="4614" y="1440"/>
                        <a:pt x="1125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69"/>
                <p:cNvSpPr/>
                <p:nvPr/>
              </p:nvSpPr>
              <p:spPr>
                <a:xfrm>
                  <a:off x="6557279" y="3047451"/>
                  <a:ext cx="151891" cy="17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7" h="13155" extrusionOk="0">
                      <a:moveTo>
                        <a:pt x="5751" y="1"/>
                      </a:moveTo>
                      <a:cubicBezTo>
                        <a:pt x="5533" y="1"/>
                        <a:pt x="5318" y="37"/>
                        <a:pt x="5107" y="115"/>
                      </a:cubicBezTo>
                      <a:cubicBezTo>
                        <a:pt x="2432" y="1088"/>
                        <a:pt x="0" y="3337"/>
                        <a:pt x="0" y="3337"/>
                      </a:cubicBezTo>
                      <a:lnTo>
                        <a:pt x="1064" y="7440"/>
                      </a:lnTo>
                      <a:lnTo>
                        <a:pt x="6687" y="13155"/>
                      </a:lnTo>
                      <a:lnTo>
                        <a:pt x="11247" y="5039"/>
                      </a:lnTo>
                      <a:cubicBezTo>
                        <a:pt x="11247" y="5039"/>
                        <a:pt x="8327" y="1"/>
                        <a:pt x="5751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69"/>
                <p:cNvSpPr/>
                <p:nvPr/>
              </p:nvSpPr>
              <p:spPr>
                <a:xfrm>
                  <a:off x="6391854" y="3048585"/>
                  <a:ext cx="240159" cy="146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3" h="10852" extrusionOk="0">
                      <a:moveTo>
                        <a:pt x="17205" y="1"/>
                      </a:moveTo>
                      <a:cubicBezTo>
                        <a:pt x="14041" y="1372"/>
                        <a:pt x="11500" y="1779"/>
                        <a:pt x="9599" y="1779"/>
                      </a:cubicBezTo>
                      <a:cubicBezTo>
                        <a:pt x="6824" y="1779"/>
                        <a:pt x="5411" y="913"/>
                        <a:pt x="5411" y="913"/>
                      </a:cubicBezTo>
                      <a:lnTo>
                        <a:pt x="1" y="8572"/>
                      </a:lnTo>
                      <a:lnTo>
                        <a:pt x="5320" y="10852"/>
                      </a:lnTo>
                      <a:lnTo>
                        <a:pt x="17782" y="7843"/>
                      </a:lnTo>
                      <a:lnTo>
                        <a:pt x="17205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69"/>
                <p:cNvSpPr/>
                <p:nvPr/>
              </p:nvSpPr>
              <p:spPr>
                <a:xfrm>
                  <a:off x="6180476" y="2852791"/>
                  <a:ext cx="223724" cy="321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6" h="23831" extrusionOk="0">
                      <a:moveTo>
                        <a:pt x="1672" y="1"/>
                      </a:moveTo>
                      <a:lnTo>
                        <a:pt x="0" y="882"/>
                      </a:lnTo>
                      <a:cubicBezTo>
                        <a:pt x="6474" y="20336"/>
                        <a:pt x="15745" y="23831"/>
                        <a:pt x="15745" y="23831"/>
                      </a:cubicBezTo>
                      <a:lnTo>
                        <a:pt x="16566" y="19515"/>
                      </a:lnTo>
                      <a:cubicBezTo>
                        <a:pt x="4651" y="10092"/>
                        <a:pt x="1702" y="1"/>
                        <a:pt x="16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69"/>
                <p:cNvSpPr/>
                <p:nvPr/>
              </p:nvSpPr>
              <p:spPr>
                <a:xfrm>
                  <a:off x="6532242" y="3098658"/>
                  <a:ext cx="145732" cy="34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1" h="25907" extrusionOk="0">
                      <a:moveTo>
                        <a:pt x="8937" y="1"/>
                      </a:moveTo>
                      <a:lnTo>
                        <a:pt x="6839" y="4226"/>
                      </a:lnTo>
                      <a:cubicBezTo>
                        <a:pt x="6839" y="4226"/>
                        <a:pt x="8724" y="6992"/>
                        <a:pt x="7660" y="11642"/>
                      </a:cubicBezTo>
                      <a:cubicBezTo>
                        <a:pt x="6353" y="17144"/>
                        <a:pt x="1946" y="23041"/>
                        <a:pt x="0" y="25898"/>
                      </a:cubicBezTo>
                      <a:cubicBezTo>
                        <a:pt x="201" y="25904"/>
                        <a:pt x="405" y="25906"/>
                        <a:pt x="611" y="25906"/>
                      </a:cubicBezTo>
                      <a:cubicBezTo>
                        <a:pt x="3768" y="25906"/>
                        <a:pt x="7388" y="25236"/>
                        <a:pt x="7873" y="23466"/>
                      </a:cubicBezTo>
                      <a:cubicBezTo>
                        <a:pt x="10000" y="16232"/>
                        <a:pt x="10791" y="1"/>
                        <a:pt x="1079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69"/>
                <p:cNvSpPr/>
                <p:nvPr/>
              </p:nvSpPr>
              <p:spPr>
                <a:xfrm>
                  <a:off x="6332099" y="2677739"/>
                  <a:ext cx="256028" cy="240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8" h="17844" extrusionOk="0">
                      <a:moveTo>
                        <a:pt x="12934" y="1"/>
                      </a:moveTo>
                      <a:cubicBezTo>
                        <a:pt x="12452" y="1"/>
                        <a:pt x="11996" y="47"/>
                        <a:pt x="11599" y="137"/>
                      </a:cubicBezTo>
                      <a:cubicBezTo>
                        <a:pt x="8773" y="745"/>
                        <a:pt x="5581" y="2569"/>
                        <a:pt x="2997" y="6186"/>
                      </a:cubicBezTo>
                      <a:cubicBezTo>
                        <a:pt x="0" y="10332"/>
                        <a:pt x="1539" y="17844"/>
                        <a:pt x="2840" y="17844"/>
                      </a:cubicBezTo>
                      <a:cubicBezTo>
                        <a:pt x="3123" y="17844"/>
                        <a:pt x="3394" y="17490"/>
                        <a:pt x="3605" y="16672"/>
                      </a:cubicBezTo>
                      <a:cubicBezTo>
                        <a:pt x="4760" y="12052"/>
                        <a:pt x="13879" y="10897"/>
                        <a:pt x="16311" y="7918"/>
                      </a:cubicBezTo>
                      <a:cubicBezTo>
                        <a:pt x="17192" y="6824"/>
                        <a:pt x="17678" y="5639"/>
                        <a:pt x="17982" y="4605"/>
                      </a:cubicBezTo>
                      <a:cubicBezTo>
                        <a:pt x="18958" y="1371"/>
                        <a:pt x="15554" y="1"/>
                        <a:pt x="12934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69"/>
                <p:cNvSpPr/>
                <p:nvPr/>
              </p:nvSpPr>
              <p:spPr>
                <a:xfrm>
                  <a:off x="6532404" y="2732484"/>
                  <a:ext cx="167746" cy="12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1" h="9427" extrusionOk="0">
                      <a:moveTo>
                        <a:pt x="7163" y="1"/>
                      </a:moveTo>
                      <a:cubicBezTo>
                        <a:pt x="6665" y="1"/>
                        <a:pt x="1" y="789"/>
                        <a:pt x="1174" y="1463"/>
                      </a:cubicBezTo>
                      <a:cubicBezTo>
                        <a:pt x="5581" y="4047"/>
                        <a:pt x="7070" y="9427"/>
                        <a:pt x="7070" y="9427"/>
                      </a:cubicBezTo>
                      <a:cubicBezTo>
                        <a:pt x="7070" y="9427"/>
                        <a:pt x="7709" y="7664"/>
                        <a:pt x="10080" y="7390"/>
                      </a:cubicBezTo>
                      <a:cubicBezTo>
                        <a:pt x="12420" y="7147"/>
                        <a:pt x="9624" y="2922"/>
                        <a:pt x="9624" y="2922"/>
                      </a:cubicBezTo>
                      <a:lnTo>
                        <a:pt x="7192" y="4"/>
                      </a:lnTo>
                      <a:cubicBezTo>
                        <a:pt x="7191" y="2"/>
                        <a:pt x="7181" y="1"/>
                        <a:pt x="7163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69"/>
                <p:cNvSpPr/>
                <p:nvPr/>
              </p:nvSpPr>
              <p:spPr>
                <a:xfrm>
                  <a:off x="6884008" y="3030935"/>
                  <a:ext cx="313627" cy="34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3" h="25473" extrusionOk="0">
                      <a:moveTo>
                        <a:pt x="17022" y="1"/>
                      </a:moveTo>
                      <a:cubicBezTo>
                        <a:pt x="17022" y="1"/>
                        <a:pt x="6687" y="7934"/>
                        <a:pt x="0" y="25472"/>
                      </a:cubicBezTo>
                      <a:lnTo>
                        <a:pt x="22463" y="25016"/>
                      </a:lnTo>
                      <a:lnTo>
                        <a:pt x="23223" y="4347"/>
                      </a:lnTo>
                      <a:cubicBezTo>
                        <a:pt x="23223" y="4347"/>
                        <a:pt x="18755" y="3223"/>
                        <a:pt x="17022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69"/>
                <p:cNvSpPr/>
                <p:nvPr/>
              </p:nvSpPr>
              <p:spPr>
                <a:xfrm>
                  <a:off x="7063382" y="3098252"/>
                  <a:ext cx="330454" cy="353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69" h="26171" extrusionOk="0">
                      <a:moveTo>
                        <a:pt x="0" y="1"/>
                      </a:moveTo>
                      <a:cubicBezTo>
                        <a:pt x="0" y="1"/>
                        <a:pt x="274" y="9484"/>
                        <a:pt x="6383" y="16353"/>
                      </a:cubicBezTo>
                      <a:cubicBezTo>
                        <a:pt x="10426" y="20882"/>
                        <a:pt x="20791" y="26171"/>
                        <a:pt x="20791" y="26171"/>
                      </a:cubicBezTo>
                      <a:lnTo>
                        <a:pt x="24469" y="20791"/>
                      </a:lnTo>
                      <a:cubicBezTo>
                        <a:pt x="24469" y="20791"/>
                        <a:pt x="14529" y="14925"/>
                        <a:pt x="11642" y="11216"/>
                      </a:cubicBezTo>
                      <a:cubicBezTo>
                        <a:pt x="8693" y="7478"/>
                        <a:pt x="9757" y="3952"/>
                        <a:pt x="9757" y="3952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69"/>
                <p:cNvSpPr/>
                <p:nvPr/>
              </p:nvSpPr>
              <p:spPr>
                <a:xfrm>
                  <a:off x="7147729" y="2674566"/>
                  <a:ext cx="306455" cy="209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2" h="15499" extrusionOk="0">
                      <a:moveTo>
                        <a:pt x="6865" y="0"/>
                      </a:moveTo>
                      <a:cubicBezTo>
                        <a:pt x="3102" y="0"/>
                        <a:pt x="1" y="3328"/>
                        <a:pt x="563" y="7150"/>
                      </a:cubicBezTo>
                      <a:cubicBezTo>
                        <a:pt x="715" y="8275"/>
                        <a:pt x="1140" y="9096"/>
                        <a:pt x="1961" y="9187"/>
                      </a:cubicBezTo>
                      <a:cubicBezTo>
                        <a:pt x="3481" y="9369"/>
                        <a:pt x="4970" y="9886"/>
                        <a:pt x="6034" y="11010"/>
                      </a:cubicBezTo>
                      <a:cubicBezTo>
                        <a:pt x="8374" y="13394"/>
                        <a:pt x="12552" y="15499"/>
                        <a:pt x="16586" y="15499"/>
                      </a:cubicBezTo>
                      <a:cubicBezTo>
                        <a:pt x="18211" y="15499"/>
                        <a:pt x="19813" y="15157"/>
                        <a:pt x="21262" y="14354"/>
                      </a:cubicBezTo>
                      <a:cubicBezTo>
                        <a:pt x="21688" y="14111"/>
                        <a:pt x="22144" y="13807"/>
                        <a:pt x="22387" y="13351"/>
                      </a:cubicBezTo>
                      <a:cubicBezTo>
                        <a:pt x="22569" y="13108"/>
                        <a:pt x="22600" y="12743"/>
                        <a:pt x="22630" y="12409"/>
                      </a:cubicBezTo>
                      <a:cubicBezTo>
                        <a:pt x="22691" y="12196"/>
                        <a:pt x="22691" y="11953"/>
                        <a:pt x="22600" y="11649"/>
                      </a:cubicBezTo>
                      <a:cubicBezTo>
                        <a:pt x="21323" y="3594"/>
                        <a:pt x="13603" y="889"/>
                        <a:pt x="7797" y="68"/>
                      </a:cubicBezTo>
                      <a:cubicBezTo>
                        <a:pt x="7483" y="22"/>
                        <a:pt x="7172" y="0"/>
                        <a:pt x="6865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69"/>
                <p:cNvSpPr/>
                <p:nvPr/>
              </p:nvSpPr>
              <p:spPr>
                <a:xfrm>
                  <a:off x="7168052" y="2797749"/>
                  <a:ext cx="285307" cy="86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6" h="6420" extrusionOk="0">
                      <a:moveTo>
                        <a:pt x="0" y="0"/>
                      </a:moveTo>
                      <a:cubicBezTo>
                        <a:pt x="91" y="31"/>
                        <a:pt x="213" y="31"/>
                        <a:pt x="274" y="91"/>
                      </a:cubicBezTo>
                      <a:cubicBezTo>
                        <a:pt x="319" y="104"/>
                        <a:pt x="364" y="117"/>
                        <a:pt x="408" y="129"/>
                      </a:cubicBezTo>
                      <a:lnTo>
                        <a:pt x="408" y="129"/>
                      </a:lnTo>
                      <a:cubicBezTo>
                        <a:pt x="323" y="96"/>
                        <a:pt x="238" y="63"/>
                        <a:pt x="152" y="31"/>
                      </a:cubicBezTo>
                      <a:cubicBezTo>
                        <a:pt x="91" y="31"/>
                        <a:pt x="61" y="0"/>
                        <a:pt x="0" y="0"/>
                      </a:cubicBezTo>
                      <a:close/>
                      <a:moveTo>
                        <a:pt x="408" y="129"/>
                      </a:moveTo>
                      <a:cubicBezTo>
                        <a:pt x="2973" y="1148"/>
                        <a:pt x="5185" y="2872"/>
                        <a:pt x="7538" y="4225"/>
                      </a:cubicBezTo>
                      <a:cubicBezTo>
                        <a:pt x="9733" y="5519"/>
                        <a:pt x="12425" y="6420"/>
                        <a:pt x="15058" y="6420"/>
                      </a:cubicBezTo>
                      <a:cubicBezTo>
                        <a:pt x="16692" y="6420"/>
                        <a:pt x="18303" y="6073"/>
                        <a:pt x="19757" y="5259"/>
                      </a:cubicBezTo>
                      <a:cubicBezTo>
                        <a:pt x="20213" y="5015"/>
                        <a:pt x="20639" y="4681"/>
                        <a:pt x="20852" y="4256"/>
                      </a:cubicBezTo>
                      <a:cubicBezTo>
                        <a:pt x="21004" y="3952"/>
                        <a:pt x="21095" y="3648"/>
                        <a:pt x="21125" y="3313"/>
                      </a:cubicBezTo>
                      <a:lnTo>
                        <a:pt x="21125" y="2857"/>
                      </a:lnTo>
                      <a:cubicBezTo>
                        <a:pt x="20912" y="3222"/>
                        <a:pt x="20609" y="3496"/>
                        <a:pt x="20213" y="3739"/>
                      </a:cubicBezTo>
                      <a:cubicBezTo>
                        <a:pt x="18555" y="4844"/>
                        <a:pt x="16640" y="5303"/>
                        <a:pt x="14695" y="5303"/>
                      </a:cubicBezTo>
                      <a:cubicBezTo>
                        <a:pt x="12362" y="5303"/>
                        <a:pt x="9987" y="4642"/>
                        <a:pt x="7964" y="3648"/>
                      </a:cubicBezTo>
                      <a:cubicBezTo>
                        <a:pt x="5453" y="2452"/>
                        <a:pt x="3088" y="903"/>
                        <a:pt x="408" y="12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69"/>
                <p:cNvSpPr/>
                <p:nvPr/>
              </p:nvSpPr>
              <p:spPr>
                <a:xfrm>
                  <a:off x="6306779" y="3354787"/>
                  <a:ext cx="1085059" cy="939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45" h="69582" extrusionOk="0">
                      <a:moveTo>
                        <a:pt x="48891" y="1"/>
                      </a:moveTo>
                      <a:cubicBezTo>
                        <a:pt x="26362" y="1"/>
                        <a:pt x="0" y="1879"/>
                        <a:pt x="70" y="5016"/>
                      </a:cubicBezTo>
                      <a:lnTo>
                        <a:pt x="3079" y="40366"/>
                      </a:lnTo>
                      <a:cubicBezTo>
                        <a:pt x="3409" y="56859"/>
                        <a:pt x="15766" y="69582"/>
                        <a:pt x="30844" y="69582"/>
                      </a:cubicBezTo>
                      <a:cubicBezTo>
                        <a:pt x="31022" y="69582"/>
                        <a:pt x="31199" y="69580"/>
                        <a:pt x="31377" y="69576"/>
                      </a:cubicBezTo>
                      <a:lnTo>
                        <a:pt x="51712" y="69151"/>
                      </a:lnTo>
                      <a:cubicBezTo>
                        <a:pt x="66971" y="68847"/>
                        <a:pt x="79129" y="55503"/>
                        <a:pt x="78825" y="38846"/>
                      </a:cubicBezTo>
                      <a:lnTo>
                        <a:pt x="80345" y="3375"/>
                      </a:lnTo>
                      <a:cubicBezTo>
                        <a:pt x="80293" y="1041"/>
                        <a:pt x="65653" y="1"/>
                        <a:pt x="4889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69"/>
                <p:cNvSpPr/>
                <p:nvPr/>
              </p:nvSpPr>
              <p:spPr>
                <a:xfrm>
                  <a:off x="6428801" y="3330129"/>
                  <a:ext cx="960570" cy="964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27" h="71408" extrusionOk="0">
                      <a:moveTo>
                        <a:pt x="61259" y="1"/>
                      </a:moveTo>
                      <a:cubicBezTo>
                        <a:pt x="61185" y="1"/>
                        <a:pt x="61110" y="1"/>
                        <a:pt x="61035" y="3"/>
                      </a:cubicBezTo>
                      <a:lnTo>
                        <a:pt x="56962" y="64"/>
                      </a:lnTo>
                      <a:lnTo>
                        <a:pt x="55625" y="30277"/>
                      </a:lnTo>
                      <a:cubicBezTo>
                        <a:pt x="55959" y="46995"/>
                        <a:pt x="43862" y="60308"/>
                        <a:pt x="28542" y="60612"/>
                      </a:cubicBezTo>
                      <a:lnTo>
                        <a:pt x="8207" y="61007"/>
                      </a:lnTo>
                      <a:cubicBezTo>
                        <a:pt x="7953" y="61015"/>
                        <a:pt x="7699" y="61019"/>
                        <a:pt x="7445" y="61019"/>
                      </a:cubicBezTo>
                      <a:cubicBezTo>
                        <a:pt x="4858" y="61019"/>
                        <a:pt x="2354" y="60599"/>
                        <a:pt x="1" y="59852"/>
                      </a:cubicBezTo>
                      <a:lnTo>
                        <a:pt x="1" y="59852"/>
                      </a:lnTo>
                      <a:cubicBezTo>
                        <a:pt x="5098" y="66887"/>
                        <a:pt x="13031" y="71407"/>
                        <a:pt x="21821" y="71407"/>
                      </a:cubicBezTo>
                      <a:cubicBezTo>
                        <a:pt x="21994" y="71407"/>
                        <a:pt x="22168" y="71406"/>
                        <a:pt x="22341" y="71402"/>
                      </a:cubicBezTo>
                      <a:lnTo>
                        <a:pt x="42676" y="70977"/>
                      </a:lnTo>
                      <a:cubicBezTo>
                        <a:pt x="57996" y="70673"/>
                        <a:pt x="70093" y="57329"/>
                        <a:pt x="69759" y="40642"/>
                      </a:cubicBezTo>
                      <a:lnTo>
                        <a:pt x="71127" y="9699"/>
                      </a:lnTo>
                      <a:cubicBezTo>
                        <a:pt x="71007" y="4303"/>
                        <a:pt x="66629" y="1"/>
                        <a:pt x="6125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69"/>
                <p:cNvSpPr/>
                <p:nvPr/>
              </p:nvSpPr>
              <p:spPr>
                <a:xfrm>
                  <a:off x="7094982" y="2759992"/>
                  <a:ext cx="292289" cy="4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3" h="3560" extrusionOk="0">
                      <a:moveTo>
                        <a:pt x="21643" y="2314"/>
                      </a:moveTo>
                      <a:cubicBezTo>
                        <a:pt x="21624" y="2338"/>
                        <a:pt x="21604" y="2362"/>
                        <a:pt x="21584" y="2385"/>
                      </a:cubicBezTo>
                      <a:lnTo>
                        <a:pt x="21584" y="2385"/>
                      </a:lnTo>
                      <a:cubicBezTo>
                        <a:pt x="21605" y="2363"/>
                        <a:pt x="21624" y="2340"/>
                        <a:pt x="21643" y="2314"/>
                      </a:cubicBezTo>
                      <a:close/>
                      <a:moveTo>
                        <a:pt x="5029" y="0"/>
                      </a:moveTo>
                      <a:cubicBezTo>
                        <a:pt x="4954" y="0"/>
                        <a:pt x="4879" y="1"/>
                        <a:pt x="4803" y="4"/>
                      </a:cubicBezTo>
                      <a:cubicBezTo>
                        <a:pt x="3831" y="4"/>
                        <a:pt x="2797" y="247"/>
                        <a:pt x="1885" y="703"/>
                      </a:cubicBezTo>
                      <a:cubicBezTo>
                        <a:pt x="1429" y="915"/>
                        <a:pt x="1004" y="1219"/>
                        <a:pt x="669" y="1615"/>
                      </a:cubicBezTo>
                      <a:cubicBezTo>
                        <a:pt x="335" y="1979"/>
                        <a:pt x="62" y="2405"/>
                        <a:pt x="1" y="2891"/>
                      </a:cubicBezTo>
                      <a:cubicBezTo>
                        <a:pt x="183" y="2435"/>
                        <a:pt x="487" y="2101"/>
                        <a:pt x="852" y="1797"/>
                      </a:cubicBezTo>
                      <a:cubicBezTo>
                        <a:pt x="1247" y="1493"/>
                        <a:pt x="1673" y="1250"/>
                        <a:pt x="2068" y="1098"/>
                      </a:cubicBezTo>
                      <a:cubicBezTo>
                        <a:pt x="2821" y="812"/>
                        <a:pt x="3619" y="726"/>
                        <a:pt x="4404" y="726"/>
                      </a:cubicBezTo>
                      <a:cubicBezTo>
                        <a:pt x="4537" y="726"/>
                        <a:pt x="4671" y="729"/>
                        <a:pt x="4803" y="733"/>
                      </a:cubicBezTo>
                      <a:cubicBezTo>
                        <a:pt x="5715" y="794"/>
                        <a:pt x="6657" y="946"/>
                        <a:pt x="7539" y="1250"/>
                      </a:cubicBezTo>
                      <a:cubicBezTo>
                        <a:pt x="8420" y="1523"/>
                        <a:pt x="9363" y="1918"/>
                        <a:pt x="10275" y="2222"/>
                      </a:cubicBezTo>
                      <a:cubicBezTo>
                        <a:pt x="12159" y="2770"/>
                        <a:pt x="14044" y="3286"/>
                        <a:pt x="16019" y="3469"/>
                      </a:cubicBezTo>
                      <a:cubicBezTo>
                        <a:pt x="16521" y="3529"/>
                        <a:pt x="17015" y="3560"/>
                        <a:pt x="17509" y="3560"/>
                      </a:cubicBezTo>
                      <a:cubicBezTo>
                        <a:pt x="18003" y="3560"/>
                        <a:pt x="18497" y="3529"/>
                        <a:pt x="18998" y="3469"/>
                      </a:cubicBezTo>
                      <a:cubicBezTo>
                        <a:pt x="19484" y="3377"/>
                        <a:pt x="19971" y="3317"/>
                        <a:pt x="20427" y="3134"/>
                      </a:cubicBezTo>
                      <a:cubicBezTo>
                        <a:pt x="20854" y="2935"/>
                        <a:pt x="21282" y="2735"/>
                        <a:pt x="21584" y="2385"/>
                      </a:cubicBezTo>
                      <a:lnTo>
                        <a:pt x="21584" y="2385"/>
                      </a:lnTo>
                      <a:cubicBezTo>
                        <a:pt x="21438" y="2543"/>
                        <a:pt x="21244" y="2606"/>
                        <a:pt x="21004" y="2739"/>
                      </a:cubicBezTo>
                      <a:cubicBezTo>
                        <a:pt x="20761" y="2800"/>
                        <a:pt x="20548" y="2891"/>
                        <a:pt x="20305" y="2922"/>
                      </a:cubicBezTo>
                      <a:cubicBezTo>
                        <a:pt x="19849" y="3013"/>
                        <a:pt x="19363" y="3043"/>
                        <a:pt x="18907" y="3043"/>
                      </a:cubicBezTo>
                      <a:cubicBezTo>
                        <a:pt x="17965" y="3043"/>
                        <a:pt x="17053" y="2922"/>
                        <a:pt x="16111" y="2770"/>
                      </a:cubicBezTo>
                      <a:cubicBezTo>
                        <a:pt x="14196" y="2435"/>
                        <a:pt x="12372" y="1888"/>
                        <a:pt x="10548" y="1341"/>
                      </a:cubicBezTo>
                      <a:lnTo>
                        <a:pt x="9180" y="885"/>
                      </a:lnTo>
                      <a:cubicBezTo>
                        <a:pt x="8724" y="733"/>
                        <a:pt x="8268" y="581"/>
                        <a:pt x="7782" y="429"/>
                      </a:cubicBezTo>
                      <a:cubicBezTo>
                        <a:pt x="6909" y="175"/>
                        <a:pt x="5983" y="0"/>
                        <a:pt x="502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69"/>
                <p:cNvSpPr/>
                <p:nvPr/>
              </p:nvSpPr>
              <p:spPr>
                <a:xfrm>
                  <a:off x="7419254" y="2701749"/>
                  <a:ext cx="237688" cy="852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0" h="63132" fill="none" extrusionOk="0">
                      <a:moveTo>
                        <a:pt x="0" y="63132"/>
                      </a:moveTo>
                      <a:lnTo>
                        <a:pt x="17600" y="0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69"/>
                <p:cNvSpPr/>
                <p:nvPr/>
              </p:nvSpPr>
              <p:spPr>
                <a:xfrm>
                  <a:off x="7392165" y="2459988"/>
                  <a:ext cx="597691" cy="110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57" h="81856" fill="none" extrusionOk="0">
                      <a:moveTo>
                        <a:pt x="44256" y="0"/>
                      </a:moveTo>
                      <a:lnTo>
                        <a:pt x="0" y="81856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69"/>
                <p:cNvSpPr/>
                <p:nvPr/>
              </p:nvSpPr>
              <p:spPr>
                <a:xfrm>
                  <a:off x="7419254" y="2216998"/>
                  <a:ext cx="427744" cy="1337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3" h="99029" fill="none" extrusionOk="0">
                      <a:moveTo>
                        <a:pt x="31673" y="0"/>
                      </a:moveTo>
                      <a:lnTo>
                        <a:pt x="0" y="99029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69"/>
                <p:cNvSpPr/>
                <p:nvPr/>
              </p:nvSpPr>
              <p:spPr>
                <a:xfrm>
                  <a:off x="7060101" y="3106868"/>
                  <a:ext cx="133416" cy="26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9" h="19394" extrusionOk="0">
                      <a:moveTo>
                        <a:pt x="365" y="1"/>
                      </a:moveTo>
                      <a:cubicBezTo>
                        <a:pt x="365" y="1"/>
                        <a:pt x="0" y="9515"/>
                        <a:pt x="5654" y="16749"/>
                      </a:cubicBezTo>
                      <a:cubicBezTo>
                        <a:pt x="6292" y="17600"/>
                        <a:pt x="7174" y="18512"/>
                        <a:pt x="8146" y="19393"/>
                      </a:cubicBezTo>
                      <a:lnTo>
                        <a:pt x="9423" y="19332"/>
                      </a:lnTo>
                      <a:lnTo>
                        <a:pt x="9788" y="8664"/>
                      </a:lnTo>
                      <a:cubicBezTo>
                        <a:pt x="9210" y="6262"/>
                        <a:pt x="9879" y="4560"/>
                        <a:pt x="9879" y="4560"/>
                      </a:cubicBezTo>
                      <a:lnTo>
                        <a:pt x="36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69"/>
                <p:cNvSpPr/>
                <p:nvPr/>
              </p:nvSpPr>
              <p:spPr>
                <a:xfrm>
                  <a:off x="7092524" y="3170080"/>
                  <a:ext cx="403543" cy="332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1" h="24585" extrusionOk="0">
                      <a:moveTo>
                        <a:pt x="5654" y="1"/>
                      </a:moveTo>
                      <a:lnTo>
                        <a:pt x="0" y="1429"/>
                      </a:lnTo>
                      <a:cubicBezTo>
                        <a:pt x="0" y="1429"/>
                        <a:pt x="2280" y="9606"/>
                        <a:pt x="6292" y="12524"/>
                      </a:cubicBezTo>
                      <a:cubicBezTo>
                        <a:pt x="10244" y="15502"/>
                        <a:pt x="22736" y="20943"/>
                        <a:pt x="22736" y="20943"/>
                      </a:cubicBezTo>
                      <a:cubicBezTo>
                        <a:pt x="22736" y="20943"/>
                        <a:pt x="24986" y="24196"/>
                        <a:pt x="26293" y="24530"/>
                      </a:cubicBezTo>
                      <a:cubicBezTo>
                        <a:pt x="26419" y="24567"/>
                        <a:pt x="26554" y="24584"/>
                        <a:pt x="26694" y="24584"/>
                      </a:cubicBezTo>
                      <a:cubicBezTo>
                        <a:pt x="28044" y="24584"/>
                        <a:pt x="29881" y="22988"/>
                        <a:pt x="28724" y="22190"/>
                      </a:cubicBezTo>
                      <a:cubicBezTo>
                        <a:pt x="28664" y="22190"/>
                        <a:pt x="28542" y="22098"/>
                        <a:pt x="28451" y="22038"/>
                      </a:cubicBezTo>
                      <a:cubicBezTo>
                        <a:pt x="27600" y="21490"/>
                        <a:pt x="27174" y="20366"/>
                        <a:pt x="27721" y="19515"/>
                      </a:cubicBezTo>
                      <a:cubicBezTo>
                        <a:pt x="27782" y="19454"/>
                        <a:pt x="27752" y="19332"/>
                        <a:pt x="27691" y="19211"/>
                      </a:cubicBezTo>
                      <a:cubicBezTo>
                        <a:pt x="27053" y="18603"/>
                        <a:pt x="25624" y="18816"/>
                        <a:pt x="24256" y="18694"/>
                      </a:cubicBezTo>
                      <a:cubicBezTo>
                        <a:pt x="22888" y="18572"/>
                        <a:pt x="8572" y="10214"/>
                        <a:pt x="5654" y="1"/>
                      </a:cubicBezTo>
                      <a:close/>
                    </a:path>
                  </a:pathLst>
                </a:custGeom>
                <a:solidFill>
                  <a:srgbClr val="9E6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69"/>
                <p:cNvSpPr/>
                <p:nvPr/>
              </p:nvSpPr>
              <p:spPr>
                <a:xfrm>
                  <a:off x="6280622" y="3323553"/>
                  <a:ext cx="1137499" cy="12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28" h="9610" extrusionOk="0">
                      <a:moveTo>
                        <a:pt x="82145" y="1"/>
                      </a:moveTo>
                      <a:cubicBezTo>
                        <a:pt x="82110" y="1"/>
                        <a:pt x="82074" y="2"/>
                        <a:pt x="82039" y="4"/>
                      </a:cubicBezTo>
                      <a:lnTo>
                        <a:pt x="2037" y="1675"/>
                      </a:lnTo>
                      <a:cubicBezTo>
                        <a:pt x="913" y="1706"/>
                        <a:pt x="1" y="2648"/>
                        <a:pt x="31" y="3803"/>
                      </a:cubicBezTo>
                      <a:lnTo>
                        <a:pt x="122" y="7603"/>
                      </a:lnTo>
                      <a:cubicBezTo>
                        <a:pt x="152" y="8709"/>
                        <a:pt x="1065" y="9609"/>
                        <a:pt x="2194" y="9609"/>
                      </a:cubicBezTo>
                      <a:cubicBezTo>
                        <a:pt x="2213" y="9609"/>
                        <a:pt x="2231" y="9609"/>
                        <a:pt x="2250" y="9609"/>
                      </a:cubicBezTo>
                      <a:lnTo>
                        <a:pt x="82160" y="7967"/>
                      </a:lnTo>
                      <a:cubicBezTo>
                        <a:pt x="83315" y="7937"/>
                        <a:pt x="84227" y="6995"/>
                        <a:pt x="84227" y="5809"/>
                      </a:cubicBezTo>
                      <a:lnTo>
                        <a:pt x="84166" y="2010"/>
                      </a:lnTo>
                      <a:cubicBezTo>
                        <a:pt x="84108" y="891"/>
                        <a:pt x="83222" y="1"/>
                        <a:pt x="821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69"/>
                <p:cNvSpPr/>
                <p:nvPr/>
              </p:nvSpPr>
              <p:spPr>
                <a:xfrm>
                  <a:off x="6474485" y="3209079"/>
                  <a:ext cx="274516" cy="427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7" h="31682" extrusionOk="0">
                      <a:moveTo>
                        <a:pt x="19384" y="0"/>
                      </a:moveTo>
                      <a:lnTo>
                        <a:pt x="13609" y="760"/>
                      </a:lnTo>
                      <a:cubicBezTo>
                        <a:pt x="14703" y="11307"/>
                        <a:pt x="4612" y="24469"/>
                        <a:pt x="3396" y="25077"/>
                      </a:cubicBezTo>
                      <a:cubicBezTo>
                        <a:pt x="2180" y="25715"/>
                        <a:pt x="751" y="26049"/>
                        <a:pt x="417" y="26840"/>
                      </a:cubicBezTo>
                      <a:cubicBezTo>
                        <a:pt x="293" y="27143"/>
                        <a:pt x="594" y="27239"/>
                        <a:pt x="1022" y="27239"/>
                      </a:cubicBezTo>
                      <a:cubicBezTo>
                        <a:pt x="1750" y="27239"/>
                        <a:pt x="2849" y="26961"/>
                        <a:pt x="2849" y="26961"/>
                      </a:cubicBezTo>
                      <a:lnTo>
                        <a:pt x="2849" y="26961"/>
                      </a:lnTo>
                      <a:cubicBezTo>
                        <a:pt x="2849" y="26961"/>
                        <a:pt x="1359" y="28755"/>
                        <a:pt x="569" y="30092"/>
                      </a:cubicBezTo>
                      <a:cubicBezTo>
                        <a:pt x="0" y="30989"/>
                        <a:pt x="1306" y="31681"/>
                        <a:pt x="2501" y="31681"/>
                      </a:cubicBezTo>
                      <a:cubicBezTo>
                        <a:pt x="2966" y="31681"/>
                        <a:pt x="3415" y="31577"/>
                        <a:pt x="3730" y="31338"/>
                      </a:cubicBezTo>
                      <a:cubicBezTo>
                        <a:pt x="4824" y="30457"/>
                        <a:pt x="5645" y="26627"/>
                        <a:pt x="5645" y="26627"/>
                      </a:cubicBezTo>
                      <a:cubicBezTo>
                        <a:pt x="5645" y="26627"/>
                        <a:pt x="15189" y="16870"/>
                        <a:pt x="17743" y="12645"/>
                      </a:cubicBezTo>
                      <a:cubicBezTo>
                        <a:pt x="20326" y="8420"/>
                        <a:pt x="19384" y="0"/>
                        <a:pt x="19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69"/>
                <p:cNvSpPr/>
                <p:nvPr/>
              </p:nvSpPr>
              <p:spPr>
                <a:xfrm>
                  <a:off x="6568771" y="3055566"/>
                  <a:ext cx="203210" cy="442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7" h="32767" extrusionOk="0">
                      <a:moveTo>
                        <a:pt x="6900" y="0"/>
                      </a:moveTo>
                      <a:lnTo>
                        <a:pt x="4043" y="7994"/>
                      </a:lnTo>
                      <a:cubicBezTo>
                        <a:pt x="4043" y="7994"/>
                        <a:pt x="6748" y="10487"/>
                        <a:pt x="6171" y="15168"/>
                      </a:cubicBezTo>
                      <a:cubicBezTo>
                        <a:pt x="5593" y="19849"/>
                        <a:pt x="0" y="29970"/>
                        <a:pt x="0" y="29970"/>
                      </a:cubicBezTo>
                      <a:lnTo>
                        <a:pt x="5928" y="32767"/>
                      </a:lnTo>
                      <a:cubicBezTo>
                        <a:pt x="5928" y="32767"/>
                        <a:pt x="12159" y="22919"/>
                        <a:pt x="13314" y="16961"/>
                      </a:cubicBezTo>
                      <a:cubicBezTo>
                        <a:pt x="15046" y="7903"/>
                        <a:pt x="6900" y="0"/>
                        <a:pt x="6900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69"/>
                <p:cNvSpPr/>
                <p:nvPr/>
              </p:nvSpPr>
              <p:spPr>
                <a:xfrm>
                  <a:off x="6306482" y="2609396"/>
                  <a:ext cx="17259" cy="831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61552" fill="none" extrusionOk="0">
                      <a:moveTo>
                        <a:pt x="1277" y="61551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69"/>
                <p:cNvSpPr/>
                <p:nvPr/>
              </p:nvSpPr>
              <p:spPr>
                <a:xfrm>
                  <a:off x="6306482" y="2587641"/>
                  <a:ext cx="1047596" cy="21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71" h="1612" fill="none" extrusionOk="0">
                      <a:moveTo>
                        <a:pt x="1" y="1611"/>
                      </a:moveTo>
                      <a:lnTo>
                        <a:pt x="77570" y="0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69"/>
                <p:cNvSpPr/>
                <p:nvPr/>
              </p:nvSpPr>
              <p:spPr>
                <a:xfrm>
                  <a:off x="6304848" y="2453006"/>
                  <a:ext cx="396129" cy="157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2" h="11673" fill="none" extrusionOk="0">
                      <a:moveTo>
                        <a:pt x="0" y="11673"/>
                      </a:moveTo>
                      <a:lnTo>
                        <a:pt x="29332" y="1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69"/>
                <p:cNvSpPr/>
                <p:nvPr/>
              </p:nvSpPr>
              <p:spPr>
                <a:xfrm>
                  <a:off x="6834341" y="2454654"/>
                  <a:ext cx="14" cy="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close/>
                    </a:path>
                  </a:pathLst>
                </a:custGeom>
                <a:noFill/>
                <a:ln w="9875" cap="rnd" cmpd="sng">
                  <a:solidFill>
                    <a:srgbClr val="F78CFB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69"/>
                <p:cNvSpPr/>
                <p:nvPr/>
              </p:nvSpPr>
              <p:spPr>
                <a:xfrm>
                  <a:off x="6960765" y="2452183"/>
                  <a:ext cx="395318" cy="135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72" h="10032" fill="none" extrusionOk="0">
                      <a:moveTo>
                        <a:pt x="29271" y="10031"/>
                      </a:moveTo>
                      <a:lnTo>
                        <a:pt x="0" y="1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69"/>
                <p:cNvSpPr/>
                <p:nvPr/>
              </p:nvSpPr>
              <p:spPr>
                <a:xfrm>
                  <a:off x="7075279" y="838662"/>
                  <a:ext cx="100585" cy="9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8" h="7114" extrusionOk="0">
                      <a:moveTo>
                        <a:pt x="2676" y="1"/>
                      </a:moveTo>
                      <a:lnTo>
                        <a:pt x="1" y="4895"/>
                      </a:lnTo>
                      <a:lnTo>
                        <a:pt x="7448" y="7113"/>
                      </a:lnTo>
                      <a:lnTo>
                        <a:pt x="5290" y="457"/>
                      </a:lnTo>
                      <a:lnTo>
                        <a:pt x="2676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69"/>
                <p:cNvSpPr/>
                <p:nvPr/>
              </p:nvSpPr>
              <p:spPr>
                <a:xfrm>
                  <a:off x="7075279" y="838662"/>
                  <a:ext cx="100585" cy="9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8" h="7114" extrusionOk="0">
                      <a:moveTo>
                        <a:pt x="2676" y="1"/>
                      </a:moveTo>
                      <a:lnTo>
                        <a:pt x="1" y="4895"/>
                      </a:lnTo>
                      <a:lnTo>
                        <a:pt x="7448" y="7113"/>
                      </a:lnTo>
                      <a:lnTo>
                        <a:pt x="5290" y="457"/>
                      </a:lnTo>
                      <a:lnTo>
                        <a:pt x="2676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69"/>
                <p:cNvSpPr/>
                <p:nvPr/>
              </p:nvSpPr>
              <p:spPr>
                <a:xfrm>
                  <a:off x="6932029" y="265905"/>
                  <a:ext cx="487274" cy="598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1" h="44322" extrusionOk="0">
                      <a:moveTo>
                        <a:pt x="19253" y="1"/>
                      </a:moveTo>
                      <a:cubicBezTo>
                        <a:pt x="11324" y="1"/>
                        <a:pt x="4070" y="6965"/>
                        <a:pt x="2128" y="18585"/>
                      </a:cubicBezTo>
                      <a:cubicBezTo>
                        <a:pt x="1" y="31290"/>
                        <a:pt x="7721" y="43175"/>
                        <a:pt x="14226" y="44239"/>
                      </a:cubicBezTo>
                      <a:cubicBezTo>
                        <a:pt x="14552" y="44295"/>
                        <a:pt x="14894" y="44322"/>
                        <a:pt x="15250" y="44322"/>
                      </a:cubicBezTo>
                      <a:cubicBezTo>
                        <a:pt x="21474" y="44322"/>
                        <a:pt x="31971" y="35920"/>
                        <a:pt x="33983" y="23874"/>
                      </a:cubicBezTo>
                      <a:cubicBezTo>
                        <a:pt x="36080" y="11168"/>
                        <a:pt x="30336" y="1654"/>
                        <a:pt x="21551" y="195"/>
                      </a:cubicBezTo>
                      <a:cubicBezTo>
                        <a:pt x="20782" y="65"/>
                        <a:pt x="20014" y="1"/>
                        <a:pt x="19253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69"/>
                <p:cNvSpPr/>
                <p:nvPr/>
              </p:nvSpPr>
              <p:spPr>
                <a:xfrm>
                  <a:off x="6982925" y="319840"/>
                  <a:ext cx="426934" cy="54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3" h="40350" extrusionOk="0">
                      <a:moveTo>
                        <a:pt x="25199" y="1"/>
                      </a:moveTo>
                      <a:cubicBezTo>
                        <a:pt x="25989" y="3922"/>
                        <a:pt x="25655" y="8390"/>
                        <a:pt x="23953" y="13101"/>
                      </a:cubicBezTo>
                      <a:cubicBezTo>
                        <a:pt x="20190" y="23543"/>
                        <a:pt x="9287" y="29510"/>
                        <a:pt x="2254" y="29510"/>
                      </a:cubicBezTo>
                      <a:cubicBezTo>
                        <a:pt x="1446" y="29510"/>
                        <a:pt x="690" y="29431"/>
                        <a:pt x="1" y="29272"/>
                      </a:cubicBezTo>
                      <a:lnTo>
                        <a:pt x="1" y="29272"/>
                      </a:lnTo>
                      <a:cubicBezTo>
                        <a:pt x="2432" y="35290"/>
                        <a:pt x="6657" y="39637"/>
                        <a:pt x="10457" y="40275"/>
                      </a:cubicBezTo>
                      <a:cubicBezTo>
                        <a:pt x="10766" y="40325"/>
                        <a:pt x="11090" y="40350"/>
                        <a:pt x="11427" y="40350"/>
                      </a:cubicBezTo>
                      <a:cubicBezTo>
                        <a:pt x="17644" y="40350"/>
                        <a:pt x="28196" y="31962"/>
                        <a:pt x="30214" y="19910"/>
                      </a:cubicBezTo>
                      <a:cubicBezTo>
                        <a:pt x="31612" y="11278"/>
                        <a:pt x="29454" y="4135"/>
                        <a:pt x="2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69"/>
                <p:cNvSpPr/>
                <p:nvPr/>
              </p:nvSpPr>
              <p:spPr>
                <a:xfrm>
                  <a:off x="7401186" y="1050458"/>
                  <a:ext cx="82934" cy="106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7904" extrusionOk="0">
                      <a:moveTo>
                        <a:pt x="3922" y="1"/>
                      </a:moveTo>
                      <a:lnTo>
                        <a:pt x="1" y="3618"/>
                      </a:lnTo>
                      <a:lnTo>
                        <a:pt x="6019" y="7904"/>
                      </a:lnTo>
                      <a:lnTo>
                        <a:pt x="6141" y="1217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69"/>
                <p:cNvSpPr/>
                <p:nvPr/>
              </p:nvSpPr>
              <p:spPr>
                <a:xfrm>
                  <a:off x="7401186" y="1050458"/>
                  <a:ext cx="82934" cy="106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7904" extrusionOk="0">
                      <a:moveTo>
                        <a:pt x="3922" y="1"/>
                      </a:moveTo>
                      <a:lnTo>
                        <a:pt x="1" y="3618"/>
                      </a:lnTo>
                      <a:lnTo>
                        <a:pt x="6019" y="7904"/>
                      </a:lnTo>
                      <a:lnTo>
                        <a:pt x="6141" y="1217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69"/>
                <p:cNvSpPr/>
                <p:nvPr/>
              </p:nvSpPr>
              <p:spPr>
                <a:xfrm>
                  <a:off x="7338392" y="548530"/>
                  <a:ext cx="525034" cy="53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77" h="39967" extrusionOk="0">
                      <a:moveTo>
                        <a:pt x="22851" y="0"/>
                      </a:moveTo>
                      <a:cubicBezTo>
                        <a:pt x="16699" y="0"/>
                        <a:pt x="10179" y="4174"/>
                        <a:pt x="5867" y="12215"/>
                      </a:cubicBezTo>
                      <a:cubicBezTo>
                        <a:pt x="0" y="23036"/>
                        <a:pt x="3314" y="36137"/>
                        <a:pt x="8846" y="39146"/>
                      </a:cubicBezTo>
                      <a:cubicBezTo>
                        <a:pt x="9876" y="39694"/>
                        <a:pt x="11217" y="39966"/>
                        <a:pt x="12752" y="39966"/>
                      </a:cubicBezTo>
                      <a:cubicBezTo>
                        <a:pt x="18962" y="39966"/>
                        <a:pt x="28337" y="35506"/>
                        <a:pt x="33041" y="26805"/>
                      </a:cubicBezTo>
                      <a:cubicBezTo>
                        <a:pt x="38877" y="15923"/>
                        <a:pt x="36597" y="5559"/>
                        <a:pt x="29120" y="1577"/>
                      </a:cubicBezTo>
                      <a:cubicBezTo>
                        <a:pt x="27152" y="521"/>
                        <a:pt x="25024" y="0"/>
                        <a:pt x="22851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69"/>
                <p:cNvSpPr/>
                <p:nvPr/>
              </p:nvSpPr>
              <p:spPr>
                <a:xfrm>
                  <a:off x="7376568" y="646163"/>
                  <a:ext cx="464275" cy="44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78" h="32660" extrusionOk="0">
                      <a:moveTo>
                        <a:pt x="31794" y="0"/>
                      </a:moveTo>
                      <a:lnTo>
                        <a:pt x="31794" y="0"/>
                      </a:lnTo>
                      <a:cubicBezTo>
                        <a:pt x="31308" y="3800"/>
                        <a:pt x="29606" y="7751"/>
                        <a:pt x="26627" y="11459"/>
                      </a:cubicBezTo>
                      <a:cubicBezTo>
                        <a:pt x="21647" y="17715"/>
                        <a:pt x="13742" y="20404"/>
                        <a:pt x="7438" y="20404"/>
                      </a:cubicBezTo>
                      <a:cubicBezTo>
                        <a:pt x="4430" y="20404"/>
                        <a:pt x="1787" y="19792"/>
                        <a:pt x="0" y="18663"/>
                      </a:cubicBezTo>
                      <a:lnTo>
                        <a:pt x="0" y="18663"/>
                      </a:lnTo>
                      <a:cubicBezTo>
                        <a:pt x="304" y="24864"/>
                        <a:pt x="2797" y="30092"/>
                        <a:pt x="6019" y="31824"/>
                      </a:cubicBezTo>
                      <a:cubicBezTo>
                        <a:pt x="7049" y="32382"/>
                        <a:pt x="8398" y="32660"/>
                        <a:pt x="9944" y="32660"/>
                      </a:cubicBezTo>
                      <a:cubicBezTo>
                        <a:pt x="16145" y="32660"/>
                        <a:pt x="25511" y="28195"/>
                        <a:pt x="30183" y="19484"/>
                      </a:cubicBezTo>
                      <a:cubicBezTo>
                        <a:pt x="34165" y="12250"/>
                        <a:pt x="34378" y="5107"/>
                        <a:pt x="317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69"/>
                <p:cNvSpPr/>
                <p:nvPr/>
              </p:nvSpPr>
              <p:spPr>
                <a:xfrm>
                  <a:off x="7150807" y="1135844"/>
                  <a:ext cx="91145" cy="79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5897" extrusionOk="0">
                      <a:moveTo>
                        <a:pt x="1976" y="0"/>
                      </a:moveTo>
                      <a:lnTo>
                        <a:pt x="1" y="4560"/>
                      </a:lnTo>
                      <a:lnTo>
                        <a:pt x="6748" y="5897"/>
                      </a:lnTo>
                      <a:lnTo>
                        <a:pt x="4317" y="183"/>
                      </a:lnTo>
                      <a:lnTo>
                        <a:pt x="1976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69"/>
                <p:cNvSpPr/>
                <p:nvPr/>
              </p:nvSpPr>
              <p:spPr>
                <a:xfrm>
                  <a:off x="7150807" y="1135844"/>
                  <a:ext cx="91145" cy="79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5897" extrusionOk="0">
                      <a:moveTo>
                        <a:pt x="1976" y="0"/>
                      </a:moveTo>
                      <a:lnTo>
                        <a:pt x="1" y="4560"/>
                      </a:lnTo>
                      <a:lnTo>
                        <a:pt x="6748" y="5897"/>
                      </a:lnTo>
                      <a:lnTo>
                        <a:pt x="4317" y="183"/>
                      </a:lnTo>
                      <a:lnTo>
                        <a:pt x="1976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69"/>
                <p:cNvSpPr/>
                <p:nvPr/>
              </p:nvSpPr>
              <p:spPr>
                <a:xfrm>
                  <a:off x="7005909" y="618629"/>
                  <a:ext cx="412159" cy="538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19" h="39867" extrusionOk="0">
                      <a:moveTo>
                        <a:pt x="15781" y="0"/>
                      </a:moveTo>
                      <a:cubicBezTo>
                        <a:pt x="8228" y="0"/>
                        <a:pt x="1730" y="6917"/>
                        <a:pt x="882" y="17967"/>
                      </a:cubicBezTo>
                      <a:cubicBezTo>
                        <a:pt x="1" y="29426"/>
                        <a:pt x="7813" y="39395"/>
                        <a:pt x="13679" y="39851"/>
                      </a:cubicBezTo>
                      <a:cubicBezTo>
                        <a:pt x="13808" y="39861"/>
                        <a:pt x="13940" y="39866"/>
                        <a:pt x="14073" y="39866"/>
                      </a:cubicBezTo>
                      <a:cubicBezTo>
                        <a:pt x="19600" y="39866"/>
                        <a:pt x="28806" y="31343"/>
                        <a:pt x="29637" y="20125"/>
                      </a:cubicBezTo>
                      <a:cubicBezTo>
                        <a:pt x="30518" y="8666"/>
                        <a:pt x="24621" y="641"/>
                        <a:pt x="16688" y="33"/>
                      </a:cubicBezTo>
                      <a:cubicBezTo>
                        <a:pt x="16384" y="11"/>
                        <a:pt x="16082" y="0"/>
                        <a:pt x="157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69"/>
                <p:cNvSpPr/>
                <p:nvPr/>
              </p:nvSpPr>
              <p:spPr>
                <a:xfrm>
                  <a:off x="7053943" y="656426"/>
                  <a:ext cx="360016" cy="500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8" h="37036" extrusionOk="0">
                      <a:moveTo>
                        <a:pt x="20061" y="0"/>
                      </a:moveTo>
                      <a:lnTo>
                        <a:pt x="20061" y="0"/>
                      </a:lnTo>
                      <a:cubicBezTo>
                        <a:pt x="21034" y="3405"/>
                        <a:pt x="21125" y="7447"/>
                        <a:pt x="20001" y="11763"/>
                      </a:cubicBezTo>
                      <a:cubicBezTo>
                        <a:pt x="17370" y="21857"/>
                        <a:pt x="7369" y="28131"/>
                        <a:pt x="1132" y="28131"/>
                      </a:cubicBezTo>
                      <a:cubicBezTo>
                        <a:pt x="739" y="28131"/>
                        <a:pt x="361" y="28106"/>
                        <a:pt x="0" y="28055"/>
                      </a:cubicBezTo>
                      <a:lnTo>
                        <a:pt x="0" y="28055"/>
                      </a:lnTo>
                      <a:cubicBezTo>
                        <a:pt x="2614" y="33223"/>
                        <a:pt x="6718" y="36748"/>
                        <a:pt x="10183" y="37022"/>
                      </a:cubicBezTo>
                      <a:cubicBezTo>
                        <a:pt x="10304" y="37031"/>
                        <a:pt x="10427" y="37035"/>
                        <a:pt x="10552" y="37035"/>
                      </a:cubicBezTo>
                      <a:cubicBezTo>
                        <a:pt x="16075" y="37035"/>
                        <a:pt x="25279" y="28560"/>
                        <a:pt x="26141" y="17295"/>
                      </a:cubicBezTo>
                      <a:cubicBezTo>
                        <a:pt x="26657" y="9544"/>
                        <a:pt x="24195" y="3374"/>
                        <a:pt x="2006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69"/>
                <p:cNvSpPr/>
                <p:nvPr/>
              </p:nvSpPr>
              <p:spPr>
                <a:xfrm>
                  <a:off x="6960347" y="2129154"/>
                  <a:ext cx="88687" cy="8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7" h="6475" extrusionOk="0">
                      <a:moveTo>
                        <a:pt x="2554" y="1"/>
                      </a:moveTo>
                      <a:lnTo>
                        <a:pt x="1" y="4286"/>
                      </a:lnTo>
                      <a:lnTo>
                        <a:pt x="6566" y="6475"/>
                      </a:lnTo>
                      <a:lnTo>
                        <a:pt x="6566" y="6475"/>
                      </a:lnTo>
                      <a:lnTo>
                        <a:pt x="4895" y="487"/>
                      </a:lnTo>
                      <a:lnTo>
                        <a:pt x="2554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69"/>
                <p:cNvSpPr/>
                <p:nvPr/>
              </p:nvSpPr>
              <p:spPr>
                <a:xfrm>
                  <a:off x="6960347" y="2129154"/>
                  <a:ext cx="88687" cy="8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7" h="6475" extrusionOk="0">
                      <a:moveTo>
                        <a:pt x="2554" y="1"/>
                      </a:moveTo>
                      <a:lnTo>
                        <a:pt x="1" y="4286"/>
                      </a:lnTo>
                      <a:lnTo>
                        <a:pt x="6566" y="6475"/>
                      </a:lnTo>
                      <a:lnTo>
                        <a:pt x="6566" y="6475"/>
                      </a:lnTo>
                      <a:lnTo>
                        <a:pt x="4895" y="487"/>
                      </a:lnTo>
                      <a:lnTo>
                        <a:pt x="2554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69"/>
                <p:cNvSpPr/>
                <p:nvPr/>
              </p:nvSpPr>
              <p:spPr>
                <a:xfrm>
                  <a:off x="6840498" y="1620420"/>
                  <a:ext cx="444166" cy="53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9" h="39454" extrusionOk="0">
                      <a:moveTo>
                        <a:pt x="17820" y="1"/>
                      </a:moveTo>
                      <a:cubicBezTo>
                        <a:pt x="10909" y="1"/>
                        <a:pt x="4405" y="5927"/>
                        <a:pt x="2341" y="16001"/>
                      </a:cubicBezTo>
                      <a:cubicBezTo>
                        <a:pt x="0" y="27248"/>
                        <a:pt x="6444" y="38160"/>
                        <a:pt x="12220" y="39345"/>
                      </a:cubicBezTo>
                      <a:cubicBezTo>
                        <a:pt x="12573" y="39418"/>
                        <a:pt x="12950" y="39453"/>
                        <a:pt x="13347" y="39453"/>
                      </a:cubicBezTo>
                      <a:cubicBezTo>
                        <a:pt x="18944" y="39453"/>
                        <a:pt x="28393" y="32366"/>
                        <a:pt x="30579" y="21807"/>
                      </a:cubicBezTo>
                      <a:cubicBezTo>
                        <a:pt x="32889" y="10561"/>
                        <a:pt x="28116" y="1868"/>
                        <a:pt x="20305" y="257"/>
                      </a:cubicBezTo>
                      <a:cubicBezTo>
                        <a:pt x="19475" y="85"/>
                        <a:pt x="18645" y="1"/>
                        <a:pt x="178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69"/>
                <p:cNvSpPr/>
                <p:nvPr/>
              </p:nvSpPr>
              <p:spPr>
                <a:xfrm>
                  <a:off x="6884832" y="1672721"/>
                  <a:ext cx="389565" cy="479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6" h="35525" extrusionOk="0">
                      <a:moveTo>
                        <a:pt x="23526" y="1"/>
                      </a:moveTo>
                      <a:lnTo>
                        <a:pt x="23526" y="1"/>
                      </a:lnTo>
                      <a:cubicBezTo>
                        <a:pt x="24104" y="3557"/>
                        <a:pt x="23648" y="7539"/>
                        <a:pt x="21976" y="11673"/>
                      </a:cubicBezTo>
                      <a:cubicBezTo>
                        <a:pt x="18365" y="20647"/>
                        <a:pt x="8817" y="25539"/>
                        <a:pt x="2509" y="25539"/>
                      </a:cubicBezTo>
                      <a:cubicBezTo>
                        <a:pt x="1595" y="25539"/>
                        <a:pt x="750" y="25437"/>
                        <a:pt x="0" y="25229"/>
                      </a:cubicBezTo>
                      <a:lnTo>
                        <a:pt x="0" y="25229"/>
                      </a:lnTo>
                      <a:cubicBezTo>
                        <a:pt x="1946" y="30700"/>
                        <a:pt x="5563" y="34743"/>
                        <a:pt x="8937" y="35411"/>
                      </a:cubicBezTo>
                      <a:cubicBezTo>
                        <a:pt x="9298" y="35487"/>
                        <a:pt x="9683" y="35525"/>
                        <a:pt x="10089" y="35525"/>
                      </a:cubicBezTo>
                      <a:cubicBezTo>
                        <a:pt x="15685" y="35525"/>
                        <a:pt x="25085" y="28419"/>
                        <a:pt x="27296" y="17904"/>
                      </a:cubicBezTo>
                      <a:cubicBezTo>
                        <a:pt x="28846" y="10335"/>
                        <a:pt x="27174" y="3891"/>
                        <a:pt x="235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69"/>
                <p:cNvSpPr/>
                <p:nvPr/>
              </p:nvSpPr>
              <p:spPr>
                <a:xfrm>
                  <a:off x="7571944" y="1554102"/>
                  <a:ext cx="94832" cy="10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" h="7691" extrusionOk="0">
                      <a:moveTo>
                        <a:pt x="3283" y="0"/>
                      </a:moveTo>
                      <a:lnTo>
                        <a:pt x="1" y="4499"/>
                      </a:lnTo>
                      <a:lnTo>
                        <a:pt x="7022" y="7690"/>
                      </a:lnTo>
                      <a:lnTo>
                        <a:pt x="5806" y="821"/>
                      </a:lnTo>
                      <a:lnTo>
                        <a:pt x="3283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69"/>
                <p:cNvSpPr/>
                <p:nvPr/>
              </p:nvSpPr>
              <p:spPr>
                <a:xfrm>
                  <a:off x="7571944" y="1554102"/>
                  <a:ext cx="94832" cy="10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" h="7691" extrusionOk="0">
                      <a:moveTo>
                        <a:pt x="3283" y="0"/>
                      </a:moveTo>
                      <a:lnTo>
                        <a:pt x="1" y="4499"/>
                      </a:lnTo>
                      <a:lnTo>
                        <a:pt x="7022" y="7690"/>
                      </a:lnTo>
                      <a:lnTo>
                        <a:pt x="5806" y="821"/>
                      </a:lnTo>
                      <a:lnTo>
                        <a:pt x="3283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69"/>
                <p:cNvSpPr/>
                <p:nvPr/>
              </p:nvSpPr>
              <p:spPr>
                <a:xfrm>
                  <a:off x="7459064" y="996415"/>
                  <a:ext cx="519699" cy="587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" h="43531" extrusionOk="0">
                      <a:moveTo>
                        <a:pt x="21493" y="0"/>
                      </a:moveTo>
                      <a:cubicBezTo>
                        <a:pt x="14226" y="0"/>
                        <a:pt x="7056" y="5876"/>
                        <a:pt x="3831" y="16192"/>
                      </a:cubicBezTo>
                      <a:cubicBezTo>
                        <a:pt x="1" y="28471"/>
                        <a:pt x="6019" y="41329"/>
                        <a:pt x="12311" y="43244"/>
                      </a:cubicBezTo>
                      <a:cubicBezTo>
                        <a:pt x="12931" y="43436"/>
                        <a:pt x="13626" y="43531"/>
                        <a:pt x="14379" y="43531"/>
                      </a:cubicBezTo>
                      <a:cubicBezTo>
                        <a:pt x="20751" y="43531"/>
                        <a:pt x="31227" y="36776"/>
                        <a:pt x="34652" y="25766"/>
                      </a:cubicBezTo>
                      <a:cubicBezTo>
                        <a:pt x="38482" y="13456"/>
                        <a:pt x="34074" y="3273"/>
                        <a:pt x="25564" y="629"/>
                      </a:cubicBezTo>
                      <a:cubicBezTo>
                        <a:pt x="24220" y="207"/>
                        <a:pt x="22855" y="0"/>
                        <a:pt x="21493" y="0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69"/>
                <p:cNvSpPr/>
                <p:nvPr/>
              </p:nvSpPr>
              <p:spPr>
                <a:xfrm>
                  <a:off x="7506274" y="1068932"/>
                  <a:ext cx="455659" cy="51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0" h="38220" extrusionOk="0">
                      <a:moveTo>
                        <a:pt x="28907" y="1"/>
                      </a:moveTo>
                      <a:lnTo>
                        <a:pt x="28907" y="1"/>
                      </a:lnTo>
                      <a:cubicBezTo>
                        <a:pt x="29150" y="3983"/>
                        <a:pt x="28238" y="8390"/>
                        <a:pt x="25928" y="12858"/>
                      </a:cubicBezTo>
                      <a:cubicBezTo>
                        <a:pt x="21248" y="21796"/>
                        <a:pt x="11245" y="26257"/>
                        <a:pt x="4229" y="26257"/>
                      </a:cubicBezTo>
                      <a:cubicBezTo>
                        <a:pt x="2632" y="26257"/>
                        <a:pt x="1190" y="26026"/>
                        <a:pt x="0" y="25563"/>
                      </a:cubicBezTo>
                      <a:lnTo>
                        <a:pt x="0" y="25563"/>
                      </a:lnTo>
                      <a:cubicBezTo>
                        <a:pt x="1550" y="31886"/>
                        <a:pt x="5168" y="36749"/>
                        <a:pt x="8845" y="37934"/>
                      </a:cubicBezTo>
                      <a:cubicBezTo>
                        <a:pt x="9462" y="38126"/>
                        <a:pt x="10152" y="38220"/>
                        <a:pt x="10900" y="38220"/>
                      </a:cubicBezTo>
                      <a:cubicBezTo>
                        <a:pt x="17271" y="38220"/>
                        <a:pt x="27759" y="31420"/>
                        <a:pt x="31186" y="20457"/>
                      </a:cubicBezTo>
                      <a:cubicBezTo>
                        <a:pt x="33740" y="12098"/>
                        <a:pt x="32554" y="4712"/>
                        <a:pt x="289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69"/>
                <p:cNvSpPr/>
                <p:nvPr/>
              </p:nvSpPr>
              <p:spPr>
                <a:xfrm>
                  <a:off x="7262040" y="1507716"/>
                  <a:ext cx="89916" cy="8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" h="6141" extrusionOk="0">
                      <a:moveTo>
                        <a:pt x="2220" y="1"/>
                      </a:moveTo>
                      <a:lnTo>
                        <a:pt x="1" y="4408"/>
                      </a:lnTo>
                      <a:lnTo>
                        <a:pt x="6657" y="6141"/>
                      </a:lnTo>
                      <a:lnTo>
                        <a:pt x="4560" y="305"/>
                      </a:lnTo>
                      <a:lnTo>
                        <a:pt x="2220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3" name="Google Shape;2313;p69"/>
                <p:cNvSpPr/>
                <p:nvPr/>
              </p:nvSpPr>
              <p:spPr>
                <a:xfrm>
                  <a:off x="7262040" y="1507716"/>
                  <a:ext cx="89916" cy="8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" h="6141" extrusionOk="0">
                      <a:moveTo>
                        <a:pt x="2220" y="1"/>
                      </a:moveTo>
                      <a:lnTo>
                        <a:pt x="1" y="4408"/>
                      </a:lnTo>
                      <a:lnTo>
                        <a:pt x="6657" y="6141"/>
                      </a:lnTo>
                      <a:lnTo>
                        <a:pt x="4560" y="305"/>
                      </a:lnTo>
                      <a:lnTo>
                        <a:pt x="2220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4" name="Google Shape;2314;p69"/>
                <p:cNvSpPr/>
                <p:nvPr/>
              </p:nvSpPr>
              <p:spPr>
                <a:xfrm>
                  <a:off x="7129052" y="997226"/>
                  <a:ext cx="424881" cy="532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1" h="39431" extrusionOk="0">
                      <a:moveTo>
                        <a:pt x="16591" y="1"/>
                      </a:moveTo>
                      <a:cubicBezTo>
                        <a:pt x="9412" y="1"/>
                        <a:pt x="2933" y="6416"/>
                        <a:pt x="1520" y="16952"/>
                      </a:cubicBezTo>
                      <a:cubicBezTo>
                        <a:pt x="1" y="28290"/>
                        <a:pt x="7144" y="38594"/>
                        <a:pt x="12980" y="39384"/>
                      </a:cubicBezTo>
                      <a:cubicBezTo>
                        <a:pt x="13207" y="39415"/>
                        <a:pt x="13442" y="39430"/>
                        <a:pt x="13685" y="39430"/>
                      </a:cubicBezTo>
                      <a:cubicBezTo>
                        <a:pt x="19194" y="39430"/>
                        <a:pt x="28485" y="31612"/>
                        <a:pt x="29940" y="20782"/>
                      </a:cubicBezTo>
                      <a:cubicBezTo>
                        <a:pt x="31460" y="9445"/>
                        <a:pt x="26111" y="1177"/>
                        <a:pt x="18238" y="113"/>
                      </a:cubicBezTo>
                      <a:cubicBezTo>
                        <a:pt x="17686" y="38"/>
                        <a:pt x="17136" y="1"/>
                        <a:pt x="16591" y="1"/>
                      </a:cubicBez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5" name="Google Shape;2315;p69"/>
                <p:cNvSpPr/>
                <p:nvPr/>
              </p:nvSpPr>
              <p:spPr>
                <a:xfrm>
                  <a:off x="7174615" y="1041019"/>
                  <a:ext cx="372738" cy="488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00" h="36188" extrusionOk="0">
                      <a:moveTo>
                        <a:pt x="21612" y="1"/>
                      </a:moveTo>
                      <a:lnTo>
                        <a:pt x="21612" y="1"/>
                      </a:lnTo>
                      <a:cubicBezTo>
                        <a:pt x="22402" y="3466"/>
                        <a:pt x="22250" y="7448"/>
                        <a:pt x="20852" y="11673"/>
                      </a:cubicBezTo>
                      <a:cubicBezTo>
                        <a:pt x="17711" y="21234"/>
                        <a:pt x="7911" y="26805"/>
                        <a:pt x="1655" y="26805"/>
                      </a:cubicBezTo>
                      <a:cubicBezTo>
                        <a:pt x="1070" y="26805"/>
                        <a:pt x="515" y="26757"/>
                        <a:pt x="1" y="26658"/>
                      </a:cubicBezTo>
                      <a:lnTo>
                        <a:pt x="1" y="26658"/>
                      </a:lnTo>
                      <a:cubicBezTo>
                        <a:pt x="2341" y="31916"/>
                        <a:pt x="6171" y="35685"/>
                        <a:pt x="9575" y="36141"/>
                      </a:cubicBezTo>
                      <a:cubicBezTo>
                        <a:pt x="9804" y="36172"/>
                        <a:pt x="10042" y="36187"/>
                        <a:pt x="10287" y="36187"/>
                      </a:cubicBezTo>
                      <a:cubicBezTo>
                        <a:pt x="15820" y="36187"/>
                        <a:pt x="25082" y="28396"/>
                        <a:pt x="26566" y="17539"/>
                      </a:cubicBezTo>
                      <a:cubicBezTo>
                        <a:pt x="27600" y="9879"/>
                        <a:pt x="25472" y="3618"/>
                        <a:pt x="2161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6" name="Google Shape;2316;p69"/>
                <p:cNvSpPr/>
                <p:nvPr/>
              </p:nvSpPr>
              <p:spPr>
                <a:xfrm>
                  <a:off x="6861430" y="1081247"/>
                  <a:ext cx="96480" cy="76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4" h="5655" extrusionOk="0">
                      <a:moveTo>
                        <a:pt x="3071" y="1"/>
                      </a:moveTo>
                      <a:lnTo>
                        <a:pt x="639" y="548"/>
                      </a:lnTo>
                      <a:lnTo>
                        <a:pt x="1" y="5654"/>
                      </a:lnTo>
                      <a:lnTo>
                        <a:pt x="7144" y="5046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7" name="Google Shape;2317;p69"/>
                <p:cNvSpPr/>
                <p:nvPr/>
              </p:nvSpPr>
              <p:spPr>
                <a:xfrm>
                  <a:off x="6861430" y="1081247"/>
                  <a:ext cx="96480" cy="76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4" h="5655" extrusionOk="0">
                      <a:moveTo>
                        <a:pt x="3071" y="1"/>
                      </a:moveTo>
                      <a:lnTo>
                        <a:pt x="639" y="548"/>
                      </a:lnTo>
                      <a:lnTo>
                        <a:pt x="1" y="5654"/>
                      </a:lnTo>
                      <a:lnTo>
                        <a:pt x="7144" y="5046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8" name="Google Shape;2318;p69"/>
                <p:cNvSpPr/>
                <p:nvPr/>
              </p:nvSpPr>
              <p:spPr>
                <a:xfrm>
                  <a:off x="6598317" y="553769"/>
                  <a:ext cx="462641" cy="553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7" h="40988" extrusionOk="0">
                      <a:moveTo>
                        <a:pt x="15705" y="1"/>
                      </a:moveTo>
                      <a:cubicBezTo>
                        <a:pt x="14831" y="1"/>
                        <a:pt x="13950" y="92"/>
                        <a:pt x="13071" y="277"/>
                      </a:cubicBezTo>
                      <a:cubicBezTo>
                        <a:pt x="4955" y="1979"/>
                        <a:pt x="1" y="11037"/>
                        <a:pt x="2463" y="22739"/>
                      </a:cubicBezTo>
                      <a:cubicBezTo>
                        <a:pt x="4749" y="33606"/>
                        <a:pt x="14087" y="40987"/>
                        <a:pt x="20228" y="40987"/>
                      </a:cubicBezTo>
                      <a:cubicBezTo>
                        <a:pt x="20700" y="40987"/>
                        <a:pt x="21152" y="40944"/>
                        <a:pt x="21582" y="40855"/>
                      </a:cubicBezTo>
                      <a:cubicBezTo>
                        <a:pt x="27114" y="39670"/>
                        <a:pt x="34257" y="28271"/>
                        <a:pt x="31795" y="16569"/>
                      </a:cubicBezTo>
                      <a:cubicBezTo>
                        <a:pt x="29628" y="6112"/>
                        <a:pt x="22873" y="1"/>
                        <a:pt x="15705" y="1"/>
                      </a:cubicBez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9" name="Google Shape;2319;p69"/>
                <p:cNvSpPr/>
                <p:nvPr/>
              </p:nvSpPr>
              <p:spPr>
                <a:xfrm>
                  <a:off x="6717355" y="567759"/>
                  <a:ext cx="343594" cy="539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39960" extrusionOk="0">
                      <a:moveTo>
                        <a:pt x="11946" y="1"/>
                      </a:moveTo>
                      <a:lnTo>
                        <a:pt x="11946" y="1"/>
                      </a:lnTo>
                      <a:cubicBezTo>
                        <a:pt x="13983" y="3162"/>
                        <a:pt x="15199" y="7144"/>
                        <a:pt x="15290" y="11764"/>
                      </a:cubicBezTo>
                      <a:cubicBezTo>
                        <a:pt x="15594" y="23253"/>
                        <a:pt x="6323" y="32889"/>
                        <a:pt x="1" y="33801"/>
                      </a:cubicBezTo>
                      <a:cubicBezTo>
                        <a:pt x="3622" y="37661"/>
                        <a:pt x="7966" y="39959"/>
                        <a:pt x="11378" y="39959"/>
                      </a:cubicBezTo>
                      <a:cubicBezTo>
                        <a:pt x="11861" y="39959"/>
                        <a:pt x="12326" y="39913"/>
                        <a:pt x="12767" y="39819"/>
                      </a:cubicBezTo>
                      <a:cubicBezTo>
                        <a:pt x="18329" y="38634"/>
                        <a:pt x="25442" y="27235"/>
                        <a:pt x="22980" y="15533"/>
                      </a:cubicBezTo>
                      <a:cubicBezTo>
                        <a:pt x="21339" y="7600"/>
                        <a:pt x="17053" y="2159"/>
                        <a:pt x="119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0" name="Google Shape;2320;p69"/>
                <p:cNvSpPr/>
                <p:nvPr/>
              </p:nvSpPr>
              <p:spPr>
                <a:xfrm>
                  <a:off x="7026435" y="1542610"/>
                  <a:ext cx="85811" cy="65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4834" extrusionOk="0">
                      <a:moveTo>
                        <a:pt x="2979" y="0"/>
                      </a:moveTo>
                      <a:lnTo>
                        <a:pt x="821" y="335"/>
                      </a:lnTo>
                      <a:lnTo>
                        <a:pt x="1" y="4833"/>
                      </a:lnTo>
                      <a:lnTo>
                        <a:pt x="6353" y="4590"/>
                      </a:lnTo>
                      <a:lnTo>
                        <a:pt x="2979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69"/>
                <p:cNvSpPr/>
                <p:nvPr/>
              </p:nvSpPr>
              <p:spPr>
                <a:xfrm>
                  <a:off x="7026435" y="1542610"/>
                  <a:ext cx="85811" cy="65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4834" extrusionOk="0">
                      <a:moveTo>
                        <a:pt x="2979" y="0"/>
                      </a:moveTo>
                      <a:lnTo>
                        <a:pt x="821" y="335"/>
                      </a:lnTo>
                      <a:lnTo>
                        <a:pt x="1" y="4833"/>
                      </a:lnTo>
                      <a:lnTo>
                        <a:pt x="6353" y="4590"/>
                      </a:lnTo>
                      <a:lnTo>
                        <a:pt x="2979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2" name="Google Shape;2322;p69"/>
                <p:cNvSpPr/>
                <p:nvPr/>
              </p:nvSpPr>
              <p:spPr>
                <a:xfrm>
                  <a:off x="6814233" y="1072024"/>
                  <a:ext cx="398181" cy="491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4" h="36376" extrusionOk="0">
                      <a:moveTo>
                        <a:pt x="13748" y="1"/>
                      </a:moveTo>
                      <a:cubicBezTo>
                        <a:pt x="13171" y="1"/>
                        <a:pt x="12589" y="45"/>
                        <a:pt x="12006" y="137"/>
                      </a:cubicBezTo>
                      <a:cubicBezTo>
                        <a:pt x="4772" y="1292"/>
                        <a:pt x="0" y="9042"/>
                        <a:pt x="1672" y="19498"/>
                      </a:cubicBezTo>
                      <a:cubicBezTo>
                        <a:pt x="3254" y="29366"/>
                        <a:pt x="11426" y="36375"/>
                        <a:pt x="16858" y="36375"/>
                      </a:cubicBezTo>
                      <a:cubicBezTo>
                        <a:pt x="17165" y="36375"/>
                        <a:pt x="17463" y="36353"/>
                        <a:pt x="17751" y="36307"/>
                      </a:cubicBezTo>
                      <a:cubicBezTo>
                        <a:pt x="22675" y="35517"/>
                        <a:pt x="29484" y="25790"/>
                        <a:pt x="27812" y="15365"/>
                      </a:cubicBezTo>
                      <a:cubicBezTo>
                        <a:pt x="26304" y="5783"/>
                        <a:pt x="20302" y="1"/>
                        <a:pt x="13748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3" name="Google Shape;2323;p69"/>
                <p:cNvSpPr/>
                <p:nvPr/>
              </p:nvSpPr>
              <p:spPr>
                <a:xfrm>
                  <a:off x="6905345" y="1087810"/>
                  <a:ext cx="307063" cy="475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37" h="35234" extrusionOk="0">
                      <a:moveTo>
                        <a:pt x="12007" y="1"/>
                      </a:moveTo>
                      <a:lnTo>
                        <a:pt x="12007" y="1"/>
                      </a:lnTo>
                      <a:cubicBezTo>
                        <a:pt x="13649" y="2858"/>
                        <a:pt x="14561" y="6445"/>
                        <a:pt x="14439" y="10548"/>
                      </a:cubicBezTo>
                      <a:cubicBezTo>
                        <a:pt x="14226" y="20670"/>
                        <a:pt x="5624" y="28786"/>
                        <a:pt x="1" y="29302"/>
                      </a:cubicBezTo>
                      <a:cubicBezTo>
                        <a:pt x="3157" y="33012"/>
                        <a:pt x="7094" y="35233"/>
                        <a:pt x="10136" y="35233"/>
                      </a:cubicBezTo>
                      <a:cubicBezTo>
                        <a:pt x="10435" y="35233"/>
                        <a:pt x="10725" y="35212"/>
                        <a:pt x="11004" y="35169"/>
                      </a:cubicBezTo>
                      <a:cubicBezTo>
                        <a:pt x="15959" y="34348"/>
                        <a:pt x="22737" y="24621"/>
                        <a:pt x="21065" y="14196"/>
                      </a:cubicBezTo>
                      <a:cubicBezTo>
                        <a:pt x="19941" y="7144"/>
                        <a:pt x="16415" y="2129"/>
                        <a:pt x="12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4" name="Google Shape;2324;p69"/>
                <p:cNvSpPr/>
                <p:nvPr/>
              </p:nvSpPr>
              <p:spPr>
                <a:xfrm>
                  <a:off x="6517050" y="1358727"/>
                  <a:ext cx="99761" cy="77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7" h="5715" extrusionOk="0">
                      <a:moveTo>
                        <a:pt x="3922" y="0"/>
                      </a:moveTo>
                      <a:lnTo>
                        <a:pt x="1368" y="213"/>
                      </a:lnTo>
                      <a:lnTo>
                        <a:pt x="1" y="5319"/>
                      </a:lnTo>
                      <a:lnTo>
                        <a:pt x="7387" y="5714"/>
                      </a:lnTo>
                      <a:lnTo>
                        <a:pt x="3922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5" name="Google Shape;2325;p69"/>
                <p:cNvSpPr/>
                <p:nvPr/>
              </p:nvSpPr>
              <p:spPr>
                <a:xfrm>
                  <a:off x="6517050" y="1358727"/>
                  <a:ext cx="99761" cy="77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7" h="5715" extrusionOk="0">
                      <a:moveTo>
                        <a:pt x="3922" y="0"/>
                      </a:moveTo>
                      <a:lnTo>
                        <a:pt x="1368" y="213"/>
                      </a:lnTo>
                      <a:lnTo>
                        <a:pt x="1" y="5319"/>
                      </a:lnTo>
                      <a:lnTo>
                        <a:pt x="7387" y="5714"/>
                      </a:lnTo>
                      <a:lnTo>
                        <a:pt x="3922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6" name="Google Shape;2326;p69"/>
                <p:cNvSpPr/>
                <p:nvPr/>
              </p:nvSpPr>
              <p:spPr>
                <a:xfrm>
                  <a:off x="6312235" y="805780"/>
                  <a:ext cx="439237" cy="575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24" h="42635" extrusionOk="0">
                      <a:moveTo>
                        <a:pt x="15782" y="1"/>
                      </a:moveTo>
                      <a:cubicBezTo>
                        <a:pt x="15467" y="1"/>
                        <a:pt x="15151" y="12"/>
                        <a:pt x="14833" y="35"/>
                      </a:cubicBezTo>
                      <a:cubicBezTo>
                        <a:pt x="6322" y="643"/>
                        <a:pt x="0" y="9184"/>
                        <a:pt x="882" y="21463"/>
                      </a:cubicBezTo>
                      <a:cubicBezTo>
                        <a:pt x="1683" y="33455"/>
                        <a:pt x="11093" y="42635"/>
                        <a:pt x="17365" y="42635"/>
                      </a:cubicBezTo>
                      <a:cubicBezTo>
                        <a:pt x="17516" y="42635"/>
                        <a:pt x="17665" y="42629"/>
                        <a:pt x="17812" y="42619"/>
                      </a:cubicBezTo>
                      <a:cubicBezTo>
                        <a:pt x="23678" y="42224"/>
                        <a:pt x="32524" y="31585"/>
                        <a:pt x="31673" y="19305"/>
                      </a:cubicBezTo>
                      <a:cubicBezTo>
                        <a:pt x="30824" y="7456"/>
                        <a:pt x="23865" y="1"/>
                        <a:pt x="1578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7" name="Google Shape;2327;p69"/>
                <p:cNvSpPr/>
                <p:nvPr/>
              </p:nvSpPr>
              <p:spPr>
                <a:xfrm>
                  <a:off x="6388573" y="831276"/>
                  <a:ext cx="362488" cy="54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41" h="40718" extrusionOk="0">
                      <a:moveTo>
                        <a:pt x="16901" y="1"/>
                      </a:moveTo>
                      <a:cubicBezTo>
                        <a:pt x="18481" y="3466"/>
                        <a:pt x="19211" y="7721"/>
                        <a:pt x="18664" y="12463"/>
                      </a:cubicBezTo>
                      <a:cubicBezTo>
                        <a:pt x="17387" y="24226"/>
                        <a:pt x="6597" y="32767"/>
                        <a:pt x="1" y="32798"/>
                      </a:cubicBezTo>
                      <a:cubicBezTo>
                        <a:pt x="3469" y="37693"/>
                        <a:pt x="8082" y="40717"/>
                        <a:pt x="11698" y="40717"/>
                      </a:cubicBezTo>
                      <a:cubicBezTo>
                        <a:pt x="11854" y="40717"/>
                        <a:pt x="12007" y="40712"/>
                        <a:pt x="12159" y="40700"/>
                      </a:cubicBezTo>
                      <a:cubicBezTo>
                        <a:pt x="18025" y="40275"/>
                        <a:pt x="26840" y="29636"/>
                        <a:pt x="26020" y="17387"/>
                      </a:cubicBezTo>
                      <a:cubicBezTo>
                        <a:pt x="25412" y="9089"/>
                        <a:pt x="21794" y="2949"/>
                        <a:pt x="16901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8" name="Google Shape;2328;p69"/>
                <p:cNvSpPr/>
                <p:nvPr/>
              </p:nvSpPr>
              <p:spPr>
                <a:xfrm>
                  <a:off x="6268306" y="1111618"/>
                  <a:ext cx="98127" cy="80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6" h="5989" extrusionOk="0">
                      <a:moveTo>
                        <a:pt x="2129" y="1"/>
                      </a:moveTo>
                      <a:lnTo>
                        <a:pt x="1" y="1095"/>
                      </a:lnTo>
                      <a:lnTo>
                        <a:pt x="791" y="5989"/>
                      </a:lnTo>
                      <a:lnTo>
                        <a:pt x="7265" y="3527"/>
                      </a:lnTo>
                      <a:lnTo>
                        <a:pt x="2129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9" name="Google Shape;2329;p69"/>
                <p:cNvSpPr/>
                <p:nvPr/>
              </p:nvSpPr>
              <p:spPr>
                <a:xfrm>
                  <a:off x="6268306" y="1111618"/>
                  <a:ext cx="98127" cy="80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6" h="5989" extrusionOk="0">
                      <a:moveTo>
                        <a:pt x="2129" y="1"/>
                      </a:moveTo>
                      <a:lnTo>
                        <a:pt x="1" y="1095"/>
                      </a:lnTo>
                      <a:lnTo>
                        <a:pt x="791" y="5989"/>
                      </a:lnTo>
                      <a:lnTo>
                        <a:pt x="7265" y="3527"/>
                      </a:lnTo>
                      <a:lnTo>
                        <a:pt x="2129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69"/>
                <p:cNvSpPr/>
                <p:nvPr/>
              </p:nvSpPr>
              <p:spPr>
                <a:xfrm>
                  <a:off x="5914082" y="642261"/>
                  <a:ext cx="489732" cy="506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63" h="37484" extrusionOk="0">
                      <a:moveTo>
                        <a:pt x="14966" y="1"/>
                      </a:moveTo>
                      <a:cubicBezTo>
                        <a:pt x="12958" y="1"/>
                        <a:pt x="10995" y="478"/>
                        <a:pt x="9180" y="1444"/>
                      </a:cubicBezTo>
                      <a:cubicBezTo>
                        <a:pt x="2128" y="5153"/>
                        <a:pt x="0" y="14879"/>
                        <a:pt x="5411" y="25031"/>
                      </a:cubicBezTo>
                      <a:cubicBezTo>
                        <a:pt x="9706" y="33137"/>
                        <a:pt x="18187" y="37483"/>
                        <a:pt x="24077" y="37483"/>
                      </a:cubicBezTo>
                      <a:cubicBezTo>
                        <a:pt x="25564" y="37483"/>
                        <a:pt x="26886" y="37206"/>
                        <a:pt x="27934" y="36642"/>
                      </a:cubicBezTo>
                      <a:cubicBezTo>
                        <a:pt x="32767" y="34059"/>
                        <a:pt x="36262" y="21657"/>
                        <a:pt x="30852" y="11475"/>
                      </a:cubicBezTo>
                      <a:cubicBezTo>
                        <a:pt x="26840" y="3925"/>
                        <a:pt x="20723" y="1"/>
                        <a:pt x="149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69"/>
                <p:cNvSpPr/>
                <p:nvPr/>
              </p:nvSpPr>
              <p:spPr>
                <a:xfrm>
                  <a:off x="6110282" y="643287"/>
                  <a:ext cx="293923" cy="505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4" h="37407" extrusionOk="0">
                      <a:moveTo>
                        <a:pt x="1946" y="1"/>
                      </a:moveTo>
                      <a:cubicBezTo>
                        <a:pt x="4621" y="2341"/>
                        <a:pt x="6840" y="5715"/>
                        <a:pt x="8207" y="9970"/>
                      </a:cubicBezTo>
                      <a:cubicBezTo>
                        <a:pt x="11551" y="20518"/>
                        <a:pt x="5563" y="31916"/>
                        <a:pt x="0" y="34439"/>
                      </a:cubicBezTo>
                      <a:cubicBezTo>
                        <a:pt x="3294" y="36395"/>
                        <a:pt x="6718" y="37407"/>
                        <a:pt x="9550" y="37407"/>
                      </a:cubicBezTo>
                      <a:cubicBezTo>
                        <a:pt x="11031" y="37407"/>
                        <a:pt x="12351" y="37130"/>
                        <a:pt x="13405" y="36566"/>
                      </a:cubicBezTo>
                      <a:cubicBezTo>
                        <a:pt x="18238" y="33983"/>
                        <a:pt x="21764" y="21581"/>
                        <a:pt x="16323" y="11399"/>
                      </a:cubicBezTo>
                      <a:cubicBezTo>
                        <a:pt x="12645" y="4499"/>
                        <a:pt x="7265" y="639"/>
                        <a:pt x="19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69"/>
                <p:cNvSpPr/>
                <p:nvPr/>
              </p:nvSpPr>
              <p:spPr>
                <a:xfrm>
                  <a:off x="6485856" y="2107400"/>
                  <a:ext cx="97709" cy="81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5" h="6019" extrusionOk="0">
                      <a:moveTo>
                        <a:pt x="2128" y="1"/>
                      </a:moveTo>
                      <a:lnTo>
                        <a:pt x="1" y="1095"/>
                      </a:lnTo>
                      <a:lnTo>
                        <a:pt x="791" y="6019"/>
                      </a:lnTo>
                      <a:lnTo>
                        <a:pt x="7235" y="3526"/>
                      </a:lnTo>
                      <a:lnTo>
                        <a:pt x="2128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3" name="Google Shape;2333;p69"/>
                <p:cNvSpPr/>
                <p:nvPr/>
              </p:nvSpPr>
              <p:spPr>
                <a:xfrm>
                  <a:off x="6485856" y="2107400"/>
                  <a:ext cx="97709" cy="81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5" h="6019" extrusionOk="0">
                      <a:moveTo>
                        <a:pt x="2128" y="1"/>
                      </a:moveTo>
                      <a:lnTo>
                        <a:pt x="1" y="1095"/>
                      </a:lnTo>
                      <a:lnTo>
                        <a:pt x="791" y="6019"/>
                      </a:lnTo>
                      <a:lnTo>
                        <a:pt x="7235" y="3526"/>
                      </a:lnTo>
                      <a:lnTo>
                        <a:pt x="2128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4" name="Google Shape;2334;p69"/>
                <p:cNvSpPr/>
                <p:nvPr/>
              </p:nvSpPr>
              <p:spPr>
                <a:xfrm>
                  <a:off x="6131213" y="1638043"/>
                  <a:ext cx="489327" cy="50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3" h="37499" extrusionOk="0">
                      <a:moveTo>
                        <a:pt x="14958" y="1"/>
                      </a:moveTo>
                      <a:cubicBezTo>
                        <a:pt x="12944" y="1"/>
                        <a:pt x="10973" y="478"/>
                        <a:pt x="9150" y="1444"/>
                      </a:cubicBezTo>
                      <a:cubicBezTo>
                        <a:pt x="2128" y="5152"/>
                        <a:pt x="1" y="14848"/>
                        <a:pt x="5411" y="25031"/>
                      </a:cubicBezTo>
                      <a:cubicBezTo>
                        <a:pt x="9714" y="33151"/>
                        <a:pt x="18217" y="37499"/>
                        <a:pt x="24109" y="37499"/>
                      </a:cubicBezTo>
                      <a:cubicBezTo>
                        <a:pt x="25583" y="37499"/>
                        <a:pt x="26894" y="37226"/>
                        <a:pt x="27934" y="36672"/>
                      </a:cubicBezTo>
                      <a:cubicBezTo>
                        <a:pt x="32737" y="34089"/>
                        <a:pt x="36232" y="21657"/>
                        <a:pt x="30852" y="11475"/>
                      </a:cubicBezTo>
                      <a:cubicBezTo>
                        <a:pt x="26863" y="3924"/>
                        <a:pt x="20735" y="1"/>
                        <a:pt x="149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5" name="Google Shape;2335;p69"/>
                <p:cNvSpPr/>
                <p:nvPr/>
              </p:nvSpPr>
              <p:spPr>
                <a:xfrm>
                  <a:off x="6327832" y="1639069"/>
                  <a:ext cx="293923" cy="505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4" h="37417" extrusionOk="0">
                      <a:moveTo>
                        <a:pt x="1946" y="0"/>
                      </a:moveTo>
                      <a:cubicBezTo>
                        <a:pt x="4620" y="2341"/>
                        <a:pt x="6839" y="5715"/>
                        <a:pt x="8207" y="10000"/>
                      </a:cubicBezTo>
                      <a:cubicBezTo>
                        <a:pt x="11551" y="20517"/>
                        <a:pt x="5593" y="31916"/>
                        <a:pt x="0" y="34469"/>
                      </a:cubicBezTo>
                      <a:cubicBezTo>
                        <a:pt x="3304" y="36411"/>
                        <a:pt x="6739" y="37416"/>
                        <a:pt x="9576" y="37416"/>
                      </a:cubicBezTo>
                      <a:cubicBezTo>
                        <a:pt x="11047" y="37416"/>
                        <a:pt x="12357" y="37146"/>
                        <a:pt x="13405" y="36596"/>
                      </a:cubicBezTo>
                      <a:cubicBezTo>
                        <a:pt x="18238" y="34013"/>
                        <a:pt x="21764" y="21581"/>
                        <a:pt x="16323" y="11399"/>
                      </a:cubicBezTo>
                      <a:cubicBezTo>
                        <a:pt x="12645" y="4529"/>
                        <a:pt x="7265" y="639"/>
                        <a:pt x="19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6" name="Google Shape;2336;p69"/>
                <p:cNvSpPr/>
                <p:nvPr/>
              </p:nvSpPr>
              <p:spPr>
                <a:xfrm>
                  <a:off x="6878256" y="1488837"/>
                  <a:ext cx="103057" cy="84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1" h="6232" extrusionOk="0">
                      <a:moveTo>
                        <a:pt x="2980" y="0"/>
                      </a:moveTo>
                      <a:lnTo>
                        <a:pt x="396" y="669"/>
                      </a:lnTo>
                      <a:lnTo>
                        <a:pt x="1" y="6232"/>
                      </a:lnTo>
                      <a:lnTo>
                        <a:pt x="1" y="6232"/>
                      </a:lnTo>
                      <a:lnTo>
                        <a:pt x="7630" y="5168"/>
                      </a:lnTo>
                      <a:lnTo>
                        <a:pt x="2980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7" name="Google Shape;2337;p69"/>
                <p:cNvSpPr/>
                <p:nvPr/>
              </p:nvSpPr>
              <p:spPr>
                <a:xfrm>
                  <a:off x="6878256" y="1488837"/>
                  <a:ext cx="103057" cy="84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1" h="6232" extrusionOk="0">
                      <a:moveTo>
                        <a:pt x="2980" y="0"/>
                      </a:moveTo>
                      <a:lnTo>
                        <a:pt x="396" y="669"/>
                      </a:lnTo>
                      <a:lnTo>
                        <a:pt x="1" y="6232"/>
                      </a:lnTo>
                      <a:lnTo>
                        <a:pt x="1" y="6232"/>
                      </a:lnTo>
                      <a:lnTo>
                        <a:pt x="7630" y="5168"/>
                      </a:lnTo>
                      <a:lnTo>
                        <a:pt x="2980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8" name="Google Shape;2338;p69"/>
                <p:cNvSpPr/>
                <p:nvPr/>
              </p:nvSpPr>
              <p:spPr>
                <a:xfrm>
                  <a:off x="6567947" y="926681"/>
                  <a:ext cx="511083" cy="591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44" h="43790" extrusionOk="0">
                      <a:moveTo>
                        <a:pt x="16928" y="1"/>
                      </a:moveTo>
                      <a:cubicBezTo>
                        <a:pt x="15743" y="1"/>
                        <a:pt x="14553" y="156"/>
                        <a:pt x="13375" y="474"/>
                      </a:cubicBezTo>
                      <a:cubicBezTo>
                        <a:pt x="4773" y="2784"/>
                        <a:pt x="1" y="12814"/>
                        <a:pt x="3344" y="25246"/>
                      </a:cubicBezTo>
                      <a:cubicBezTo>
                        <a:pt x="6370" y="36497"/>
                        <a:pt x="16466" y="43789"/>
                        <a:pt x="23043" y="43789"/>
                      </a:cubicBezTo>
                      <a:cubicBezTo>
                        <a:pt x="23734" y="43789"/>
                        <a:pt x="24385" y="43709"/>
                        <a:pt x="24986" y="43544"/>
                      </a:cubicBezTo>
                      <a:cubicBezTo>
                        <a:pt x="30883" y="41964"/>
                        <a:pt x="37843" y="29258"/>
                        <a:pt x="34500" y="16827"/>
                      </a:cubicBezTo>
                      <a:cubicBezTo>
                        <a:pt x="31616" y="6130"/>
                        <a:pt x="24367" y="1"/>
                        <a:pt x="16928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9" name="Google Shape;2339;p69"/>
                <p:cNvSpPr/>
                <p:nvPr/>
              </p:nvSpPr>
              <p:spPr>
                <a:xfrm>
                  <a:off x="6715721" y="937592"/>
                  <a:ext cx="363703" cy="58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31" h="43025" extrusionOk="0">
                      <a:moveTo>
                        <a:pt x="10760" y="0"/>
                      </a:moveTo>
                      <a:cubicBezTo>
                        <a:pt x="13101" y="3222"/>
                        <a:pt x="14651" y="7447"/>
                        <a:pt x="15076" y="12462"/>
                      </a:cubicBezTo>
                      <a:cubicBezTo>
                        <a:pt x="16110" y="24803"/>
                        <a:pt x="6718" y="35715"/>
                        <a:pt x="0" y="37083"/>
                      </a:cubicBezTo>
                      <a:cubicBezTo>
                        <a:pt x="3971" y="40874"/>
                        <a:pt x="8590" y="43025"/>
                        <a:pt x="12164" y="43025"/>
                      </a:cubicBezTo>
                      <a:cubicBezTo>
                        <a:pt x="12830" y="43025"/>
                        <a:pt x="13460" y="42950"/>
                        <a:pt x="14043" y="42797"/>
                      </a:cubicBezTo>
                      <a:cubicBezTo>
                        <a:pt x="19970" y="41186"/>
                        <a:pt x="26931" y="28511"/>
                        <a:pt x="23557" y="16079"/>
                      </a:cubicBezTo>
                      <a:cubicBezTo>
                        <a:pt x="21277" y="7629"/>
                        <a:pt x="16383" y="2067"/>
                        <a:pt x="107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0" name="Google Shape;2340;p69"/>
                <p:cNvSpPr/>
                <p:nvPr/>
              </p:nvSpPr>
              <p:spPr>
                <a:xfrm>
                  <a:off x="6528961" y="1557383"/>
                  <a:ext cx="94832" cy="79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" h="5898" extrusionOk="0">
                      <a:moveTo>
                        <a:pt x="2158" y="0"/>
                      </a:moveTo>
                      <a:lnTo>
                        <a:pt x="0" y="1004"/>
                      </a:lnTo>
                      <a:lnTo>
                        <a:pt x="486" y="5897"/>
                      </a:lnTo>
                      <a:lnTo>
                        <a:pt x="7022" y="3830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1" name="Google Shape;2341;p69"/>
                <p:cNvSpPr/>
                <p:nvPr/>
              </p:nvSpPr>
              <p:spPr>
                <a:xfrm>
                  <a:off x="6528961" y="1557383"/>
                  <a:ext cx="94832" cy="79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" h="5898" extrusionOk="0">
                      <a:moveTo>
                        <a:pt x="2158" y="0"/>
                      </a:moveTo>
                      <a:lnTo>
                        <a:pt x="0" y="1004"/>
                      </a:lnTo>
                      <a:lnTo>
                        <a:pt x="486" y="5897"/>
                      </a:lnTo>
                      <a:lnTo>
                        <a:pt x="7022" y="3830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2" name="Google Shape;2342;p69"/>
                <p:cNvSpPr/>
                <p:nvPr/>
              </p:nvSpPr>
              <p:spPr>
                <a:xfrm>
                  <a:off x="6194020" y="1080910"/>
                  <a:ext cx="480697" cy="509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4" h="37753" extrusionOk="0">
                      <a:moveTo>
                        <a:pt x="14987" y="1"/>
                      </a:moveTo>
                      <a:cubicBezTo>
                        <a:pt x="13250" y="1"/>
                        <a:pt x="11534" y="369"/>
                        <a:pt x="9909" y="1120"/>
                      </a:cubicBezTo>
                      <a:cubicBezTo>
                        <a:pt x="2736" y="4433"/>
                        <a:pt x="0" y="13886"/>
                        <a:pt x="4772" y="24312"/>
                      </a:cubicBezTo>
                      <a:cubicBezTo>
                        <a:pt x="8760" y="32919"/>
                        <a:pt x="17401" y="37753"/>
                        <a:pt x="23263" y="37753"/>
                      </a:cubicBezTo>
                      <a:cubicBezTo>
                        <a:pt x="24461" y="37753"/>
                        <a:pt x="25542" y="37551"/>
                        <a:pt x="26444" y="37139"/>
                      </a:cubicBezTo>
                      <a:cubicBezTo>
                        <a:pt x="31369" y="34859"/>
                        <a:pt x="35594" y="22762"/>
                        <a:pt x="30791" y="12336"/>
                      </a:cubicBezTo>
                      <a:cubicBezTo>
                        <a:pt x="27100" y="4295"/>
                        <a:pt x="20918" y="1"/>
                        <a:pt x="14987" y="1"/>
                      </a:cubicBez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3" name="Google Shape;2343;p69"/>
                <p:cNvSpPr/>
                <p:nvPr/>
              </p:nvSpPr>
              <p:spPr>
                <a:xfrm>
                  <a:off x="6372976" y="1083705"/>
                  <a:ext cx="301324" cy="506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2" h="37531" extrusionOk="0">
                      <a:moveTo>
                        <a:pt x="3952" y="1"/>
                      </a:moveTo>
                      <a:lnTo>
                        <a:pt x="3952" y="1"/>
                      </a:lnTo>
                      <a:cubicBezTo>
                        <a:pt x="6445" y="2524"/>
                        <a:pt x="8481" y="5959"/>
                        <a:pt x="9575" y="10275"/>
                      </a:cubicBezTo>
                      <a:cubicBezTo>
                        <a:pt x="12281" y="20913"/>
                        <a:pt x="5685" y="31856"/>
                        <a:pt x="1" y="34014"/>
                      </a:cubicBezTo>
                      <a:cubicBezTo>
                        <a:pt x="3388" y="36300"/>
                        <a:pt x="7019" y="37531"/>
                        <a:pt x="9951" y="37531"/>
                      </a:cubicBezTo>
                      <a:cubicBezTo>
                        <a:pt x="11150" y="37531"/>
                        <a:pt x="12232" y="37325"/>
                        <a:pt x="13132" y="36901"/>
                      </a:cubicBezTo>
                      <a:cubicBezTo>
                        <a:pt x="18086" y="34622"/>
                        <a:pt x="22311" y="22494"/>
                        <a:pt x="17509" y="12098"/>
                      </a:cubicBezTo>
                      <a:cubicBezTo>
                        <a:pt x="14317" y="5107"/>
                        <a:pt x="9180" y="913"/>
                        <a:pt x="39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4" name="Google Shape;2344;p69"/>
                <p:cNvSpPr/>
                <p:nvPr/>
              </p:nvSpPr>
              <p:spPr>
                <a:xfrm>
                  <a:off x="5941995" y="1582015"/>
                  <a:ext cx="106744" cy="86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4" h="6384" extrusionOk="0">
                      <a:moveTo>
                        <a:pt x="1794" y="0"/>
                      </a:moveTo>
                      <a:lnTo>
                        <a:pt x="0" y="1702"/>
                      </a:lnTo>
                      <a:lnTo>
                        <a:pt x="2158" y="6383"/>
                      </a:lnTo>
                      <a:lnTo>
                        <a:pt x="7903" y="2098"/>
                      </a:lnTo>
                      <a:lnTo>
                        <a:pt x="1794" y="0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5" name="Google Shape;2345;p69"/>
                <p:cNvSpPr/>
                <p:nvPr/>
              </p:nvSpPr>
              <p:spPr>
                <a:xfrm>
                  <a:off x="5941995" y="1582015"/>
                  <a:ext cx="106744" cy="86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4" h="6384" extrusionOk="0">
                      <a:moveTo>
                        <a:pt x="1794" y="0"/>
                      </a:moveTo>
                      <a:lnTo>
                        <a:pt x="0" y="1702"/>
                      </a:lnTo>
                      <a:lnTo>
                        <a:pt x="2158" y="6383"/>
                      </a:lnTo>
                      <a:lnTo>
                        <a:pt x="7903" y="2098"/>
                      </a:lnTo>
                      <a:lnTo>
                        <a:pt x="1794" y="0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6" name="Google Shape;2346;p69"/>
                <p:cNvSpPr/>
                <p:nvPr/>
              </p:nvSpPr>
              <p:spPr>
                <a:xfrm>
                  <a:off x="5497051" y="1157599"/>
                  <a:ext cx="525439" cy="48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07" h="35948" extrusionOk="0">
                      <a:moveTo>
                        <a:pt x="15179" y="1"/>
                      </a:moveTo>
                      <a:cubicBezTo>
                        <a:pt x="11659" y="1"/>
                        <a:pt x="8435" y="1228"/>
                        <a:pt x="5958" y="3617"/>
                      </a:cubicBezTo>
                      <a:cubicBezTo>
                        <a:pt x="0" y="9362"/>
                        <a:pt x="639" y="19697"/>
                        <a:pt x="8967" y="28268"/>
                      </a:cubicBezTo>
                      <a:cubicBezTo>
                        <a:pt x="14119" y="33608"/>
                        <a:pt x="21098" y="35947"/>
                        <a:pt x="26714" y="35947"/>
                      </a:cubicBezTo>
                      <a:cubicBezTo>
                        <a:pt x="30177" y="35947"/>
                        <a:pt x="33123" y="35058"/>
                        <a:pt x="34803" y="33435"/>
                      </a:cubicBezTo>
                      <a:cubicBezTo>
                        <a:pt x="38907" y="29484"/>
                        <a:pt x="38816" y="16049"/>
                        <a:pt x="30518" y="7447"/>
                      </a:cubicBezTo>
                      <a:cubicBezTo>
                        <a:pt x="25653" y="2422"/>
                        <a:pt x="20124" y="1"/>
                        <a:pt x="15179" y="1"/>
                      </a:cubicBez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7" name="Google Shape;2347;p69"/>
                <p:cNvSpPr/>
                <p:nvPr/>
              </p:nvSpPr>
              <p:spPr>
                <a:xfrm>
                  <a:off x="5671496" y="1158017"/>
                  <a:ext cx="351400" cy="48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0" h="35926" extrusionOk="0">
                      <a:moveTo>
                        <a:pt x="2306" y="0"/>
                      </a:moveTo>
                      <a:cubicBezTo>
                        <a:pt x="1521" y="0"/>
                        <a:pt x="751" y="61"/>
                        <a:pt x="0" y="182"/>
                      </a:cubicBezTo>
                      <a:cubicBezTo>
                        <a:pt x="3344" y="1763"/>
                        <a:pt x="6536" y="4468"/>
                        <a:pt x="9119" y="8328"/>
                      </a:cubicBezTo>
                      <a:cubicBezTo>
                        <a:pt x="15502" y="17903"/>
                        <a:pt x="12797" y="30973"/>
                        <a:pt x="7934" y="35137"/>
                      </a:cubicBezTo>
                      <a:cubicBezTo>
                        <a:pt x="9989" y="35669"/>
                        <a:pt x="12010" y="35926"/>
                        <a:pt x="13877" y="35926"/>
                      </a:cubicBezTo>
                      <a:cubicBezTo>
                        <a:pt x="17341" y="35926"/>
                        <a:pt x="20277" y="35043"/>
                        <a:pt x="21916" y="33404"/>
                      </a:cubicBezTo>
                      <a:cubicBezTo>
                        <a:pt x="26019" y="29453"/>
                        <a:pt x="25958" y="16018"/>
                        <a:pt x="17630" y="7416"/>
                      </a:cubicBezTo>
                      <a:cubicBezTo>
                        <a:pt x="12752" y="2407"/>
                        <a:pt x="7241" y="0"/>
                        <a:pt x="230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8" name="Google Shape;2348;p69"/>
                <p:cNvSpPr/>
                <p:nvPr/>
              </p:nvSpPr>
              <p:spPr>
                <a:xfrm>
                  <a:off x="6390220" y="1781495"/>
                  <a:ext cx="94427" cy="76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5685" extrusionOk="0">
                      <a:moveTo>
                        <a:pt x="1642" y="0"/>
                      </a:moveTo>
                      <a:lnTo>
                        <a:pt x="0" y="1490"/>
                      </a:lnTo>
                      <a:lnTo>
                        <a:pt x="1763" y="5684"/>
                      </a:lnTo>
                      <a:lnTo>
                        <a:pt x="6991" y="2098"/>
                      </a:lnTo>
                      <a:lnTo>
                        <a:pt x="1642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9" name="Google Shape;2349;p69"/>
                <p:cNvSpPr/>
                <p:nvPr/>
              </p:nvSpPr>
              <p:spPr>
                <a:xfrm>
                  <a:off x="6390220" y="1781495"/>
                  <a:ext cx="94427" cy="76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5685" extrusionOk="0">
                      <a:moveTo>
                        <a:pt x="1642" y="0"/>
                      </a:moveTo>
                      <a:lnTo>
                        <a:pt x="0" y="1490"/>
                      </a:lnTo>
                      <a:lnTo>
                        <a:pt x="1763" y="5684"/>
                      </a:lnTo>
                      <a:lnTo>
                        <a:pt x="6991" y="2098"/>
                      </a:lnTo>
                      <a:lnTo>
                        <a:pt x="1642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0" name="Google Shape;2350;p69"/>
                <p:cNvSpPr/>
                <p:nvPr/>
              </p:nvSpPr>
              <p:spPr>
                <a:xfrm>
                  <a:off x="6011770" y="1396106"/>
                  <a:ext cx="458535" cy="435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32235" extrusionOk="0">
                      <a:moveTo>
                        <a:pt x="13124" y="1"/>
                      </a:moveTo>
                      <a:cubicBezTo>
                        <a:pt x="10262" y="1"/>
                        <a:pt x="7604" y="952"/>
                        <a:pt x="5472" y="2825"/>
                      </a:cubicBezTo>
                      <a:cubicBezTo>
                        <a:pt x="1" y="7658"/>
                        <a:pt x="122" y="16776"/>
                        <a:pt x="7113" y="24710"/>
                      </a:cubicBezTo>
                      <a:cubicBezTo>
                        <a:pt x="11641" y="29893"/>
                        <a:pt x="18142" y="32235"/>
                        <a:pt x="23240" y="32235"/>
                      </a:cubicBezTo>
                      <a:cubicBezTo>
                        <a:pt x="25945" y="32235"/>
                        <a:pt x="28255" y="31576"/>
                        <a:pt x="29667" y="30333"/>
                      </a:cubicBezTo>
                      <a:cubicBezTo>
                        <a:pt x="33466" y="27020"/>
                        <a:pt x="33953" y="15165"/>
                        <a:pt x="26962" y="7232"/>
                      </a:cubicBezTo>
                      <a:cubicBezTo>
                        <a:pt x="22680" y="2374"/>
                        <a:pt x="17647" y="1"/>
                        <a:pt x="13124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1" name="Google Shape;2351;p69"/>
                <p:cNvSpPr/>
                <p:nvPr/>
              </p:nvSpPr>
              <p:spPr>
                <a:xfrm>
                  <a:off x="6170213" y="1396254"/>
                  <a:ext cx="300486" cy="435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32244" extrusionOk="0">
                      <a:moveTo>
                        <a:pt x="1399" y="1"/>
                      </a:moveTo>
                      <a:cubicBezTo>
                        <a:pt x="927" y="1"/>
                        <a:pt x="460" y="27"/>
                        <a:pt x="0" y="78"/>
                      </a:cubicBezTo>
                      <a:cubicBezTo>
                        <a:pt x="2888" y="1628"/>
                        <a:pt x="5593" y="4151"/>
                        <a:pt x="7721" y="7677"/>
                      </a:cubicBezTo>
                      <a:cubicBezTo>
                        <a:pt x="12949" y="16370"/>
                        <a:pt x="10031" y="27829"/>
                        <a:pt x="5532" y="31264"/>
                      </a:cubicBezTo>
                      <a:cubicBezTo>
                        <a:pt x="7629" y="31926"/>
                        <a:pt x="9700" y="32244"/>
                        <a:pt x="11578" y="32244"/>
                      </a:cubicBezTo>
                      <a:cubicBezTo>
                        <a:pt x="14272" y="32244"/>
                        <a:pt x="16567" y="31588"/>
                        <a:pt x="17964" y="30352"/>
                      </a:cubicBezTo>
                      <a:cubicBezTo>
                        <a:pt x="21733" y="27069"/>
                        <a:pt x="22250" y="15154"/>
                        <a:pt x="15289" y="7252"/>
                      </a:cubicBezTo>
                      <a:cubicBezTo>
                        <a:pt x="10968" y="2380"/>
                        <a:pt x="5924" y="1"/>
                        <a:pt x="13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69"/>
                <p:cNvSpPr/>
                <p:nvPr/>
              </p:nvSpPr>
              <p:spPr>
                <a:xfrm>
                  <a:off x="5965802" y="1582015"/>
                  <a:ext cx="849735" cy="857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20" h="63527" fill="none" extrusionOk="0">
                      <a:moveTo>
                        <a:pt x="0" y="0"/>
                      </a:moveTo>
                      <a:lnTo>
                        <a:pt x="62919" y="63527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69"/>
                <p:cNvSpPr/>
                <p:nvPr/>
              </p:nvSpPr>
              <p:spPr>
                <a:xfrm>
                  <a:off x="6412799" y="1805708"/>
                  <a:ext cx="402706" cy="634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9" h="46962" fill="none" extrusionOk="0">
                      <a:moveTo>
                        <a:pt x="0" y="1"/>
                      </a:moveTo>
                      <a:lnTo>
                        <a:pt x="29818" y="46962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4" name="Google Shape;2354;p69"/>
                <p:cNvSpPr/>
                <p:nvPr/>
              </p:nvSpPr>
              <p:spPr>
                <a:xfrm>
                  <a:off x="6531013" y="2118486"/>
                  <a:ext cx="284483" cy="321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23800" fill="none" extrusionOk="0">
                      <a:moveTo>
                        <a:pt x="0" y="0"/>
                      </a:moveTo>
                      <a:lnTo>
                        <a:pt x="21064" y="23800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5" name="Google Shape;2355;p69"/>
                <p:cNvSpPr/>
                <p:nvPr/>
              </p:nvSpPr>
              <p:spPr>
                <a:xfrm>
                  <a:off x="6543315" y="1590225"/>
                  <a:ext cx="285307" cy="84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6" h="62889" fill="none" extrusionOk="0">
                      <a:moveTo>
                        <a:pt x="1" y="0"/>
                      </a:moveTo>
                      <a:lnTo>
                        <a:pt x="21126" y="62889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6" name="Google Shape;2356;p69"/>
                <p:cNvSpPr/>
                <p:nvPr/>
              </p:nvSpPr>
              <p:spPr>
                <a:xfrm>
                  <a:off x="6815462" y="2144346"/>
                  <a:ext cx="181858" cy="295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21885" fill="none" extrusionOk="0">
                      <a:moveTo>
                        <a:pt x="13466" y="0"/>
                      </a:moveTo>
                      <a:lnTo>
                        <a:pt x="0" y="21885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7" name="Google Shape;2357;p69"/>
                <p:cNvSpPr/>
                <p:nvPr/>
              </p:nvSpPr>
              <p:spPr>
                <a:xfrm>
                  <a:off x="6815462" y="1563541"/>
                  <a:ext cx="219213" cy="876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64895" fill="none" extrusionOk="0">
                      <a:moveTo>
                        <a:pt x="16232" y="0"/>
                      </a:moveTo>
                      <a:lnTo>
                        <a:pt x="0" y="64895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8" name="Google Shape;2358;p69"/>
                <p:cNvSpPr/>
                <p:nvPr/>
              </p:nvSpPr>
              <p:spPr>
                <a:xfrm>
                  <a:off x="6815462" y="1527013"/>
                  <a:ext cx="463870" cy="91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48" h="67600" fill="none" extrusionOk="0">
                      <a:moveTo>
                        <a:pt x="34347" y="0"/>
                      </a:moveTo>
                      <a:lnTo>
                        <a:pt x="0" y="67600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9" name="Google Shape;2359;p69"/>
                <p:cNvSpPr/>
                <p:nvPr/>
              </p:nvSpPr>
              <p:spPr>
                <a:xfrm>
                  <a:off x="6815462" y="1517574"/>
                  <a:ext cx="735617" cy="922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68299" fill="none" extrusionOk="0">
                      <a:moveTo>
                        <a:pt x="54469" y="0"/>
                      </a:moveTo>
                      <a:lnTo>
                        <a:pt x="0" y="68299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0" name="Google Shape;2360;p69"/>
                <p:cNvSpPr/>
                <p:nvPr/>
              </p:nvSpPr>
              <p:spPr>
                <a:xfrm>
                  <a:off x="6390625" y="1787248"/>
                  <a:ext cx="37368" cy="33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" h="2462" fill="none" extrusionOk="0">
                      <a:moveTo>
                        <a:pt x="2767" y="0"/>
                      </a:moveTo>
                      <a:lnTo>
                        <a:pt x="1" y="2462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1" name="Google Shape;2361;p69"/>
                <p:cNvSpPr/>
                <p:nvPr/>
              </p:nvSpPr>
              <p:spPr>
                <a:xfrm>
                  <a:off x="6531013" y="1573386"/>
                  <a:ext cx="47213" cy="1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6" h="1248" fill="none" extrusionOk="0">
                      <a:moveTo>
                        <a:pt x="0" y="1247"/>
                      </a:moveTo>
                      <a:lnTo>
                        <a:pt x="3496" y="1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2" name="Google Shape;2362;p69"/>
                <p:cNvSpPr/>
                <p:nvPr/>
              </p:nvSpPr>
              <p:spPr>
                <a:xfrm>
                  <a:off x="6753479" y="1885341"/>
                  <a:ext cx="98532" cy="76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6" h="5655" extrusionOk="0">
                      <a:moveTo>
                        <a:pt x="3891" y="1"/>
                      </a:moveTo>
                      <a:lnTo>
                        <a:pt x="1338" y="183"/>
                      </a:lnTo>
                      <a:lnTo>
                        <a:pt x="1" y="5289"/>
                      </a:lnTo>
                      <a:lnTo>
                        <a:pt x="7296" y="5654"/>
                      </a:lnTo>
                      <a:lnTo>
                        <a:pt x="3891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3" name="Google Shape;2363;p69"/>
                <p:cNvSpPr/>
                <p:nvPr/>
              </p:nvSpPr>
              <p:spPr>
                <a:xfrm>
                  <a:off x="6753479" y="1885341"/>
                  <a:ext cx="98532" cy="76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6" h="5655" extrusionOk="0">
                      <a:moveTo>
                        <a:pt x="3891" y="1"/>
                      </a:moveTo>
                      <a:lnTo>
                        <a:pt x="1338" y="183"/>
                      </a:lnTo>
                      <a:lnTo>
                        <a:pt x="1" y="5289"/>
                      </a:lnTo>
                      <a:lnTo>
                        <a:pt x="7296" y="5654"/>
                      </a:lnTo>
                      <a:lnTo>
                        <a:pt x="3891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4" name="Google Shape;2364;p69"/>
                <p:cNvSpPr/>
                <p:nvPr/>
              </p:nvSpPr>
              <p:spPr>
                <a:xfrm>
                  <a:off x="6549892" y="1336175"/>
                  <a:ext cx="436360" cy="572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11" h="42356" extrusionOk="0">
                      <a:moveTo>
                        <a:pt x="15581" y="1"/>
                      </a:moveTo>
                      <a:cubicBezTo>
                        <a:pt x="15293" y="1"/>
                        <a:pt x="15003" y="10"/>
                        <a:pt x="14712" y="29"/>
                      </a:cubicBezTo>
                      <a:cubicBezTo>
                        <a:pt x="6262" y="637"/>
                        <a:pt x="0" y="9117"/>
                        <a:pt x="882" y="21306"/>
                      </a:cubicBezTo>
                      <a:cubicBezTo>
                        <a:pt x="1742" y="33236"/>
                        <a:pt x="11035" y="42355"/>
                        <a:pt x="17274" y="42355"/>
                      </a:cubicBezTo>
                      <a:cubicBezTo>
                        <a:pt x="17425" y="42355"/>
                        <a:pt x="17574" y="42350"/>
                        <a:pt x="17721" y="42339"/>
                      </a:cubicBezTo>
                      <a:cubicBezTo>
                        <a:pt x="23527" y="41914"/>
                        <a:pt x="32311" y="31336"/>
                        <a:pt x="31429" y="19147"/>
                      </a:cubicBezTo>
                      <a:cubicBezTo>
                        <a:pt x="30578" y="7377"/>
                        <a:pt x="23690" y="1"/>
                        <a:pt x="15581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5" name="Google Shape;2365;p69"/>
                <p:cNvSpPr/>
                <p:nvPr/>
              </p:nvSpPr>
              <p:spPr>
                <a:xfrm>
                  <a:off x="6626230" y="1362008"/>
                  <a:ext cx="360016" cy="546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8" h="40437" extrusionOk="0">
                      <a:moveTo>
                        <a:pt x="16779" y="0"/>
                      </a:moveTo>
                      <a:cubicBezTo>
                        <a:pt x="18360" y="3435"/>
                        <a:pt x="19059" y="7660"/>
                        <a:pt x="18512" y="12371"/>
                      </a:cubicBezTo>
                      <a:cubicBezTo>
                        <a:pt x="17235" y="24043"/>
                        <a:pt x="6506" y="32523"/>
                        <a:pt x="1" y="32554"/>
                      </a:cubicBezTo>
                      <a:cubicBezTo>
                        <a:pt x="3470" y="37433"/>
                        <a:pt x="8132" y="40437"/>
                        <a:pt x="11734" y="40437"/>
                      </a:cubicBezTo>
                      <a:cubicBezTo>
                        <a:pt x="11857" y="40437"/>
                        <a:pt x="11978" y="40433"/>
                        <a:pt x="12098" y="40426"/>
                      </a:cubicBezTo>
                      <a:cubicBezTo>
                        <a:pt x="17904" y="40001"/>
                        <a:pt x="26658" y="29423"/>
                        <a:pt x="25807" y="17234"/>
                      </a:cubicBezTo>
                      <a:cubicBezTo>
                        <a:pt x="25199" y="8997"/>
                        <a:pt x="21643" y="2888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6" name="Google Shape;2366;p69"/>
                <p:cNvSpPr/>
                <p:nvPr/>
              </p:nvSpPr>
              <p:spPr>
                <a:xfrm>
                  <a:off x="6806428" y="1904219"/>
                  <a:ext cx="9048" cy="53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39667" fill="none" extrusionOk="0">
                      <a:moveTo>
                        <a:pt x="1" y="1"/>
                      </a:moveTo>
                      <a:lnTo>
                        <a:pt x="669" y="39667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7" name="Google Shape;2367;p69"/>
                <p:cNvSpPr/>
                <p:nvPr/>
              </p:nvSpPr>
              <p:spPr>
                <a:xfrm>
                  <a:off x="6767023" y="1905867"/>
                  <a:ext cx="51738" cy="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1" h="62" fill="none" extrusionOk="0">
                      <a:moveTo>
                        <a:pt x="1" y="61"/>
                      </a:moveTo>
                      <a:lnTo>
                        <a:pt x="3830" y="0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368;p69"/>
                <p:cNvSpPr/>
                <p:nvPr/>
              </p:nvSpPr>
              <p:spPr>
                <a:xfrm>
                  <a:off x="6489556" y="2118486"/>
                  <a:ext cx="41474" cy="2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1855" fill="none" extrusionOk="0">
                      <a:moveTo>
                        <a:pt x="3070" y="0"/>
                      </a:moveTo>
                      <a:lnTo>
                        <a:pt x="0" y="1854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9" name="Google Shape;2369;p69"/>
                <p:cNvSpPr/>
                <p:nvPr/>
              </p:nvSpPr>
              <p:spPr>
                <a:xfrm>
                  <a:off x="6986207" y="2143928"/>
                  <a:ext cx="43945" cy="9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670" fill="none" extrusionOk="0">
                      <a:moveTo>
                        <a:pt x="1" y="1"/>
                      </a:moveTo>
                      <a:lnTo>
                        <a:pt x="3253" y="669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0" name="Google Shape;2370;p69"/>
                <p:cNvSpPr/>
                <p:nvPr/>
              </p:nvSpPr>
              <p:spPr>
                <a:xfrm>
                  <a:off x="7028488" y="1556560"/>
                  <a:ext cx="57072" cy="6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6" h="518" fill="none" extrusionOk="0">
                      <a:moveTo>
                        <a:pt x="1" y="517"/>
                      </a:moveTo>
                      <a:lnTo>
                        <a:pt x="4226" y="1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1" name="Google Shape;2371;p69"/>
                <p:cNvSpPr/>
                <p:nvPr/>
              </p:nvSpPr>
              <p:spPr>
                <a:xfrm>
                  <a:off x="7267793" y="1522908"/>
                  <a:ext cx="72670" cy="11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" h="852" fill="none" extrusionOk="0">
                      <a:moveTo>
                        <a:pt x="0" y="0"/>
                      </a:moveTo>
                      <a:lnTo>
                        <a:pt x="5380" y="851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2" name="Google Shape;2372;p69"/>
                <p:cNvSpPr/>
                <p:nvPr/>
              </p:nvSpPr>
              <p:spPr>
                <a:xfrm>
                  <a:off x="7255072" y="1945676"/>
                  <a:ext cx="82110" cy="10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" h="7843" extrusionOk="0">
                      <a:moveTo>
                        <a:pt x="3830" y="1"/>
                      </a:moveTo>
                      <a:lnTo>
                        <a:pt x="0" y="3587"/>
                      </a:lnTo>
                      <a:lnTo>
                        <a:pt x="5958" y="7843"/>
                      </a:lnTo>
                      <a:lnTo>
                        <a:pt x="6079" y="1217"/>
                      </a:lnTo>
                      <a:lnTo>
                        <a:pt x="3830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3" name="Google Shape;2373;p69"/>
                <p:cNvSpPr/>
                <p:nvPr/>
              </p:nvSpPr>
              <p:spPr>
                <a:xfrm>
                  <a:off x="7255072" y="1945676"/>
                  <a:ext cx="82110" cy="10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" h="7843" extrusionOk="0">
                      <a:moveTo>
                        <a:pt x="3830" y="1"/>
                      </a:moveTo>
                      <a:lnTo>
                        <a:pt x="0" y="3587"/>
                      </a:lnTo>
                      <a:lnTo>
                        <a:pt x="5958" y="7843"/>
                      </a:lnTo>
                      <a:lnTo>
                        <a:pt x="6079" y="1217"/>
                      </a:lnTo>
                      <a:lnTo>
                        <a:pt x="3830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69"/>
                <p:cNvSpPr/>
                <p:nvPr/>
              </p:nvSpPr>
              <p:spPr>
                <a:xfrm>
                  <a:off x="7192265" y="1447083"/>
                  <a:ext cx="520928" cy="53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73" h="39678" extrusionOk="0">
                      <a:moveTo>
                        <a:pt x="22679" y="0"/>
                      </a:moveTo>
                      <a:cubicBezTo>
                        <a:pt x="16564" y="0"/>
                        <a:pt x="10053" y="4151"/>
                        <a:pt x="5776" y="12120"/>
                      </a:cubicBezTo>
                      <a:cubicBezTo>
                        <a:pt x="1" y="22880"/>
                        <a:pt x="3253" y="35920"/>
                        <a:pt x="8785" y="38868"/>
                      </a:cubicBezTo>
                      <a:cubicBezTo>
                        <a:pt x="9795" y="39409"/>
                        <a:pt x="11118" y="39678"/>
                        <a:pt x="12635" y="39678"/>
                      </a:cubicBezTo>
                      <a:cubicBezTo>
                        <a:pt x="18787" y="39678"/>
                        <a:pt x="28134" y="35256"/>
                        <a:pt x="32767" y="26649"/>
                      </a:cubicBezTo>
                      <a:cubicBezTo>
                        <a:pt x="38573" y="15889"/>
                        <a:pt x="36323" y="5585"/>
                        <a:pt x="28846" y="1542"/>
                      </a:cubicBezTo>
                      <a:cubicBezTo>
                        <a:pt x="26914" y="509"/>
                        <a:pt x="24821" y="0"/>
                        <a:pt x="22679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5" name="Google Shape;2375;p69"/>
                <p:cNvSpPr/>
                <p:nvPr/>
              </p:nvSpPr>
              <p:spPr>
                <a:xfrm>
                  <a:off x="7229617" y="1545068"/>
                  <a:ext cx="461412" cy="43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6" h="32422" extrusionOk="0">
                      <a:moveTo>
                        <a:pt x="31582" y="1"/>
                      </a:moveTo>
                      <a:lnTo>
                        <a:pt x="31582" y="1"/>
                      </a:lnTo>
                      <a:cubicBezTo>
                        <a:pt x="31095" y="3770"/>
                        <a:pt x="29424" y="7691"/>
                        <a:pt x="26445" y="11399"/>
                      </a:cubicBezTo>
                      <a:cubicBezTo>
                        <a:pt x="21483" y="17596"/>
                        <a:pt x="13662" y="20265"/>
                        <a:pt x="7403" y="20265"/>
                      </a:cubicBezTo>
                      <a:cubicBezTo>
                        <a:pt x="4422" y="20265"/>
                        <a:pt x="1795" y="19660"/>
                        <a:pt x="1" y="18542"/>
                      </a:cubicBezTo>
                      <a:lnTo>
                        <a:pt x="1" y="18542"/>
                      </a:lnTo>
                      <a:cubicBezTo>
                        <a:pt x="305" y="24712"/>
                        <a:pt x="2797" y="29910"/>
                        <a:pt x="6019" y="31612"/>
                      </a:cubicBezTo>
                      <a:cubicBezTo>
                        <a:pt x="7035" y="32153"/>
                        <a:pt x="8359" y="32422"/>
                        <a:pt x="9874" y="32422"/>
                      </a:cubicBezTo>
                      <a:cubicBezTo>
                        <a:pt x="16021" y="32422"/>
                        <a:pt x="25319" y="28000"/>
                        <a:pt x="30001" y="19393"/>
                      </a:cubicBezTo>
                      <a:cubicBezTo>
                        <a:pt x="33892" y="12068"/>
                        <a:pt x="34165" y="5046"/>
                        <a:pt x="31582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6" name="Google Shape;2376;p69"/>
                <p:cNvSpPr/>
                <p:nvPr/>
              </p:nvSpPr>
              <p:spPr>
                <a:xfrm>
                  <a:off x="6815462" y="1974818"/>
                  <a:ext cx="502872" cy="4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36" h="34439" fill="none" extrusionOk="0">
                      <a:moveTo>
                        <a:pt x="37235" y="1"/>
                      </a:moveTo>
                      <a:lnTo>
                        <a:pt x="0" y="34439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7" name="Google Shape;2377;p69"/>
                <p:cNvSpPr/>
                <p:nvPr/>
              </p:nvSpPr>
              <p:spPr>
                <a:xfrm>
                  <a:off x="7286266" y="1952658"/>
                  <a:ext cx="61178" cy="38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" h="2828" fill="none" extrusionOk="0">
                      <a:moveTo>
                        <a:pt x="0" y="0"/>
                      </a:moveTo>
                      <a:lnTo>
                        <a:pt x="4529" y="2827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8" name="Google Shape;2378;p69"/>
                <p:cNvSpPr/>
                <p:nvPr/>
              </p:nvSpPr>
              <p:spPr>
                <a:xfrm>
                  <a:off x="6654562" y="2411144"/>
                  <a:ext cx="332101" cy="59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91" h="4438" extrusionOk="0">
                      <a:moveTo>
                        <a:pt x="24499" y="0"/>
                      </a:moveTo>
                      <a:lnTo>
                        <a:pt x="0" y="487"/>
                      </a:lnTo>
                      <a:lnTo>
                        <a:pt x="91" y="4438"/>
                      </a:lnTo>
                      <a:lnTo>
                        <a:pt x="24590" y="3952"/>
                      </a:lnTo>
                      <a:lnTo>
                        <a:pt x="2449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9" name="Google Shape;2379;p69"/>
                <p:cNvSpPr/>
                <p:nvPr/>
              </p:nvSpPr>
              <p:spPr>
                <a:xfrm>
                  <a:off x="7594104" y="2675065"/>
                  <a:ext cx="87864" cy="9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6" h="7174" extrusionOk="0">
                      <a:moveTo>
                        <a:pt x="3101" y="1"/>
                      </a:moveTo>
                      <a:lnTo>
                        <a:pt x="1" y="4134"/>
                      </a:lnTo>
                      <a:lnTo>
                        <a:pt x="6506" y="7174"/>
                      </a:lnTo>
                      <a:lnTo>
                        <a:pt x="5503" y="791"/>
                      </a:lnTo>
                      <a:lnTo>
                        <a:pt x="3101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0" name="Google Shape;2380;p69"/>
                <p:cNvSpPr/>
                <p:nvPr/>
              </p:nvSpPr>
              <p:spPr>
                <a:xfrm>
                  <a:off x="7594104" y="2675065"/>
                  <a:ext cx="87864" cy="9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6" h="7174" extrusionOk="0">
                      <a:moveTo>
                        <a:pt x="3101" y="1"/>
                      </a:moveTo>
                      <a:lnTo>
                        <a:pt x="1" y="4134"/>
                      </a:lnTo>
                      <a:lnTo>
                        <a:pt x="6506" y="7174"/>
                      </a:lnTo>
                      <a:lnTo>
                        <a:pt x="5503" y="791"/>
                      </a:lnTo>
                      <a:lnTo>
                        <a:pt x="3101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1" name="Google Shape;2381;p69"/>
                <p:cNvSpPr/>
                <p:nvPr/>
              </p:nvSpPr>
              <p:spPr>
                <a:xfrm>
                  <a:off x="7493553" y="2159511"/>
                  <a:ext cx="485208" cy="544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28" h="40318" extrusionOk="0">
                      <a:moveTo>
                        <a:pt x="20187" y="1"/>
                      </a:moveTo>
                      <a:cubicBezTo>
                        <a:pt x="13494" y="1"/>
                        <a:pt x="6826" y="5295"/>
                        <a:pt x="3708" y="14774"/>
                      </a:cubicBezTo>
                      <a:cubicBezTo>
                        <a:pt x="0" y="26112"/>
                        <a:pt x="5380" y="38118"/>
                        <a:pt x="11216" y="40033"/>
                      </a:cubicBezTo>
                      <a:cubicBezTo>
                        <a:pt x="11809" y="40224"/>
                        <a:pt x="12481" y="40317"/>
                        <a:pt x="13212" y="40317"/>
                      </a:cubicBezTo>
                      <a:cubicBezTo>
                        <a:pt x="19116" y="40317"/>
                        <a:pt x="28893" y="34221"/>
                        <a:pt x="32219" y="24106"/>
                      </a:cubicBezTo>
                      <a:cubicBezTo>
                        <a:pt x="35928" y="12707"/>
                        <a:pt x="32037" y="3163"/>
                        <a:pt x="24165" y="640"/>
                      </a:cubicBezTo>
                      <a:cubicBezTo>
                        <a:pt x="22856" y="211"/>
                        <a:pt x="21521" y="1"/>
                        <a:pt x="20187" y="1"/>
                      </a:cubicBez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2" name="Google Shape;2382;p69"/>
                <p:cNvSpPr/>
                <p:nvPr/>
              </p:nvSpPr>
              <p:spPr>
                <a:xfrm>
                  <a:off x="7536239" y="2228490"/>
                  <a:ext cx="426096" cy="475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51" h="35188" extrusionOk="0">
                      <a:moveTo>
                        <a:pt x="27265" y="0"/>
                      </a:moveTo>
                      <a:cubicBezTo>
                        <a:pt x="27417" y="3739"/>
                        <a:pt x="26505" y="7782"/>
                        <a:pt x="24256" y="11885"/>
                      </a:cubicBezTo>
                      <a:cubicBezTo>
                        <a:pt x="19835" y="20019"/>
                        <a:pt x="10682" y="23992"/>
                        <a:pt x="4182" y="23992"/>
                      </a:cubicBezTo>
                      <a:cubicBezTo>
                        <a:pt x="2594" y="23992"/>
                        <a:pt x="1164" y="23755"/>
                        <a:pt x="0" y="23283"/>
                      </a:cubicBezTo>
                      <a:lnTo>
                        <a:pt x="0" y="23283"/>
                      </a:lnTo>
                      <a:cubicBezTo>
                        <a:pt x="1368" y="29180"/>
                        <a:pt x="4620" y="33770"/>
                        <a:pt x="7994" y="34894"/>
                      </a:cubicBezTo>
                      <a:cubicBezTo>
                        <a:pt x="8599" y="35091"/>
                        <a:pt x="9284" y="35188"/>
                        <a:pt x="10030" y="35188"/>
                      </a:cubicBezTo>
                      <a:cubicBezTo>
                        <a:pt x="15958" y="35188"/>
                        <a:pt x="25707" y="29092"/>
                        <a:pt x="29028" y="18967"/>
                      </a:cubicBezTo>
                      <a:cubicBezTo>
                        <a:pt x="31551" y="11277"/>
                        <a:pt x="30609" y="4438"/>
                        <a:pt x="272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3" name="Google Shape;2383;p69"/>
                <p:cNvSpPr/>
                <p:nvPr/>
              </p:nvSpPr>
              <p:spPr>
                <a:xfrm>
                  <a:off x="6883738" y="3746145"/>
                  <a:ext cx="814541" cy="259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4" h="19250" extrusionOk="0">
                      <a:moveTo>
                        <a:pt x="22818" y="0"/>
                      </a:moveTo>
                      <a:cubicBezTo>
                        <a:pt x="20125" y="0"/>
                        <a:pt x="20925" y="7480"/>
                        <a:pt x="18471" y="8589"/>
                      </a:cubicBezTo>
                      <a:cubicBezTo>
                        <a:pt x="18112" y="8756"/>
                        <a:pt x="17777" y="8828"/>
                        <a:pt x="17463" y="8828"/>
                      </a:cubicBezTo>
                      <a:cubicBezTo>
                        <a:pt x="15519" y="8828"/>
                        <a:pt x="14348" y="6070"/>
                        <a:pt x="13055" y="6070"/>
                      </a:cubicBezTo>
                      <a:cubicBezTo>
                        <a:pt x="12926" y="6070"/>
                        <a:pt x="12797" y="6097"/>
                        <a:pt x="12665" y="6157"/>
                      </a:cubicBezTo>
                      <a:cubicBezTo>
                        <a:pt x="11181" y="6805"/>
                        <a:pt x="11470" y="12628"/>
                        <a:pt x="7213" y="12628"/>
                      </a:cubicBezTo>
                      <a:cubicBezTo>
                        <a:pt x="6675" y="12628"/>
                        <a:pt x="6065" y="12535"/>
                        <a:pt x="5370" y="12327"/>
                      </a:cubicBezTo>
                      <a:cubicBezTo>
                        <a:pt x="4914" y="12175"/>
                        <a:pt x="4489" y="12084"/>
                        <a:pt x="4093" y="12023"/>
                      </a:cubicBezTo>
                      <a:cubicBezTo>
                        <a:pt x="3930" y="11996"/>
                        <a:pt x="3772" y="11984"/>
                        <a:pt x="3620" y="11984"/>
                      </a:cubicBezTo>
                      <a:cubicBezTo>
                        <a:pt x="698" y="11984"/>
                        <a:pt x="0" y="16757"/>
                        <a:pt x="3121" y="17191"/>
                      </a:cubicBezTo>
                      <a:cubicBezTo>
                        <a:pt x="11914" y="18356"/>
                        <a:pt x="24399" y="19250"/>
                        <a:pt x="35323" y="19250"/>
                      </a:cubicBezTo>
                      <a:cubicBezTo>
                        <a:pt x="46341" y="19250"/>
                        <a:pt x="55771" y="18341"/>
                        <a:pt x="58228" y="15884"/>
                      </a:cubicBezTo>
                      <a:cubicBezTo>
                        <a:pt x="60313" y="13799"/>
                        <a:pt x="56804" y="11288"/>
                        <a:pt x="53626" y="11288"/>
                      </a:cubicBezTo>
                      <a:cubicBezTo>
                        <a:pt x="53005" y="11288"/>
                        <a:pt x="52397" y="11384"/>
                        <a:pt x="51845" y="11598"/>
                      </a:cubicBezTo>
                      <a:cubicBezTo>
                        <a:pt x="50662" y="12071"/>
                        <a:pt x="49840" y="12396"/>
                        <a:pt x="49110" y="12396"/>
                      </a:cubicBezTo>
                      <a:cubicBezTo>
                        <a:pt x="47776" y="12396"/>
                        <a:pt x="46744" y="11313"/>
                        <a:pt x="44368" y="8072"/>
                      </a:cubicBezTo>
                      <a:cubicBezTo>
                        <a:pt x="42396" y="5405"/>
                        <a:pt x="40561" y="4366"/>
                        <a:pt x="38848" y="4366"/>
                      </a:cubicBezTo>
                      <a:cubicBezTo>
                        <a:pt x="35993" y="4366"/>
                        <a:pt x="33478" y="7251"/>
                        <a:pt x="31237" y="10291"/>
                      </a:cubicBezTo>
                      <a:cubicBezTo>
                        <a:pt x="30707" y="11019"/>
                        <a:pt x="30284" y="11331"/>
                        <a:pt x="29929" y="11331"/>
                      </a:cubicBezTo>
                      <a:cubicBezTo>
                        <a:pt x="28102" y="11331"/>
                        <a:pt x="28047" y="3083"/>
                        <a:pt x="24307" y="564"/>
                      </a:cubicBezTo>
                      <a:cubicBezTo>
                        <a:pt x="23714" y="172"/>
                        <a:pt x="23226" y="0"/>
                        <a:pt x="22818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69"/>
                <p:cNvSpPr/>
                <p:nvPr/>
              </p:nvSpPr>
              <p:spPr>
                <a:xfrm>
                  <a:off x="5651982" y="3971945"/>
                  <a:ext cx="1365383" cy="43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02" h="32306" extrusionOk="0">
                      <a:moveTo>
                        <a:pt x="38242" y="1"/>
                      </a:moveTo>
                      <a:cubicBezTo>
                        <a:pt x="33750" y="1"/>
                        <a:pt x="35108" y="12492"/>
                        <a:pt x="31021" y="14391"/>
                      </a:cubicBezTo>
                      <a:cubicBezTo>
                        <a:pt x="30409" y="14679"/>
                        <a:pt x="29840" y="14802"/>
                        <a:pt x="29306" y="14802"/>
                      </a:cubicBezTo>
                      <a:cubicBezTo>
                        <a:pt x="26049" y="14802"/>
                        <a:pt x="24103" y="10202"/>
                        <a:pt x="21947" y="10202"/>
                      </a:cubicBezTo>
                      <a:cubicBezTo>
                        <a:pt x="21732" y="10202"/>
                        <a:pt x="21515" y="10247"/>
                        <a:pt x="21294" y="10348"/>
                      </a:cubicBezTo>
                      <a:cubicBezTo>
                        <a:pt x="18784" y="11455"/>
                        <a:pt x="19245" y="21186"/>
                        <a:pt x="12127" y="21186"/>
                      </a:cubicBezTo>
                      <a:cubicBezTo>
                        <a:pt x="11228" y="21186"/>
                        <a:pt x="10207" y="21031"/>
                        <a:pt x="9044" y="20683"/>
                      </a:cubicBezTo>
                      <a:cubicBezTo>
                        <a:pt x="8285" y="20440"/>
                        <a:pt x="7555" y="20288"/>
                        <a:pt x="6886" y="20166"/>
                      </a:cubicBezTo>
                      <a:cubicBezTo>
                        <a:pt x="6631" y="20127"/>
                        <a:pt x="6383" y="20108"/>
                        <a:pt x="6145" y="20108"/>
                      </a:cubicBezTo>
                      <a:cubicBezTo>
                        <a:pt x="1194" y="20108"/>
                        <a:pt x="0" y="28162"/>
                        <a:pt x="5336" y="28829"/>
                      </a:cubicBezTo>
                      <a:cubicBezTo>
                        <a:pt x="20090" y="30787"/>
                        <a:pt x="41075" y="32305"/>
                        <a:pt x="59410" y="32305"/>
                      </a:cubicBezTo>
                      <a:cubicBezTo>
                        <a:pt x="77791" y="32305"/>
                        <a:pt x="93509" y="30779"/>
                        <a:pt x="97617" y="26640"/>
                      </a:cubicBezTo>
                      <a:cubicBezTo>
                        <a:pt x="101102" y="23105"/>
                        <a:pt x="95243" y="18888"/>
                        <a:pt x="89925" y="18888"/>
                      </a:cubicBezTo>
                      <a:cubicBezTo>
                        <a:pt x="88888" y="18888"/>
                        <a:pt x="87871" y="19049"/>
                        <a:pt x="86949" y="19406"/>
                      </a:cubicBezTo>
                      <a:cubicBezTo>
                        <a:pt x="84954" y="20174"/>
                        <a:pt x="83573" y="20702"/>
                        <a:pt x="82353" y="20702"/>
                      </a:cubicBezTo>
                      <a:cubicBezTo>
                        <a:pt x="80097" y="20702"/>
                        <a:pt x="78390" y="18894"/>
                        <a:pt x="74365" y="13449"/>
                      </a:cubicBezTo>
                      <a:cubicBezTo>
                        <a:pt x="71067" y="9003"/>
                        <a:pt x="67991" y="7270"/>
                        <a:pt x="65120" y="7270"/>
                      </a:cubicBezTo>
                      <a:cubicBezTo>
                        <a:pt x="60316" y="7270"/>
                        <a:pt x="56087" y="12119"/>
                        <a:pt x="52358" y="17218"/>
                      </a:cubicBezTo>
                      <a:cubicBezTo>
                        <a:pt x="51467" y="18436"/>
                        <a:pt x="50757" y="18958"/>
                        <a:pt x="50161" y="18958"/>
                      </a:cubicBezTo>
                      <a:cubicBezTo>
                        <a:pt x="47097" y="18958"/>
                        <a:pt x="47032" y="5154"/>
                        <a:pt x="40747" y="956"/>
                      </a:cubicBezTo>
                      <a:cubicBezTo>
                        <a:pt x="39749" y="292"/>
                        <a:pt x="38927" y="1"/>
                        <a:pt x="38242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69"/>
                <p:cNvSpPr/>
                <p:nvPr/>
              </p:nvSpPr>
              <p:spPr>
                <a:xfrm>
                  <a:off x="7099449" y="2640163"/>
                  <a:ext cx="128905" cy="8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5" h="6594" extrusionOk="0">
                      <a:moveTo>
                        <a:pt x="7306" y="1"/>
                      </a:moveTo>
                      <a:cubicBezTo>
                        <a:pt x="7282" y="1"/>
                        <a:pt x="7258" y="1"/>
                        <a:pt x="7234" y="2"/>
                      </a:cubicBezTo>
                      <a:cubicBezTo>
                        <a:pt x="4651" y="124"/>
                        <a:pt x="2189" y="1644"/>
                        <a:pt x="851" y="2616"/>
                      </a:cubicBezTo>
                      <a:cubicBezTo>
                        <a:pt x="243" y="3072"/>
                        <a:pt x="0" y="3832"/>
                        <a:pt x="274" y="4531"/>
                      </a:cubicBezTo>
                      <a:lnTo>
                        <a:pt x="669" y="5504"/>
                      </a:lnTo>
                      <a:cubicBezTo>
                        <a:pt x="896" y="6184"/>
                        <a:pt x="1562" y="6594"/>
                        <a:pt x="2252" y="6594"/>
                      </a:cubicBezTo>
                      <a:cubicBezTo>
                        <a:pt x="2487" y="6594"/>
                        <a:pt x="2725" y="6547"/>
                        <a:pt x="2948" y="6446"/>
                      </a:cubicBezTo>
                      <a:cubicBezTo>
                        <a:pt x="4499" y="5656"/>
                        <a:pt x="6778" y="4683"/>
                        <a:pt x="8298" y="4075"/>
                      </a:cubicBezTo>
                      <a:cubicBezTo>
                        <a:pt x="9180" y="3711"/>
                        <a:pt x="9544" y="2738"/>
                        <a:pt x="9210" y="1887"/>
                      </a:cubicBezTo>
                      <a:lnTo>
                        <a:pt x="8876" y="1036"/>
                      </a:lnTo>
                      <a:cubicBezTo>
                        <a:pt x="8583" y="391"/>
                        <a:pt x="7951" y="1"/>
                        <a:pt x="7306" y="1"/>
                      </a:cubicBez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86" name="Google Shape;2386;p69"/>
              <p:cNvSpPr/>
              <p:nvPr/>
            </p:nvSpPr>
            <p:spPr>
              <a:xfrm rot="1177058">
                <a:off x="7251877" y="2960761"/>
                <a:ext cx="108105" cy="65305"/>
              </a:xfrm>
              <a:custGeom>
                <a:avLst/>
                <a:gdLst/>
                <a:ahLst/>
                <a:cxnLst/>
                <a:rect l="l" t="t" r="r" b="b"/>
                <a:pathLst>
                  <a:path w="20305" h="12266" extrusionOk="0">
                    <a:moveTo>
                      <a:pt x="3976" y="0"/>
                    </a:moveTo>
                    <a:cubicBezTo>
                      <a:pt x="3512" y="0"/>
                      <a:pt x="3138" y="7"/>
                      <a:pt x="2888" y="23"/>
                    </a:cubicBezTo>
                    <a:cubicBezTo>
                      <a:pt x="2432" y="54"/>
                      <a:pt x="2128" y="145"/>
                      <a:pt x="1854" y="206"/>
                    </a:cubicBezTo>
                    <a:cubicBezTo>
                      <a:pt x="1064" y="479"/>
                      <a:pt x="1094" y="935"/>
                      <a:pt x="1094" y="935"/>
                    </a:cubicBezTo>
                    <a:cubicBezTo>
                      <a:pt x="0" y="1847"/>
                      <a:pt x="61" y="5798"/>
                      <a:pt x="2432" y="8808"/>
                    </a:cubicBezTo>
                    <a:cubicBezTo>
                      <a:pt x="3860" y="10662"/>
                      <a:pt x="6201" y="12090"/>
                      <a:pt x="9605" y="12242"/>
                    </a:cubicBezTo>
                    <a:cubicBezTo>
                      <a:pt x="9902" y="12258"/>
                      <a:pt x="10191" y="12265"/>
                      <a:pt x="10472" y="12265"/>
                    </a:cubicBezTo>
                    <a:cubicBezTo>
                      <a:pt x="14022" y="12265"/>
                      <a:pt x="16348" y="11056"/>
                      <a:pt x="17812" y="9507"/>
                    </a:cubicBezTo>
                    <a:cubicBezTo>
                      <a:pt x="19818" y="7440"/>
                      <a:pt x="20305" y="4643"/>
                      <a:pt x="20274" y="3063"/>
                    </a:cubicBezTo>
                    <a:cubicBezTo>
                      <a:pt x="20213" y="1604"/>
                      <a:pt x="19210" y="965"/>
                      <a:pt x="18086" y="631"/>
                    </a:cubicBezTo>
                    <a:cubicBezTo>
                      <a:pt x="16991" y="327"/>
                      <a:pt x="15715" y="327"/>
                      <a:pt x="15076" y="327"/>
                    </a:cubicBezTo>
                    <a:cubicBezTo>
                      <a:pt x="13890" y="301"/>
                      <a:pt x="7010" y="0"/>
                      <a:pt x="3976" y="0"/>
                    </a:cubicBezTo>
                    <a:close/>
                  </a:path>
                </a:pathLst>
              </a:custGeom>
              <a:solidFill>
                <a:srgbClr val="B969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69"/>
              <p:cNvSpPr/>
              <p:nvPr/>
            </p:nvSpPr>
            <p:spPr>
              <a:xfrm rot="1177058">
                <a:off x="7268350" y="2960857"/>
                <a:ext cx="88198" cy="23245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4366" extrusionOk="0">
                    <a:moveTo>
                      <a:pt x="2224" y="0"/>
                    </a:moveTo>
                    <a:cubicBezTo>
                      <a:pt x="1757" y="0"/>
                      <a:pt x="1379" y="7"/>
                      <a:pt x="1125" y="24"/>
                    </a:cubicBezTo>
                    <a:cubicBezTo>
                      <a:pt x="699" y="54"/>
                      <a:pt x="365" y="145"/>
                      <a:pt x="122" y="206"/>
                    </a:cubicBezTo>
                    <a:cubicBezTo>
                      <a:pt x="0" y="1361"/>
                      <a:pt x="61" y="3215"/>
                      <a:pt x="1247" y="3671"/>
                    </a:cubicBezTo>
                    <a:cubicBezTo>
                      <a:pt x="2347" y="4107"/>
                      <a:pt x="6085" y="4366"/>
                      <a:pt x="9487" y="4366"/>
                    </a:cubicBezTo>
                    <a:cubicBezTo>
                      <a:pt x="11538" y="4366"/>
                      <a:pt x="13466" y="4272"/>
                      <a:pt x="14621" y="4066"/>
                    </a:cubicBezTo>
                    <a:cubicBezTo>
                      <a:pt x="16414" y="3701"/>
                      <a:pt x="16566" y="2030"/>
                      <a:pt x="16323" y="632"/>
                    </a:cubicBezTo>
                    <a:cubicBezTo>
                      <a:pt x="15229" y="328"/>
                      <a:pt x="13982" y="328"/>
                      <a:pt x="13344" y="328"/>
                    </a:cubicBezTo>
                    <a:cubicBezTo>
                      <a:pt x="12158" y="301"/>
                      <a:pt x="5278" y="0"/>
                      <a:pt x="22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69"/>
              <p:cNvSpPr/>
              <p:nvPr/>
            </p:nvSpPr>
            <p:spPr>
              <a:xfrm rot="1177058">
                <a:off x="7259536" y="2991333"/>
                <a:ext cx="81889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6345" extrusionOk="0">
                    <a:moveTo>
                      <a:pt x="6821" y="0"/>
                    </a:moveTo>
                    <a:cubicBezTo>
                      <a:pt x="3424" y="0"/>
                      <a:pt x="1128" y="1704"/>
                      <a:pt x="1" y="2887"/>
                    </a:cubicBezTo>
                    <a:cubicBezTo>
                      <a:pt x="1429" y="4741"/>
                      <a:pt x="3770" y="6169"/>
                      <a:pt x="7174" y="6321"/>
                    </a:cubicBezTo>
                    <a:cubicBezTo>
                      <a:pt x="7471" y="6337"/>
                      <a:pt x="7760" y="6344"/>
                      <a:pt x="8041" y="6344"/>
                    </a:cubicBezTo>
                    <a:cubicBezTo>
                      <a:pt x="11591" y="6344"/>
                      <a:pt x="13917" y="5135"/>
                      <a:pt x="15381" y="3586"/>
                    </a:cubicBezTo>
                    <a:cubicBezTo>
                      <a:pt x="14074" y="2309"/>
                      <a:pt x="11673" y="455"/>
                      <a:pt x="7934" y="60"/>
                    </a:cubicBezTo>
                    <a:cubicBezTo>
                      <a:pt x="7551" y="19"/>
                      <a:pt x="7180" y="0"/>
                      <a:pt x="6821" y="0"/>
                    </a:cubicBezTo>
                    <a:close/>
                  </a:path>
                </a:pathLst>
              </a:custGeom>
              <a:solidFill>
                <a:srgbClr val="F78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69"/>
              <p:cNvSpPr/>
              <p:nvPr/>
            </p:nvSpPr>
            <p:spPr>
              <a:xfrm rot="1177058">
                <a:off x="7264836" y="2872681"/>
                <a:ext cx="17479" cy="31566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5929" extrusionOk="0">
                    <a:moveTo>
                      <a:pt x="1703" y="1"/>
                    </a:moveTo>
                    <a:cubicBezTo>
                      <a:pt x="834" y="1"/>
                      <a:pt x="91" y="1297"/>
                      <a:pt x="31" y="2919"/>
                    </a:cubicBezTo>
                    <a:cubicBezTo>
                      <a:pt x="0" y="4561"/>
                      <a:pt x="669" y="5898"/>
                      <a:pt x="1551" y="5928"/>
                    </a:cubicBezTo>
                    <a:cubicBezTo>
                      <a:pt x="1561" y="5929"/>
                      <a:pt x="1571" y="5929"/>
                      <a:pt x="1581" y="5929"/>
                    </a:cubicBezTo>
                    <a:cubicBezTo>
                      <a:pt x="2449" y="5929"/>
                      <a:pt x="3162" y="4633"/>
                      <a:pt x="3222" y="3010"/>
                    </a:cubicBezTo>
                    <a:cubicBezTo>
                      <a:pt x="3283" y="1369"/>
                      <a:pt x="2614" y="32"/>
                      <a:pt x="1733" y="1"/>
                    </a:cubicBezTo>
                    <a:cubicBezTo>
                      <a:pt x="1723" y="1"/>
                      <a:pt x="1713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69"/>
              <p:cNvSpPr/>
              <p:nvPr/>
            </p:nvSpPr>
            <p:spPr>
              <a:xfrm rot="1177058">
                <a:off x="7383304" y="2922903"/>
                <a:ext cx="15706" cy="28026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5264" extrusionOk="0">
                    <a:moveTo>
                      <a:pt x="1491" y="0"/>
                    </a:moveTo>
                    <a:cubicBezTo>
                      <a:pt x="698" y="0"/>
                      <a:pt x="61" y="1163"/>
                      <a:pt x="31" y="2586"/>
                    </a:cubicBezTo>
                    <a:cubicBezTo>
                      <a:pt x="1" y="4045"/>
                      <a:pt x="578" y="5231"/>
                      <a:pt x="1399" y="5261"/>
                    </a:cubicBezTo>
                    <a:cubicBezTo>
                      <a:pt x="1419" y="5262"/>
                      <a:pt x="1438" y="5263"/>
                      <a:pt x="1457" y="5263"/>
                    </a:cubicBezTo>
                    <a:cubicBezTo>
                      <a:pt x="2222" y="5263"/>
                      <a:pt x="2860" y="4100"/>
                      <a:pt x="2919" y="2677"/>
                    </a:cubicBezTo>
                    <a:cubicBezTo>
                      <a:pt x="2949" y="1249"/>
                      <a:pt x="2341" y="33"/>
                      <a:pt x="1551" y="3"/>
                    </a:cubicBezTo>
                    <a:cubicBezTo>
                      <a:pt x="1531" y="1"/>
                      <a:pt x="1511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69"/>
              <p:cNvSpPr/>
              <p:nvPr/>
            </p:nvSpPr>
            <p:spPr>
              <a:xfrm rot="1177058">
                <a:off x="7319454" y="2901095"/>
                <a:ext cx="51100" cy="46585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750" extrusionOk="0">
                    <a:moveTo>
                      <a:pt x="4221" y="1"/>
                    </a:moveTo>
                    <a:cubicBezTo>
                      <a:pt x="2328" y="1"/>
                      <a:pt x="0" y="7611"/>
                      <a:pt x="3672" y="8558"/>
                    </a:cubicBezTo>
                    <a:lnTo>
                      <a:pt x="3702" y="8558"/>
                    </a:lnTo>
                    <a:cubicBezTo>
                      <a:pt x="4244" y="8690"/>
                      <a:pt x="4755" y="8750"/>
                      <a:pt x="5231" y="8750"/>
                    </a:cubicBezTo>
                    <a:cubicBezTo>
                      <a:pt x="8036" y="8750"/>
                      <a:pt x="9597" y="6683"/>
                      <a:pt x="8870" y="5306"/>
                    </a:cubicBezTo>
                    <a:cubicBezTo>
                      <a:pt x="8465" y="4496"/>
                      <a:pt x="7918" y="4248"/>
                      <a:pt x="7373" y="4248"/>
                    </a:cubicBezTo>
                    <a:cubicBezTo>
                      <a:pt x="6514" y="4248"/>
                      <a:pt x="5661" y="4862"/>
                      <a:pt x="5372" y="4862"/>
                    </a:cubicBezTo>
                    <a:cubicBezTo>
                      <a:pt x="5348" y="4862"/>
                      <a:pt x="5329" y="4859"/>
                      <a:pt x="5313" y="4850"/>
                    </a:cubicBezTo>
                    <a:cubicBezTo>
                      <a:pt x="5009" y="4637"/>
                      <a:pt x="5465" y="899"/>
                      <a:pt x="4584" y="139"/>
                    </a:cubicBezTo>
                    <a:cubicBezTo>
                      <a:pt x="4553" y="78"/>
                      <a:pt x="4432" y="48"/>
                      <a:pt x="4371" y="17"/>
                    </a:cubicBezTo>
                    <a:cubicBezTo>
                      <a:pt x="4322" y="6"/>
                      <a:pt x="4272" y="1"/>
                      <a:pt x="4221" y="1"/>
                    </a:cubicBezTo>
                    <a:close/>
                  </a:path>
                </a:pathLst>
              </a:custGeom>
              <a:solidFill>
                <a:srgbClr val="EDB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69"/>
              <p:cNvSpPr/>
              <p:nvPr/>
            </p:nvSpPr>
            <p:spPr>
              <a:xfrm rot="1177058">
                <a:off x="7265497" y="2818068"/>
                <a:ext cx="43375" cy="20982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3941" extrusionOk="0">
                    <a:moveTo>
                      <a:pt x="5859" y="1"/>
                    </a:moveTo>
                    <a:cubicBezTo>
                      <a:pt x="3557" y="1"/>
                      <a:pt x="1989" y="486"/>
                      <a:pt x="1156" y="918"/>
                    </a:cubicBezTo>
                    <a:cubicBezTo>
                      <a:pt x="396" y="1252"/>
                      <a:pt x="1" y="2133"/>
                      <a:pt x="304" y="2893"/>
                    </a:cubicBezTo>
                    <a:cubicBezTo>
                      <a:pt x="304" y="2924"/>
                      <a:pt x="335" y="2924"/>
                      <a:pt x="335" y="2954"/>
                    </a:cubicBezTo>
                    <a:cubicBezTo>
                      <a:pt x="589" y="3564"/>
                      <a:pt x="1205" y="3941"/>
                      <a:pt x="1844" y="3941"/>
                    </a:cubicBezTo>
                    <a:cubicBezTo>
                      <a:pt x="1969" y="3941"/>
                      <a:pt x="2095" y="3926"/>
                      <a:pt x="2219" y="3896"/>
                    </a:cubicBezTo>
                    <a:cubicBezTo>
                      <a:pt x="3557" y="3562"/>
                      <a:pt x="5168" y="3471"/>
                      <a:pt x="6262" y="3471"/>
                    </a:cubicBezTo>
                    <a:cubicBezTo>
                      <a:pt x="7265" y="3471"/>
                      <a:pt x="8147" y="2620"/>
                      <a:pt x="8055" y="1678"/>
                    </a:cubicBezTo>
                    <a:lnTo>
                      <a:pt x="8055" y="1617"/>
                    </a:lnTo>
                    <a:cubicBezTo>
                      <a:pt x="7995" y="674"/>
                      <a:pt x="7174" y="6"/>
                      <a:pt x="6262" y="6"/>
                    </a:cubicBezTo>
                    <a:cubicBezTo>
                      <a:pt x="6125" y="2"/>
                      <a:pt x="5991" y="1"/>
                      <a:pt x="58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69"/>
              <p:cNvSpPr/>
              <p:nvPr/>
            </p:nvSpPr>
            <p:spPr>
              <a:xfrm rot="1177058">
                <a:off x="7191040" y="2905780"/>
                <a:ext cx="69591" cy="51830"/>
              </a:xfrm>
              <a:custGeom>
                <a:avLst/>
                <a:gdLst/>
                <a:ahLst/>
                <a:cxnLst/>
                <a:rect l="l" t="t" r="r" b="b"/>
                <a:pathLst>
                  <a:path w="13071" h="9735" extrusionOk="0">
                    <a:moveTo>
                      <a:pt x="6431" y="0"/>
                    </a:moveTo>
                    <a:cubicBezTo>
                      <a:pt x="2976" y="0"/>
                      <a:pt x="150" y="2036"/>
                      <a:pt x="61" y="4684"/>
                    </a:cubicBezTo>
                    <a:cubicBezTo>
                      <a:pt x="0" y="7359"/>
                      <a:pt x="2827" y="9638"/>
                      <a:pt x="6383" y="9730"/>
                    </a:cubicBezTo>
                    <a:cubicBezTo>
                      <a:pt x="6482" y="9733"/>
                      <a:pt x="6580" y="9735"/>
                      <a:pt x="6677" y="9735"/>
                    </a:cubicBezTo>
                    <a:cubicBezTo>
                      <a:pt x="10101" y="9735"/>
                      <a:pt x="12891" y="7680"/>
                      <a:pt x="12979" y="5079"/>
                    </a:cubicBezTo>
                    <a:cubicBezTo>
                      <a:pt x="13070" y="2374"/>
                      <a:pt x="10244" y="125"/>
                      <a:pt x="6657" y="3"/>
                    </a:cubicBezTo>
                    <a:cubicBezTo>
                      <a:pt x="6581" y="1"/>
                      <a:pt x="6506" y="0"/>
                      <a:pt x="6431" y="0"/>
                    </a:cubicBezTo>
                    <a:close/>
                  </a:path>
                </a:pathLst>
              </a:custGeom>
              <a:solidFill>
                <a:srgbClr val="F78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69"/>
              <p:cNvSpPr/>
              <p:nvPr/>
            </p:nvSpPr>
            <p:spPr>
              <a:xfrm flipH="1">
                <a:off x="6443828" y="2936610"/>
                <a:ext cx="106601" cy="64397"/>
              </a:xfrm>
              <a:custGeom>
                <a:avLst/>
                <a:gdLst/>
                <a:ahLst/>
                <a:cxnLst/>
                <a:rect l="l" t="t" r="r" b="b"/>
                <a:pathLst>
                  <a:path w="20305" h="12266" extrusionOk="0">
                    <a:moveTo>
                      <a:pt x="3976" y="0"/>
                    </a:moveTo>
                    <a:cubicBezTo>
                      <a:pt x="3512" y="0"/>
                      <a:pt x="3138" y="7"/>
                      <a:pt x="2888" y="23"/>
                    </a:cubicBezTo>
                    <a:cubicBezTo>
                      <a:pt x="2432" y="54"/>
                      <a:pt x="2128" y="145"/>
                      <a:pt x="1854" y="206"/>
                    </a:cubicBezTo>
                    <a:cubicBezTo>
                      <a:pt x="1064" y="479"/>
                      <a:pt x="1094" y="935"/>
                      <a:pt x="1094" y="935"/>
                    </a:cubicBezTo>
                    <a:cubicBezTo>
                      <a:pt x="0" y="1847"/>
                      <a:pt x="61" y="5798"/>
                      <a:pt x="2432" y="8808"/>
                    </a:cubicBezTo>
                    <a:cubicBezTo>
                      <a:pt x="3860" y="10662"/>
                      <a:pt x="6201" y="12090"/>
                      <a:pt x="9605" y="12242"/>
                    </a:cubicBezTo>
                    <a:cubicBezTo>
                      <a:pt x="9902" y="12258"/>
                      <a:pt x="10191" y="12265"/>
                      <a:pt x="10472" y="12265"/>
                    </a:cubicBezTo>
                    <a:cubicBezTo>
                      <a:pt x="14022" y="12265"/>
                      <a:pt x="16348" y="11056"/>
                      <a:pt x="17812" y="9507"/>
                    </a:cubicBezTo>
                    <a:cubicBezTo>
                      <a:pt x="19818" y="7440"/>
                      <a:pt x="20305" y="4643"/>
                      <a:pt x="20274" y="3063"/>
                    </a:cubicBezTo>
                    <a:cubicBezTo>
                      <a:pt x="20213" y="1604"/>
                      <a:pt x="19210" y="965"/>
                      <a:pt x="18086" y="631"/>
                    </a:cubicBezTo>
                    <a:cubicBezTo>
                      <a:pt x="16991" y="327"/>
                      <a:pt x="15715" y="327"/>
                      <a:pt x="15076" y="327"/>
                    </a:cubicBezTo>
                    <a:cubicBezTo>
                      <a:pt x="13890" y="301"/>
                      <a:pt x="7010" y="0"/>
                      <a:pt x="3976" y="0"/>
                    </a:cubicBezTo>
                    <a:close/>
                  </a:path>
                </a:pathLst>
              </a:custGeom>
              <a:solidFill>
                <a:srgbClr val="B969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69"/>
              <p:cNvSpPr/>
              <p:nvPr/>
            </p:nvSpPr>
            <p:spPr>
              <a:xfrm flipH="1">
                <a:off x="6454520" y="2935743"/>
                <a:ext cx="86971" cy="22922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4366" extrusionOk="0">
                    <a:moveTo>
                      <a:pt x="2224" y="0"/>
                    </a:moveTo>
                    <a:cubicBezTo>
                      <a:pt x="1757" y="0"/>
                      <a:pt x="1379" y="7"/>
                      <a:pt x="1125" y="24"/>
                    </a:cubicBezTo>
                    <a:cubicBezTo>
                      <a:pt x="699" y="54"/>
                      <a:pt x="365" y="145"/>
                      <a:pt x="122" y="206"/>
                    </a:cubicBezTo>
                    <a:cubicBezTo>
                      <a:pt x="0" y="1361"/>
                      <a:pt x="61" y="3215"/>
                      <a:pt x="1247" y="3671"/>
                    </a:cubicBezTo>
                    <a:cubicBezTo>
                      <a:pt x="2347" y="4107"/>
                      <a:pt x="6085" y="4366"/>
                      <a:pt x="9487" y="4366"/>
                    </a:cubicBezTo>
                    <a:cubicBezTo>
                      <a:pt x="11538" y="4366"/>
                      <a:pt x="13466" y="4272"/>
                      <a:pt x="14621" y="4066"/>
                    </a:cubicBezTo>
                    <a:cubicBezTo>
                      <a:pt x="16414" y="3701"/>
                      <a:pt x="16566" y="2030"/>
                      <a:pt x="16323" y="632"/>
                    </a:cubicBezTo>
                    <a:cubicBezTo>
                      <a:pt x="15229" y="328"/>
                      <a:pt x="13982" y="328"/>
                      <a:pt x="13344" y="328"/>
                    </a:cubicBezTo>
                    <a:cubicBezTo>
                      <a:pt x="12158" y="301"/>
                      <a:pt x="5278" y="0"/>
                      <a:pt x="22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69"/>
              <p:cNvSpPr/>
              <p:nvPr/>
            </p:nvSpPr>
            <p:spPr>
              <a:xfrm flipH="1">
                <a:off x="6456913" y="2967705"/>
                <a:ext cx="80750" cy="33311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6345" extrusionOk="0">
                    <a:moveTo>
                      <a:pt x="6821" y="0"/>
                    </a:moveTo>
                    <a:cubicBezTo>
                      <a:pt x="3424" y="0"/>
                      <a:pt x="1128" y="1704"/>
                      <a:pt x="1" y="2887"/>
                    </a:cubicBezTo>
                    <a:cubicBezTo>
                      <a:pt x="1429" y="4741"/>
                      <a:pt x="3770" y="6169"/>
                      <a:pt x="7174" y="6321"/>
                    </a:cubicBezTo>
                    <a:cubicBezTo>
                      <a:pt x="7471" y="6337"/>
                      <a:pt x="7760" y="6344"/>
                      <a:pt x="8041" y="6344"/>
                    </a:cubicBezTo>
                    <a:cubicBezTo>
                      <a:pt x="11591" y="6344"/>
                      <a:pt x="13917" y="5135"/>
                      <a:pt x="15381" y="3586"/>
                    </a:cubicBezTo>
                    <a:cubicBezTo>
                      <a:pt x="14074" y="2309"/>
                      <a:pt x="11673" y="455"/>
                      <a:pt x="7934" y="60"/>
                    </a:cubicBezTo>
                    <a:cubicBezTo>
                      <a:pt x="7551" y="19"/>
                      <a:pt x="7180" y="0"/>
                      <a:pt x="6821" y="0"/>
                    </a:cubicBezTo>
                    <a:close/>
                  </a:path>
                </a:pathLst>
              </a:custGeom>
              <a:solidFill>
                <a:srgbClr val="F78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69"/>
              <p:cNvSpPr/>
              <p:nvPr/>
            </p:nvSpPr>
            <p:spPr>
              <a:xfrm flipH="1">
                <a:off x="6553307" y="2866488"/>
                <a:ext cx="17236" cy="31127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5929" extrusionOk="0">
                    <a:moveTo>
                      <a:pt x="1703" y="1"/>
                    </a:moveTo>
                    <a:cubicBezTo>
                      <a:pt x="834" y="1"/>
                      <a:pt x="91" y="1297"/>
                      <a:pt x="31" y="2919"/>
                    </a:cubicBezTo>
                    <a:cubicBezTo>
                      <a:pt x="0" y="4561"/>
                      <a:pt x="669" y="5898"/>
                      <a:pt x="1551" y="5928"/>
                    </a:cubicBezTo>
                    <a:cubicBezTo>
                      <a:pt x="1561" y="5929"/>
                      <a:pt x="1571" y="5929"/>
                      <a:pt x="1581" y="5929"/>
                    </a:cubicBezTo>
                    <a:cubicBezTo>
                      <a:pt x="2449" y="5929"/>
                      <a:pt x="3162" y="4633"/>
                      <a:pt x="3222" y="3010"/>
                    </a:cubicBezTo>
                    <a:cubicBezTo>
                      <a:pt x="3283" y="1369"/>
                      <a:pt x="2614" y="32"/>
                      <a:pt x="1733" y="1"/>
                    </a:cubicBezTo>
                    <a:cubicBezTo>
                      <a:pt x="1723" y="1"/>
                      <a:pt x="1713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69"/>
              <p:cNvSpPr/>
              <p:nvPr/>
            </p:nvSpPr>
            <p:spPr>
              <a:xfrm flipH="1">
                <a:off x="6428958" y="2874303"/>
                <a:ext cx="15488" cy="27636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5264" extrusionOk="0">
                    <a:moveTo>
                      <a:pt x="1491" y="0"/>
                    </a:moveTo>
                    <a:cubicBezTo>
                      <a:pt x="698" y="0"/>
                      <a:pt x="61" y="1163"/>
                      <a:pt x="31" y="2586"/>
                    </a:cubicBezTo>
                    <a:cubicBezTo>
                      <a:pt x="1" y="4045"/>
                      <a:pt x="578" y="5231"/>
                      <a:pt x="1399" y="5261"/>
                    </a:cubicBezTo>
                    <a:cubicBezTo>
                      <a:pt x="1419" y="5262"/>
                      <a:pt x="1438" y="5263"/>
                      <a:pt x="1457" y="5263"/>
                    </a:cubicBezTo>
                    <a:cubicBezTo>
                      <a:pt x="2222" y="5263"/>
                      <a:pt x="2860" y="4100"/>
                      <a:pt x="2919" y="2677"/>
                    </a:cubicBezTo>
                    <a:cubicBezTo>
                      <a:pt x="2949" y="1249"/>
                      <a:pt x="2341" y="33"/>
                      <a:pt x="1551" y="3"/>
                    </a:cubicBezTo>
                    <a:cubicBezTo>
                      <a:pt x="1531" y="1"/>
                      <a:pt x="1511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69"/>
              <p:cNvSpPr/>
              <p:nvPr/>
            </p:nvSpPr>
            <p:spPr>
              <a:xfrm flipH="1">
                <a:off x="6458507" y="2868799"/>
                <a:ext cx="50389" cy="45938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750" extrusionOk="0">
                    <a:moveTo>
                      <a:pt x="4221" y="1"/>
                    </a:moveTo>
                    <a:cubicBezTo>
                      <a:pt x="2328" y="1"/>
                      <a:pt x="0" y="7611"/>
                      <a:pt x="3672" y="8558"/>
                    </a:cubicBezTo>
                    <a:lnTo>
                      <a:pt x="3702" y="8558"/>
                    </a:lnTo>
                    <a:cubicBezTo>
                      <a:pt x="4244" y="8690"/>
                      <a:pt x="4755" y="8750"/>
                      <a:pt x="5231" y="8750"/>
                    </a:cubicBezTo>
                    <a:cubicBezTo>
                      <a:pt x="8036" y="8750"/>
                      <a:pt x="9597" y="6683"/>
                      <a:pt x="8870" y="5306"/>
                    </a:cubicBezTo>
                    <a:cubicBezTo>
                      <a:pt x="8465" y="4496"/>
                      <a:pt x="7918" y="4248"/>
                      <a:pt x="7373" y="4248"/>
                    </a:cubicBezTo>
                    <a:cubicBezTo>
                      <a:pt x="6514" y="4248"/>
                      <a:pt x="5661" y="4862"/>
                      <a:pt x="5372" y="4862"/>
                    </a:cubicBezTo>
                    <a:cubicBezTo>
                      <a:pt x="5348" y="4862"/>
                      <a:pt x="5329" y="4859"/>
                      <a:pt x="5313" y="4850"/>
                    </a:cubicBezTo>
                    <a:cubicBezTo>
                      <a:pt x="5009" y="4637"/>
                      <a:pt x="5465" y="899"/>
                      <a:pt x="4584" y="139"/>
                    </a:cubicBezTo>
                    <a:cubicBezTo>
                      <a:pt x="4553" y="78"/>
                      <a:pt x="4432" y="48"/>
                      <a:pt x="4371" y="17"/>
                    </a:cubicBezTo>
                    <a:cubicBezTo>
                      <a:pt x="4322" y="6"/>
                      <a:pt x="4272" y="1"/>
                      <a:pt x="4221" y="1"/>
                    </a:cubicBezTo>
                    <a:close/>
                  </a:path>
                </a:pathLst>
              </a:custGeom>
              <a:solidFill>
                <a:srgbClr val="EDB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69"/>
              <p:cNvSpPr/>
              <p:nvPr/>
            </p:nvSpPr>
            <p:spPr>
              <a:xfrm flipH="1">
                <a:off x="6409970" y="2835356"/>
                <a:ext cx="39580" cy="20680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3939" extrusionOk="0">
                    <a:moveTo>
                      <a:pt x="1824" y="1"/>
                    </a:moveTo>
                    <a:cubicBezTo>
                      <a:pt x="996" y="1"/>
                      <a:pt x="241" y="599"/>
                      <a:pt x="122" y="1400"/>
                    </a:cubicBezTo>
                    <a:lnTo>
                      <a:pt x="122" y="1431"/>
                    </a:lnTo>
                    <a:cubicBezTo>
                      <a:pt x="0" y="2342"/>
                      <a:pt x="730" y="3194"/>
                      <a:pt x="1672" y="3254"/>
                    </a:cubicBezTo>
                    <a:cubicBezTo>
                      <a:pt x="2706" y="3346"/>
                      <a:pt x="4195" y="3498"/>
                      <a:pt x="5411" y="3862"/>
                    </a:cubicBezTo>
                    <a:cubicBezTo>
                      <a:pt x="5553" y="3914"/>
                      <a:pt x="5699" y="3938"/>
                      <a:pt x="5844" y="3938"/>
                    </a:cubicBezTo>
                    <a:cubicBezTo>
                      <a:pt x="6383" y="3938"/>
                      <a:pt x="6910" y="3605"/>
                      <a:pt x="7174" y="3102"/>
                    </a:cubicBezTo>
                    <a:cubicBezTo>
                      <a:pt x="7174" y="3072"/>
                      <a:pt x="7234" y="3072"/>
                      <a:pt x="7234" y="3042"/>
                    </a:cubicBezTo>
                    <a:cubicBezTo>
                      <a:pt x="7538" y="2342"/>
                      <a:pt x="7234" y="1522"/>
                      <a:pt x="6596" y="1127"/>
                    </a:cubicBezTo>
                    <a:cubicBezTo>
                      <a:pt x="5745" y="671"/>
                      <a:pt x="4256" y="124"/>
                      <a:pt x="1885" y="2"/>
                    </a:cubicBezTo>
                    <a:cubicBezTo>
                      <a:pt x="1864" y="1"/>
                      <a:pt x="1844" y="1"/>
                      <a:pt x="18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69"/>
              <p:cNvSpPr/>
              <p:nvPr/>
            </p:nvSpPr>
            <p:spPr>
              <a:xfrm flipH="1">
                <a:off x="6541020" y="2830388"/>
                <a:ext cx="42772" cy="20690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3941" extrusionOk="0">
                    <a:moveTo>
                      <a:pt x="5859" y="1"/>
                    </a:moveTo>
                    <a:cubicBezTo>
                      <a:pt x="3557" y="1"/>
                      <a:pt x="1989" y="486"/>
                      <a:pt x="1156" y="918"/>
                    </a:cubicBezTo>
                    <a:cubicBezTo>
                      <a:pt x="396" y="1252"/>
                      <a:pt x="1" y="2133"/>
                      <a:pt x="304" y="2893"/>
                    </a:cubicBezTo>
                    <a:cubicBezTo>
                      <a:pt x="304" y="2924"/>
                      <a:pt x="335" y="2924"/>
                      <a:pt x="335" y="2954"/>
                    </a:cubicBezTo>
                    <a:cubicBezTo>
                      <a:pt x="589" y="3564"/>
                      <a:pt x="1205" y="3941"/>
                      <a:pt x="1844" y="3941"/>
                    </a:cubicBezTo>
                    <a:cubicBezTo>
                      <a:pt x="1969" y="3941"/>
                      <a:pt x="2095" y="3926"/>
                      <a:pt x="2219" y="3896"/>
                    </a:cubicBezTo>
                    <a:cubicBezTo>
                      <a:pt x="3557" y="3562"/>
                      <a:pt x="5168" y="3471"/>
                      <a:pt x="6262" y="3471"/>
                    </a:cubicBezTo>
                    <a:cubicBezTo>
                      <a:pt x="7265" y="3471"/>
                      <a:pt x="8147" y="2620"/>
                      <a:pt x="8055" y="1678"/>
                    </a:cubicBezTo>
                    <a:lnTo>
                      <a:pt x="8055" y="1617"/>
                    </a:lnTo>
                    <a:cubicBezTo>
                      <a:pt x="7995" y="674"/>
                      <a:pt x="7174" y="6"/>
                      <a:pt x="6262" y="6"/>
                    </a:cubicBezTo>
                    <a:cubicBezTo>
                      <a:pt x="6125" y="2"/>
                      <a:pt x="5991" y="1"/>
                      <a:pt x="58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69"/>
              <p:cNvSpPr/>
              <p:nvPr/>
            </p:nvSpPr>
            <p:spPr>
              <a:xfrm flipH="1">
                <a:off x="6557627" y="2912452"/>
                <a:ext cx="68623" cy="51109"/>
              </a:xfrm>
              <a:custGeom>
                <a:avLst/>
                <a:gdLst/>
                <a:ahLst/>
                <a:cxnLst/>
                <a:rect l="l" t="t" r="r" b="b"/>
                <a:pathLst>
                  <a:path w="13071" h="9735" extrusionOk="0">
                    <a:moveTo>
                      <a:pt x="6431" y="0"/>
                    </a:moveTo>
                    <a:cubicBezTo>
                      <a:pt x="2976" y="0"/>
                      <a:pt x="150" y="2036"/>
                      <a:pt x="61" y="4684"/>
                    </a:cubicBezTo>
                    <a:cubicBezTo>
                      <a:pt x="0" y="7359"/>
                      <a:pt x="2827" y="9638"/>
                      <a:pt x="6383" y="9730"/>
                    </a:cubicBezTo>
                    <a:cubicBezTo>
                      <a:pt x="6482" y="9733"/>
                      <a:pt x="6580" y="9735"/>
                      <a:pt x="6677" y="9735"/>
                    </a:cubicBezTo>
                    <a:cubicBezTo>
                      <a:pt x="10101" y="9735"/>
                      <a:pt x="12891" y="7680"/>
                      <a:pt x="12979" y="5079"/>
                    </a:cubicBezTo>
                    <a:cubicBezTo>
                      <a:pt x="13070" y="2374"/>
                      <a:pt x="10244" y="125"/>
                      <a:pt x="6657" y="3"/>
                    </a:cubicBezTo>
                    <a:cubicBezTo>
                      <a:pt x="6581" y="1"/>
                      <a:pt x="6506" y="0"/>
                      <a:pt x="6431" y="0"/>
                    </a:cubicBezTo>
                    <a:close/>
                  </a:path>
                </a:pathLst>
              </a:custGeom>
              <a:solidFill>
                <a:srgbClr val="F78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69"/>
              <p:cNvSpPr/>
              <p:nvPr/>
            </p:nvSpPr>
            <p:spPr>
              <a:xfrm rot="-1072803" flipH="1">
                <a:off x="6388895" y="2923296"/>
                <a:ext cx="42781" cy="50933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9708" extrusionOk="0">
                    <a:moveTo>
                      <a:pt x="6394" y="1"/>
                    </a:moveTo>
                    <a:cubicBezTo>
                      <a:pt x="2970" y="1"/>
                      <a:pt x="180" y="2056"/>
                      <a:pt x="92" y="4657"/>
                    </a:cubicBezTo>
                    <a:cubicBezTo>
                      <a:pt x="1" y="7331"/>
                      <a:pt x="2827" y="9611"/>
                      <a:pt x="6414" y="9702"/>
                    </a:cubicBezTo>
                    <a:cubicBezTo>
                      <a:pt x="6513" y="9706"/>
                      <a:pt x="6611" y="9707"/>
                      <a:pt x="6708" y="9707"/>
                    </a:cubicBezTo>
                    <a:cubicBezTo>
                      <a:pt x="10131" y="9707"/>
                      <a:pt x="12921" y="7652"/>
                      <a:pt x="13010" y="5052"/>
                    </a:cubicBezTo>
                    <a:cubicBezTo>
                      <a:pt x="13101" y="2377"/>
                      <a:pt x="10274" y="97"/>
                      <a:pt x="6688" y="6"/>
                    </a:cubicBezTo>
                    <a:cubicBezTo>
                      <a:pt x="6589" y="3"/>
                      <a:pt x="6491" y="1"/>
                      <a:pt x="6394" y="1"/>
                    </a:cubicBezTo>
                    <a:close/>
                  </a:path>
                </a:pathLst>
              </a:custGeom>
              <a:solidFill>
                <a:srgbClr val="F78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69"/>
              <p:cNvSpPr/>
              <p:nvPr/>
            </p:nvSpPr>
            <p:spPr>
              <a:xfrm>
                <a:off x="7085399" y="3163980"/>
                <a:ext cx="403543" cy="332020"/>
              </a:xfrm>
              <a:custGeom>
                <a:avLst/>
                <a:gdLst/>
                <a:ahLst/>
                <a:cxnLst/>
                <a:rect l="l" t="t" r="r" b="b"/>
                <a:pathLst>
                  <a:path w="29881" h="24585" extrusionOk="0">
                    <a:moveTo>
                      <a:pt x="5654" y="1"/>
                    </a:moveTo>
                    <a:lnTo>
                      <a:pt x="0" y="1429"/>
                    </a:lnTo>
                    <a:cubicBezTo>
                      <a:pt x="0" y="1429"/>
                      <a:pt x="2280" y="9606"/>
                      <a:pt x="6292" y="12524"/>
                    </a:cubicBezTo>
                    <a:cubicBezTo>
                      <a:pt x="10244" y="15502"/>
                      <a:pt x="22736" y="20943"/>
                      <a:pt x="22736" y="20943"/>
                    </a:cubicBezTo>
                    <a:cubicBezTo>
                      <a:pt x="22736" y="20943"/>
                      <a:pt x="24986" y="24196"/>
                      <a:pt x="26293" y="24530"/>
                    </a:cubicBezTo>
                    <a:cubicBezTo>
                      <a:pt x="26419" y="24567"/>
                      <a:pt x="26554" y="24584"/>
                      <a:pt x="26694" y="24584"/>
                    </a:cubicBezTo>
                    <a:cubicBezTo>
                      <a:pt x="28044" y="24584"/>
                      <a:pt x="29881" y="22988"/>
                      <a:pt x="28724" y="22190"/>
                    </a:cubicBezTo>
                    <a:cubicBezTo>
                      <a:pt x="28664" y="22190"/>
                      <a:pt x="28542" y="22098"/>
                      <a:pt x="28451" y="22038"/>
                    </a:cubicBezTo>
                    <a:cubicBezTo>
                      <a:pt x="27600" y="21490"/>
                      <a:pt x="27174" y="20366"/>
                      <a:pt x="27721" y="19515"/>
                    </a:cubicBezTo>
                    <a:cubicBezTo>
                      <a:pt x="27782" y="19454"/>
                      <a:pt x="27752" y="19332"/>
                      <a:pt x="27691" y="19211"/>
                    </a:cubicBezTo>
                    <a:cubicBezTo>
                      <a:pt x="27053" y="18603"/>
                      <a:pt x="25624" y="18816"/>
                      <a:pt x="24256" y="18694"/>
                    </a:cubicBezTo>
                    <a:cubicBezTo>
                      <a:pt x="22888" y="18572"/>
                      <a:pt x="8572" y="10214"/>
                      <a:pt x="5654" y="1"/>
                    </a:cubicBezTo>
                    <a:close/>
                  </a:path>
                </a:pathLst>
              </a:custGeom>
              <a:solidFill>
                <a:srgbClr val="9E6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69"/>
              <p:cNvSpPr/>
              <p:nvPr/>
            </p:nvSpPr>
            <p:spPr>
              <a:xfrm>
                <a:off x="7063382" y="3098252"/>
                <a:ext cx="330454" cy="353439"/>
              </a:xfrm>
              <a:custGeom>
                <a:avLst/>
                <a:gdLst/>
                <a:ahLst/>
                <a:cxnLst/>
                <a:rect l="l" t="t" r="r" b="b"/>
                <a:pathLst>
                  <a:path w="24469" h="261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74" y="9484"/>
                      <a:pt x="6383" y="16384"/>
                    </a:cubicBezTo>
                    <a:cubicBezTo>
                      <a:pt x="10426" y="20882"/>
                      <a:pt x="20791" y="26171"/>
                      <a:pt x="20791" y="26171"/>
                    </a:cubicBezTo>
                    <a:lnTo>
                      <a:pt x="24469" y="20791"/>
                    </a:lnTo>
                    <a:cubicBezTo>
                      <a:pt x="24469" y="20791"/>
                      <a:pt x="15441" y="14894"/>
                      <a:pt x="12554" y="11156"/>
                    </a:cubicBezTo>
                    <a:cubicBezTo>
                      <a:pt x="9666" y="7447"/>
                      <a:pt x="9970" y="1429"/>
                      <a:pt x="9970" y="142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D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6" name="Google Shape;2406;p69"/>
            <p:cNvSpPr/>
            <p:nvPr/>
          </p:nvSpPr>
          <p:spPr>
            <a:xfrm>
              <a:off x="7537714" y="3306505"/>
              <a:ext cx="574381" cy="183276"/>
            </a:xfrm>
            <a:custGeom>
              <a:avLst/>
              <a:gdLst/>
              <a:ahLst/>
              <a:cxnLst/>
              <a:rect l="l" t="t" r="r" b="b"/>
              <a:pathLst>
                <a:path w="42531" h="13571" extrusionOk="0">
                  <a:moveTo>
                    <a:pt x="16105" y="1"/>
                  </a:moveTo>
                  <a:cubicBezTo>
                    <a:pt x="14198" y="1"/>
                    <a:pt x="14774" y="5264"/>
                    <a:pt x="13059" y="6082"/>
                  </a:cubicBezTo>
                  <a:cubicBezTo>
                    <a:pt x="12807" y="6198"/>
                    <a:pt x="12572" y="6248"/>
                    <a:pt x="12351" y="6248"/>
                  </a:cubicBezTo>
                  <a:cubicBezTo>
                    <a:pt x="10971" y="6248"/>
                    <a:pt x="10143" y="4292"/>
                    <a:pt x="9223" y="4292"/>
                  </a:cubicBezTo>
                  <a:cubicBezTo>
                    <a:pt x="9135" y="4292"/>
                    <a:pt x="9046" y="4310"/>
                    <a:pt x="8955" y="4350"/>
                  </a:cubicBezTo>
                  <a:cubicBezTo>
                    <a:pt x="7906" y="4834"/>
                    <a:pt x="8119" y="8918"/>
                    <a:pt x="5142" y="8918"/>
                  </a:cubicBezTo>
                  <a:cubicBezTo>
                    <a:pt x="4758" y="8918"/>
                    <a:pt x="4319" y="8849"/>
                    <a:pt x="3818" y="8696"/>
                  </a:cubicBezTo>
                  <a:cubicBezTo>
                    <a:pt x="3484" y="8575"/>
                    <a:pt x="3180" y="8514"/>
                    <a:pt x="2906" y="8453"/>
                  </a:cubicBezTo>
                  <a:cubicBezTo>
                    <a:pt x="2806" y="8439"/>
                    <a:pt x="2709" y="8432"/>
                    <a:pt x="2615" y="8432"/>
                  </a:cubicBezTo>
                  <a:cubicBezTo>
                    <a:pt x="542" y="8432"/>
                    <a:pt x="0" y="11810"/>
                    <a:pt x="2268" y="12101"/>
                  </a:cubicBezTo>
                  <a:cubicBezTo>
                    <a:pt x="8466" y="12934"/>
                    <a:pt x="17277" y="13571"/>
                    <a:pt x="24977" y="13571"/>
                  </a:cubicBezTo>
                  <a:cubicBezTo>
                    <a:pt x="32724" y="13571"/>
                    <a:pt x="39346" y="12926"/>
                    <a:pt x="41053" y="11189"/>
                  </a:cubicBezTo>
                  <a:cubicBezTo>
                    <a:pt x="42530" y="9711"/>
                    <a:pt x="40080" y="7935"/>
                    <a:pt x="37834" y="7935"/>
                  </a:cubicBezTo>
                  <a:cubicBezTo>
                    <a:pt x="37400" y="7935"/>
                    <a:pt x="36974" y="8001"/>
                    <a:pt x="36585" y="8149"/>
                  </a:cubicBezTo>
                  <a:cubicBezTo>
                    <a:pt x="35739" y="8470"/>
                    <a:pt x="35157" y="8694"/>
                    <a:pt x="34643" y="8694"/>
                  </a:cubicBezTo>
                  <a:cubicBezTo>
                    <a:pt x="33700" y="8694"/>
                    <a:pt x="32989" y="7940"/>
                    <a:pt x="31296" y="5657"/>
                  </a:cubicBezTo>
                  <a:cubicBezTo>
                    <a:pt x="29922" y="3794"/>
                    <a:pt x="28636" y="3069"/>
                    <a:pt x="27434" y="3069"/>
                  </a:cubicBezTo>
                  <a:cubicBezTo>
                    <a:pt x="25418" y="3069"/>
                    <a:pt x="23636" y="5105"/>
                    <a:pt x="22056" y="7237"/>
                  </a:cubicBezTo>
                  <a:cubicBezTo>
                    <a:pt x="21679" y="7753"/>
                    <a:pt x="21379" y="7974"/>
                    <a:pt x="21127" y="7974"/>
                  </a:cubicBezTo>
                  <a:cubicBezTo>
                    <a:pt x="19835" y="7974"/>
                    <a:pt x="19807" y="2153"/>
                    <a:pt x="17162" y="398"/>
                  </a:cubicBezTo>
                  <a:cubicBezTo>
                    <a:pt x="16742" y="122"/>
                    <a:pt x="16395" y="1"/>
                    <a:pt x="1610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hoto libre de droit de Tulipes Roses Violettes Jaunes Sur Fond En Bois  Arrangement De Fleurs Avoir Une Bonne Journée Carte De Voeux banque  d&amp;#39;images et plus d&amp;#39;images libres de droit de">
            <a:extLst>
              <a:ext uri="{FF2B5EF4-FFF2-40B4-BE49-F238E27FC236}">
                <a16:creationId xmlns:a16="http://schemas.microsoft.com/office/drawing/2014/main" id="{464B1C54-0A55-4B83-8D44-09A72B9A2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60" y="1567543"/>
            <a:ext cx="2712464" cy="3351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F9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C4091B-4EF3-4415-BA81-4E1B2E61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2" t="21962" r="35042" b="6927"/>
          <a:stretch/>
        </p:blipFill>
        <p:spPr>
          <a:xfrm>
            <a:off x="0" y="0"/>
            <a:ext cx="4641156" cy="5143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DD3F6-ECFF-48A7-A31E-5786FCE28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98" t="19271" r="35126" b="9617"/>
          <a:stretch/>
        </p:blipFill>
        <p:spPr>
          <a:xfrm>
            <a:off x="4587368" y="0"/>
            <a:ext cx="4556632" cy="51435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9D9F7AB-73EF-4032-ACDB-6BB48D24291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📍</a:t>
            </a:r>
          </a:p>
          <a:p>
            <a:pPr algn="ctr"/>
            <a:r>
              <a:rPr lang="en-US" dirty="0"/>
              <a:t>MG 4 , Unit 4 , Reading . Hadeeth </a:t>
            </a:r>
          </a:p>
          <a:p>
            <a:pPr algn="ctr"/>
            <a:endParaRPr lang="en-US" dirty="0"/>
          </a:p>
          <a:p>
            <a:pPr algn="ctr"/>
            <a:r>
              <a:rPr lang="ar-SA" dirty="0"/>
              <a:t>قال النبي صلى الله عليه وسلم</a:t>
            </a:r>
          </a:p>
          <a:p>
            <a:pPr algn="ctr"/>
            <a:r>
              <a:rPr lang="ar-SA" dirty="0"/>
              <a:t>١.  «تبسمك في وجه أخيك صدقة»</a:t>
            </a:r>
          </a:p>
          <a:p>
            <a:pPr algn="ctr"/>
            <a:endParaRPr lang="ar-SA" dirty="0"/>
          </a:p>
          <a:p>
            <a:pPr algn="ctr"/>
            <a:r>
              <a:rPr lang="ar-SA" dirty="0"/>
              <a:t>وقال عليه الصلاة والسلام</a:t>
            </a:r>
          </a:p>
          <a:p>
            <a:pPr algn="ctr"/>
            <a:r>
              <a:rPr lang="ar-SA" dirty="0"/>
              <a:t>٢. :(لا تحقِرنَّ من المعروف شيئًا، ولو أن تلقى أخاك بوجه طَلْقٍ)</a:t>
            </a:r>
          </a:p>
          <a:p>
            <a:pPr algn="ctr"/>
            <a:endParaRPr lang="ar-SA" dirty="0"/>
          </a:p>
          <a:p>
            <a:pPr algn="ctr"/>
            <a:r>
              <a:rPr lang="ar-SA" dirty="0"/>
              <a:t>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F9BB765-AD57-4521-9C6F-ACD2AA2486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74" t="33165" r="16555" b="23660"/>
          <a:stretch/>
        </p:blipFill>
        <p:spPr>
          <a:xfrm>
            <a:off x="1398494" y="468725"/>
            <a:ext cx="3526971" cy="2220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77F5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4A7AB28-A0FC-4B05-A9C4-C6A71B1C6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222" y="2990157"/>
            <a:ext cx="1559859" cy="2279034"/>
          </a:xfrm>
          <a:prstGeom prst="rect">
            <a:avLst/>
          </a:prstGeom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69ECE003-6070-4FBF-90A4-ADCE8B137261}"/>
              </a:ext>
            </a:extLst>
          </p:cNvPr>
          <p:cNvSpPr/>
          <p:nvPr/>
        </p:nvSpPr>
        <p:spPr>
          <a:xfrm>
            <a:off x="5221536" y="994248"/>
            <a:ext cx="3699627" cy="1135300"/>
          </a:xfrm>
          <a:prstGeom prst="cloudCallout">
            <a:avLst>
              <a:gd name="adj1" fmla="val -1107"/>
              <a:gd name="adj2" fmla="val 11963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What do you think each </a:t>
            </a:r>
            <a:r>
              <a:rPr lang="en-US" sz="1800" b="1" dirty="0">
                <a:solidFill>
                  <a:schemeClr val="bg1"/>
                </a:solidFill>
              </a:rPr>
              <a:t>Hadith means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FB8E004-CB7C-4B38-974F-AFED787CF9FD}"/>
              </a:ext>
            </a:extLst>
          </p:cNvPr>
          <p:cNvSpPr txBox="1"/>
          <p:nvPr/>
        </p:nvSpPr>
        <p:spPr>
          <a:xfrm>
            <a:off x="1191026" y="3196409"/>
            <a:ext cx="4648840" cy="1308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endParaRPr lang="en-US" sz="300" dirty="0">
              <a:cs typeface="Sultan Medium" pitchFamily="2" charset="-78"/>
            </a:endParaRPr>
          </a:p>
          <a:p>
            <a:pPr algn="r"/>
            <a:r>
              <a:rPr lang="ar-SA" dirty="0">
                <a:cs typeface="Sultan Medium" pitchFamily="2" charset="-78"/>
              </a:rPr>
              <a:t>قال النبي صلى الله عليه وسلم</a:t>
            </a:r>
          </a:p>
          <a:p>
            <a:pPr algn="r"/>
            <a:r>
              <a:rPr lang="ar-SA" dirty="0">
                <a:cs typeface="Sultan Medium" pitchFamily="2" charset="-78"/>
              </a:rPr>
              <a:t>١</a:t>
            </a:r>
            <a:r>
              <a:rPr lang="ar-SA" sz="1600" b="1" dirty="0">
                <a:cs typeface="Sultan Medium" pitchFamily="2" charset="-78"/>
              </a:rPr>
              <a:t>.  « تبسمك في وجه أخيك صدقة »</a:t>
            </a:r>
          </a:p>
          <a:p>
            <a:pPr algn="r"/>
            <a:endParaRPr lang="ar-SA" sz="800" dirty="0">
              <a:cs typeface="Sultan Medium" pitchFamily="2" charset="-78"/>
            </a:endParaRPr>
          </a:p>
          <a:p>
            <a:pPr algn="r"/>
            <a:r>
              <a:rPr lang="ar-SA" dirty="0">
                <a:cs typeface="Sultan Medium" pitchFamily="2" charset="-78"/>
              </a:rPr>
              <a:t>وقال عليه الصلاة والسلام</a:t>
            </a:r>
          </a:p>
          <a:p>
            <a:pPr algn="r"/>
            <a:r>
              <a:rPr lang="ar-SA" dirty="0">
                <a:cs typeface="Sultan Medium" pitchFamily="2" charset="-78"/>
              </a:rPr>
              <a:t>٢. </a:t>
            </a:r>
            <a:r>
              <a:rPr lang="ar-SA" sz="1600" b="1" dirty="0">
                <a:cs typeface="Sultan Medium" pitchFamily="2" charset="-78"/>
              </a:rPr>
              <a:t>:( لا تحقِرنَّ من المعروف شيئًا، ولو أن تلقى أخاك بوجه طَلْقٍ )</a:t>
            </a:r>
          </a:p>
          <a:p>
            <a:pPr algn="r"/>
            <a:endParaRPr lang="ar-SA" sz="800" dirty="0">
              <a:cs typeface="Sultan Medium" pitchFamily="2" charset="-78"/>
            </a:endParaRPr>
          </a:p>
        </p:txBody>
      </p:sp>
      <p:pic>
        <p:nvPicPr>
          <p:cNvPr id="10242" name="Picture 2" descr="WARMUP Inc — Heated Floors | Official Canadian Website">
            <a:extLst>
              <a:ext uri="{FF2B5EF4-FFF2-40B4-BE49-F238E27FC236}">
                <a16:creationId xmlns:a16="http://schemas.microsoft.com/office/drawing/2014/main" id="{DFDF5E49-85D2-4BE5-A737-817A4F58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575" y="109458"/>
            <a:ext cx="1659751" cy="5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1898;p61">
            <a:extLst>
              <a:ext uri="{FF2B5EF4-FFF2-40B4-BE49-F238E27FC236}">
                <a16:creationId xmlns:a16="http://schemas.microsoft.com/office/drawing/2014/main" id="{E70C28BE-8FA5-4E50-8E71-A07C44F681ED}"/>
              </a:ext>
            </a:extLst>
          </p:cNvPr>
          <p:cNvGrpSpPr/>
          <p:nvPr/>
        </p:nvGrpSpPr>
        <p:grpSpPr>
          <a:xfrm>
            <a:off x="945136" y="2912248"/>
            <a:ext cx="788669" cy="802679"/>
            <a:chOff x="2456800" y="3682271"/>
            <a:chExt cx="395270" cy="371966"/>
          </a:xfrm>
        </p:grpSpPr>
        <p:sp>
          <p:nvSpPr>
            <p:cNvPr id="18" name="Google Shape;1899;p61">
              <a:extLst>
                <a:ext uri="{FF2B5EF4-FFF2-40B4-BE49-F238E27FC236}">
                  <a16:creationId xmlns:a16="http://schemas.microsoft.com/office/drawing/2014/main" id="{F1E6E712-CC47-42A4-B9CB-D50829BC7A09}"/>
                </a:ext>
              </a:extLst>
            </p:cNvPr>
            <p:cNvSpPr/>
            <p:nvPr/>
          </p:nvSpPr>
          <p:spPr>
            <a:xfrm>
              <a:off x="2480314" y="3682271"/>
              <a:ext cx="371756" cy="371966"/>
            </a:xfrm>
            <a:custGeom>
              <a:avLst/>
              <a:gdLst/>
              <a:ahLst/>
              <a:cxnLst/>
              <a:rect l="l" t="t" r="r" b="b"/>
              <a:pathLst>
                <a:path w="14150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00;p61">
              <a:extLst>
                <a:ext uri="{FF2B5EF4-FFF2-40B4-BE49-F238E27FC236}">
                  <a16:creationId xmlns:a16="http://schemas.microsoft.com/office/drawing/2014/main" id="{51A64AF0-8340-433D-A9F3-7C4241F1F91B}"/>
                </a:ext>
              </a:extLst>
            </p:cNvPr>
            <p:cNvSpPr/>
            <p:nvPr/>
          </p:nvSpPr>
          <p:spPr>
            <a:xfrm>
              <a:off x="2456800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2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01;p61">
              <a:extLst>
                <a:ext uri="{FF2B5EF4-FFF2-40B4-BE49-F238E27FC236}">
                  <a16:creationId xmlns:a16="http://schemas.microsoft.com/office/drawing/2014/main" id="{D36CE851-FB6E-44C9-AF88-32EFB11E1247}"/>
                </a:ext>
              </a:extLst>
            </p:cNvPr>
            <p:cNvSpPr/>
            <p:nvPr/>
          </p:nvSpPr>
          <p:spPr>
            <a:xfrm>
              <a:off x="2557318" y="3892267"/>
              <a:ext cx="217589" cy="96000"/>
            </a:xfrm>
            <a:custGeom>
              <a:avLst/>
              <a:gdLst/>
              <a:ahLst/>
              <a:cxnLst/>
              <a:rect l="l" t="t" r="r" b="b"/>
              <a:pathLst>
                <a:path w="8282" h="3654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593" y="2246"/>
                    <a:pt x="2223" y="3654"/>
                    <a:pt x="4144" y="3654"/>
                  </a:cubicBezTo>
                  <a:cubicBezTo>
                    <a:pt x="6065" y="3654"/>
                    <a:pt x="7688" y="2246"/>
                    <a:pt x="8243" y="297"/>
                  </a:cubicBezTo>
                  <a:cubicBezTo>
                    <a:pt x="8281" y="146"/>
                    <a:pt x="8176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66" y="297"/>
                    <a:pt x="5498" y="450"/>
                    <a:pt x="4229" y="450"/>
                  </a:cubicBezTo>
                  <a:cubicBezTo>
                    <a:pt x="4200" y="450"/>
                    <a:pt x="4172" y="449"/>
                    <a:pt x="4144" y="449"/>
                  </a:cubicBezTo>
                  <a:cubicBezTo>
                    <a:pt x="4116" y="449"/>
                    <a:pt x="4087" y="450"/>
                    <a:pt x="4059" y="450"/>
                  </a:cubicBezTo>
                  <a:cubicBezTo>
                    <a:pt x="2784" y="450"/>
                    <a:pt x="1522" y="297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02;p61">
              <a:extLst>
                <a:ext uri="{FF2B5EF4-FFF2-40B4-BE49-F238E27FC236}">
                  <a16:creationId xmlns:a16="http://schemas.microsoft.com/office/drawing/2014/main" id="{CCBB2AAC-16DB-45EB-8BE0-DB431E556E0B}"/>
                </a:ext>
              </a:extLst>
            </p:cNvPr>
            <p:cNvSpPr/>
            <p:nvPr/>
          </p:nvSpPr>
          <p:spPr>
            <a:xfrm>
              <a:off x="2557318" y="3892267"/>
              <a:ext cx="217746" cy="53359"/>
            </a:xfrm>
            <a:custGeom>
              <a:avLst/>
              <a:gdLst/>
              <a:ahLst/>
              <a:cxnLst/>
              <a:rect l="l" t="t" r="r" b="b"/>
              <a:pathLst>
                <a:path w="8288" h="2031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183" y="796"/>
                    <a:pt x="398" y="1268"/>
                    <a:pt x="683" y="1698"/>
                  </a:cubicBezTo>
                  <a:cubicBezTo>
                    <a:pt x="1824" y="1920"/>
                    <a:pt x="2982" y="2031"/>
                    <a:pt x="4141" y="2031"/>
                  </a:cubicBezTo>
                  <a:cubicBezTo>
                    <a:pt x="5299" y="2031"/>
                    <a:pt x="6457" y="1920"/>
                    <a:pt x="7598" y="1698"/>
                  </a:cubicBezTo>
                  <a:cubicBezTo>
                    <a:pt x="7883" y="1268"/>
                    <a:pt x="8098" y="796"/>
                    <a:pt x="8243" y="297"/>
                  </a:cubicBezTo>
                  <a:cubicBezTo>
                    <a:pt x="8287" y="146"/>
                    <a:pt x="8177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31" y="300"/>
                    <a:pt x="5436" y="448"/>
                    <a:pt x="4141" y="448"/>
                  </a:cubicBezTo>
                  <a:cubicBezTo>
                    <a:pt x="2847" y="448"/>
                    <a:pt x="1553" y="300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03;p61">
              <a:extLst>
                <a:ext uri="{FF2B5EF4-FFF2-40B4-BE49-F238E27FC236}">
                  <a16:creationId xmlns:a16="http://schemas.microsoft.com/office/drawing/2014/main" id="{37EA5473-4589-420B-8EF1-AE7549197883}"/>
                </a:ext>
              </a:extLst>
            </p:cNvPr>
            <p:cNvSpPr/>
            <p:nvPr/>
          </p:nvSpPr>
          <p:spPr>
            <a:xfrm>
              <a:off x="2588189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04;p61">
              <a:extLst>
                <a:ext uri="{FF2B5EF4-FFF2-40B4-BE49-F238E27FC236}">
                  <a16:creationId xmlns:a16="http://schemas.microsoft.com/office/drawing/2014/main" id="{C8BBD67E-6087-4E08-894E-11331D44366C}"/>
                </a:ext>
              </a:extLst>
            </p:cNvPr>
            <p:cNvSpPr/>
            <p:nvPr/>
          </p:nvSpPr>
          <p:spPr>
            <a:xfrm>
              <a:off x="2600221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05;p61">
              <a:extLst>
                <a:ext uri="{FF2B5EF4-FFF2-40B4-BE49-F238E27FC236}">
                  <a16:creationId xmlns:a16="http://schemas.microsoft.com/office/drawing/2014/main" id="{3FFF51E7-EEC0-429B-8FB4-F89869CE8D0C}"/>
                </a:ext>
              </a:extLst>
            </p:cNvPr>
            <p:cNvSpPr/>
            <p:nvPr/>
          </p:nvSpPr>
          <p:spPr>
            <a:xfrm>
              <a:off x="2714113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06;p61">
              <a:extLst>
                <a:ext uri="{FF2B5EF4-FFF2-40B4-BE49-F238E27FC236}">
                  <a16:creationId xmlns:a16="http://schemas.microsoft.com/office/drawing/2014/main" id="{1D5487C9-1D7C-4017-B870-09F6DFCF0CA9}"/>
                </a:ext>
              </a:extLst>
            </p:cNvPr>
            <p:cNvSpPr/>
            <p:nvPr/>
          </p:nvSpPr>
          <p:spPr>
            <a:xfrm>
              <a:off x="2726146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07;p61">
              <a:extLst>
                <a:ext uri="{FF2B5EF4-FFF2-40B4-BE49-F238E27FC236}">
                  <a16:creationId xmlns:a16="http://schemas.microsoft.com/office/drawing/2014/main" id="{7531C45C-DCE3-4976-9265-99AC1E0F57DC}"/>
                </a:ext>
              </a:extLst>
            </p:cNvPr>
            <p:cNvSpPr/>
            <p:nvPr/>
          </p:nvSpPr>
          <p:spPr>
            <a:xfrm>
              <a:off x="2577259" y="3894002"/>
              <a:ext cx="177681" cy="33156"/>
            </a:xfrm>
            <a:custGeom>
              <a:avLst/>
              <a:gdLst/>
              <a:ahLst/>
              <a:cxnLst/>
              <a:rect l="l" t="t" r="r" b="b"/>
              <a:pathLst>
                <a:path w="6763" h="1262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36"/>
                    <a:pt x="194" y="465"/>
                    <a:pt x="319" y="680"/>
                  </a:cubicBezTo>
                  <a:cubicBezTo>
                    <a:pt x="458" y="916"/>
                    <a:pt x="701" y="1076"/>
                    <a:pt x="971" y="1110"/>
                  </a:cubicBezTo>
                  <a:cubicBezTo>
                    <a:pt x="1772" y="1211"/>
                    <a:pt x="2579" y="1261"/>
                    <a:pt x="3386" y="1261"/>
                  </a:cubicBezTo>
                  <a:cubicBezTo>
                    <a:pt x="4193" y="1261"/>
                    <a:pt x="5001" y="1211"/>
                    <a:pt x="5806" y="1110"/>
                  </a:cubicBezTo>
                  <a:cubicBezTo>
                    <a:pt x="6076" y="1076"/>
                    <a:pt x="6319" y="916"/>
                    <a:pt x="6451" y="680"/>
                  </a:cubicBezTo>
                  <a:cubicBezTo>
                    <a:pt x="6576" y="465"/>
                    <a:pt x="6680" y="236"/>
                    <a:pt x="6763" y="0"/>
                  </a:cubicBezTo>
                  <a:lnTo>
                    <a:pt x="6763" y="0"/>
                  </a:lnTo>
                  <a:cubicBezTo>
                    <a:pt x="5650" y="226"/>
                    <a:pt x="4517" y="339"/>
                    <a:pt x="3384" y="339"/>
                  </a:cubicBezTo>
                  <a:cubicBezTo>
                    <a:pt x="2251" y="339"/>
                    <a:pt x="1117" y="22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461;p41">
            <a:extLst>
              <a:ext uri="{FF2B5EF4-FFF2-40B4-BE49-F238E27FC236}">
                <a16:creationId xmlns:a16="http://schemas.microsoft.com/office/drawing/2014/main" id="{0837FA43-AC68-420D-89D2-A9B5B6F1771F}"/>
              </a:ext>
            </a:extLst>
          </p:cNvPr>
          <p:cNvGrpSpPr/>
          <p:nvPr/>
        </p:nvGrpSpPr>
        <p:grpSpPr>
          <a:xfrm rot="-899713">
            <a:off x="196241" y="342434"/>
            <a:ext cx="856901" cy="755291"/>
            <a:chOff x="5744150" y="1659688"/>
            <a:chExt cx="1194575" cy="1052500"/>
          </a:xfrm>
        </p:grpSpPr>
        <p:sp>
          <p:nvSpPr>
            <p:cNvPr id="28" name="Google Shape;462;p41">
              <a:extLst>
                <a:ext uri="{FF2B5EF4-FFF2-40B4-BE49-F238E27FC236}">
                  <a16:creationId xmlns:a16="http://schemas.microsoft.com/office/drawing/2014/main" id="{103E5A39-2786-4125-9E98-EAC0550104A9}"/>
                </a:ext>
              </a:extLst>
            </p:cNvPr>
            <p:cNvSpPr/>
            <p:nvPr/>
          </p:nvSpPr>
          <p:spPr>
            <a:xfrm>
              <a:off x="5744150" y="1659688"/>
              <a:ext cx="1194575" cy="1052500"/>
            </a:xfrm>
            <a:custGeom>
              <a:avLst/>
              <a:gdLst/>
              <a:ahLst/>
              <a:cxnLst/>
              <a:rect l="l" t="t" r="r" b="b"/>
              <a:pathLst>
                <a:path w="47783" h="42100" extrusionOk="0">
                  <a:moveTo>
                    <a:pt x="23896" y="0"/>
                  </a:moveTo>
                  <a:cubicBezTo>
                    <a:pt x="21207" y="0"/>
                    <a:pt x="18474" y="520"/>
                    <a:pt x="15837" y="1618"/>
                  </a:cubicBezTo>
                  <a:cubicBezTo>
                    <a:pt x="5107" y="6056"/>
                    <a:pt x="1" y="18366"/>
                    <a:pt x="4439" y="29096"/>
                  </a:cubicBezTo>
                  <a:cubicBezTo>
                    <a:pt x="7811" y="37216"/>
                    <a:pt x="15649" y="42099"/>
                    <a:pt x="23903" y="42099"/>
                  </a:cubicBezTo>
                  <a:cubicBezTo>
                    <a:pt x="26587" y="42099"/>
                    <a:pt x="29314" y="41583"/>
                    <a:pt x="31947" y="40494"/>
                  </a:cubicBezTo>
                  <a:cubicBezTo>
                    <a:pt x="42707" y="36057"/>
                    <a:pt x="47783" y="23716"/>
                    <a:pt x="43345" y="12986"/>
                  </a:cubicBezTo>
                  <a:cubicBezTo>
                    <a:pt x="39975" y="4894"/>
                    <a:pt x="32145" y="0"/>
                    <a:pt x="23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3;p41">
              <a:extLst>
                <a:ext uri="{FF2B5EF4-FFF2-40B4-BE49-F238E27FC236}">
                  <a16:creationId xmlns:a16="http://schemas.microsoft.com/office/drawing/2014/main" id="{1AB84932-6564-4DD5-916C-75D149ACF254}"/>
                </a:ext>
              </a:extLst>
            </p:cNvPr>
            <p:cNvSpPr/>
            <p:nvPr/>
          </p:nvSpPr>
          <p:spPr>
            <a:xfrm>
              <a:off x="6057225" y="2002388"/>
              <a:ext cx="56275" cy="49275"/>
            </a:xfrm>
            <a:custGeom>
              <a:avLst/>
              <a:gdLst/>
              <a:ahLst/>
              <a:cxnLst/>
              <a:rect l="l" t="t" r="r" b="b"/>
              <a:pathLst>
                <a:path w="2251" h="1971" extrusionOk="0">
                  <a:moveTo>
                    <a:pt x="1133" y="0"/>
                  </a:moveTo>
                  <a:cubicBezTo>
                    <a:pt x="998" y="0"/>
                    <a:pt x="861" y="30"/>
                    <a:pt x="730" y="96"/>
                  </a:cubicBezTo>
                  <a:cubicBezTo>
                    <a:pt x="244" y="308"/>
                    <a:pt x="1" y="886"/>
                    <a:pt x="244" y="1372"/>
                  </a:cubicBezTo>
                  <a:cubicBezTo>
                    <a:pt x="402" y="1755"/>
                    <a:pt x="759" y="1971"/>
                    <a:pt x="1132" y="1971"/>
                  </a:cubicBezTo>
                  <a:cubicBezTo>
                    <a:pt x="1262" y="1971"/>
                    <a:pt x="1395" y="1944"/>
                    <a:pt x="1521" y="1889"/>
                  </a:cubicBezTo>
                  <a:cubicBezTo>
                    <a:pt x="2038" y="1646"/>
                    <a:pt x="2250" y="1068"/>
                    <a:pt x="2038" y="582"/>
                  </a:cubicBezTo>
                  <a:cubicBezTo>
                    <a:pt x="1859" y="226"/>
                    <a:pt x="1502" y="0"/>
                    <a:pt x="11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4;p41">
              <a:extLst>
                <a:ext uri="{FF2B5EF4-FFF2-40B4-BE49-F238E27FC236}">
                  <a16:creationId xmlns:a16="http://schemas.microsoft.com/office/drawing/2014/main" id="{667386FF-7FE6-45F9-A335-127D4A8C191B}"/>
                </a:ext>
              </a:extLst>
            </p:cNvPr>
            <p:cNvSpPr/>
            <p:nvPr/>
          </p:nvSpPr>
          <p:spPr>
            <a:xfrm>
              <a:off x="6323200" y="1880363"/>
              <a:ext cx="56250" cy="48550"/>
            </a:xfrm>
            <a:custGeom>
              <a:avLst/>
              <a:gdLst/>
              <a:ahLst/>
              <a:cxnLst/>
              <a:rect l="l" t="t" r="r" b="b"/>
              <a:pathLst>
                <a:path w="2250" h="1942" extrusionOk="0">
                  <a:moveTo>
                    <a:pt x="1124" y="1"/>
                  </a:moveTo>
                  <a:cubicBezTo>
                    <a:pt x="991" y="1"/>
                    <a:pt x="858" y="27"/>
                    <a:pt x="730" y="83"/>
                  </a:cubicBezTo>
                  <a:cubicBezTo>
                    <a:pt x="244" y="296"/>
                    <a:pt x="0" y="873"/>
                    <a:pt x="244" y="1360"/>
                  </a:cubicBezTo>
                  <a:cubicBezTo>
                    <a:pt x="399" y="1716"/>
                    <a:pt x="751" y="1941"/>
                    <a:pt x="1118" y="1941"/>
                  </a:cubicBezTo>
                  <a:cubicBezTo>
                    <a:pt x="1253" y="1941"/>
                    <a:pt x="1390" y="1911"/>
                    <a:pt x="1520" y="1846"/>
                  </a:cubicBezTo>
                  <a:cubicBezTo>
                    <a:pt x="2037" y="1633"/>
                    <a:pt x="2250" y="1056"/>
                    <a:pt x="2037" y="569"/>
                  </a:cubicBezTo>
                  <a:cubicBezTo>
                    <a:pt x="1858" y="211"/>
                    <a:pt x="1496" y="1"/>
                    <a:pt x="112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5;p41">
              <a:extLst>
                <a:ext uri="{FF2B5EF4-FFF2-40B4-BE49-F238E27FC236}">
                  <a16:creationId xmlns:a16="http://schemas.microsoft.com/office/drawing/2014/main" id="{EBA2505E-1D0C-404C-B66B-17087B0928B2}"/>
                </a:ext>
              </a:extLst>
            </p:cNvPr>
            <p:cNvSpPr/>
            <p:nvPr/>
          </p:nvSpPr>
          <p:spPr>
            <a:xfrm>
              <a:off x="6117275" y="1997938"/>
              <a:ext cx="331325" cy="230575"/>
            </a:xfrm>
            <a:custGeom>
              <a:avLst/>
              <a:gdLst/>
              <a:ahLst/>
              <a:cxnLst/>
              <a:rect l="l" t="t" r="r" b="b"/>
              <a:pathLst>
                <a:path w="13253" h="9223" extrusionOk="0">
                  <a:moveTo>
                    <a:pt x="11733" y="0"/>
                  </a:moveTo>
                  <a:lnTo>
                    <a:pt x="10608" y="547"/>
                  </a:lnTo>
                  <a:cubicBezTo>
                    <a:pt x="11824" y="3161"/>
                    <a:pt x="10669" y="6231"/>
                    <a:pt x="8055" y="7447"/>
                  </a:cubicBezTo>
                  <a:cubicBezTo>
                    <a:pt x="7342" y="7779"/>
                    <a:pt x="6595" y="7936"/>
                    <a:pt x="5861" y="7936"/>
                  </a:cubicBezTo>
                  <a:cubicBezTo>
                    <a:pt x="3904" y="7936"/>
                    <a:pt x="2039" y="6817"/>
                    <a:pt x="1155" y="4894"/>
                  </a:cubicBezTo>
                  <a:lnTo>
                    <a:pt x="0" y="5441"/>
                  </a:lnTo>
                  <a:cubicBezTo>
                    <a:pt x="1089" y="7819"/>
                    <a:pt x="3446" y="9222"/>
                    <a:pt x="5906" y="9222"/>
                  </a:cubicBezTo>
                  <a:cubicBezTo>
                    <a:pt x="6810" y="9222"/>
                    <a:pt x="7728" y="9033"/>
                    <a:pt x="8602" y="8632"/>
                  </a:cubicBezTo>
                  <a:cubicBezTo>
                    <a:pt x="11855" y="7143"/>
                    <a:pt x="13253" y="3283"/>
                    <a:pt x="117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456;p41">
            <a:extLst>
              <a:ext uri="{FF2B5EF4-FFF2-40B4-BE49-F238E27FC236}">
                <a16:creationId xmlns:a16="http://schemas.microsoft.com/office/drawing/2014/main" id="{98593BC1-7127-4F84-A6B1-17F394529AAA}"/>
              </a:ext>
            </a:extLst>
          </p:cNvPr>
          <p:cNvGrpSpPr/>
          <p:nvPr/>
        </p:nvGrpSpPr>
        <p:grpSpPr>
          <a:xfrm rot="20432898">
            <a:off x="249311" y="1242294"/>
            <a:ext cx="798635" cy="655943"/>
            <a:chOff x="2421900" y="251188"/>
            <a:chExt cx="983325" cy="872025"/>
          </a:xfrm>
        </p:grpSpPr>
        <p:sp>
          <p:nvSpPr>
            <p:cNvPr id="33" name="Google Shape;457;p41">
              <a:extLst>
                <a:ext uri="{FF2B5EF4-FFF2-40B4-BE49-F238E27FC236}">
                  <a16:creationId xmlns:a16="http://schemas.microsoft.com/office/drawing/2014/main" id="{56E47CEC-AD36-4659-85F3-4B3C9BD7D7B4}"/>
                </a:ext>
              </a:extLst>
            </p:cNvPr>
            <p:cNvSpPr/>
            <p:nvPr/>
          </p:nvSpPr>
          <p:spPr>
            <a:xfrm>
              <a:off x="2421900" y="251188"/>
              <a:ext cx="983325" cy="872025"/>
            </a:xfrm>
            <a:custGeom>
              <a:avLst/>
              <a:gdLst/>
              <a:ahLst/>
              <a:cxnLst/>
              <a:rect l="l" t="t" r="r" b="b"/>
              <a:pathLst>
                <a:path w="39333" h="34881" extrusionOk="0">
                  <a:moveTo>
                    <a:pt x="19668" y="1"/>
                  </a:moveTo>
                  <a:cubicBezTo>
                    <a:pt x="14488" y="1"/>
                    <a:pt x="9365" y="2302"/>
                    <a:pt x="5928" y="6708"/>
                  </a:cubicBezTo>
                  <a:cubicBezTo>
                    <a:pt x="1" y="14307"/>
                    <a:pt x="1338" y="25280"/>
                    <a:pt x="8937" y="31207"/>
                  </a:cubicBezTo>
                  <a:cubicBezTo>
                    <a:pt x="12124" y="33680"/>
                    <a:pt x="15899" y="34881"/>
                    <a:pt x="19646" y="34881"/>
                  </a:cubicBezTo>
                  <a:cubicBezTo>
                    <a:pt x="24832" y="34881"/>
                    <a:pt x="29964" y="32579"/>
                    <a:pt x="33406" y="28167"/>
                  </a:cubicBezTo>
                  <a:cubicBezTo>
                    <a:pt x="39333" y="20568"/>
                    <a:pt x="37996" y="9626"/>
                    <a:pt x="30397" y="3699"/>
                  </a:cubicBezTo>
                  <a:cubicBezTo>
                    <a:pt x="27204" y="1209"/>
                    <a:pt x="23421" y="1"/>
                    <a:pt x="19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8;p41">
              <a:extLst>
                <a:ext uri="{FF2B5EF4-FFF2-40B4-BE49-F238E27FC236}">
                  <a16:creationId xmlns:a16="http://schemas.microsoft.com/office/drawing/2014/main" id="{727952AF-7CB8-41D9-9C01-C166763ADE69}"/>
                </a:ext>
              </a:extLst>
            </p:cNvPr>
            <p:cNvSpPr/>
            <p:nvPr/>
          </p:nvSpPr>
          <p:spPr>
            <a:xfrm>
              <a:off x="2753225" y="4517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4" y="0"/>
                  </a:moveTo>
                  <a:cubicBezTo>
                    <a:pt x="622" y="0"/>
                    <a:pt x="570" y="7"/>
                    <a:pt x="517" y="21"/>
                  </a:cubicBezTo>
                  <a:cubicBezTo>
                    <a:pt x="183" y="113"/>
                    <a:pt x="0" y="447"/>
                    <a:pt x="61" y="781"/>
                  </a:cubicBezTo>
                  <a:cubicBezTo>
                    <a:pt x="137" y="1084"/>
                    <a:pt x="379" y="1261"/>
                    <a:pt x="650" y="1261"/>
                  </a:cubicBezTo>
                  <a:cubicBezTo>
                    <a:pt x="706" y="1261"/>
                    <a:pt x="764" y="1253"/>
                    <a:pt x="821" y="1237"/>
                  </a:cubicBezTo>
                  <a:cubicBezTo>
                    <a:pt x="1156" y="1177"/>
                    <a:pt x="1368" y="842"/>
                    <a:pt x="1277" y="477"/>
                  </a:cubicBezTo>
                  <a:cubicBezTo>
                    <a:pt x="1200" y="196"/>
                    <a:pt x="951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9;p41">
              <a:extLst>
                <a:ext uri="{FF2B5EF4-FFF2-40B4-BE49-F238E27FC236}">
                  <a16:creationId xmlns:a16="http://schemas.microsoft.com/office/drawing/2014/main" id="{95A8E35A-5CEE-4182-AB3D-19DDFD406C49}"/>
                </a:ext>
              </a:extLst>
            </p:cNvPr>
            <p:cNvSpPr/>
            <p:nvPr/>
          </p:nvSpPr>
          <p:spPr>
            <a:xfrm>
              <a:off x="2940925" y="4061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6" y="1"/>
                  </a:moveTo>
                  <a:cubicBezTo>
                    <a:pt x="623" y="1"/>
                    <a:pt x="570" y="7"/>
                    <a:pt x="517" y="22"/>
                  </a:cubicBezTo>
                  <a:cubicBezTo>
                    <a:pt x="183" y="113"/>
                    <a:pt x="0" y="447"/>
                    <a:pt x="91" y="782"/>
                  </a:cubicBezTo>
                  <a:cubicBezTo>
                    <a:pt x="142" y="1084"/>
                    <a:pt x="380" y="1261"/>
                    <a:pt x="667" y="1261"/>
                  </a:cubicBezTo>
                  <a:cubicBezTo>
                    <a:pt x="727" y="1261"/>
                    <a:pt x="789" y="1253"/>
                    <a:pt x="851" y="1238"/>
                  </a:cubicBezTo>
                  <a:cubicBezTo>
                    <a:pt x="1186" y="1177"/>
                    <a:pt x="1368" y="812"/>
                    <a:pt x="1277" y="478"/>
                  </a:cubicBezTo>
                  <a:cubicBezTo>
                    <a:pt x="1226" y="196"/>
                    <a:pt x="959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0;p41">
              <a:extLst>
                <a:ext uri="{FF2B5EF4-FFF2-40B4-BE49-F238E27FC236}">
                  <a16:creationId xmlns:a16="http://schemas.microsoft.com/office/drawing/2014/main" id="{78467BC6-FA6F-4E93-9500-F23F7B8EEE25}"/>
                </a:ext>
              </a:extLst>
            </p:cNvPr>
            <p:cNvSpPr/>
            <p:nvPr/>
          </p:nvSpPr>
          <p:spPr>
            <a:xfrm>
              <a:off x="2776775" y="491838"/>
              <a:ext cx="221925" cy="130875"/>
            </a:xfrm>
            <a:custGeom>
              <a:avLst/>
              <a:gdLst/>
              <a:ahLst/>
              <a:cxnLst/>
              <a:rect l="l" t="t" r="r" b="b"/>
              <a:pathLst>
                <a:path w="8877" h="5235" extrusionOk="0">
                  <a:moveTo>
                    <a:pt x="8329" y="0"/>
                  </a:moveTo>
                  <a:lnTo>
                    <a:pt x="7508" y="182"/>
                  </a:lnTo>
                  <a:cubicBezTo>
                    <a:pt x="7964" y="2006"/>
                    <a:pt x="6840" y="3860"/>
                    <a:pt x="4986" y="4316"/>
                  </a:cubicBezTo>
                  <a:cubicBezTo>
                    <a:pt x="4703" y="4385"/>
                    <a:pt x="4421" y="4417"/>
                    <a:pt x="4144" y="4417"/>
                  </a:cubicBezTo>
                  <a:cubicBezTo>
                    <a:pt x="2576" y="4417"/>
                    <a:pt x="1179" y="3365"/>
                    <a:pt x="791" y="1763"/>
                  </a:cubicBezTo>
                  <a:lnTo>
                    <a:pt x="1" y="1976"/>
                  </a:lnTo>
                  <a:cubicBezTo>
                    <a:pt x="491" y="3912"/>
                    <a:pt x="2232" y="5235"/>
                    <a:pt x="4143" y="5235"/>
                  </a:cubicBezTo>
                  <a:cubicBezTo>
                    <a:pt x="4481" y="5235"/>
                    <a:pt x="4825" y="5193"/>
                    <a:pt x="5168" y="5107"/>
                  </a:cubicBezTo>
                  <a:cubicBezTo>
                    <a:pt x="7448" y="4559"/>
                    <a:pt x="8876" y="2219"/>
                    <a:pt x="8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C4091B-4EF3-4415-BA81-4E1B2E61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2" t="21962" r="35042" b="6927"/>
          <a:stretch/>
        </p:blipFill>
        <p:spPr>
          <a:xfrm>
            <a:off x="0" y="0"/>
            <a:ext cx="4641156" cy="5143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DD3F6-ECFF-48A7-A31E-5786FCE28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98" t="19271" r="35126" b="9617"/>
          <a:stretch/>
        </p:blipFill>
        <p:spPr>
          <a:xfrm>
            <a:off x="4587368" y="0"/>
            <a:ext cx="4556632" cy="514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DAE262C-A654-4F47-BE09-9BE9FE4BD6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A755F8B-2E02-49BC-B8E2-EF516943AD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11" t="52437" r="29076" b="32175"/>
          <a:stretch/>
        </p:blipFill>
        <p:spPr>
          <a:xfrm>
            <a:off x="384202" y="1060397"/>
            <a:ext cx="4525897" cy="1252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77F5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EF4C6F0-88D0-4F7D-840D-D4C639201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017" y="2982473"/>
            <a:ext cx="1559859" cy="2279034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C973DD4E-C2B3-4987-B38A-7352B036CC13}"/>
              </a:ext>
            </a:extLst>
          </p:cNvPr>
          <p:cNvSpPr/>
          <p:nvPr/>
        </p:nvSpPr>
        <p:spPr>
          <a:xfrm>
            <a:off x="1656144" y="3030517"/>
            <a:ext cx="4162050" cy="1135300"/>
          </a:xfrm>
          <a:prstGeom prst="cloudCallout">
            <a:avLst>
              <a:gd name="adj1" fmla="val 64987"/>
              <a:gd name="adj2" fmla="val 1811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Is </a:t>
            </a:r>
            <a:r>
              <a:rPr lang="en-US" sz="2000" b="1" dirty="0">
                <a:solidFill>
                  <a:schemeClr val="bg1"/>
                </a:solidFill>
              </a:rPr>
              <a:t>Laughter</a:t>
            </a:r>
            <a:r>
              <a:rPr lang="en-US" sz="1800" dirty="0">
                <a:solidFill>
                  <a:schemeClr val="bg1"/>
                </a:solidFill>
              </a:rPr>
              <a:t> Really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 Best Medicine?</a:t>
            </a:r>
          </a:p>
        </p:txBody>
      </p:sp>
      <p:pic>
        <p:nvPicPr>
          <p:cNvPr id="10" name="Picture 2" descr="WARMUP Inc — Heated Floors | Official Canadian Website">
            <a:extLst>
              <a:ext uri="{FF2B5EF4-FFF2-40B4-BE49-F238E27FC236}">
                <a16:creationId xmlns:a16="http://schemas.microsoft.com/office/drawing/2014/main" id="{694FE16F-C209-4644-8440-DFBCABDA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575" y="109458"/>
            <a:ext cx="1659751" cy="5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79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C4091B-4EF3-4415-BA81-4E1B2E61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2" t="21962" r="35042" b="6927"/>
          <a:stretch/>
        </p:blipFill>
        <p:spPr>
          <a:xfrm>
            <a:off x="0" y="0"/>
            <a:ext cx="4641156" cy="5143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DD3F6-ECFF-48A7-A31E-5786FCE28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98" t="19271" r="35126" b="9617"/>
          <a:stretch/>
        </p:blipFill>
        <p:spPr>
          <a:xfrm>
            <a:off x="4587368" y="0"/>
            <a:ext cx="4556632" cy="514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DAE262C-A654-4F47-BE09-9BE9FE4BD6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Google Shape;184;p17">
            <a:extLst>
              <a:ext uri="{FF2B5EF4-FFF2-40B4-BE49-F238E27FC236}">
                <a16:creationId xmlns:a16="http://schemas.microsoft.com/office/drawing/2014/main" id="{DC67E6A2-CA03-4C05-8240-E93D5EE79D5A}"/>
              </a:ext>
            </a:extLst>
          </p:cNvPr>
          <p:cNvSpPr txBox="1">
            <a:spLocks/>
          </p:cNvSpPr>
          <p:nvPr/>
        </p:nvSpPr>
        <p:spPr>
          <a:xfrm>
            <a:off x="1758219" y="1623308"/>
            <a:ext cx="5556979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hewy"/>
              <a:buNone/>
              <a:defRPr sz="2000" b="0" i="0" u="none" strike="noStrike" cap="none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7200" b="1" dirty="0">
                <a:solidFill>
                  <a:schemeClr val="accent3">
                    <a:lumMod val="50000"/>
                  </a:schemeClr>
                </a:solidFill>
              </a:rPr>
              <a:t>Book Open</a:t>
            </a:r>
          </a:p>
        </p:txBody>
      </p:sp>
      <p:pic>
        <p:nvPicPr>
          <p:cNvPr id="12" name="Picture 4" descr="animated transparent book gif - Clip Art Library">
            <a:extLst>
              <a:ext uri="{FF2B5EF4-FFF2-40B4-BE49-F238E27FC236}">
                <a16:creationId xmlns:a16="http://schemas.microsoft.com/office/drawing/2014/main" id="{9B00F665-D99B-475A-8A1A-49CA8505DA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88" y="2265010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85;p17">
            <a:extLst>
              <a:ext uri="{FF2B5EF4-FFF2-40B4-BE49-F238E27FC236}">
                <a16:creationId xmlns:a16="http://schemas.microsoft.com/office/drawing/2014/main" id="{161816F3-FB08-4E16-8B57-1AB0ADC4A620}"/>
              </a:ext>
            </a:extLst>
          </p:cNvPr>
          <p:cNvSpPr txBox="1">
            <a:spLocks/>
          </p:cNvSpPr>
          <p:nvPr/>
        </p:nvSpPr>
        <p:spPr>
          <a:xfrm>
            <a:off x="2752093" y="3783145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rgbClr val="C00000"/>
                </a:solidFill>
              </a:rPr>
              <a:t> (12-13 )</a:t>
            </a:r>
          </a:p>
        </p:txBody>
      </p:sp>
    </p:spTree>
    <p:extLst>
      <p:ext uri="{BB962C8B-B14F-4D97-AF65-F5344CB8AC3E}">
        <p14:creationId xmlns:p14="http://schemas.microsoft.com/office/powerpoint/2010/main" val="119020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C4091B-4EF3-4415-BA81-4E1B2E61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2" t="21962" r="35042" b="6927"/>
          <a:stretch/>
        </p:blipFill>
        <p:spPr>
          <a:xfrm>
            <a:off x="0" y="0"/>
            <a:ext cx="4641156" cy="5143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DD3F6-ECFF-48A7-A31E-5786FCE28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98" t="19271" r="35126" b="9617"/>
          <a:stretch/>
        </p:blipFill>
        <p:spPr>
          <a:xfrm>
            <a:off x="4587368" y="0"/>
            <a:ext cx="4556632" cy="514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0196491-4968-4743-8EB0-5E93719C2578}"/>
              </a:ext>
            </a:extLst>
          </p:cNvPr>
          <p:cNvSpPr/>
          <p:nvPr/>
        </p:nvSpPr>
        <p:spPr>
          <a:xfrm>
            <a:off x="4587903" y="1834764"/>
            <a:ext cx="4556097" cy="330873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01F041E-79EB-4D84-8C4D-97F31EEE8718}"/>
              </a:ext>
            </a:extLst>
          </p:cNvPr>
          <p:cNvSpPr txBox="1"/>
          <p:nvPr/>
        </p:nvSpPr>
        <p:spPr>
          <a:xfrm>
            <a:off x="5037528" y="1964290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is the title of the text?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D3E68B1-CF51-46A5-80B8-97E45ABBCB46}"/>
              </a:ext>
            </a:extLst>
          </p:cNvPr>
          <p:cNvSpPr/>
          <p:nvPr/>
        </p:nvSpPr>
        <p:spPr>
          <a:xfrm>
            <a:off x="737669" y="1360072"/>
            <a:ext cx="2858459" cy="499463"/>
          </a:xfrm>
          <a:prstGeom prst="rect">
            <a:avLst/>
          </a:prstGeom>
          <a:solidFill>
            <a:schemeClr val="accent3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6C23A1D-19E0-413F-B5D2-A4B613555C98}"/>
              </a:ext>
            </a:extLst>
          </p:cNvPr>
          <p:cNvSpPr txBox="1"/>
          <p:nvPr/>
        </p:nvSpPr>
        <p:spPr>
          <a:xfrm>
            <a:off x="5013194" y="2593099"/>
            <a:ext cx="3715868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Laugher Really Is the Best Medicine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4C458C9-B3AE-421E-84D8-0C34E3400CA6}"/>
              </a:ext>
            </a:extLst>
          </p:cNvPr>
          <p:cNvSpPr txBox="1"/>
          <p:nvPr/>
        </p:nvSpPr>
        <p:spPr>
          <a:xfrm>
            <a:off x="5022158" y="3362783"/>
            <a:ext cx="3507118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many paragraphs are there?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A7EA867-0155-4C85-ADE7-3C2ADACEC645}"/>
              </a:ext>
            </a:extLst>
          </p:cNvPr>
          <p:cNvSpPr/>
          <p:nvPr/>
        </p:nvSpPr>
        <p:spPr>
          <a:xfrm>
            <a:off x="300145" y="1867202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A98A4FBA-96A3-48FC-B9F4-B6372D163F07}"/>
              </a:ext>
            </a:extLst>
          </p:cNvPr>
          <p:cNvSpPr/>
          <p:nvPr/>
        </p:nvSpPr>
        <p:spPr>
          <a:xfrm>
            <a:off x="284776" y="2335928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D5E2198F-4663-45F1-A1C3-4E8410041FC9}"/>
              </a:ext>
            </a:extLst>
          </p:cNvPr>
          <p:cNvSpPr/>
          <p:nvPr/>
        </p:nvSpPr>
        <p:spPr>
          <a:xfrm>
            <a:off x="338564" y="2858441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7B967952-9431-404F-AC88-F0263F568A75}"/>
              </a:ext>
            </a:extLst>
          </p:cNvPr>
          <p:cNvSpPr/>
          <p:nvPr/>
        </p:nvSpPr>
        <p:spPr>
          <a:xfrm>
            <a:off x="323197" y="3357903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8B3A81D8-F787-407F-807C-925871151A97}"/>
              </a:ext>
            </a:extLst>
          </p:cNvPr>
          <p:cNvSpPr/>
          <p:nvPr/>
        </p:nvSpPr>
        <p:spPr>
          <a:xfrm>
            <a:off x="1644850" y="3941891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97B18E59-F693-45F0-9F70-658CE72E3D92}"/>
              </a:ext>
            </a:extLst>
          </p:cNvPr>
          <p:cNvSpPr/>
          <p:nvPr/>
        </p:nvSpPr>
        <p:spPr>
          <a:xfrm>
            <a:off x="4664676" y="422604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6</a:t>
            </a:r>
            <a:endParaRPr lang="ar-SA" sz="2000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B09B7DC-6C7E-4983-A996-0190E5A50F11}"/>
              </a:ext>
            </a:extLst>
          </p:cNvPr>
          <p:cNvSpPr/>
          <p:nvPr/>
        </p:nvSpPr>
        <p:spPr>
          <a:xfrm>
            <a:off x="4687728" y="991222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7</a:t>
            </a:r>
            <a:endParaRPr lang="ar-SA" sz="20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DAD5A86-7191-4D8D-BDFB-8FC5EBAB3033}"/>
              </a:ext>
            </a:extLst>
          </p:cNvPr>
          <p:cNvSpPr txBox="1"/>
          <p:nvPr/>
        </p:nvSpPr>
        <p:spPr>
          <a:xfrm>
            <a:off x="5004229" y="4059469"/>
            <a:ext cx="3715868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7 paragraphs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10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54"/>
          <p:cNvGrpSpPr/>
          <p:nvPr/>
        </p:nvGrpSpPr>
        <p:grpSpPr>
          <a:xfrm>
            <a:off x="7937208" y="312017"/>
            <a:ext cx="959800" cy="901874"/>
            <a:chOff x="7937208" y="312017"/>
            <a:chExt cx="959800" cy="901874"/>
          </a:xfrm>
        </p:grpSpPr>
        <p:grpSp>
          <p:nvGrpSpPr>
            <p:cNvPr id="1467" name="Google Shape;1467;p54"/>
            <p:cNvGrpSpPr/>
            <p:nvPr/>
          </p:nvGrpSpPr>
          <p:grpSpPr>
            <a:xfrm rot="1800630">
              <a:off x="8356322" y="532671"/>
              <a:ext cx="468307" cy="415138"/>
              <a:chOff x="2421900" y="251188"/>
              <a:chExt cx="983325" cy="872025"/>
            </a:xfrm>
          </p:grpSpPr>
          <p:sp>
            <p:nvSpPr>
              <p:cNvPr id="1468" name="Google Shape;1468;p54"/>
              <p:cNvSpPr/>
              <p:nvPr/>
            </p:nvSpPr>
            <p:spPr>
              <a:xfrm>
                <a:off x="2421900" y="251188"/>
                <a:ext cx="983325" cy="872025"/>
              </a:xfrm>
              <a:custGeom>
                <a:avLst/>
                <a:gdLst/>
                <a:ahLst/>
                <a:cxnLst/>
                <a:rect l="l" t="t" r="r" b="b"/>
                <a:pathLst>
                  <a:path w="39333" h="34881" extrusionOk="0">
                    <a:moveTo>
                      <a:pt x="19668" y="1"/>
                    </a:moveTo>
                    <a:cubicBezTo>
                      <a:pt x="14488" y="1"/>
                      <a:pt x="9365" y="2302"/>
                      <a:pt x="5928" y="6708"/>
                    </a:cubicBezTo>
                    <a:cubicBezTo>
                      <a:pt x="1" y="14307"/>
                      <a:pt x="1338" y="25280"/>
                      <a:pt x="8937" y="31207"/>
                    </a:cubicBezTo>
                    <a:cubicBezTo>
                      <a:pt x="12124" y="33680"/>
                      <a:pt x="15899" y="34881"/>
                      <a:pt x="19646" y="34881"/>
                    </a:cubicBezTo>
                    <a:cubicBezTo>
                      <a:pt x="24832" y="34881"/>
                      <a:pt x="29964" y="32579"/>
                      <a:pt x="33406" y="28167"/>
                    </a:cubicBezTo>
                    <a:cubicBezTo>
                      <a:pt x="39333" y="20568"/>
                      <a:pt x="37996" y="9626"/>
                      <a:pt x="30397" y="3699"/>
                    </a:cubicBezTo>
                    <a:cubicBezTo>
                      <a:pt x="27204" y="1209"/>
                      <a:pt x="23421" y="1"/>
                      <a:pt x="19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4"/>
              <p:cNvSpPr/>
              <p:nvPr/>
            </p:nvSpPr>
            <p:spPr>
              <a:xfrm>
                <a:off x="2753225" y="451788"/>
                <a:ext cx="34225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61" extrusionOk="0">
                    <a:moveTo>
                      <a:pt x="674" y="0"/>
                    </a:moveTo>
                    <a:cubicBezTo>
                      <a:pt x="622" y="0"/>
                      <a:pt x="570" y="7"/>
                      <a:pt x="517" y="21"/>
                    </a:cubicBezTo>
                    <a:cubicBezTo>
                      <a:pt x="183" y="113"/>
                      <a:pt x="0" y="447"/>
                      <a:pt x="61" y="781"/>
                    </a:cubicBezTo>
                    <a:cubicBezTo>
                      <a:pt x="137" y="1084"/>
                      <a:pt x="379" y="1261"/>
                      <a:pt x="650" y="1261"/>
                    </a:cubicBezTo>
                    <a:cubicBezTo>
                      <a:pt x="706" y="1261"/>
                      <a:pt x="764" y="1253"/>
                      <a:pt x="821" y="1237"/>
                    </a:cubicBezTo>
                    <a:cubicBezTo>
                      <a:pt x="1156" y="1177"/>
                      <a:pt x="1368" y="842"/>
                      <a:pt x="1277" y="477"/>
                    </a:cubicBezTo>
                    <a:cubicBezTo>
                      <a:pt x="1200" y="196"/>
                      <a:pt x="951" y="0"/>
                      <a:pt x="6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4"/>
              <p:cNvSpPr/>
              <p:nvPr/>
            </p:nvSpPr>
            <p:spPr>
              <a:xfrm>
                <a:off x="2940925" y="406188"/>
                <a:ext cx="34225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61" extrusionOk="0">
                    <a:moveTo>
                      <a:pt x="676" y="1"/>
                    </a:moveTo>
                    <a:cubicBezTo>
                      <a:pt x="623" y="1"/>
                      <a:pt x="570" y="7"/>
                      <a:pt x="517" y="22"/>
                    </a:cubicBezTo>
                    <a:cubicBezTo>
                      <a:pt x="183" y="113"/>
                      <a:pt x="0" y="447"/>
                      <a:pt x="91" y="782"/>
                    </a:cubicBezTo>
                    <a:cubicBezTo>
                      <a:pt x="142" y="1084"/>
                      <a:pt x="380" y="1261"/>
                      <a:pt x="667" y="1261"/>
                    </a:cubicBezTo>
                    <a:cubicBezTo>
                      <a:pt x="727" y="1261"/>
                      <a:pt x="789" y="1253"/>
                      <a:pt x="851" y="1238"/>
                    </a:cubicBezTo>
                    <a:cubicBezTo>
                      <a:pt x="1186" y="1177"/>
                      <a:pt x="1368" y="812"/>
                      <a:pt x="1277" y="478"/>
                    </a:cubicBezTo>
                    <a:cubicBezTo>
                      <a:pt x="1226" y="196"/>
                      <a:pt x="959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4"/>
              <p:cNvSpPr/>
              <p:nvPr/>
            </p:nvSpPr>
            <p:spPr>
              <a:xfrm>
                <a:off x="2776775" y="491838"/>
                <a:ext cx="221925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5235" extrusionOk="0">
                    <a:moveTo>
                      <a:pt x="8329" y="0"/>
                    </a:moveTo>
                    <a:lnTo>
                      <a:pt x="7508" y="182"/>
                    </a:lnTo>
                    <a:cubicBezTo>
                      <a:pt x="7964" y="2006"/>
                      <a:pt x="6840" y="3860"/>
                      <a:pt x="4986" y="4316"/>
                    </a:cubicBezTo>
                    <a:cubicBezTo>
                      <a:pt x="4703" y="4385"/>
                      <a:pt x="4421" y="4417"/>
                      <a:pt x="4144" y="4417"/>
                    </a:cubicBezTo>
                    <a:cubicBezTo>
                      <a:pt x="2576" y="4417"/>
                      <a:pt x="1179" y="3365"/>
                      <a:pt x="791" y="1763"/>
                    </a:cubicBezTo>
                    <a:lnTo>
                      <a:pt x="1" y="1976"/>
                    </a:lnTo>
                    <a:cubicBezTo>
                      <a:pt x="491" y="3912"/>
                      <a:pt x="2232" y="5235"/>
                      <a:pt x="4143" y="5235"/>
                    </a:cubicBezTo>
                    <a:cubicBezTo>
                      <a:pt x="4481" y="5235"/>
                      <a:pt x="4825" y="5193"/>
                      <a:pt x="5168" y="5107"/>
                    </a:cubicBezTo>
                    <a:cubicBezTo>
                      <a:pt x="7448" y="4559"/>
                      <a:pt x="8876" y="2219"/>
                      <a:pt x="8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2" name="Google Shape;1472;p54"/>
            <p:cNvGrpSpPr/>
            <p:nvPr/>
          </p:nvGrpSpPr>
          <p:grpSpPr>
            <a:xfrm rot="-900508">
              <a:off x="7978295" y="792320"/>
              <a:ext cx="423468" cy="373103"/>
              <a:chOff x="5744150" y="1659688"/>
              <a:chExt cx="1194575" cy="1052500"/>
            </a:xfrm>
          </p:grpSpPr>
          <p:sp>
            <p:nvSpPr>
              <p:cNvPr id="1473" name="Google Shape;1473;p54"/>
              <p:cNvSpPr/>
              <p:nvPr/>
            </p:nvSpPr>
            <p:spPr>
              <a:xfrm>
                <a:off x="5744150" y="1659688"/>
                <a:ext cx="1194575" cy="1052500"/>
              </a:xfrm>
              <a:custGeom>
                <a:avLst/>
                <a:gdLst/>
                <a:ahLst/>
                <a:cxnLst/>
                <a:rect l="l" t="t" r="r" b="b"/>
                <a:pathLst>
                  <a:path w="47783" h="42100" extrusionOk="0">
                    <a:moveTo>
                      <a:pt x="23896" y="0"/>
                    </a:moveTo>
                    <a:cubicBezTo>
                      <a:pt x="21207" y="0"/>
                      <a:pt x="18474" y="520"/>
                      <a:pt x="15837" y="1618"/>
                    </a:cubicBezTo>
                    <a:cubicBezTo>
                      <a:pt x="5107" y="6056"/>
                      <a:pt x="1" y="18366"/>
                      <a:pt x="4439" y="29096"/>
                    </a:cubicBezTo>
                    <a:cubicBezTo>
                      <a:pt x="7811" y="37216"/>
                      <a:pt x="15649" y="42099"/>
                      <a:pt x="23903" y="42099"/>
                    </a:cubicBezTo>
                    <a:cubicBezTo>
                      <a:pt x="26587" y="42099"/>
                      <a:pt x="29314" y="41583"/>
                      <a:pt x="31947" y="40494"/>
                    </a:cubicBezTo>
                    <a:cubicBezTo>
                      <a:pt x="42707" y="36057"/>
                      <a:pt x="47783" y="23716"/>
                      <a:pt x="43345" y="12986"/>
                    </a:cubicBezTo>
                    <a:cubicBezTo>
                      <a:pt x="39975" y="4894"/>
                      <a:pt x="32145" y="0"/>
                      <a:pt x="23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4"/>
              <p:cNvSpPr/>
              <p:nvPr/>
            </p:nvSpPr>
            <p:spPr>
              <a:xfrm>
                <a:off x="6057225" y="2002388"/>
                <a:ext cx="56275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971" extrusionOk="0">
                    <a:moveTo>
                      <a:pt x="1133" y="0"/>
                    </a:moveTo>
                    <a:cubicBezTo>
                      <a:pt x="998" y="0"/>
                      <a:pt x="861" y="30"/>
                      <a:pt x="730" y="96"/>
                    </a:cubicBezTo>
                    <a:cubicBezTo>
                      <a:pt x="244" y="308"/>
                      <a:pt x="1" y="886"/>
                      <a:pt x="244" y="1372"/>
                    </a:cubicBezTo>
                    <a:cubicBezTo>
                      <a:pt x="402" y="1755"/>
                      <a:pt x="759" y="1971"/>
                      <a:pt x="1132" y="1971"/>
                    </a:cubicBezTo>
                    <a:cubicBezTo>
                      <a:pt x="1262" y="1971"/>
                      <a:pt x="1395" y="1944"/>
                      <a:pt x="1521" y="1889"/>
                    </a:cubicBezTo>
                    <a:cubicBezTo>
                      <a:pt x="2038" y="1646"/>
                      <a:pt x="2250" y="1068"/>
                      <a:pt x="2038" y="582"/>
                    </a:cubicBezTo>
                    <a:cubicBezTo>
                      <a:pt x="1859" y="226"/>
                      <a:pt x="1502" y="0"/>
                      <a:pt x="11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4"/>
              <p:cNvSpPr/>
              <p:nvPr/>
            </p:nvSpPr>
            <p:spPr>
              <a:xfrm>
                <a:off x="6323200" y="1880363"/>
                <a:ext cx="562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942" extrusionOk="0">
                    <a:moveTo>
                      <a:pt x="1124" y="1"/>
                    </a:moveTo>
                    <a:cubicBezTo>
                      <a:pt x="991" y="1"/>
                      <a:pt x="858" y="27"/>
                      <a:pt x="730" y="83"/>
                    </a:cubicBezTo>
                    <a:cubicBezTo>
                      <a:pt x="244" y="296"/>
                      <a:pt x="0" y="873"/>
                      <a:pt x="244" y="1360"/>
                    </a:cubicBezTo>
                    <a:cubicBezTo>
                      <a:pt x="399" y="1716"/>
                      <a:pt x="751" y="1941"/>
                      <a:pt x="1118" y="1941"/>
                    </a:cubicBezTo>
                    <a:cubicBezTo>
                      <a:pt x="1253" y="1941"/>
                      <a:pt x="1390" y="1911"/>
                      <a:pt x="1520" y="1846"/>
                    </a:cubicBezTo>
                    <a:cubicBezTo>
                      <a:pt x="2037" y="1633"/>
                      <a:pt x="2250" y="1056"/>
                      <a:pt x="2037" y="569"/>
                    </a:cubicBezTo>
                    <a:cubicBezTo>
                      <a:pt x="1858" y="211"/>
                      <a:pt x="1496" y="1"/>
                      <a:pt x="1124" y="1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4"/>
              <p:cNvSpPr/>
              <p:nvPr/>
            </p:nvSpPr>
            <p:spPr>
              <a:xfrm>
                <a:off x="6117275" y="1997938"/>
                <a:ext cx="331325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9223" extrusionOk="0">
                    <a:moveTo>
                      <a:pt x="11733" y="0"/>
                    </a:moveTo>
                    <a:lnTo>
                      <a:pt x="10608" y="547"/>
                    </a:lnTo>
                    <a:cubicBezTo>
                      <a:pt x="11824" y="3161"/>
                      <a:pt x="10669" y="6231"/>
                      <a:pt x="8055" y="7447"/>
                    </a:cubicBezTo>
                    <a:cubicBezTo>
                      <a:pt x="7342" y="7779"/>
                      <a:pt x="6595" y="7936"/>
                      <a:pt x="5861" y="7936"/>
                    </a:cubicBezTo>
                    <a:cubicBezTo>
                      <a:pt x="3904" y="7936"/>
                      <a:pt x="2039" y="6817"/>
                      <a:pt x="1155" y="4894"/>
                    </a:cubicBezTo>
                    <a:lnTo>
                      <a:pt x="0" y="5441"/>
                    </a:lnTo>
                    <a:cubicBezTo>
                      <a:pt x="1089" y="7819"/>
                      <a:pt x="3446" y="9222"/>
                      <a:pt x="5906" y="9222"/>
                    </a:cubicBezTo>
                    <a:cubicBezTo>
                      <a:pt x="6810" y="9222"/>
                      <a:pt x="7728" y="9033"/>
                      <a:pt x="8602" y="8632"/>
                    </a:cubicBezTo>
                    <a:cubicBezTo>
                      <a:pt x="11855" y="7143"/>
                      <a:pt x="13253" y="3283"/>
                      <a:pt x="117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7" name="Google Shape;1477;p54"/>
            <p:cNvGrpSpPr/>
            <p:nvPr/>
          </p:nvGrpSpPr>
          <p:grpSpPr>
            <a:xfrm rot="-5400000">
              <a:off x="7972402" y="331829"/>
              <a:ext cx="435081" cy="395458"/>
              <a:chOff x="1960650" y="3804913"/>
              <a:chExt cx="1459025" cy="1326150"/>
            </a:xfrm>
          </p:grpSpPr>
          <p:sp>
            <p:nvSpPr>
              <p:cNvPr id="1478" name="Google Shape;1478;p54"/>
              <p:cNvSpPr/>
              <p:nvPr/>
            </p:nvSpPr>
            <p:spPr>
              <a:xfrm>
                <a:off x="1960650" y="3804913"/>
                <a:ext cx="1459025" cy="1326150"/>
              </a:xfrm>
              <a:custGeom>
                <a:avLst/>
                <a:gdLst/>
                <a:ahLst/>
                <a:cxnLst/>
                <a:rect l="l" t="t" r="r" b="b"/>
                <a:pathLst>
                  <a:path w="58361" h="53046" extrusionOk="0">
                    <a:moveTo>
                      <a:pt x="29145" y="0"/>
                    </a:moveTo>
                    <a:cubicBezTo>
                      <a:pt x="17147" y="0"/>
                      <a:pt x="6285" y="8211"/>
                      <a:pt x="3375" y="20397"/>
                    </a:cubicBezTo>
                    <a:cubicBezTo>
                      <a:pt x="1" y="34622"/>
                      <a:pt x="8785" y="48939"/>
                      <a:pt x="23041" y="52313"/>
                    </a:cubicBezTo>
                    <a:cubicBezTo>
                      <a:pt x="25115" y="52808"/>
                      <a:pt x="27189" y="53045"/>
                      <a:pt x="29231" y="53045"/>
                    </a:cubicBezTo>
                    <a:cubicBezTo>
                      <a:pt x="41223" y="53045"/>
                      <a:pt x="52078" y="44859"/>
                      <a:pt x="54987" y="32677"/>
                    </a:cubicBezTo>
                    <a:cubicBezTo>
                      <a:pt x="58361" y="18421"/>
                      <a:pt x="49576" y="4136"/>
                      <a:pt x="35321" y="731"/>
                    </a:cubicBezTo>
                    <a:cubicBezTo>
                      <a:pt x="33251" y="237"/>
                      <a:pt x="31182" y="0"/>
                      <a:pt x="29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4"/>
              <p:cNvSpPr/>
              <p:nvPr/>
            </p:nvSpPr>
            <p:spPr>
              <a:xfrm>
                <a:off x="2829225" y="4251763"/>
                <a:ext cx="630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2269" extrusionOk="0">
                    <a:moveTo>
                      <a:pt x="1298" y="0"/>
                    </a:moveTo>
                    <a:cubicBezTo>
                      <a:pt x="1181" y="0"/>
                      <a:pt x="1061" y="20"/>
                      <a:pt x="942" y="61"/>
                    </a:cubicBezTo>
                    <a:cubicBezTo>
                      <a:pt x="334" y="213"/>
                      <a:pt x="0" y="851"/>
                      <a:pt x="182" y="1459"/>
                    </a:cubicBezTo>
                    <a:cubicBezTo>
                      <a:pt x="306" y="1955"/>
                      <a:pt x="754" y="2269"/>
                      <a:pt x="1244" y="2269"/>
                    </a:cubicBezTo>
                    <a:cubicBezTo>
                      <a:pt x="1355" y="2269"/>
                      <a:pt x="1468" y="2253"/>
                      <a:pt x="1581" y="2219"/>
                    </a:cubicBezTo>
                    <a:cubicBezTo>
                      <a:pt x="2189" y="2037"/>
                      <a:pt x="2523" y="1368"/>
                      <a:pt x="2341" y="821"/>
                    </a:cubicBezTo>
                    <a:cubicBezTo>
                      <a:pt x="2218" y="332"/>
                      <a:pt x="1781" y="0"/>
                      <a:pt x="1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4"/>
              <p:cNvSpPr/>
              <p:nvPr/>
            </p:nvSpPr>
            <p:spPr>
              <a:xfrm>
                <a:off x="2928750" y="4579538"/>
                <a:ext cx="631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259" extrusionOk="0">
                    <a:moveTo>
                      <a:pt x="1279" y="1"/>
                    </a:moveTo>
                    <a:cubicBezTo>
                      <a:pt x="1168" y="1"/>
                      <a:pt x="1055" y="17"/>
                      <a:pt x="943" y="51"/>
                    </a:cubicBezTo>
                    <a:cubicBezTo>
                      <a:pt x="335" y="203"/>
                      <a:pt x="1" y="841"/>
                      <a:pt x="183" y="1449"/>
                    </a:cubicBezTo>
                    <a:cubicBezTo>
                      <a:pt x="307" y="1945"/>
                      <a:pt x="755" y="2258"/>
                      <a:pt x="1245" y="2258"/>
                    </a:cubicBezTo>
                    <a:cubicBezTo>
                      <a:pt x="1356" y="2258"/>
                      <a:pt x="1469" y="2242"/>
                      <a:pt x="1581" y="2209"/>
                    </a:cubicBezTo>
                    <a:cubicBezTo>
                      <a:pt x="2189" y="2026"/>
                      <a:pt x="2524" y="1388"/>
                      <a:pt x="2341" y="811"/>
                    </a:cubicBezTo>
                    <a:cubicBezTo>
                      <a:pt x="2217" y="315"/>
                      <a:pt x="1770" y="1"/>
                      <a:pt x="1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4"/>
              <p:cNvSpPr/>
              <p:nvPr/>
            </p:nvSpPr>
            <p:spPr>
              <a:xfrm>
                <a:off x="2574650" y="4299638"/>
                <a:ext cx="266750" cy="370675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4827" extrusionOk="0">
                    <a:moveTo>
                      <a:pt x="6262" y="0"/>
                    </a:moveTo>
                    <a:cubicBezTo>
                      <a:pt x="2280" y="1216"/>
                      <a:pt x="0" y="5471"/>
                      <a:pt x="1216" y="9453"/>
                    </a:cubicBezTo>
                    <a:cubicBezTo>
                      <a:pt x="2210" y="12709"/>
                      <a:pt x="5236" y="14826"/>
                      <a:pt x="8483" y="14826"/>
                    </a:cubicBezTo>
                    <a:cubicBezTo>
                      <a:pt x="9207" y="14826"/>
                      <a:pt x="9943" y="14721"/>
                      <a:pt x="10669" y="14499"/>
                    </a:cubicBezTo>
                    <a:lnTo>
                      <a:pt x="10244" y="13101"/>
                    </a:lnTo>
                    <a:cubicBezTo>
                      <a:pt x="9645" y="13287"/>
                      <a:pt x="9038" y="13376"/>
                      <a:pt x="8441" y="13376"/>
                    </a:cubicBezTo>
                    <a:cubicBezTo>
                      <a:pt x="5830" y="13376"/>
                      <a:pt x="3406" y="11675"/>
                      <a:pt x="2615" y="9028"/>
                    </a:cubicBezTo>
                    <a:cubicBezTo>
                      <a:pt x="1611" y="5806"/>
                      <a:pt x="3435" y="2402"/>
                      <a:pt x="6688" y="1398"/>
                    </a:cubicBezTo>
                    <a:lnTo>
                      <a:pt x="62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4CD2CDC9-839C-4D2A-A5E4-E38DBC7731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95" t="27937" r="20348" b="47131"/>
          <a:stretch/>
        </p:blipFill>
        <p:spPr>
          <a:xfrm>
            <a:off x="516833" y="270345"/>
            <a:ext cx="7164126" cy="2393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77F5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E10A524D-1564-4C1B-B27B-FDAD19542066}"/>
              </a:ext>
            </a:extLst>
          </p:cNvPr>
          <p:cNvSpPr/>
          <p:nvPr/>
        </p:nvSpPr>
        <p:spPr>
          <a:xfrm>
            <a:off x="1191492" y="1736573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55939E9-A256-4A36-BE2B-22F63B501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524" y="3059314"/>
            <a:ext cx="1559859" cy="2279034"/>
          </a:xfrm>
          <a:prstGeom prst="rect">
            <a:avLst/>
          </a:prstGeom>
        </p:spPr>
      </p:pic>
      <p:sp>
        <p:nvSpPr>
          <p:cNvPr id="29" name="فقاعة التفكير: على شكل سحابة 28">
            <a:extLst>
              <a:ext uri="{FF2B5EF4-FFF2-40B4-BE49-F238E27FC236}">
                <a16:creationId xmlns:a16="http://schemas.microsoft.com/office/drawing/2014/main" id="{41A5F3D1-134A-4CA0-BDF2-10FF6BF28923}"/>
              </a:ext>
            </a:extLst>
          </p:cNvPr>
          <p:cNvSpPr/>
          <p:nvPr/>
        </p:nvSpPr>
        <p:spPr>
          <a:xfrm>
            <a:off x="2178658" y="3028580"/>
            <a:ext cx="4614028" cy="1174586"/>
          </a:xfrm>
          <a:prstGeom prst="cloudCallout">
            <a:avLst>
              <a:gd name="adj1" fmla="val -64801"/>
              <a:gd name="adj2" fmla="val 2822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Which sentence </a:t>
            </a:r>
            <a:r>
              <a:rPr lang="en-US" sz="1600" b="1" dirty="0"/>
              <a:t>summarizes </a:t>
            </a:r>
            <a:r>
              <a:rPr lang="en-US" dirty="0"/>
              <a:t>the main </a:t>
            </a:r>
          </a:p>
          <a:p>
            <a:pPr algn="ctr"/>
            <a:r>
              <a:rPr lang="en-US" dirty="0"/>
              <a:t>points the article will make?</a:t>
            </a:r>
            <a:endParaRPr lang="ar-SA" sz="1600" b="1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47C0CAB-65DD-489F-A2EB-FAC1BC16053E}"/>
              </a:ext>
            </a:extLst>
          </p:cNvPr>
          <p:cNvSpPr/>
          <p:nvPr/>
        </p:nvSpPr>
        <p:spPr>
          <a:xfrm>
            <a:off x="3411711" y="2082375"/>
            <a:ext cx="3818965" cy="184416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9EBCD9A8-2085-4D2E-8A57-2436C6C0CFF1}"/>
              </a:ext>
            </a:extLst>
          </p:cNvPr>
          <p:cNvSpPr/>
          <p:nvPr/>
        </p:nvSpPr>
        <p:spPr>
          <a:xfrm>
            <a:off x="1612367" y="2326983"/>
            <a:ext cx="3044157" cy="208747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pic>
        <p:nvPicPr>
          <p:cNvPr id="33" name="MG Bk 4 F-SA__16_1-22 pa40 p41">
            <a:hlinkClick r:id="" action="ppaction://media"/>
            <a:extLst>
              <a:ext uri="{FF2B5EF4-FFF2-40B4-BE49-F238E27FC236}">
                <a16:creationId xmlns:a16="http://schemas.microsoft.com/office/drawing/2014/main" id="{D8A0EFA8-128E-4DC7-A230-972F887F87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 end="21894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7640" y="644072"/>
            <a:ext cx="609600" cy="6096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38"/>
          <p:cNvGrpSpPr/>
          <p:nvPr/>
        </p:nvGrpSpPr>
        <p:grpSpPr>
          <a:xfrm>
            <a:off x="8205412" y="3830060"/>
            <a:ext cx="656180" cy="578138"/>
            <a:chOff x="5744150" y="1659688"/>
            <a:chExt cx="1194575" cy="1052500"/>
          </a:xfrm>
        </p:grpSpPr>
        <p:sp>
          <p:nvSpPr>
            <p:cNvPr id="367" name="Google Shape;367;p38"/>
            <p:cNvSpPr/>
            <p:nvPr/>
          </p:nvSpPr>
          <p:spPr>
            <a:xfrm>
              <a:off x="5744150" y="1659688"/>
              <a:ext cx="1194575" cy="1052500"/>
            </a:xfrm>
            <a:custGeom>
              <a:avLst/>
              <a:gdLst/>
              <a:ahLst/>
              <a:cxnLst/>
              <a:rect l="l" t="t" r="r" b="b"/>
              <a:pathLst>
                <a:path w="47783" h="42100" extrusionOk="0">
                  <a:moveTo>
                    <a:pt x="23896" y="0"/>
                  </a:moveTo>
                  <a:cubicBezTo>
                    <a:pt x="21207" y="0"/>
                    <a:pt x="18474" y="520"/>
                    <a:pt x="15837" y="1618"/>
                  </a:cubicBezTo>
                  <a:cubicBezTo>
                    <a:pt x="5107" y="6056"/>
                    <a:pt x="1" y="18366"/>
                    <a:pt x="4439" y="29096"/>
                  </a:cubicBezTo>
                  <a:cubicBezTo>
                    <a:pt x="7811" y="37216"/>
                    <a:pt x="15649" y="42099"/>
                    <a:pt x="23903" y="42099"/>
                  </a:cubicBezTo>
                  <a:cubicBezTo>
                    <a:pt x="26587" y="42099"/>
                    <a:pt x="29314" y="41583"/>
                    <a:pt x="31947" y="40494"/>
                  </a:cubicBezTo>
                  <a:cubicBezTo>
                    <a:pt x="42707" y="36057"/>
                    <a:pt x="47783" y="23716"/>
                    <a:pt x="43345" y="12986"/>
                  </a:cubicBezTo>
                  <a:cubicBezTo>
                    <a:pt x="39975" y="4894"/>
                    <a:pt x="32145" y="0"/>
                    <a:pt x="23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6057225" y="2002388"/>
              <a:ext cx="56275" cy="49275"/>
            </a:xfrm>
            <a:custGeom>
              <a:avLst/>
              <a:gdLst/>
              <a:ahLst/>
              <a:cxnLst/>
              <a:rect l="l" t="t" r="r" b="b"/>
              <a:pathLst>
                <a:path w="2251" h="1971" extrusionOk="0">
                  <a:moveTo>
                    <a:pt x="1133" y="0"/>
                  </a:moveTo>
                  <a:cubicBezTo>
                    <a:pt x="998" y="0"/>
                    <a:pt x="861" y="30"/>
                    <a:pt x="730" y="96"/>
                  </a:cubicBezTo>
                  <a:cubicBezTo>
                    <a:pt x="244" y="308"/>
                    <a:pt x="1" y="886"/>
                    <a:pt x="244" y="1372"/>
                  </a:cubicBezTo>
                  <a:cubicBezTo>
                    <a:pt x="402" y="1755"/>
                    <a:pt x="759" y="1971"/>
                    <a:pt x="1132" y="1971"/>
                  </a:cubicBezTo>
                  <a:cubicBezTo>
                    <a:pt x="1262" y="1971"/>
                    <a:pt x="1395" y="1944"/>
                    <a:pt x="1521" y="1889"/>
                  </a:cubicBezTo>
                  <a:cubicBezTo>
                    <a:pt x="2038" y="1646"/>
                    <a:pt x="2250" y="1068"/>
                    <a:pt x="2038" y="582"/>
                  </a:cubicBezTo>
                  <a:cubicBezTo>
                    <a:pt x="1859" y="226"/>
                    <a:pt x="1502" y="0"/>
                    <a:pt x="11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6323200" y="1880363"/>
              <a:ext cx="56250" cy="48550"/>
            </a:xfrm>
            <a:custGeom>
              <a:avLst/>
              <a:gdLst/>
              <a:ahLst/>
              <a:cxnLst/>
              <a:rect l="l" t="t" r="r" b="b"/>
              <a:pathLst>
                <a:path w="2250" h="1942" extrusionOk="0">
                  <a:moveTo>
                    <a:pt x="1124" y="1"/>
                  </a:moveTo>
                  <a:cubicBezTo>
                    <a:pt x="991" y="1"/>
                    <a:pt x="858" y="27"/>
                    <a:pt x="730" y="83"/>
                  </a:cubicBezTo>
                  <a:cubicBezTo>
                    <a:pt x="244" y="296"/>
                    <a:pt x="0" y="873"/>
                    <a:pt x="244" y="1360"/>
                  </a:cubicBezTo>
                  <a:cubicBezTo>
                    <a:pt x="399" y="1716"/>
                    <a:pt x="751" y="1941"/>
                    <a:pt x="1118" y="1941"/>
                  </a:cubicBezTo>
                  <a:cubicBezTo>
                    <a:pt x="1253" y="1941"/>
                    <a:pt x="1390" y="1911"/>
                    <a:pt x="1520" y="1846"/>
                  </a:cubicBezTo>
                  <a:cubicBezTo>
                    <a:pt x="2037" y="1633"/>
                    <a:pt x="2250" y="1056"/>
                    <a:pt x="2037" y="569"/>
                  </a:cubicBezTo>
                  <a:cubicBezTo>
                    <a:pt x="1858" y="211"/>
                    <a:pt x="1496" y="1"/>
                    <a:pt x="112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6117275" y="1997938"/>
              <a:ext cx="331325" cy="230575"/>
            </a:xfrm>
            <a:custGeom>
              <a:avLst/>
              <a:gdLst/>
              <a:ahLst/>
              <a:cxnLst/>
              <a:rect l="l" t="t" r="r" b="b"/>
              <a:pathLst>
                <a:path w="13253" h="9223" extrusionOk="0">
                  <a:moveTo>
                    <a:pt x="11733" y="0"/>
                  </a:moveTo>
                  <a:lnTo>
                    <a:pt x="10608" y="547"/>
                  </a:lnTo>
                  <a:cubicBezTo>
                    <a:pt x="11824" y="3161"/>
                    <a:pt x="10669" y="6231"/>
                    <a:pt x="8055" y="7447"/>
                  </a:cubicBezTo>
                  <a:cubicBezTo>
                    <a:pt x="7342" y="7779"/>
                    <a:pt x="6595" y="7936"/>
                    <a:pt x="5861" y="7936"/>
                  </a:cubicBezTo>
                  <a:cubicBezTo>
                    <a:pt x="3904" y="7936"/>
                    <a:pt x="2039" y="6817"/>
                    <a:pt x="1155" y="4894"/>
                  </a:cubicBezTo>
                  <a:lnTo>
                    <a:pt x="0" y="5441"/>
                  </a:lnTo>
                  <a:cubicBezTo>
                    <a:pt x="1089" y="7819"/>
                    <a:pt x="3446" y="9222"/>
                    <a:pt x="5906" y="9222"/>
                  </a:cubicBezTo>
                  <a:cubicBezTo>
                    <a:pt x="6810" y="9222"/>
                    <a:pt x="7728" y="9033"/>
                    <a:pt x="8602" y="8632"/>
                  </a:cubicBezTo>
                  <a:cubicBezTo>
                    <a:pt x="11855" y="7143"/>
                    <a:pt x="13253" y="3283"/>
                    <a:pt x="117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5673D7A0-5545-4D2D-8508-404058040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51" t="15388" r="27899" b="5583"/>
          <a:stretch/>
        </p:blipFill>
        <p:spPr>
          <a:xfrm>
            <a:off x="279831" y="135381"/>
            <a:ext cx="4210851" cy="4897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C252E06-66B3-473E-B77C-D162C453E6F1}"/>
              </a:ext>
            </a:extLst>
          </p:cNvPr>
          <p:cNvSpPr/>
          <p:nvPr/>
        </p:nvSpPr>
        <p:spPr>
          <a:xfrm>
            <a:off x="492244" y="1267847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456C5C4B-A8A3-4996-9DCA-340E7FDFF55D}"/>
              </a:ext>
            </a:extLst>
          </p:cNvPr>
          <p:cNvSpPr/>
          <p:nvPr/>
        </p:nvSpPr>
        <p:spPr>
          <a:xfrm>
            <a:off x="500196" y="2102733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AC82D852-1113-4FAA-A341-598B03A78CC3}"/>
              </a:ext>
            </a:extLst>
          </p:cNvPr>
          <p:cNvSpPr/>
          <p:nvPr/>
        </p:nvSpPr>
        <p:spPr>
          <a:xfrm>
            <a:off x="468391" y="2794496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5CCA8C8-A683-416D-B6A0-68E59EBC6026}"/>
              </a:ext>
            </a:extLst>
          </p:cNvPr>
          <p:cNvSpPr/>
          <p:nvPr/>
        </p:nvSpPr>
        <p:spPr>
          <a:xfrm>
            <a:off x="1748550" y="3597578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EE48795-A465-476C-988B-31B1178F0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812" y="3066998"/>
            <a:ext cx="1559859" cy="2279034"/>
          </a:xfrm>
          <a:prstGeom prst="rect">
            <a:avLst/>
          </a:prstGeom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DCB1A837-4599-4D88-84A2-A39850CB2B1C}"/>
              </a:ext>
            </a:extLst>
          </p:cNvPr>
          <p:cNvSpPr/>
          <p:nvPr/>
        </p:nvSpPr>
        <p:spPr>
          <a:xfrm>
            <a:off x="4660601" y="1232452"/>
            <a:ext cx="4162050" cy="1135300"/>
          </a:xfrm>
          <a:prstGeom prst="cloudCallout">
            <a:avLst>
              <a:gd name="adj1" fmla="val -1107"/>
              <a:gd name="adj2" fmla="val 12505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Which Paragraph does show the effect of laughter on</a:t>
            </a:r>
          </a:p>
          <a:p>
            <a:pPr algn="ctr"/>
            <a:r>
              <a:rPr lang="en-US" sz="1600" b="1" dirty="0"/>
              <a:t>Body 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72CEF6A-38D4-44A3-809C-223AD92D8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51" t="15388" r="27899" b="5583"/>
          <a:stretch/>
        </p:blipFill>
        <p:spPr>
          <a:xfrm>
            <a:off x="343441" y="119478"/>
            <a:ext cx="4210851" cy="4897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B945A0C-6944-455B-9AE5-5F0419C39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650" y="3027241"/>
            <a:ext cx="1559859" cy="2279034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2806AE4F-1AC6-4377-AA86-FECDA00C1258}"/>
              </a:ext>
            </a:extLst>
          </p:cNvPr>
          <p:cNvSpPr/>
          <p:nvPr/>
        </p:nvSpPr>
        <p:spPr>
          <a:xfrm>
            <a:off x="4748066" y="1717482"/>
            <a:ext cx="4162050" cy="1095544"/>
          </a:xfrm>
          <a:prstGeom prst="cloudCallout">
            <a:avLst>
              <a:gd name="adj1" fmla="val 11884"/>
              <a:gd name="adj2" fmla="val 10862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Which Paragraph does show the effect of laughter on</a:t>
            </a:r>
          </a:p>
          <a:p>
            <a:pPr algn="ctr"/>
            <a:r>
              <a:rPr lang="en-US" sz="1600" b="1" dirty="0"/>
              <a:t>Brain</a:t>
            </a:r>
            <a:endParaRPr lang="ar-SA" sz="1600" b="1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2FA4180C-933D-4D05-9EB4-8ED8416BD06A}"/>
              </a:ext>
            </a:extLst>
          </p:cNvPr>
          <p:cNvSpPr/>
          <p:nvPr/>
        </p:nvSpPr>
        <p:spPr>
          <a:xfrm>
            <a:off x="611513" y="1339408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A850FDB7-0983-4AB6-8A41-BCBA8AFD1471}"/>
              </a:ext>
            </a:extLst>
          </p:cNvPr>
          <p:cNvSpPr/>
          <p:nvPr/>
        </p:nvSpPr>
        <p:spPr>
          <a:xfrm>
            <a:off x="571756" y="2150442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7585110-BAB2-46DB-8BD2-0B5810A2DC4C}"/>
              </a:ext>
            </a:extLst>
          </p:cNvPr>
          <p:cNvSpPr/>
          <p:nvPr/>
        </p:nvSpPr>
        <p:spPr>
          <a:xfrm>
            <a:off x="547903" y="2722936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A415D40-804C-4E04-B269-5D4ACBDECFC0}"/>
              </a:ext>
            </a:extLst>
          </p:cNvPr>
          <p:cNvSpPr/>
          <p:nvPr/>
        </p:nvSpPr>
        <p:spPr>
          <a:xfrm>
            <a:off x="1851917" y="3629385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International Day of Happiness by Slidesgo">
  <a:themeElements>
    <a:clrScheme name="Simple Light">
      <a:dk1>
        <a:srgbClr val="242424"/>
      </a:dk1>
      <a:lt1>
        <a:srgbClr val="FFFFFF"/>
      </a:lt1>
      <a:dk2>
        <a:srgbClr val="ECC5BF"/>
      </a:dk2>
      <a:lt2>
        <a:srgbClr val="EDB79A"/>
      </a:lt2>
      <a:accent1>
        <a:srgbClr val="F0D73D"/>
      </a:accent1>
      <a:accent2>
        <a:srgbClr val="BBA833"/>
      </a:accent2>
      <a:accent3>
        <a:srgbClr val="9494F7"/>
      </a:accent3>
      <a:accent4>
        <a:srgbClr val="6F6FB9"/>
      </a:accent4>
      <a:accent5>
        <a:srgbClr val="F78CFB"/>
      </a:accent5>
      <a:accent6>
        <a:srgbClr val="B969BC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404</Words>
  <Application>Microsoft Office PowerPoint</Application>
  <PresentationFormat>عرض على الشاشة (16:9)</PresentationFormat>
  <Paragraphs>124</Paragraphs>
  <Slides>22</Slides>
  <Notes>22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0" baseType="lpstr">
      <vt:lpstr>Arial</vt:lpstr>
      <vt:lpstr>Chewy</vt:lpstr>
      <vt:lpstr>Nunito Sans</vt:lpstr>
      <vt:lpstr>Patrick Hand</vt:lpstr>
      <vt:lpstr>Handlee</vt:lpstr>
      <vt:lpstr>Calibri</vt:lpstr>
      <vt:lpstr>Selawik Semibold</vt:lpstr>
      <vt:lpstr>International Day of Happiness by Slidesgo</vt:lpstr>
      <vt:lpstr>Unit 1  Laugh Out Loud Reading</vt:lpstr>
      <vt:lpstr>Goals of Lesson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عرض تقديمي في PowerPoint</vt:lpstr>
      <vt:lpstr>Remember..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Day of Happiness</dc:title>
  <dc:creator>ام الوليد</dc:creator>
  <cp:lastModifiedBy>انتصار العبيدالله</cp:lastModifiedBy>
  <cp:revision>4</cp:revision>
  <dcterms:modified xsi:type="dcterms:W3CDTF">2023-03-14T21:14:57Z</dcterms:modified>
</cp:coreProperties>
</file>