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708" r:id="rId3"/>
  </p:sldMasterIdLst>
  <p:sldIdLst>
    <p:sldId id="283" r:id="rId4"/>
    <p:sldId id="263" r:id="rId5"/>
    <p:sldId id="261" r:id="rId6"/>
    <p:sldId id="260" r:id="rId7"/>
    <p:sldId id="257" r:id="rId8"/>
    <p:sldId id="284" r:id="rId9"/>
    <p:sldId id="285" r:id="rId10"/>
    <p:sldId id="286" r:id="rId11"/>
    <p:sldId id="265" r:id="rId12"/>
    <p:sldId id="266" r:id="rId13"/>
    <p:sldId id="267" r:id="rId14"/>
    <p:sldId id="270" r:id="rId15"/>
    <p:sldId id="268" r:id="rId16"/>
    <p:sldId id="287" r:id="rId17"/>
    <p:sldId id="288" r:id="rId18"/>
    <p:sldId id="272" r:id="rId19"/>
    <p:sldId id="273" r:id="rId20"/>
    <p:sldId id="289" r:id="rId21"/>
    <p:sldId id="290" r:id="rId22"/>
    <p:sldId id="291" r:id="rId23"/>
    <p:sldId id="293" r:id="rId24"/>
    <p:sldId id="276" r:id="rId25"/>
    <p:sldId id="277" r:id="rId26"/>
    <p:sldId id="278" r:id="rId27"/>
    <p:sldId id="279" r:id="rId28"/>
    <p:sldId id="280" r:id="rId29"/>
    <p:sldId id="281" r:id="rId30"/>
    <p:sldId id="282" r:id="rId31"/>
  </p:sldIdLst>
  <p:sldSz cx="122047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99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771" autoAdjust="0"/>
    <p:restoredTop sz="94660" autoAdjust="0"/>
  </p:normalViewPr>
  <p:slideViewPr>
    <p:cSldViewPr>
      <p:cViewPr>
        <p:scale>
          <a:sx n="76" d="100"/>
          <a:sy n="76" d="100"/>
        </p:scale>
        <p:origin x="-792" y="-72"/>
      </p:cViewPr>
      <p:guideLst>
        <p:guide orient="horz" pos="2160"/>
        <p:guide pos="3844"/>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9A9CA4-F243-4B03-8C46-938FFA67658B}" type="doc">
      <dgm:prSet loTypeId="urn:microsoft.com/office/officeart/2009/3/layout/StepUpProcess" loCatId="process" qsTypeId="urn:microsoft.com/office/officeart/2005/8/quickstyle/3d3" qsCatId="3D" csTypeId="urn:microsoft.com/office/officeart/2005/8/colors/colorful1#1" csCatId="colorful" phldr="1"/>
      <dgm:spPr/>
      <dgm:t>
        <a:bodyPr/>
        <a:lstStyle/>
        <a:p>
          <a:pPr rtl="1"/>
          <a:endParaRPr lang="ar-EG"/>
        </a:p>
      </dgm:t>
    </dgm:pt>
    <dgm:pt modelId="{A9E0C063-9A8C-4AB6-8044-3A6049CEBC8F}">
      <dgm:prSet phldrT="[Text]" custT="1"/>
      <dgm:spPr/>
      <dgm:t>
        <a:bodyPr/>
        <a:lstStyle/>
        <a:p>
          <a:pPr rtl="1"/>
          <a:r>
            <a:rPr lang="ar-EG" sz="2800" b="1">
              <a:ln/>
            </a:rPr>
            <a:t>1- ديوان رئاسة مجلس الوزراء.</a:t>
          </a:r>
          <a:endParaRPr lang="ar-EG" sz="2800" b="1" dirty="0">
            <a:ln/>
          </a:endParaRPr>
        </a:p>
      </dgm:t>
    </dgm:pt>
    <dgm:pt modelId="{AC116DEB-9B53-4847-9C23-00440843D04B}" type="parTrans" cxnId="{F12B83A8-B806-4A77-9B8E-C8C902BF5FD1}">
      <dgm:prSet/>
      <dgm:spPr/>
      <dgm:t>
        <a:bodyPr/>
        <a:lstStyle/>
        <a:p>
          <a:pPr rtl="1"/>
          <a:endParaRPr lang="ar-EG" sz="2800" b="1">
            <a:ln>
              <a:solidFill>
                <a:schemeClr val="tx1"/>
              </a:solidFill>
            </a:ln>
          </a:endParaRPr>
        </a:p>
      </dgm:t>
    </dgm:pt>
    <dgm:pt modelId="{6B63579E-5647-4086-B241-CBB65DE634CD}" type="sibTrans" cxnId="{F12B83A8-B806-4A77-9B8E-C8C902BF5FD1}">
      <dgm:prSet/>
      <dgm:spPr/>
      <dgm:t>
        <a:bodyPr/>
        <a:lstStyle/>
        <a:p>
          <a:pPr rtl="1"/>
          <a:endParaRPr lang="ar-EG" sz="2800" b="1">
            <a:ln>
              <a:solidFill>
                <a:schemeClr val="tx1"/>
              </a:solidFill>
            </a:ln>
          </a:endParaRPr>
        </a:p>
      </dgm:t>
    </dgm:pt>
    <dgm:pt modelId="{AC667FFA-5105-4498-8A51-73D8726B4464}">
      <dgm:prSet phldrT="[Text]" custT="1"/>
      <dgm:spPr/>
      <dgm:t>
        <a:bodyPr/>
        <a:lstStyle/>
        <a:p>
          <a:pPr rtl="1"/>
          <a:r>
            <a:rPr lang="ar-EG" sz="2800" b="1">
              <a:ln/>
            </a:rPr>
            <a:t>2- الأمانة العامة لمجلس الوزراء</a:t>
          </a:r>
          <a:endParaRPr lang="ar-EG" sz="2800" b="1" dirty="0">
            <a:ln/>
          </a:endParaRPr>
        </a:p>
      </dgm:t>
    </dgm:pt>
    <dgm:pt modelId="{23E2261F-8482-43CF-8C00-A9E8FD6C9CAC}" type="parTrans" cxnId="{30D4F58E-1846-429A-8E17-ED6FA26BE8B1}">
      <dgm:prSet/>
      <dgm:spPr/>
      <dgm:t>
        <a:bodyPr/>
        <a:lstStyle/>
        <a:p>
          <a:pPr rtl="1"/>
          <a:endParaRPr lang="ar-EG" sz="2800" b="1">
            <a:ln>
              <a:solidFill>
                <a:schemeClr val="tx1"/>
              </a:solidFill>
            </a:ln>
          </a:endParaRPr>
        </a:p>
      </dgm:t>
    </dgm:pt>
    <dgm:pt modelId="{1A0822D9-AD0A-4B9F-8350-803B52F4751B}" type="sibTrans" cxnId="{30D4F58E-1846-429A-8E17-ED6FA26BE8B1}">
      <dgm:prSet/>
      <dgm:spPr/>
      <dgm:t>
        <a:bodyPr/>
        <a:lstStyle/>
        <a:p>
          <a:pPr rtl="1"/>
          <a:endParaRPr lang="ar-EG" sz="2800" b="1">
            <a:ln>
              <a:solidFill>
                <a:schemeClr val="tx1"/>
              </a:solidFill>
            </a:ln>
          </a:endParaRPr>
        </a:p>
      </dgm:t>
    </dgm:pt>
    <dgm:pt modelId="{8670A259-2ABF-42EA-9059-F0F7BCEC91C8}">
      <dgm:prSet phldrT="[Text]" custT="1"/>
      <dgm:spPr/>
      <dgm:t>
        <a:bodyPr/>
        <a:lstStyle/>
        <a:p>
          <a:pPr rtl="1"/>
          <a:r>
            <a:rPr lang="ar-EG" sz="2800" b="1">
              <a:ln/>
            </a:rPr>
            <a:t>3-هيئة الخبراء بمجلس الوزراء</a:t>
          </a:r>
          <a:endParaRPr lang="ar-EG" sz="2800" b="1" dirty="0">
            <a:ln/>
          </a:endParaRPr>
        </a:p>
      </dgm:t>
    </dgm:pt>
    <dgm:pt modelId="{0E4C2425-3DD8-43CE-88AB-75994E1AB18D}" type="parTrans" cxnId="{B1C3CAB5-68B1-40C7-8AA7-B1645803D170}">
      <dgm:prSet/>
      <dgm:spPr/>
      <dgm:t>
        <a:bodyPr/>
        <a:lstStyle/>
        <a:p>
          <a:pPr rtl="1"/>
          <a:endParaRPr lang="ar-EG" sz="2800" b="1">
            <a:ln>
              <a:solidFill>
                <a:schemeClr val="tx1"/>
              </a:solidFill>
            </a:ln>
          </a:endParaRPr>
        </a:p>
      </dgm:t>
    </dgm:pt>
    <dgm:pt modelId="{FFCDE93E-E1DE-487F-90A6-E058FCDCE3E5}" type="sibTrans" cxnId="{B1C3CAB5-68B1-40C7-8AA7-B1645803D170}">
      <dgm:prSet/>
      <dgm:spPr/>
      <dgm:t>
        <a:bodyPr/>
        <a:lstStyle/>
        <a:p>
          <a:pPr rtl="1"/>
          <a:endParaRPr lang="ar-EG" sz="2800" b="1">
            <a:ln>
              <a:solidFill>
                <a:schemeClr val="tx1"/>
              </a:solidFill>
            </a:ln>
          </a:endParaRPr>
        </a:p>
      </dgm:t>
    </dgm:pt>
    <dgm:pt modelId="{8732F6DD-58BC-4125-B09F-75885189AC13}">
      <dgm:prSet phldrT="[Text]" custT="1"/>
      <dgm:spPr/>
      <dgm:t>
        <a:bodyPr/>
        <a:lstStyle/>
        <a:p>
          <a:pPr rtl="1"/>
          <a:r>
            <a:rPr lang="ar-EG" sz="2800" b="1">
              <a:ln/>
            </a:rPr>
            <a:t>4- مجلس الشؤون السياسية والأمنية</a:t>
          </a:r>
          <a:endParaRPr lang="ar-EG" sz="2800" b="1" dirty="0">
            <a:ln/>
          </a:endParaRPr>
        </a:p>
      </dgm:t>
    </dgm:pt>
    <dgm:pt modelId="{1AD4B355-2C58-49DF-B390-6A0E38E798DA}" type="parTrans" cxnId="{8B721124-323B-4155-A24D-FBFF94D272AF}">
      <dgm:prSet/>
      <dgm:spPr/>
      <dgm:t>
        <a:bodyPr/>
        <a:lstStyle/>
        <a:p>
          <a:pPr rtl="1"/>
          <a:endParaRPr lang="ar-EG" sz="2800" b="1">
            <a:ln>
              <a:solidFill>
                <a:schemeClr val="tx1"/>
              </a:solidFill>
            </a:ln>
          </a:endParaRPr>
        </a:p>
      </dgm:t>
    </dgm:pt>
    <dgm:pt modelId="{6F501327-B081-4008-9B59-633FC6165997}" type="sibTrans" cxnId="{8B721124-323B-4155-A24D-FBFF94D272AF}">
      <dgm:prSet/>
      <dgm:spPr/>
      <dgm:t>
        <a:bodyPr/>
        <a:lstStyle/>
        <a:p>
          <a:pPr rtl="1"/>
          <a:endParaRPr lang="ar-EG" sz="2800" b="1">
            <a:ln>
              <a:solidFill>
                <a:schemeClr val="tx1"/>
              </a:solidFill>
            </a:ln>
          </a:endParaRPr>
        </a:p>
      </dgm:t>
    </dgm:pt>
    <dgm:pt modelId="{AEB6054D-3B68-413D-B4D7-9BE05F8F8260}">
      <dgm:prSet phldrT="[Text]" custT="1"/>
      <dgm:spPr/>
      <dgm:t>
        <a:bodyPr/>
        <a:lstStyle/>
        <a:p>
          <a:pPr rtl="1"/>
          <a:r>
            <a:rPr lang="ar-EG" sz="2800" b="1">
              <a:ln/>
            </a:rPr>
            <a:t>5- مجلس الشؤون الاقتصادية والتنمية.</a:t>
          </a:r>
          <a:endParaRPr lang="ar-EG" sz="2800" b="1" dirty="0">
            <a:ln/>
          </a:endParaRPr>
        </a:p>
      </dgm:t>
    </dgm:pt>
    <dgm:pt modelId="{EEBBD49A-E11A-429A-90EC-6478454B905F}" type="parTrans" cxnId="{06C3150C-2AD5-4137-893D-682BBBE80F44}">
      <dgm:prSet/>
      <dgm:spPr/>
      <dgm:t>
        <a:bodyPr/>
        <a:lstStyle/>
        <a:p>
          <a:pPr rtl="1"/>
          <a:endParaRPr lang="ar-EG" sz="2800" b="1">
            <a:ln>
              <a:solidFill>
                <a:schemeClr val="tx1"/>
              </a:solidFill>
            </a:ln>
          </a:endParaRPr>
        </a:p>
      </dgm:t>
    </dgm:pt>
    <dgm:pt modelId="{88202960-5DF6-4F2F-957E-4717FAA829A2}" type="sibTrans" cxnId="{06C3150C-2AD5-4137-893D-682BBBE80F44}">
      <dgm:prSet/>
      <dgm:spPr/>
      <dgm:t>
        <a:bodyPr/>
        <a:lstStyle/>
        <a:p>
          <a:pPr rtl="1"/>
          <a:endParaRPr lang="ar-EG" sz="2800" b="1">
            <a:ln>
              <a:solidFill>
                <a:schemeClr val="tx1"/>
              </a:solidFill>
            </a:ln>
          </a:endParaRPr>
        </a:p>
      </dgm:t>
    </dgm:pt>
    <dgm:pt modelId="{22CAAA33-9326-405B-907F-7C07D5528450}" type="pres">
      <dgm:prSet presAssocID="{AE9A9CA4-F243-4B03-8C46-938FFA67658B}" presName="rootnode" presStyleCnt="0">
        <dgm:presLayoutVars>
          <dgm:chMax/>
          <dgm:chPref/>
          <dgm:dir/>
          <dgm:animLvl val="lvl"/>
        </dgm:presLayoutVars>
      </dgm:prSet>
      <dgm:spPr/>
      <dgm:t>
        <a:bodyPr/>
        <a:lstStyle/>
        <a:p>
          <a:pPr rtl="1"/>
          <a:endParaRPr lang="ar-SA"/>
        </a:p>
      </dgm:t>
    </dgm:pt>
    <dgm:pt modelId="{9B2CDA7D-799D-405A-96F3-A71C2555AB2E}" type="pres">
      <dgm:prSet presAssocID="{A9E0C063-9A8C-4AB6-8044-3A6049CEBC8F}" presName="composite" presStyleCnt="0"/>
      <dgm:spPr/>
    </dgm:pt>
    <dgm:pt modelId="{ED5DA18A-8F6D-4BD0-ABCD-812DCE6BA015}" type="pres">
      <dgm:prSet presAssocID="{A9E0C063-9A8C-4AB6-8044-3A6049CEBC8F}" presName="LShape" presStyleLbl="alignNode1" presStyleIdx="0" presStyleCnt="9"/>
      <dgm:spPr/>
    </dgm:pt>
    <dgm:pt modelId="{23B4072B-0B03-4C28-90B8-B6F793A83D5C}" type="pres">
      <dgm:prSet presAssocID="{A9E0C063-9A8C-4AB6-8044-3A6049CEBC8F}" presName="ParentText" presStyleLbl="revTx" presStyleIdx="0" presStyleCnt="5">
        <dgm:presLayoutVars>
          <dgm:chMax val="0"/>
          <dgm:chPref val="0"/>
          <dgm:bulletEnabled val="1"/>
        </dgm:presLayoutVars>
      </dgm:prSet>
      <dgm:spPr/>
      <dgm:t>
        <a:bodyPr/>
        <a:lstStyle/>
        <a:p>
          <a:pPr rtl="1"/>
          <a:endParaRPr lang="ar-SA"/>
        </a:p>
      </dgm:t>
    </dgm:pt>
    <dgm:pt modelId="{9830F7F3-02F0-4A40-8E4E-90C1A077CDAE}" type="pres">
      <dgm:prSet presAssocID="{A9E0C063-9A8C-4AB6-8044-3A6049CEBC8F}" presName="Triangle" presStyleLbl="alignNode1" presStyleIdx="1" presStyleCnt="9"/>
      <dgm:spPr/>
    </dgm:pt>
    <dgm:pt modelId="{D0FE3D23-A65F-4B46-8B07-73679301DE00}" type="pres">
      <dgm:prSet presAssocID="{6B63579E-5647-4086-B241-CBB65DE634CD}" presName="sibTrans" presStyleCnt="0"/>
      <dgm:spPr/>
    </dgm:pt>
    <dgm:pt modelId="{A6633C0E-A239-4717-A45C-2F4F70800AB8}" type="pres">
      <dgm:prSet presAssocID="{6B63579E-5647-4086-B241-CBB65DE634CD}" presName="space" presStyleCnt="0"/>
      <dgm:spPr/>
    </dgm:pt>
    <dgm:pt modelId="{EF7A522C-73F1-4395-9D6E-5ACC04815042}" type="pres">
      <dgm:prSet presAssocID="{AC667FFA-5105-4498-8A51-73D8726B4464}" presName="composite" presStyleCnt="0"/>
      <dgm:spPr/>
    </dgm:pt>
    <dgm:pt modelId="{D8075344-6A4D-4136-BC64-6934CB7805B3}" type="pres">
      <dgm:prSet presAssocID="{AC667FFA-5105-4498-8A51-73D8726B4464}" presName="LShape" presStyleLbl="alignNode1" presStyleIdx="2" presStyleCnt="9"/>
      <dgm:spPr/>
    </dgm:pt>
    <dgm:pt modelId="{649FD785-F761-46FE-9196-F23B7CED1566}" type="pres">
      <dgm:prSet presAssocID="{AC667FFA-5105-4498-8A51-73D8726B4464}" presName="ParentText" presStyleLbl="revTx" presStyleIdx="1" presStyleCnt="5">
        <dgm:presLayoutVars>
          <dgm:chMax val="0"/>
          <dgm:chPref val="0"/>
          <dgm:bulletEnabled val="1"/>
        </dgm:presLayoutVars>
      </dgm:prSet>
      <dgm:spPr/>
      <dgm:t>
        <a:bodyPr/>
        <a:lstStyle/>
        <a:p>
          <a:pPr rtl="1"/>
          <a:endParaRPr lang="ar-SA"/>
        </a:p>
      </dgm:t>
    </dgm:pt>
    <dgm:pt modelId="{C71FBAF7-7835-4C5E-A1FD-F9ECC2D98BE5}" type="pres">
      <dgm:prSet presAssocID="{AC667FFA-5105-4498-8A51-73D8726B4464}" presName="Triangle" presStyleLbl="alignNode1" presStyleIdx="3" presStyleCnt="9"/>
      <dgm:spPr/>
    </dgm:pt>
    <dgm:pt modelId="{9FA62EED-8125-4133-AD07-634FA7B30162}" type="pres">
      <dgm:prSet presAssocID="{1A0822D9-AD0A-4B9F-8350-803B52F4751B}" presName="sibTrans" presStyleCnt="0"/>
      <dgm:spPr/>
    </dgm:pt>
    <dgm:pt modelId="{C99C5DC8-1E38-43C1-98D0-F96B528D80F1}" type="pres">
      <dgm:prSet presAssocID="{1A0822D9-AD0A-4B9F-8350-803B52F4751B}" presName="space" presStyleCnt="0"/>
      <dgm:spPr/>
    </dgm:pt>
    <dgm:pt modelId="{D5AAEE9E-8ED6-4B8D-A929-2E5CF232C028}" type="pres">
      <dgm:prSet presAssocID="{8670A259-2ABF-42EA-9059-F0F7BCEC91C8}" presName="composite" presStyleCnt="0"/>
      <dgm:spPr/>
    </dgm:pt>
    <dgm:pt modelId="{80846A7B-CFDF-45BA-BC46-54B0D8FFC7EA}" type="pres">
      <dgm:prSet presAssocID="{8670A259-2ABF-42EA-9059-F0F7BCEC91C8}" presName="LShape" presStyleLbl="alignNode1" presStyleIdx="4" presStyleCnt="9"/>
      <dgm:spPr/>
    </dgm:pt>
    <dgm:pt modelId="{D7A640A5-1424-4546-97C7-A7B5D5E9161B}" type="pres">
      <dgm:prSet presAssocID="{8670A259-2ABF-42EA-9059-F0F7BCEC91C8}" presName="ParentText" presStyleLbl="revTx" presStyleIdx="2" presStyleCnt="5">
        <dgm:presLayoutVars>
          <dgm:chMax val="0"/>
          <dgm:chPref val="0"/>
          <dgm:bulletEnabled val="1"/>
        </dgm:presLayoutVars>
      </dgm:prSet>
      <dgm:spPr/>
      <dgm:t>
        <a:bodyPr/>
        <a:lstStyle/>
        <a:p>
          <a:pPr rtl="1"/>
          <a:endParaRPr lang="ar-SA"/>
        </a:p>
      </dgm:t>
    </dgm:pt>
    <dgm:pt modelId="{B81744F2-A396-4A49-8643-C7E46A72E07D}" type="pres">
      <dgm:prSet presAssocID="{8670A259-2ABF-42EA-9059-F0F7BCEC91C8}" presName="Triangle" presStyleLbl="alignNode1" presStyleIdx="5" presStyleCnt="9"/>
      <dgm:spPr/>
    </dgm:pt>
    <dgm:pt modelId="{CB13F914-9FC4-4BE2-8ACD-02E6B4115BE9}" type="pres">
      <dgm:prSet presAssocID="{FFCDE93E-E1DE-487F-90A6-E058FCDCE3E5}" presName="sibTrans" presStyleCnt="0"/>
      <dgm:spPr/>
    </dgm:pt>
    <dgm:pt modelId="{6AE4EB1D-91D3-4E8C-83FB-53627D6FD653}" type="pres">
      <dgm:prSet presAssocID="{FFCDE93E-E1DE-487F-90A6-E058FCDCE3E5}" presName="space" presStyleCnt="0"/>
      <dgm:spPr/>
    </dgm:pt>
    <dgm:pt modelId="{A7292102-4F12-4141-9A80-61C6333B7F8B}" type="pres">
      <dgm:prSet presAssocID="{8732F6DD-58BC-4125-B09F-75885189AC13}" presName="composite" presStyleCnt="0"/>
      <dgm:spPr/>
    </dgm:pt>
    <dgm:pt modelId="{B125B1E7-F5FC-4F22-BC9D-7782638D98BA}" type="pres">
      <dgm:prSet presAssocID="{8732F6DD-58BC-4125-B09F-75885189AC13}" presName="LShape" presStyleLbl="alignNode1" presStyleIdx="6" presStyleCnt="9"/>
      <dgm:spPr/>
    </dgm:pt>
    <dgm:pt modelId="{2A880FDF-9BA3-4197-AAC3-B6F14E9937BA}" type="pres">
      <dgm:prSet presAssocID="{8732F6DD-58BC-4125-B09F-75885189AC13}" presName="ParentText" presStyleLbl="revTx" presStyleIdx="3" presStyleCnt="5">
        <dgm:presLayoutVars>
          <dgm:chMax val="0"/>
          <dgm:chPref val="0"/>
          <dgm:bulletEnabled val="1"/>
        </dgm:presLayoutVars>
      </dgm:prSet>
      <dgm:spPr/>
      <dgm:t>
        <a:bodyPr/>
        <a:lstStyle/>
        <a:p>
          <a:pPr rtl="1"/>
          <a:endParaRPr lang="ar-SA"/>
        </a:p>
      </dgm:t>
    </dgm:pt>
    <dgm:pt modelId="{D6CB8FB1-6229-4B8C-8C6C-A54F8424DCB6}" type="pres">
      <dgm:prSet presAssocID="{8732F6DD-58BC-4125-B09F-75885189AC13}" presName="Triangle" presStyleLbl="alignNode1" presStyleIdx="7" presStyleCnt="9"/>
      <dgm:spPr/>
    </dgm:pt>
    <dgm:pt modelId="{DA6E2CD0-DCBA-4D1B-B284-BA1DD1456A20}" type="pres">
      <dgm:prSet presAssocID="{6F501327-B081-4008-9B59-633FC6165997}" presName="sibTrans" presStyleCnt="0"/>
      <dgm:spPr/>
    </dgm:pt>
    <dgm:pt modelId="{60021C97-A9F0-4968-B2C1-EE6CAD9F077E}" type="pres">
      <dgm:prSet presAssocID="{6F501327-B081-4008-9B59-633FC6165997}" presName="space" presStyleCnt="0"/>
      <dgm:spPr/>
    </dgm:pt>
    <dgm:pt modelId="{7DB940D8-7E23-4D6B-AE95-B561B973E2EC}" type="pres">
      <dgm:prSet presAssocID="{AEB6054D-3B68-413D-B4D7-9BE05F8F8260}" presName="composite" presStyleCnt="0"/>
      <dgm:spPr/>
    </dgm:pt>
    <dgm:pt modelId="{D116DC0D-C018-4223-BE68-EF08ADDB9706}" type="pres">
      <dgm:prSet presAssocID="{AEB6054D-3B68-413D-B4D7-9BE05F8F8260}" presName="LShape" presStyleLbl="alignNode1" presStyleIdx="8" presStyleCnt="9"/>
      <dgm:spPr/>
    </dgm:pt>
    <dgm:pt modelId="{4A23EE96-4D7C-4203-BEAC-3C802795D841}" type="pres">
      <dgm:prSet presAssocID="{AEB6054D-3B68-413D-B4D7-9BE05F8F8260}" presName="ParentText" presStyleLbl="revTx" presStyleIdx="4" presStyleCnt="5">
        <dgm:presLayoutVars>
          <dgm:chMax val="0"/>
          <dgm:chPref val="0"/>
          <dgm:bulletEnabled val="1"/>
        </dgm:presLayoutVars>
      </dgm:prSet>
      <dgm:spPr/>
      <dgm:t>
        <a:bodyPr/>
        <a:lstStyle/>
        <a:p>
          <a:pPr rtl="1"/>
          <a:endParaRPr lang="ar-SA"/>
        </a:p>
      </dgm:t>
    </dgm:pt>
  </dgm:ptLst>
  <dgm:cxnLst>
    <dgm:cxn modelId="{B1C3CAB5-68B1-40C7-8AA7-B1645803D170}" srcId="{AE9A9CA4-F243-4B03-8C46-938FFA67658B}" destId="{8670A259-2ABF-42EA-9059-F0F7BCEC91C8}" srcOrd="2" destOrd="0" parTransId="{0E4C2425-3DD8-43CE-88AB-75994E1AB18D}" sibTransId="{FFCDE93E-E1DE-487F-90A6-E058FCDCE3E5}"/>
    <dgm:cxn modelId="{2CBFBA32-7FA3-4307-A126-B29004BBA625}" type="presOf" srcId="{8670A259-2ABF-42EA-9059-F0F7BCEC91C8}" destId="{D7A640A5-1424-4546-97C7-A7B5D5E9161B}" srcOrd="0" destOrd="0" presId="urn:microsoft.com/office/officeart/2009/3/layout/StepUpProcess"/>
    <dgm:cxn modelId="{06C3150C-2AD5-4137-893D-682BBBE80F44}" srcId="{AE9A9CA4-F243-4B03-8C46-938FFA67658B}" destId="{AEB6054D-3B68-413D-B4D7-9BE05F8F8260}" srcOrd="4" destOrd="0" parTransId="{EEBBD49A-E11A-429A-90EC-6478454B905F}" sibTransId="{88202960-5DF6-4F2F-957E-4717FAA829A2}"/>
    <dgm:cxn modelId="{ED240B44-407C-4DF8-8CE6-C46CB64F5E0C}" type="presOf" srcId="{AC667FFA-5105-4498-8A51-73D8726B4464}" destId="{649FD785-F761-46FE-9196-F23B7CED1566}" srcOrd="0" destOrd="0" presId="urn:microsoft.com/office/officeart/2009/3/layout/StepUpProcess"/>
    <dgm:cxn modelId="{543D6809-E480-4C32-BD72-5509FCB5BC4B}" type="presOf" srcId="{AEB6054D-3B68-413D-B4D7-9BE05F8F8260}" destId="{4A23EE96-4D7C-4203-BEAC-3C802795D841}" srcOrd="0" destOrd="0" presId="urn:microsoft.com/office/officeart/2009/3/layout/StepUpProcess"/>
    <dgm:cxn modelId="{8F219F67-48F4-47E7-B0F6-7D8188B8B8DA}" type="presOf" srcId="{AE9A9CA4-F243-4B03-8C46-938FFA67658B}" destId="{22CAAA33-9326-405B-907F-7C07D5528450}" srcOrd="0" destOrd="0" presId="urn:microsoft.com/office/officeart/2009/3/layout/StepUpProcess"/>
    <dgm:cxn modelId="{30D4F58E-1846-429A-8E17-ED6FA26BE8B1}" srcId="{AE9A9CA4-F243-4B03-8C46-938FFA67658B}" destId="{AC667FFA-5105-4498-8A51-73D8726B4464}" srcOrd="1" destOrd="0" parTransId="{23E2261F-8482-43CF-8C00-A9E8FD6C9CAC}" sibTransId="{1A0822D9-AD0A-4B9F-8350-803B52F4751B}"/>
    <dgm:cxn modelId="{595B29F7-A497-4855-A173-79AF962185DD}" type="presOf" srcId="{8732F6DD-58BC-4125-B09F-75885189AC13}" destId="{2A880FDF-9BA3-4197-AAC3-B6F14E9937BA}" srcOrd="0" destOrd="0" presId="urn:microsoft.com/office/officeart/2009/3/layout/StepUpProcess"/>
    <dgm:cxn modelId="{8B721124-323B-4155-A24D-FBFF94D272AF}" srcId="{AE9A9CA4-F243-4B03-8C46-938FFA67658B}" destId="{8732F6DD-58BC-4125-B09F-75885189AC13}" srcOrd="3" destOrd="0" parTransId="{1AD4B355-2C58-49DF-B390-6A0E38E798DA}" sibTransId="{6F501327-B081-4008-9B59-633FC6165997}"/>
    <dgm:cxn modelId="{5E856774-FB46-4066-8350-11C89A66FD6F}" type="presOf" srcId="{A9E0C063-9A8C-4AB6-8044-3A6049CEBC8F}" destId="{23B4072B-0B03-4C28-90B8-B6F793A83D5C}" srcOrd="0" destOrd="0" presId="urn:microsoft.com/office/officeart/2009/3/layout/StepUpProcess"/>
    <dgm:cxn modelId="{F12B83A8-B806-4A77-9B8E-C8C902BF5FD1}" srcId="{AE9A9CA4-F243-4B03-8C46-938FFA67658B}" destId="{A9E0C063-9A8C-4AB6-8044-3A6049CEBC8F}" srcOrd="0" destOrd="0" parTransId="{AC116DEB-9B53-4847-9C23-00440843D04B}" sibTransId="{6B63579E-5647-4086-B241-CBB65DE634CD}"/>
    <dgm:cxn modelId="{1965FEF9-4090-43C7-9AF1-D92260C30F7A}" type="presParOf" srcId="{22CAAA33-9326-405B-907F-7C07D5528450}" destId="{9B2CDA7D-799D-405A-96F3-A71C2555AB2E}" srcOrd="0" destOrd="0" presId="urn:microsoft.com/office/officeart/2009/3/layout/StepUpProcess"/>
    <dgm:cxn modelId="{F8CA1DAD-014A-4B5C-985B-904C59A56850}" type="presParOf" srcId="{9B2CDA7D-799D-405A-96F3-A71C2555AB2E}" destId="{ED5DA18A-8F6D-4BD0-ABCD-812DCE6BA015}" srcOrd="0" destOrd="0" presId="urn:microsoft.com/office/officeart/2009/3/layout/StepUpProcess"/>
    <dgm:cxn modelId="{D00F2532-FF4A-45FA-BF8F-709B4DF86AEE}" type="presParOf" srcId="{9B2CDA7D-799D-405A-96F3-A71C2555AB2E}" destId="{23B4072B-0B03-4C28-90B8-B6F793A83D5C}" srcOrd="1" destOrd="0" presId="urn:microsoft.com/office/officeart/2009/3/layout/StepUpProcess"/>
    <dgm:cxn modelId="{F46EC96E-7730-4B68-9583-5D4CFCA93645}" type="presParOf" srcId="{9B2CDA7D-799D-405A-96F3-A71C2555AB2E}" destId="{9830F7F3-02F0-4A40-8E4E-90C1A077CDAE}" srcOrd="2" destOrd="0" presId="urn:microsoft.com/office/officeart/2009/3/layout/StepUpProcess"/>
    <dgm:cxn modelId="{517A08CE-6D7F-46EF-8079-2C58D52117E9}" type="presParOf" srcId="{22CAAA33-9326-405B-907F-7C07D5528450}" destId="{D0FE3D23-A65F-4B46-8B07-73679301DE00}" srcOrd="1" destOrd="0" presId="urn:microsoft.com/office/officeart/2009/3/layout/StepUpProcess"/>
    <dgm:cxn modelId="{06B70C77-5967-4E08-AA69-5A028272E408}" type="presParOf" srcId="{D0FE3D23-A65F-4B46-8B07-73679301DE00}" destId="{A6633C0E-A239-4717-A45C-2F4F70800AB8}" srcOrd="0" destOrd="0" presId="urn:microsoft.com/office/officeart/2009/3/layout/StepUpProcess"/>
    <dgm:cxn modelId="{ABAE8D01-2972-4F80-991C-7020A69CDB73}" type="presParOf" srcId="{22CAAA33-9326-405B-907F-7C07D5528450}" destId="{EF7A522C-73F1-4395-9D6E-5ACC04815042}" srcOrd="2" destOrd="0" presId="urn:microsoft.com/office/officeart/2009/3/layout/StepUpProcess"/>
    <dgm:cxn modelId="{9F3C7D70-8CC1-4B73-93F0-DAF5ECD5BE42}" type="presParOf" srcId="{EF7A522C-73F1-4395-9D6E-5ACC04815042}" destId="{D8075344-6A4D-4136-BC64-6934CB7805B3}" srcOrd="0" destOrd="0" presId="urn:microsoft.com/office/officeart/2009/3/layout/StepUpProcess"/>
    <dgm:cxn modelId="{587BA3B8-66C2-42FA-992D-14B643A5728E}" type="presParOf" srcId="{EF7A522C-73F1-4395-9D6E-5ACC04815042}" destId="{649FD785-F761-46FE-9196-F23B7CED1566}" srcOrd="1" destOrd="0" presId="urn:microsoft.com/office/officeart/2009/3/layout/StepUpProcess"/>
    <dgm:cxn modelId="{C9E0AA83-EEC8-4002-AB5B-DE80E0CDF46B}" type="presParOf" srcId="{EF7A522C-73F1-4395-9D6E-5ACC04815042}" destId="{C71FBAF7-7835-4C5E-A1FD-F9ECC2D98BE5}" srcOrd="2" destOrd="0" presId="urn:microsoft.com/office/officeart/2009/3/layout/StepUpProcess"/>
    <dgm:cxn modelId="{46F4D034-FA29-4B9A-8A2D-A928897B1331}" type="presParOf" srcId="{22CAAA33-9326-405B-907F-7C07D5528450}" destId="{9FA62EED-8125-4133-AD07-634FA7B30162}" srcOrd="3" destOrd="0" presId="urn:microsoft.com/office/officeart/2009/3/layout/StepUpProcess"/>
    <dgm:cxn modelId="{7F0FDE88-6247-4E84-B799-6C12573A8A48}" type="presParOf" srcId="{9FA62EED-8125-4133-AD07-634FA7B30162}" destId="{C99C5DC8-1E38-43C1-98D0-F96B528D80F1}" srcOrd="0" destOrd="0" presId="urn:microsoft.com/office/officeart/2009/3/layout/StepUpProcess"/>
    <dgm:cxn modelId="{1721743A-425A-4A81-9EE9-D74CD405508C}" type="presParOf" srcId="{22CAAA33-9326-405B-907F-7C07D5528450}" destId="{D5AAEE9E-8ED6-4B8D-A929-2E5CF232C028}" srcOrd="4" destOrd="0" presId="urn:microsoft.com/office/officeart/2009/3/layout/StepUpProcess"/>
    <dgm:cxn modelId="{4C9FF5FE-10FC-4E31-B4FF-8B84A6FE18E9}" type="presParOf" srcId="{D5AAEE9E-8ED6-4B8D-A929-2E5CF232C028}" destId="{80846A7B-CFDF-45BA-BC46-54B0D8FFC7EA}" srcOrd="0" destOrd="0" presId="urn:microsoft.com/office/officeart/2009/3/layout/StepUpProcess"/>
    <dgm:cxn modelId="{D02AFE33-1480-4421-A5A5-23CE0D41D32A}" type="presParOf" srcId="{D5AAEE9E-8ED6-4B8D-A929-2E5CF232C028}" destId="{D7A640A5-1424-4546-97C7-A7B5D5E9161B}" srcOrd="1" destOrd="0" presId="urn:microsoft.com/office/officeart/2009/3/layout/StepUpProcess"/>
    <dgm:cxn modelId="{9822C86B-3A12-460A-B1C1-86A8747B7CB8}" type="presParOf" srcId="{D5AAEE9E-8ED6-4B8D-A929-2E5CF232C028}" destId="{B81744F2-A396-4A49-8643-C7E46A72E07D}" srcOrd="2" destOrd="0" presId="urn:microsoft.com/office/officeart/2009/3/layout/StepUpProcess"/>
    <dgm:cxn modelId="{D244931C-0FF4-4546-8101-D0E5583165B6}" type="presParOf" srcId="{22CAAA33-9326-405B-907F-7C07D5528450}" destId="{CB13F914-9FC4-4BE2-8ACD-02E6B4115BE9}" srcOrd="5" destOrd="0" presId="urn:microsoft.com/office/officeart/2009/3/layout/StepUpProcess"/>
    <dgm:cxn modelId="{A5B79614-F6A8-4A88-B0B9-B31D99AEE79A}" type="presParOf" srcId="{CB13F914-9FC4-4BE2-8ACD-02E6B4115BE9}" destId="{6AE4EB1D-91D3-4E8C-83FB-53627D6FD653}" srcOrd="0" destOrd="0" presId="urn:microsoft.com/office/officeart/2009/3/layout/StepUpProcess"/>
    <dgm:cxn modelId="{E6EB55F7-B064-43E8-BEB9-70E9E19F06BA}" type="presParOf" srcId="{22CAAA33-9326-405B-907F-7C07D5528450}" destId="{A7292102-4F12-4141-9A80-61C6333B7F8B}" srcOrd="6" destOrd="0" presId="urn:microsoft.com/office/officeart/2009/3/layout/StepUpProcess"/>
    <dgm:cxn modelId="{44049E1C-72C7-46F4-81D4-0BC357F756AC}" type="presParOf" srcId="{A7292102-4F12-4141-9A80-61C6333B7F8B}" destId="{B125B1E7-F5FC-4F22-BC9D-7782638D98BA}" srcOrd="0" destOrd="0" presId="urn:microsoft.com/office/officeart/2009/3/layout/StepUpProcess"/>
    <dgm:cxn modelId="{93EB5028-6CBB-447E-97A2-72948CB90D77}" type="presParOf" srcId="{A7292102-4F12-4141-9A80-61C6333B7F8B}" destId="{2A880FDF-9BA3-4197-AAC3-B6F14E9937BA}" srcOrd="1" destOrd="0" presId="urn:microsoft.com/office/officeart/2009/3/layout/StepUpProcess"/>
    <dgm:cxn modelId="{6277C4E2-80C4-48D3-95CD-16ADD1C8095E}" type="presParOf" srcId="{A7292102-4F12-4141-9A80-61C6333B7F8B}" destId="{D6CB8FB1-6229-4B8C-8C6C-A54F8424DCB6}" srcOrd="2" destOrd="0" presId="urn:microsoft.com/office/officeart/2009/3/layout/StepUpProcess"/>
    <dgm:cxn modelId="{DDB4F7FB-3EAD-40FC-AA64-008B0BFD35F3}" type="presParOf" srcId="{22CAAA33-9326-405B-907F-7C07D5528450}" destId="{DA6E2CD0-DCBA-4D1B-B284-BA1DD1456A20}" srcOrd="7" destOrd="0" presId="urn:microsoft.com/office/officeart/2009/3/layout/StepUpProcess"/>
    <dgm:cxn modelId="{990B2A22-066C-4B78-A9E3-D848B7826AF4}" type="presParOf" srcId="{DA6E2CD0-DCBA-4D1B-B284-BA1DD1456A20}" destId="{60021C97-A9F0-4968-B2C1-EE6CAD9F077E}" srcOrd="0" destOrd="0" presId="urn:microsoft.com/office/officeart/2009/3/layout/StepUpProcess"/>
    <dgm:cxn modelId="{7F8F9F3E-78AA-4538-8180-A38D6D480E9C}" type="presParOf" srcId="{22CAAA33-9326-405B-907F-7C07D5528450}" destId="{7DB940D8-7E23-4D6B-AE95-B561B973E2EC}" srcOrd="8" destOrd="0" presId="urn:microsoft.com/office/officeart/2009/3/layout/StepUpProcess"/>
    <dgm:cxn modelId="{5B7AD248-C1E5-446B-B1DD-12C380302EDB}" type="presParOf" srcId="{7DB940D8-7E23-4D6B-AE95-B561B973E2EC}" destId="{D116DC0D-C018-4223-BE68-EF08ADDB9706}" srcOrd="0" destOrd="0" presId="urn:microsoft.com/office/officeart/2009/3/layout/StepUpProcess"/>
    <dgm:cxn modelId="{4301310E-E0A4-408E-9D03-2880D99A4FD2}" type="presParOf" srcId="{7DB940D8-7E23-4D6B-AE95-B561B973E2EC}" destId="{4A23EE96-4D7C-4203-BEAC-3C802795D841}"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5DA18A-8F6D-4BD0-ABCD-812DCE6BA015}">
      <dsp:nvSpPr>
        <dsp:cNvPr id="0" name=""/>
        <dsp:cNvSpPr/>
      </dsp:nvSpPr>
      <dsp:spPr>
        <a:xfrm rot="5400000">
          <a:off x="384653" y="1942556"/>
          <a:ext cx="1139759" cy="1896534"/>
        </a:xfrm>
        <a:prstGeom prst="corner">
          <a:avLst>
            <a:gd name="adj1" fmla="val 16120"/>
            <a:gd name="adj2" fmla="val 1611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23B4072B-0B03-4C28-90B8-B6F793A83D5C}">
      <dsp:nvSpPr>
        <dsp:cNvPr id="0" name=""/>
        <dsp:cNvSpPr/>
      </dsp:nvSpPr>
      <dsp:spPr>
        <a:xfrm>
          <a:off x="194398" y="2509211"/>
          <a:ext cx="1712201" cy="1500845"/>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ctr" defTabSz="1244600" rtl="1">
            <a:lnSpc>
              <a:spcPct val="90000"/>
            </a:lnSpc>
            <a:spcBef>
              <a:spcPct val="0"/>
            </a:spcBef>
            <a:spcAft>
              <a:spcPct val="35000"/>
            </a:spcAft>
          </a:pPr>
          <a:r>
            <a:rPr lang="ar-EG" sz="2800" b="1" kern="1200">
              <a:ln/>
            </a:rPr>
            <a:t>1- ديوان رئاسة مجلس الوزراء.</a:t>
          </a:r>
          <a:endParaRPr lang="ar-EG" sz="2800" b="1" kern="1200" dirty="0">
            <a:ln/>
          </a:endParaRPr>
        </a:p>
      </dsp:txBody>
      <dsp:txXfrm>
        <a:off x="194398" y="2509211"/>
        <a:ext cx="1712201" cy="1500845"/>
      </dsp:txXfrm>
    </dsp:sp>
    <dsp:sp modelId="{9830F7F3-02F0-4A40-8E4E-90C1A077CDAE}">
      <dsp:nvSpPr>
        <dsp:cNvPr id="0" name=""/>
        <dsp:cNvSpPr/>
      </dsp:nvSpPr>
      <dsp:spPr>
        <a:xfrm>
          <a:off x="1583543" y="1802931"/>
          <a:ext cx="323056" cy="323056"/>
        </a:xfrm>
        <a:prstGeom prst="triangle">
          <a:avLst>
            <a:gd name="adj" fmla="val 10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D8075344-6A4D-4136-BC64-6934CB7805B3}">
      <dsp:nvSpPr>
        <dsp:cNvPr id="0" name=""/>
        <dsp:cNvSpPr/>
      </dsp:nvSpPr>
      <dsp:spPr>
        <a:xfrm rot="5400000">
          <a:off x="2480722" y="1423881"/>
          <a:ext cx="1139759" cy="1896534"/>
        </a:xfrm>
        <a:prstGeom prst="corner">
          <a:avLst>
            <a:gd name="adj1" fmla="val 16120"/>
            <a:gd name="adj2" fmla="val 1611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649FD785-F761-46FE-9196-F23B7CED1566}">
      <dsp:nvSpPr>
        <dsp:cNvPr id="0" name=""/>
        <dsp:cNvSpPr/>
      </dsp:nvSpPr>
      <dsp:spPr>
        <a:xfrm>
          <a:off x="2290468" y="1990536"/>
          <a:ext cx="1712201" cy="1500845"/>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ctr" defTabSz="1244600" rtl="1">
            <a:lnSpc>
              <a:spcPct val="90000"/>
            </a:lnSpc>
            <a:spcBef>
              <a:spcPct val="0"/>
            </a:spcBef>
            <a:spcAft>
              <a:spcPct val="35000"/>
            </a:spcAft>
          </a:pPr>
          <a:r>
            <a:rPr lang="ar-EG" sz="2800" b="1" kern="1200">
              <a:ln/>
            </a:rPr>
            <a:t>2- الأمانة العامة لمجلس الوزراء</a:t>
          </a:r>
          <a:endParaRPr lang="ar-EG" sz="2800" b="1" kern="1200" dirty="0">
            <a:ln/>
          </a:endParaRPr>
        </a:p>
      </dsp:txBody>
      <dsp:txXfrm>
        <a:off x="2290468" y="1990536"/>
        <a:ext cx="1712201" cy="1500845"/>
      </dsp:txXfrm>
    </dsp:sp>
    <dsp:sp modelId="{C71FBAF7-7835-4C5E-A1FD-F9ECC2D98BE5}">
      <dsp:nvSpPr>
        <dsp:cNvPr id="0" name=""/>
        <dsp:cNvSpPr/>
      </dsp:nvSpPr>
      <dsp:spPr>
        <a:xfrm>
          <a:off x="3679613" y="1284256"/>
          <a:ext cx="323056" cy="323056"/>
        </a:xfrm>
        <a:prstGeom prst="triangle">
          <a:avLst>
            <a:gd name="adj" fmla="val 100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80846A7B-CFDF-45BA-BC46-54B0D8FFC7EA}">
      <dsp:nvSpPr>
        <dsp:cNvPr id="0" name=""/>
        <dsp:cNvSpPr/>
      </dsp:nvSpPr>
      <dsp:spPr>
        <a:xfrm rot="5400000">
          <a:off x="4576791" y="905207"/>
          <a:ext cx="1139759" cy="1896534"/>
        </a:xfrm>
        <a:prstGeom prst="corner">
          <a:avLst>
            <a:gd name="adj1" fmla="val 16120"/>
            <a:gd name="adj2" fmla="val 16110"/>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D7A640A5-1424-4546-97C7-A7B5D5E9161B}">
      <dsp:nvSpPr>
        <dsp:cNvPr id="0" name=""/>
        <dsp:cNvSpPr/>
      </dsp:nvSpPr>
      <dsp:spPr>
        <a:xfrm>
          <a:off x="4386537" y="1471862"/>
          <a:ext cx="1712201" cy="1500845"/>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ctr" defTabSz="1244600" rtl="1">
            <a:lnSpc>
              <a:spcPct val="90000"/>
            </a:lnSpc>
            <a:spcBef>
              <a:spcPct val="0"/>
            </a:spcBef>
            <a:spcAft>
              <a:spcPct val="35000"/>
            </a:spcAft>
          </a:pPr>
          <a:r>
            <a:rPr lang="ar-EG" sz="2800" b="1" kern="1200">
              <a:ln/>
            </a:rPr>
            <a:t>3-هيئة الخبراء بمجلس الوزراء</a:t>
          </a:r>
          <a:endParaRPr lang="ar-EG" sz="2800" b="1" kern="1200" dirty="0">
            <a:ln/>
          </a:endParaRPr>
        </a:p>
      </dsp:txBody>
      <dsp:txXfrm>
        <a:off x="4386537" y="1471862"/>
        <a:ext cx="1712201" cy="1500845"/>
      </dsp:txXfrm>
    </dsp:sp>
    <dsp:sp modelId="{B81744F2-A396-4A49-8643-C7E46A72E07D}">
      <dsp:nvSpPr>
        <dsp:cNvPr id="0" name=""/>
        <dsp:cNvSpPr/>
      </dsp:nvSpPr>
      <dsp:spPr>
        <a:xfrm>
          <a:off x="5775682" y="765582"/>
          <a:ext cx="323056" cy="323056"/>
        </a:xfrm>
        <a:prstGeom prst="triangle">
          <a:avLst>
            <a:gd name="adj" fmla="val 10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B125B1E7-F5FC-4F22-BC9D-7782638D98BA}">
      <dsp:nvSpPr>
        <dsp:cNvPr id="0" name=""/>
        <dsp:cNvSpPr/>
      </dsp:nvSpPr>
      <dsp:spPr>
        <a:xfrm rot="5400000">
          <a:off x="6672861" y="386532"/>
          <a:ext cx="1139759" cy="1896534"/>
        </a:xfrm>
        <a:prstGeom prst="corner">
          <a:avLst>
            <a:gd name="adj1" fmla="val 16120"/>
            <a:gd name="adj2" fmla="val 1611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2A880FDF-9BA3-4197-AAC3-B6F14E9937BA}">
      <dsp:nvSpPr>
        <dsp:cNvPr id="0" name=""/>
        <dsp:cNvSpPr/>
      </dsp:nvSpPr>
      <dsp:spPr>
        <a:xfrm>
          <a:off x="6482607" y="953187"/>
          <a:ext cx="1712201" cy="1500845"/>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ctr" defTabSz="1244600" rtl="1">
            <a:lnSpc>
              <a:spcPct val="90000"/>
            </a:lnSpc>
            <a:spcBef>
              <a:spcPct val="0"/>
            </a:spcBef>
            <a:spcAft>
              <a:spcPct val="35000"/>
            </a:spcAft>
          </a:pPr>
          <a:r>
            <a:rPr lang="ar-EG" sz="2800" b="1" kern="1200">
              <a:ln/>
            </a:rPr>
            <a:t>4- مجلس الشؤون السياسية والأمنية</a:t>
          </a:r>
          <a:endParaRPr lang="ar-EG" sz="2800" b="1" kern="1200" dirty="0">
            <a:ln/>
          </a:endParaRPr>
        </a:p>
      </dsp:txBody>
      <dsp:txXfrm>
        <a:off x="6482607" y="953187"/>
        <a:ext cx="1712201" cy="1500845"/>
      </dsp:txXfrm>
    </dsp:sp>
    <dsp:sp modelId="{D6CB8FB1-6229-4B8C-8C6C-A54F8424DCB6}">
      <dsp:nvSpPr>
        <dsp:cNvPr id="0" name=""/>
        <dsp:cNvSpPr/>
      </dsp:nvSpPr>
      <dsp:spPr>
        <a:xfrm>
          <a:off x="7871751" y="246907"/>
          <a:ext cx="323056" cy="323056"/>
        </a:xfrm>
        <a:prstGeom prst="triangle">
          <a:avLst>
            <a:gd name="adj" fmla="val 10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D116DC0D-C018-4223-BE68-EF08ADDB9706}">
      <dsp:nvSpPr>
        <dsp:cNvPr id="0" name=""/>
        <dsp:cNvSpPr/>
      </dsp:nvSpPr>
      <dsp:spPr>
        <a:xfrm rot="5400000">
          <a:off x="8768930" y="-132141"/>
          <a:ext cx="1139759" cy="1896534"/>
        </a:xfrm>
        <a:prstGeom prst="corner">
          <a:avLst>
            <a:gd name="adj1" fmla="val 16120"/>
            <a:gd name="adj2" fmla="val 1611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4A23EE96-4D7C-4203-BEAC-3C802795D841}">
      <dsp:nvSpPr>
        <dsp:cNvPr id="0" name=""/>
        <dsp:cNvSpPr/>
      </dsp:nvSpPr>
      <dsp:spPr>
        <a:xfrm>
          <a:off x="8578676" y="434513"/>
          <a:ext cx="1712201" cy="1500845"/>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ctr" defTabSz="1244600" rtl="1">
            <a:lnSpc>
              <a:spcPct val="90000"/>
            </a:lnSpc>
            <a:spcBef>
              <a:spcPct val="0"/>
            </a:spcBef>
            <a:spcAft>
              <a:spcPct val="35000"/>
            </a:spcAft>
          </a:pPr>
          <a:r>
            <a:rPr lang="ar-EG" sz="2800" b="1" kern="1200">
              <a:ln/>
            </a:rPr>
            <a:t>5- مجلس الشؤون الاقتصادية والتنمية.</a:t>
          </a:r>
          <a:endParaRPr lang="ar-EG" sz="2800" b="1" kern="1200" dirty="0">
            <a:ln/>
          </a:endParaRPr>
        </a:p>
      </dsp:txBody>
      <dsp:txXfrm>
        <a:off x="8578676" y="434513"/>
        <a:ext cx="1712201" cy="1500845"/>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Title 1"/>
          <p:cNvSpPr>
            <a:spLocks noGrp="1"/>
          </p:cNvSpPr>
          <p:nvPr>
            <p:ph type="ctrTitle"/>
          </p:nvPr>
        </p:nvSpPr>
        <p:spPr>
          <a:xfrm>
            <a:off x="915354" y="1122363"/>
            <a:ext cx="10373995" cy="2387600"/>
          </a:xfrm>
        </p:spPr>
        <p:txBody>
          <a:bodyPr anchor="b"/>
          <a:lstStyle>
            <a:lvl1pPr algn="ctr">
              <a:defRPr sz="6000"/>
            </a:lvl1pPr>
          </a:lstStyle>
          <a:p>
            <a:r>
              <a:rPr lang="ar-SA"/>
              <a:t>انقر لتحرير نمط عنوان الشكل الرئيسي</a:t>
            </a:r>
            <a:endParaRPr lang="en-US" dirty="0"/>
          </a:p>
        </p:txBody>
      </p:sp>
      <p:sp>
        <p:nvSpPr>
          <p:cNvPr id="3" name="Subtitle 2"/>
          <p:cNvSpPr>
            <a:spLocks noGrp="1"/>
          </p:cNvSpPr>
          <p:nvPr>
            <p:ph type="subTitle" idx="1"/>
          </p:nvPr>
        </p:nvSpPr>
        <p:spPr>
          <a:xfrm>
            <a:off x="1525589" y="3602038"/>
            <a:ext cx="9153525"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endParaRPr lang="en-US" dirty="0"/>
          </a:p>
        </p:txBody>
      </p:sp>
      <p:sp>
        <p:nvSpPr>
          <p:cNvPr id="4" name="Date Placeholder 3"/>
          <p:cNvSpPr>
            <a:spLocks noGrp="1"/>
          </p:cNvSpPr>
          <p:nvPr>
            <p:ph type="dt" sz="half" idx="10"/>
          </p:nvPr>
        </p:nvSpPr>
        <p:spPr/>
        <p:txBody>
          <a:bodyPr/>
          <a:lstStyle/>
          <a:p>
            <a:fld id="{1AED65F6-77B9-463F-A5F2-44248DAD8E5A}" type="datetimeFigureOut">
              <a:rPr lang="en-US" smtClean="0"/>
              <a:pPr/>
              <a:t>8/30/2023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366BCB-B221-406A-BA2B-E14ABE2182F4}" type="slidenum">
              <a:rPr lang="en-US" smtClean="0"/>
              <a:pPr/>
              <a:t>‹#›</a:t>
            </a:fld>
            <a:endParaRPr lang="en-US"/>
          </a:p>
        </p:txBody>
      </p:sp>
    </p:spTree>
    <p:extLst>
      <p:ext uri="{BB962C8B-B14F-4D97-AF65-F5344CB8AC3E}">
        <p14:creationId xmlns:p14="http://schemas.microsoft.com/office/powerpoint/2010/main" val="41973242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Vertical Text Placeholder 2"/>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1AED65F6-77B9-463F-A5F2-44248DAD8E5A}" type="datetimeFigureOut">
              <a:rPr lang="en-US" smtClean="0"/>
              <a:pPr/>
              <a:t>8/30/2023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366BCB-B221-406A-BA2B-E14ABE2182F4}" type="slidenum">
              <a:rPr lang="en-US" smtClean="0"/>
              <a:pPr/>
              <a:t>‹#›</a:t>
            </a:fld>
            <a:endParaRPr lang="en-US"/>
          </a:p>
        </p:txBody>
      </p:sp>
    </p:spTree>
    <p:extLst>
      <p:ext uri="{BB962C8B-B14F-4D97-AF65-F5344CB8AC3E}">
        <p14:creationId xmlns:p14="http://schemas.microsoft.com/office/powerpoint/2010/main" val="20441109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3992" y="365125"/>
            <a:ext cx="2631638" cy="5811838"/>
          </a:xfrm>
        </p:spPr>
        <p:txBody>
          <a:bodyPr vert="eaVert"/>
          <a:lstStyle/>
          <a:p>
            <a:r>
              <a:rPr lang="ar-SA"/>
              <a:t>انقر لتحرير نمط عنوان الشكل الرئيسي</a:t>
            </a:r>
            <a:endParaRPr lang="en-US" dirty="0"/>
          </a:p>
        </p:txBody>
      </p:sp>
      <p:sp>
        <p:nvSpPr>
          <p:cNvPr id="3" name="Vertical Text Placeholder 2"/>
          <p:cNvSpPr>
            <a:spLocks noGrp="1"/>
          </p:cNvSpPr>
          <p:nvPr>
            <p:ph type="body" orient="vert" idx="1"/>
          </p:nvPr>
        </p:nvSpPr>
        <p:spPr>
          <a:xfrm>
            <a:off x="839076" y="365125"/>
            <a:ext cx="7742357" cy="5811838"/>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1AED65F6-77B9-463F-A5F2-44248DAD8E5A}" type="datetimeFigureOut">
              <a:rPr lang="en-US" smtClean="0"/>
              <a:pPr/>
              <a:t>8/30/2023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366BCB-B221-406A-BA2B-E14ABE2182F4}" type="slidenum">
              <a:rPr lang="en-US" smtClean="0"/>
              <a:pPr/>
              <a:t>‹#›</a:t>
            </a:fld>
            <a:endParaRPr lang="en-US"/>
          </a:p>
        </p:txBody>
      </p:sp>
    </p:spTree>
    <p:extLst>
      <p:ext uri="{BB962C8B-B14F-4D97-AF65-F5344CB8AC3E}">
        <p14:creationId xmlns:p14="http://schemas.microsoft.com/office/powerpoint/2010/main" val="23394184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 xmlns:a16="http://schemas.microsoft.com/office/drawing/2014/main" id="{03DD8A11-7A53-FD4F-782E-A65A85DDB434}"/>
              </a:ext>
            </a:extLst>
          </p:cNvPr>
          <p:cNvSpPr>
            <a:spLocks noGrp="1"/>
          </p:cNvSpPr>
          <p:nvPr>
            <p:ph type="ctrTitle"/>
          </p:nvPr>
        </p:nvSpPr>
        <p:spPr>
          <a:xfrm>
            <a:off x="1525588" y="1122363"/>
            <a:ext cx="9153525" cy="2387600"/>
          </a:xfrm>
        </p:spPr>
        <p:txBody>
          <a:bodyPr anchor="b"/>
          <a:lstStyle>
            <a:lvl1pPr algn="ctr">
              <a:defRPr sz="6000"/>
            </a:lvl1pPr>
          </a:lstStyle>
          <a:p>
            <a:r>
              <a:rPr lang="ar-SA"/>
              <a:t>انقر لتحرير نمط عنوان الشكل الرئيسي</a:t>
            </a:r>
            <a:endParaRPr lang="ar-EG"/>
          </a:p>
        </p:txBody>
      </p:sp>
      <p:sp>
        <p:nvSpPr>
          <p:cNvPr id="3" name="عنوان فرعي 2">
            <a:extLst>
              <a:ext uri="{FF2B5EF4-FFF2-40B4-BE49-F238E27FC236}">
                <a16:creationId xmlns="" xmlns:a16="http://schemas.microsoft.com/office/drawing/2014/main" id="{58DEE035-6645-CF99-C5AD-62DF6FFEA173}"/>
              </a:ext>
            </a:extLst>
          </p:cNvPr>
          <p:cNvSpPr>
            <a:spLocks noGrp="1"/>
          </p:cNvSpPr>
          <p:nvPr>
            <p:ph type="subTitle" idx="1"/>
          </p:nvPr>
        </p:nvSpPr>
        <p:spPr>
          <a:xfrm>
            <a:off x="1525588" y="3602038"/>
            <a:ext cx="9153525"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endParaRPr lang="ar-EG"/>
          </a:p>
        </p:txBody>
      </p:sp>
      <p:sp>
        <p:nvSpPr>
          <p:cNvPr id="4" name="عنصر نائب للتاريخ 3">
            <a:extLst>
              <a:ext uri="{FF2B5EF4-FFF2-40B4-BE49-F238E27FC236}">
                <a16:creationId xmlns="" xmlns:a16="http://schemas.microsoft.com/office/drawing/2014/main" id="{EB435EB4-C485-B76C-B12E-68DA9567F72D}"/>
              </a:ext>
            </a:extLst>
          </p:cNvPr>
          <p:cNvSpPr>
            <a:spLocks noGrp="1"/>
          </p:cNvSpPr>
          <p:nvPr>
            <p:ph type="dt" sz="half" idx="10"/>
          </p:nvPr>
        </p:nvSpPr>
        <p:spPr/>
        <p:txBody>
          <a:bodyPr/>
          <a:lstStyle/>
          <a:p>
            <a:fld id="{D39E9ECD-9273-451E-9C1B-A270711DDA53}" type="datetimeFigureOut">
              <a:rPr lang="ar-EG" smtClean="0">
                <a:solidFill>
                  <a:prstClr val="black">
                    <a:tint val="75000"/>
                  </a:prstClr>
                </a:solidFill>
              </a:rPr>
              <a:pPr/>
              <a:t>14/02/1445</a:t>
            </a:fld>
            <a:endParaRPr lang="ar-EG">
              <a:solidFill>
                <a:prstClr val="black">
                  <a:tint val="75000"/>
                </a:prstClr>
              </a:solidFill>
            </a:endParaRPr>
          </a:p>
        </p:txBody>
      </p:sp>
      <p:sp>
        <p:nvSpPr>
          <p:cNvPr id="5" name="عنصر نائب للتذييل 4">
            <a:extLst>
              <a:ext uri="{FF2B5EF4-FFF2-40B4-BE49-F238E27FC236}">
                <a16:creationId xmlns="" xmlns:a16="http://schemas.microsoft.com/office/drawing/2014/main" id="{11B4ECF3-D026-82DF-5C65-34A3C5CD1817}"/>
              </a:ext>
            </a:extLst>
          </p:cNvPr>
          <p:cNvSpPr>
            <a:spLocks noGrp="1"/>
          </p:cNvSpPr>
          <p:nvPr>
            <p:ph type="ftr" sz="quarter" idx="11"/>
          </p:nvPr>
        </p:nvSpPr>
        <p:spPr/>
        <p:txBody>
          <a:bodyPr/>
          <a:lstStyle/>
          <a:p>
            <a:endParaRPr lang="ar-EG">
              <a:solidFill>
                <a:prstClr val="black">
                  <a:tint val="75000"/>
                </a:prstClr>
              </a:solidFill>
            </a:endParaRPr>
          </a:p>
        </p:txBody>
      </p:sp>
      <p:sp>
        <p:nvSpPr>
          <p:cNvPr id="6" name="عنصر نائب لرقم الشريحة 5">
            <a:extLst>
              <a:ext uri="{FF2B5EF4-FFF2-40B4-BE49-F238E27FC236}">
                <a16:creationId xmlns="" xmlns:a16="http://schemas.microsoft.com/office/drawing/2014/main" id="{847A3FC6-2712-0E2F-B1F2-13B798E3E00D}"/>
              </a:ext>
            </a:extLst>
          </p:cNvPr>
          <p:cNvSpPr>
            <a:spLocks noGrp="1"/>
          </p:cNvSpPr>
          <p:nvPr>
            <p:ph type="sldNum" sz="quarter" idx="12"/>
          </p:nvPr>
        </p:nvSpPr>
        <p:spPr/>
        <p:txBody>
          <a:bodyPr/>
          <a:lstStyle/>
          <a:p>
            <a:fld id="{C2C0C65D-5F21-43FC-B3C2-31A1D756A6CA}" type="slidenum">
              <a:rPr lang="ar-EG" smtClean="0">
                <a:solidFill>
                  <a:prstClr val="black">
                    <a:tint val="75000"/>
                  </a:prstClr>
                </a:solidFill>
              </a:rPr>
              <a:pPr/>
              <a:t>‹#›</a:t>
            </a:fld>
            <a:endParaRPr lang="ar-EG">
              <a:solidFill>
                <a:prstClr val="black">
                  <a:tint val="75000"/>
                </a:prstClr>
              </a:solidFill>
            </a:endParaRPr>
          </a:p>
        </p:txBody>
      </p:sp>
    </p:spTree>
    <p:extLst>
      <p:ext uri="{BB962C8B-B14F-4D97-AF65-F5344CB8AC3E}">
        <p14:creationId xmlns:p14="http://schemas.microsoft.com/office/powerpoint/2010/main" val="39832127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 xmlns:a16="http://schemas.microsoft.com/office/drawing/2014/main" id="{B1686899-38D5-2D30-6743-6C4EF29F9CD9}"/>
              </a:ext>
            </a:extLst>
          </p:cNvPr>
          <p:cNvSpPr>
            <a:spLocks noGrp="1"/>
          </p:cNvSpPr>
          <p:nvPr>
            <p:ph type="title"/>
          </p:nvPr>
        </p:nvSpPr>
        <p:spPr/>
        <p:txBody>
          <a:bodyPr/>
          <a:lstStyle/>
          <a:p>
            <a:r>
              <a:rPr lang="ar-SA"/>
              <a:t>انقر لتحرير نمط عنوان الشكل الرئيسي</a:t>
            </a:r>
            <a:endParaRPr lang="ar-EG"/>
          </a:p>
        </p:txBody>
      </p:sp>
      <p:sp>
        <p:nvSpPr>
          <p:cNvPr id="3" name="عنصر نائب للمحتوى 2">
            <a:extLst>
              <a:ext uri="{FF2B5EF4-FFF2-40B4-BE49-F238E27FC236}">
                <a16:creationId xmlns="" xmlns:a16="http://schemas.microsoft.com/office/drawing/2014/main" id="{BAB9A339-E3B8-DCA7-799A-4E97E2840294}"/>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4" name="عنصر نائب للتاريخ 3">
            <a:extLst>
              <a:ext uri="{FF2B5EF4-FFF2-40B4-BE49-F238E27FC236}">
                <a16:creationId xmlns="" xmlns:a16="http://schemas.microsoft.com/office/drawing/2014/main" id="{5DC3D425-BE45-925D-D832-AA917D3DF698}"/>
              </a:ext>
            </a:extLst>
          </p:cNvPr>
          <p:cNvSpPr>
            <a:spLocks noGrp="1"/>
          </p:cNvSpPr>
          <p:nvPr>
            <p:ph type="dt" sz="half" idx="10"/>
          </p:nvPr>
        </p:nvSpPr>
        <p:spPr/>
        <p:txBody>
          <a:bodyPr/>
          <a:lstStyle/>
          <a:p>
            <a:fld id="{D39E9ECD-9273-451E-9C1B-A270711DDA53}" type="datetimeFigureOut">
              <a:rPr lang="ar-EG" smtClean="0">
                <a:solidFill>
                  <a:prstClr val="black">
                    <a:tint val="75000"/>
                  </a:prstClr>
                </a:solidFill>
              </a:rPr>
              <a:pPr/>
              <a:t>14/02/1445</a:t>
            </a:fld>
            <a:endParaRPr lang="ar-EG">
              <a:solidFill>
                <a:prstClr val="black">
                  <a:tint val="75000"/>
                </a:prstClr>
              </a:solidFill>
            </a:endParaRPr>
          </a:p>
        </p:txBody>
      </p:sp>
      <p:sp>
        <p:nvSpPr>
          <p:cNvPr id="5" name="عنصر نائب للتذييل 4">
            <a:extLst>
              <a:ext uri="{FF2B5EF4-FFF2-40B4-BE49-F238E27FC236}">
                <a16:creationId xmlns="" xmlns:a16="http://schemas.microsoft.com/office/drawing/2014/main" id="{207CFDE8-E086-6916-91C8-95C0FF8188E5}"/>
              </a:ext>
            </a:extLst>
          </p:cNvPr>
          <p:cNvSpPr>
            <a:spLocks noGrp="1"/>
          </p:cNvSpPr>
          <p:nvPr>
            <p:ph type="ftr" sz="quarter" idx="11"/>
          </p:nvPr>
        </p:nvSpPr>
        <p:spPr/>
        <p:txBody>
          <a:bodyPr/>
          <a:lstStyle/>
          <a:p>
            <a:endParaRPr lang="ar-EG">
              <a:solidFill>
                <a:prstClr val="black">
                  <a:tint val="75000"/>
                </a:prstClr>
              </a:solidFill>
            </a:endParaRPr>
          </a:p>
        </p:txBody>
      </p:sp>
      <p:sp>
        <p:nvSpPr>
          <p:cNvPr id="6" name="عنصر نائب لرقم الشريحة 5">
            <a:extLst>
              <a:ext uri="{FF2B5EF4-FFF2-40B4-BE49-F238E27FC236}">
                <a16:creationId xmlns="" xmlns:a16="http://schemas.microsoft.com/office/drawing/2014/main" id="{4ABF3549-D725-DE86-FC08-D047CC20F9E1}"/>
              </a:ext>
            </a:extLst>
          </p:cNvPr>
          <p:cNvSpPr>
            <a:spLocks noGrp="1"/>
          </p:cNvSpPr>
          <p:nvPr>
            <p:ph type="sldNum" sz="quarter" idx="12"/>
          </p:nvPr>
        </p:nvSpPr>
        <p:spPr/>
        <p:txBody>
          <a:bodyPr/>
          <a:lstStyle/>
          <a:p>
            <a:fld id="{C2C0C65D-5F21-43FC-B3C2-31A1D756A6CA}" type="slidenum">
              <a:rPr lang="ar-EG" smtClean="0">
                <a:solidFill>
                  <a:prstClr val="black">
                    <a:tint val="75000"/>
                  </a:prstClr>
                </a:solidFill>
              </a:rPr>
              <a:pPr/>
              <a:t>‹#›</a:t>
            </a:fld>
            <a:endParaRPr lang="ar-EG">
              <a:solidFill>
                <a:prstClr val="black">
                  <a:tint val="75000"/>
                </a:prstClr>
              </a:solidFill>
            </a:endParaRPr>
          </a:p>
        </p:txBody>
      </p:sp>
    </p:spTree>
    <p:extLst>
      <p:ext uri="{BB962C8B-B14F-4D97-AF65-F5344CB8AC3E}">
        <p14:creationId xmlns:p14="http://schemas.microsoft.com/office/powerpoint/2010/main" val="27306508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 xmlns:a16="http://schemas.microsoft.com/office/drawing/2014/main" id="{6AA53936-E66A-F5B5-40C7-8691776988D4}"/>
              </a:ext>
            </a:extLst>
          </p:cNvPr>
          <p:cNvSpPr>
            <a:spLocks noGrp="1"/>
          </p:cNvSpPr>
          <p:nvPr>
            <p:ph type="title"/>
          </p:nvPr>
        </p:nvSpPr>
        <p:spPr>
          <a:xfrm>
            <a:off x="832717" y="1709740"/>
            <a:ext cx="10526554" cy="2852737"/>
          </a:xfrm>
        </p:spPr>
        <p:txBody>
          <a:bodyPr anchor="b"/>
          <a:lstStyle>
            <a:lvl1pPr>
              <a:defRPr sz="6000"/>
            </a:lvl1pPr>
          </a:lstStyle>
          <a:p>
            <a:r>
              <a:rPr lang="ar-SA"/>
              <a:t>انقر لتحرير نمط عنوان الشكل الرئيسي</a:t>
            </a:r>
            <a:endParaRPr lang="ar-EG"/>
          </a:p>
        </p:txBody>
      </p:sp>
      <p:sp>
        <p:nvSpPr>
          <p:cNvPr id="3" name="عنصر نائب للنص 2">
            <a:extLst>
              <a:ext uri="{FF2B5EF4-FFF2-40B4-BE49-F238E27FC236}">
                <a16:creationId xmlns="" xmlns:a16="http://schemas.microsoft.com/office/drawing/2014/main" id="{09B79FCF-2269-BAA8-26F6-768C76FEE52A}"/>
              </a:ext>
            </a:extLst>
          </p:cNvPr>
          <p:cNvSpPr>
            <a:spLocks noGrp="1"/>
          </p:cNvSpPr>
          <p:nvPr>
            <p:ph type="body" idx="1"/>
          </p:nvPr>
        </p:nvSpPr>
        <p:spPr>
          <a:xfrm>
            <a:off x="832717" y="4589465"/>
            <a:ext cx="10526554"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نص الشكل الرئيسي</a:t>
            </a:r>
          </a:p>
        </p:txBody>
      </p:sp>
      <p:sp>
        <p:nvSpPr>
          <p:cNvPr id="4" name="عنصر نائب للتاريخ 3">
            <a:extLst>
              <a:ext uri="{FF2B5EF4-FFF2-40B4-BE49-F238E27FC236}">
                <a16:creationId xmlns="" xmlns:a16="http://schemas.microsoft.com/office/drawing/2014/main" id="{56D892C9-37C4-8B40-F640-E0D87FB230A3}"/>
              </a:ext>
            </a:extLst>
          </p:cNvPr>
          <p:cNvSpPr>
            <a:spLocks noGrp="1"/>
          </p:cNvSpPr>
          <p:nvPr>
            <p:ph type="dt" sz="half" idx="10"/>
          </p:nvPr>
        </p:nvSpPr>
        <p:spPr/>
        <p:txBody>
          <a:bodyPr/>
          <a:lstStyle/>
          <a:p>
            <a:fld id="{D39E9ECD-9273-451E-9C1B-A270711DDA53}" type="datetimeFigureOut">
              <a:rPr lang="ar-EG" smtClean="0">
                <a:solidFill>
                  <a:prstClr val="black">
                    <a:tint val="75000"/>
                  </a:prstClr>
                </a:solidFill>
              </a:rPr>
              <a:pPr/>
              <a:t>14/02/1445</a:t>
            </a:fld>
            <a:endParaRPr lang="ar-EG">
              <a:solidFill>
                <a:prstClr val="black">
                  <a:tint val="75000"/>
                </a:prstClr>
              </a:solidFill>
            </a:endParaRPr>
          </a:p>
        </p:txBody>
      </p:sp>
      <p:sp>
        <p:nvSpPr>
          <p:cNvPr id="5" name="عنصر نائب للتذييل 4">
            <a:extLst>
              <a:ext uri="{FF2B5EF4-FFF2-40B4-BE49-F238E27FC236}">
                <a16:creationId xmlns="" xmlns:a16="http://schemas.microsoft.com/office/drawing/2014/main" id="{5A3A15ED-B294-D2B3-3A82-433AFD87A454}"/>
              </a:ext>
            </a:extLst>
          </p:cNvPr>
          <p:cNvSpPr>
            <a:spLocks noGrp="1"/>
          </p:cNvSpPr>
          <p:nvPr>
            <p:ph type="ftr" sz="quarter" idx="11"/>
          </p:nvPr>
        </p:nvSpPr>
        <p:spPr/>
        <p:txBody>
          <a:bodyPr/>
          <a:lstStyle/>
          <a:p>
            <a:endParaRPr lang="ar-EG">
              <a:solidFill>
                <a:prstClr val="black">
                  <a:tint val="75000"/>
                </a:prstClr>
              </a:solidFill>
            </a:endParaRPr>
          </a:p>
        </p:txBody>
      </p:sp>
      <p:sp>
        <p:nvSpPr>
          <p:cNvPr id="6" name="عنصر نائب لرقم الشريحة 5">
            <a:extLst>
              <a:ext uri="{FF2B5EF4-FFF2-40B4-BE49-F238E27FC236}">
                <a16:creationId xmlns="" xmlns:a16="http://schemas.microsoft.com/office/drawing/2014/main" id="{946C91CA-30D3-E30B-5C77-6D0EB4D550C4}"/>
              </a:ext>
            </a:extLst>
          </p:cNvPr>
          <p:cNvSpPr>
            <a:spLocks noGrp="1"/>
          </p:cNvSpPr>
          <p:nvPr>
            <p:ph type="sldNum" sz="quarter" idx="12"/>
          </p:nvPr>
        </p:nvSpPr>
        <p:spPr/>
        <p:txBody>
          <a:bodyPr/>
          <a:lstStyle/>
          <a:p>
            <a:fld id="{C2C0C65D-5F21-43FC-B3C2-31A1D756A6CA}" type="slidenum">
              <a:rPr lang="ar-EG" smtClean="0">
                <a:solidFill>
                  <a:prstClr val="black">
                    <a:tint val="75000"/>
                  </a:prstClr>
                </a:solidFill>
              </a:rPr>
              <a:pPr/>
              <a:t>‹#›</a:t>
            </a:fld>
            <a:endParaRPr lang="ar-EG">
              <a:solidFill>
                <a:prstClr val="black">
                  <a:tint val="75000"/>
                </a:prstClr>
              </a:solidFill>
            </a:endParaRPr>
          </a:p>
        </p:txBody>
      </p:sp>
    </p:spTree>
    <p:extLst>
      <p:ext uri="{BB962C8B-B14F-4D97-AF65-F5344CB8AC3E}">
        <p14:creationId xmlns:p14="http://schemas.microsoft.com/office/powerpoint/2010/main" val="17320111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 xmlns:a16="http://schemas.microsoft.com/office/drawing/2014/main" id="{5DD4E5D1-3AE2-949E-3DB4-95F991B7F4B3}"/>
              </a:ext>
            </a:extLst>
          </p:cNvPr>
          <p:cNvSpPr>
            <a:spLocks noGrp="1"/>
          </p:cNvSpPr>
          <p:nvPr>
            <p:ph type="title"/>
          </p:nvPr>
        </p:nvSpPr>
        <p:spPr/>
        <p:txBody>
          <a:bodyPr/>
          <a:lstStyle/>
          <a:p>
            <a:r>
              <a:rPr lang="ar-SA"/>
              <a:t>انقر لتحرير نمط عنوان الشكل الرئيسي</a:t>
            </a:r>
            <a:endParaRPr lang="ar-EG"/>
          </a:p>
        </p:txBody>
      </p:sp>
      <p:sp>
        <p:nvSpPr>
          <p:cNvPr id="3" name="عنصر نائب للمحتوى 2">
            <a:extLst>
              <a:ext uri="{FF2B5EF4-FFF2-40B4-BE49-F238E27FC236}">
                <a16:creationId xmlns="" xmlns:a16="http://schemas.microsoft.com/office/drawing/2014/main" id="{C1EFC717-27F3-5855-6937-D705DF960CEA}"/>
              </a:ext>
            </a:extLst>
          </p:cNvPr>
          <p:cNvSpPr>
            <a:spLocks noGrp="1"/>
          </p:cNvSpPr>
          <p:nvPr>
            <p:ph sz="half" idx="1"/>
          </p:nvPr>
        </p:nvSpPr>
        <p:spPr>
          <a:xfrm>
            <a:off x="839073" y="1825625"/>
            <a:ext cx="5186998"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4" name="عنصر نائب للمحتوى 3">
            <a:extLst>
              <a:ext uri="{FF2B5EF4-FFF2-40B4-BE49-F238E27FC236}">
                <a16:creationId xmlns="" xmlns:a16="http://schemas.microsoft.com/office/drawing/2014/main" id="{98E215F5-AA01-1A2D-26AF-559BE02220A9}"/>
              </a:ext>
            </a:extLst>
          </p:cNvPr>
          <p:cNvSpPr>
            <a:spLocks noGrp="1"/>
          </p:cNvSpPr>
          <p:nvPr>
            <p:ph sz="half" idx="2"/>
          </p:nvPr>
        </p:nvSpPr>
        <p:spPr>
          <a:xfrm>
            <a:off x="6178629" y="1825625"/>
            <a:ext cx="5186998"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5" name="عنصر نائب للتاريخ 4">
            <a:extLst>
              <a:ext uri="{FF2B5EF4-FFF2-40B4-BE49-F238E27FC236}">
                <a16:creationId xmlns="" xmlns:a16="http://schemas.microsoft.com/office/drawing/2014/main" id="{CD131505-2458-B6FD-FE3A-6AEDD82EDC82}"/>
              </a:ext>
            </a:extLst>
          </p:cNvPr>
          <p:cNvSpPr>
            <a:spLocks noGrp="1"/>
          </p:cNvSpPr>
          <p:nvPr>
            <p:ph type="dt" sz="half" idx="10"/>
          </p:nvPr>
        </p:nvSpPr>
        <p:spPr/>
        <p:txBody>
          <a:bodyPr/>
          <a:lstStyle/>
          <a:p>
            <a:fld id="{D39E9ECD-9273-451E-9C1B-A270711DDA53}" type="datetimeFigureOut">
              <a:rPr lang="ar-EG" smtClean="0">
                <a:solidFill>
                  <a:prstClr val="black">
                    <a:tint val="75000"/>
                  </a:prstClr>
                </a:solidFill>
              </a:rPr>
              <a:pPr/>
              <a:t>14/02/1445</a:t>
            </a:fld>
            <a:endParaRPr lang="ar-EG">
              <a:solidFill>
                <a:prstClr val="black">
                  <a:tint val="75000"/>
                </a:prstClr>
              </a:solidFill>
            </a:endParaRPr>
          </a:p>
        </p:txBody>
      </p:sp>
      <p:sp>
        <p:nvSpPr>
          <p:cNvPr id="6" name="عنصر نائب للتذييل 5">
            <a:extLst>
              <a:ext uri="{FF2B5EF4-FFF2-40B4-BE49-F238E27FC236}">
                <a16:creationId xmlns="" xmlns:a16="http://schemas.microsoft.com/office/drawing/2014/main" id="{07FB53BC-2BA9-6D05-2F3D-1C89DFEE6032}"/>
              </a:ext>
            </a:extLst>
          </p:cNvPr>
          <p:cNvSpPr>
            <a:spLocks noGrp="1"/>
          </p:cNvSpPr>
          <p:nvPr>
            <p:ph type="ftr" sz="quarter" idx="11"/>
          </p:nvPr>
        </p:nvSpPr>
        <p:spPr/>
        <p:txBody>
          <a:bodyPr/>
          <a:lstStyle/>
          <a:p>
            <a:endParaRPr lang="ar-EG">
              <a:solidFill>
                <a:prstClr val="black">
                  <a:tint val="75000"/>
                </a:prstClr>
              </a:solidFill>
            </a:endParaRPr>
          </a:p>
        </p:txBody>
      </p:sp>
      <p:sp>
        <p:nvSpPr>
          <p:cNvPr id="7" name="عنصر نائب لرقم الشريحة 6">
            <a:extLst>
              <a:ext uri="{FF2B5EF4-FFF2-40B4-BE49-F238E27FC236}">
                <a16:creationId xmlns="" xmlns:a16="http://schemas.microsoft.com/office/drawing/2014/main" id="{4D1989FC-E0FA-EE0C-16E6-3E6C47294B1B}"/>
              </a:ext>
            </a:extLst>
          </p:cNvPr>
          <p:cNvSpPr>
            <a:spLocks noGrp="1"/>
          </p:cNvSpPr>
          <p:nvPr>
            <p:ph type="sldNum" sz="quarter" idx="12"/>
          </p:nvPr>
        </p:nvSpPr>
        <p:spPr/>
        <p:txBody>
          <a:bodyPr/>
          <a:lstStyle/>
          <a:p>
            <a:fld id="{C2C0C65D-5F21-43FC-B3C2-31A1D756A6CA}" type="slidenum">
              <a:rPr lang="ar-EG" smtClean="0">
                <a:solidFill>
                  <a:prstClr val="black">
                    <a:tint val="75000"/>
                  </a:prstClr>
                </a:solidFill>
              </a:rPr>
              <a:pPr/>
              <a:t>‹#›</a:t>
            </a:fld>
            <a:endParaRPr lang="ar-EG">
              <a:solidFill>
                <a:prstClr val="black">
                  <a:tint val="75000"/>
                </a:prstClr>
              </a:solidFill>
            </a:endParaRPr>
          </a:p>
        </p:txBody>
      </p:sp>
    </p:spTree>
    <p:extLst>
      <p:ext uri="{BB962C8B-B14F-4D97-AF65-F5344CB8AC3E}">
        <p14:creationId xmlns:p14="http://schemas.microsoft.com/office/powerpoint/2010/main" val="33829021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 xmlns:a16="http://schemas.microsoft.com/office/drawing/2014/main" id="{D80BEDB3-688F-1A2A-8406-C421038EDCCF}"/>
              </a:ext>
            </a:extLst>
          </p:cNvPr>
          <p:cNvSpPr>
            <a:spLocks noGrp="1"/>
          </p:cNvSpPr>
          <p:nvPr>
            <p:ph type="title"/>
          </p:nvPr>
        </p:nvSpPr>
        <p:spPr>
          <a:xfrm>
            <a:off x="840663" y="365127"/>
            <a:ext cx="10526554" cy="1325563"/>
          </a:xfrm>
        </p:spPr>
        <p:txBody>
          <a:bodyPr/>
          <a:lstStyle/>
          <a:p>
            <a:r>
              <a:rPr lang="ar-SA"/>
              <a:t>انقر لتحرير نمط عنوان الشكل الرئيسي</a:t>
            </a:r>
            <a:endParaRPr lang="ar-EG"/>
          </a:p>
        </p:txBody>
      </p:sp>
      <p:sp>
        <p:nvSpPr>
          <p:cNvPr id="3" name="عنصر نائب للنص 2">
            <a:extLst>
              <a:ext uri="{FF2B5EF4-FFF2-40B4-BE49-F238E27FC236}">
                <a16:creationId xmlns="" xmlns:a16="http://schemas.microsoft.com/office/drawing/2014/main" id="{ECDA98DE-65A4-0D6C-8BE6-FA4BC1829A83}"/>
              </a:ext>
            </a:extLst>
          </p:cNvPr>
          <p:cNvSpPr>
            <a:spLocks noGrp="1"/>
          </p:cNvSpPr>
          <p:nvPr>
            <p:ph type="body" idx="1"/>
          </p:nvPr>
        </p:nvSpPr>
        <p:spPr>
          <a:xfrm>
            <a:off x="840664" y="1681163"/>
            <a:ext cx="516315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عنصر نائب للمحتوى 3">
            <a:extLst>
              <a:ext uri="{FF2B5EF4-FFF2-40B4-BE49-F238E27FC236}">
                <a16:creationId xmlns="" xmlns:a16="http://schemas.microsoft.com/office/drawing/2014/main" id="{AE8107A8-B22F-111B-AA00-2B12D22F1F72}"/>
              </a:ext>
            </a:extLst>
          </p:cNvPr>
          <p:cNvSpPr>
            <a:spLocks noGrp="1"/>
          </p:cNvSpPr>
          <p:nvPr>
            <p:ph sz="half" idx="2"/>
          </p:nvPr>
        </p:nvSpPr>
        <p:spPr>
          <a:xfrm>
            <a:off x="840664" y="2505075"/>
            <a:ext cx="5163159"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5" name="عنصر نائب للنص 4">
            <a:extLst>
              <a:ext uri="{FF2B5EF4-FFF2-40B4-BE49-F238E27FC236}">
                <a16:creationId xmlns="" xmlns:a16="http://schemas.microsoft.com/office/drawing/2014/main" id="{BA4F2A1F-D083-7FAC-6F56-135B9128AE61}"/>
              </a:ext>
            </a:extLst>
          </p:cNvPr>
          <p:cNvSpPr>
            <a:spLocks noGrp="1"/>
          </p:cNvSpPr>
          <p:nvPr>
            <p:ph type="body" sz="quarter" idx="3"/>
          </p:nvPr>
        </p:nvSpPr>
        <p:spPr>
          <a:xfrm>
            <a:off x="6178630" y="1681163"/>
            <a:ext cx="51885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عنصر نائب للمحتوى 5">
            <a:extLst>
              <a:ext uri="{FF2B5EF4-FFF2-40B4-BE49-F238E27FC236}">
                <a16:creationId xmlns="" xmlns:a16="http://schemas.microsoft.com/office/drawing/2014/main" id="{8B4523FE-02AB-ABFE-3B27-93FB65641218}"/>
              </a:ext>
            </a:extLst>
          </p:cNvPr>
          <p:cNvSpPr>
            <a:spLocks noGrp="1"/>
          </p:cNvSpPr>
          <p:nvPr>
            <p:ph sz="quarter" idx="4"/>
          </p:nvPr>
        </p:nvSpPr>
        <p:spPr>
          <a:xfrm>
            <a:off x="6178630" y="2505075"/>
            <a:ext cx="5188587"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7" name="عنصر نائب للتاريخ 6">
            <a:extLst>
              <a:ext uri="{FF2B5EF4-FFF2-40B4-BE49-F238E27FC236}">
                <a16:creationId xmlns="" xmlns:a16="http://schemas.microsoft.com/office/drawing/2014/main" id="{65BD14BA-FC1C-FD47-B2C5-AFF3736A0AE9}"/>
              </a:ext>
            </a:extLst>
          </p:cNvPr>
          <p:cNvSpPr>
            <a:spLocks noGrp="1"/>
          </p:cNvSpPr>
          <p:nvPr>
            <p:ph type="dt" sz="half" idx="10"/>
          </p:nvPr>
        </p:nvSpPr>
        <p:spPr/>
        <p:txBody>
          <a:bodyPr/>
          <a:lstStyle/>
          <a:p>
            <a:fld id="{D39E9ECD-9273-451E-9C1B-A270711DDA53}" type="datetimeFigureOut">
              <a:rPr lang="ar-EG" smtClean="0">
                <a:solidFill>
                  <a:prstClr val="black">
                    <a:tint val="75000"/>
                  </a:prstClr>
                </a:solidFill>
              </a:rPr>
              <a:pPr/>
              <a:t>14/02/1445</a:t>
            </a:fld>
            <a:endParaRPr lang="ar-EG">
              <a:solidFill>
                <a:prstClr val="black">
                  <a:tint val="75000"/>
                </a:prstClr>
              </a:solidFill>
            </a:endParaRPr>
          </a:p>
        </p:txBody>
      </p:sp>
      <p:sp>
        <p:nvSpPr>
          <p:cNvPr id="8" name="عنصر نائب للتذييل 7">
            <a:extLst>
              <a:ext uri="{FF2B5EF4-FFF2-40B4-BE49-F238E27FC236}">
                <a16:creationId xmlns="" xmlns:a16="http://schemas.microsoft.com/office/drawing/2014/main" id="{B93BB63D-32CE-13B5-8548-2480D011F05E}"/>
              </a:ext>
            </a:extLst>
          </p:cNvPr>
          <p:cNvSpPr>
            <a:spLocks noGrp="1"/>
          </p:cNvSpPr>
          <p:nvPr>
            <p:ph type="ftr" sz="quarter" idx="11"/>
          </p:nvPr>
        </p:nvSpPr>
        <p:spPr/>
        <p:txBody>
          <a:bodyPr/>
          <a:lstStyle/>
          <a:p>
            <a:endParaRPr lang="ar-EG">
              <a:solidFill>
                <a:prstClr val="black">
                  <a:tint val="75000"/>
                </a:prstClr>
              </a:solidFill>
            </a:endParaRPr>
          </a:p>
        </p:txBody>
      </p:sp>
      <p:sp>
        <p:nvSpPr>
          <p:cNvPr id="9" name="عنصر نائب لرقم الشريحة 8">
            <a:extLst>
              <a:ext uri="{FF2B5EF4-FFF2-40B4-BE49-F238E27FC236}">
                <a16:creationId xmlns="" xmlns:a16="http://schemas.microsoft.com/office/drawing/2014/main" id="{2FF351F2-C88B-5735-54E6-915E489B82C5}"/>
              </a:ext>
            </a:extLst>
          </p:cNvPr>
          <p:cNvSpPr>
            <a:spLocks noGrp="1"/>
          </p:cNvSpPr>
          <p:nvPr>
            <p:ph type="sldNum" sz="quarter" idx="12"/>
          </p:nvPr>
        </p:nvSpPr>
        <p:spPr/>
        <p:txBody>
          <a:bodyPr/>
          <a:lstStyle/>
          <a:p>
            <a:fld id="{C2C0C65D-5F21-43FC-B3C2-31A1D756A6CA}" type="slidenum">
              <a:rPr lang="ar-EG" smtClean="0">
                <a:solidFill>
                  <a:prstClr val="black">
                    <a:tint val="75000"/>
                  </a:prstClr>
                </a:solidFill>
              </a:rPr>
              <a:pPr/>
              <a:t>‹#›</a:t>
            </a:fld>
            <a:endParaRPr lang="ar-EG">
              <a:solidFill>
                <a:prstClr val="black">
                  <a:tint val="75000"/>
                </a:prstClr>
              </a:solidFill>
            </a:endParaRPr>
          </a:p>
        </p:txBody>
      </p:sp>
    </p:spTree>
    <p:extLst>
      <p:ext uri="{BB962C8B-B14F-4D97-AF65-F5344CB8AC3E}">
        <p14:creationId xmlns:p14="http://schemas.microsoft.com/office/powerpoint/2010/main" val="19302448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 xmlns:a16="http://schemas.microsoft.com/office/drawing/2014/main" id="{DE6C46DC-7B20-A4B0-F0BC-790331ECAF77}"/>
              </a:ext>
            </a:extLst>
          </p:cNvPr>
          <p:cNvSpPr>
            <a:spLocks noGrp="1"/>
          </p:cNvSpPr>
          <p:nvPr>
            <p:ph type="title"/>
          </p:nvPr>
        </p:nvSpPr>
        <p:spPr/>
        <p:txBody>
          <a:bodyPr/>
          <a:lstStyle/>
          <a:p>
            <a:r>
              <a:rPr lang="ar-SA"/>
              <a:t>انقر لتحرير نمط عنوان الشكل الرئيسي</a:t>
            </a:r>
            <a:endParaRPr lang="ar-EG"/>
          </a:p>
        </p:txBody>
      </p:sp>
      <p:sp>
        <p:nvSpPr>
          <p:cNvPr id="3" name="عنصر نائب للتاريخ 2">
            <a:extLst>
              <a:ext uri="{FF2B5EF4-FFF2-40B4-BE49-F238E27FC236}">
                <a16:creationId xmlns="" xmlns:a16="http://schemas.microsoft.com/office/drawing/2014/main" id="{FDF2FB10-8BDF-9FFE-1F3E-2DFBA3CC0F9B}"/>
              </a:ext>
            </a:extLst>
          </p:cNvPr>
          <p:cNvSpPr>
            <a:spLocks noGrp="1"/>
          </p:cNvSpPr>
          <p:nvPr>
            <p:ph type="dt" sz="half" idx="10"/>
          </p:nvPr>
        </p:nvSpPr>
        <p:spPr/>
        <p:txBody>
          <a:bodyPr/>
          <a:lstStyle/>
          <a:p>
            <a:fld id="{D39E9ECD-9273-451E-9C1B-A270711DDA53}" type="datetimeFigureOut">
              <a:rPr lang="ar-EG" smtClean="0">
                <a:solidFill>
                  <a:prstClr val="black">
                    <a:tint val="75000"/>
                  </a:prstClr>
                </a:solidFill>
              </a:rPr>
              <a:pPr/>
              <a:t>14/02/1445</a:t>
            </a:fld>
            <a:endParaRPr lang="ar-EG">
              <a:solidFill>
                <a:prstClr val="black">
                  <a:tint val="75000"/>
                </a:prstClr>
              </a:solidFill>
            </a:endParaRPr>
          </a:p>
        </p:txBody>
      </p:sp>
      <p:sp>
        <p:nvSpPr>
          <p:cNvPr id="4" name="عنصر نائب للتذييل 3">
            <a:extLst>
              <a:ext uri="{FF2B5EF4-FFF2-40B4-BE49-F238E27FC236}">
                <a16:creationId xmlns="" xmlns:a16="http://schemas.microsoft.com/office/drawing/2014/main" id="{BC4A4E9A-2AF5-6086-C27E-A06AC8FD0304}"/>
              </a:ext>
            </a:extLst>
          </p:cNvPr>
          <p:cNvSpPr>
            <a:spLocks noGrp="1"/>
          </p:cNvSpPr>
          <p:nvPr>
            <p:ph type="ftr" sz="quarter" idx="11"/>
          </p:nvPr>
        </p:nvSpPr>
        <p:spPr/>
        <p:txBody>
          <a:bodyPr/>
          <a:lstStyle/>
          <a:p>
            <a:endParaRPr lang="ar-EG">
              <a:solidFill>
                <a:prstClr val="black">
                  <a:tint val="75000"/>
                </a:prstClr>
              </a:solidFill>
            </a:endParaRPr>
          </a:p>
        </p:txBody>
      </p:sp>
      <p:sp>
        <p:nvSpPr>
          <p:cNvPr id="5" name="عنصر نائب لرقم الشريحة 4">
            <a:extLst>
              <a:ext uri="{FF2B5EF4-FFF2-40B4-BE49-F238E27FC236}">
                <a16:creationId xmlns="" xmlns:a16="http://schemas.microsoft.com/office/drawing/2014/main" id="{D05FC813-F964-F046-FA60-3D0B1D3CAFB0}"/>
              </a:ext>
            </a:extLst>
          </p:cNvPr>
          <p:cNvSpPr>
            <a:spLocks noGrp="1"/>
          </p:cNvSpPr>
          <p:nvPr>
            <p:ph type="sldNum" sz="quarter" idx="12"/>
          </p:nvPr>
        </p:nvSpPr>
        <p:spPr/>
        <p:txBody>
          <a:bodyPr/>
          <a:lstStyle/>
          <a:p>
            <a:fld id="{C2C0C65D-5F21-43FC-B3C2-31A1D756A6CA}" type="slidenum">
              <a:rPr lang="ar-EG" smtClean="0">
                <a:solidFill>
                  <a:prstClr val="black">
                    <a:tint val="75000"/>
                  </a:prstClr>
                </a:solidFill>
              </a:rPr>
              <a:pPr/>
              <a:t>‹#›</a:t>
            </a:fld>
            <a:endParaRPr lang="ar-EG">
              <a:solidFill>
                <a:prstClr val="black">
                  <a:tint val="75000"/>
                </a:prstClr>
              </a:solidFill>
            </a:endParaRPr>
          </a:p>
        </p:txBody>
      </p:sp>
    </p:spTree>
    <p:extLst>
      <p:ext uri="{BB962C8B-B14F-4D97-AF65-F5344CB8AC3E}">
        <p14:creationId xmlns:p14="http://schemas.microsoft.com/office/powerpoint/2010/main" val="9750072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 xmlns:a16="http://schemas.microsoft.com/office/drawing/2014/main" id="{CCBFBD28-288E-E3CF-44B5-39093A3D2722}"/>
              </a:ext>
            </a:extLst>
          </p:cNvPr>
          <p:cNvSpPr>
            <a:spLocks noGrp="1"/>
          </p:cNvSpPr>
          <p:nvPr>
            <p:ph type="dt" sz="half" idx="10"/>
          </p:nvPr>
        </p:nvSpPr>
        <p:spPr/>
        <p:txBody>
          <a:bodyPr/>
          <a:lstStyle/>
          <a:p>
            <a:fld id="{D39E9ECD-9273-451E-9C1B-A270711DDA53}" type="datetimeFigureOut">
              <a:rPr lang="ar-EG" smtClean="0">
                <a:solidFill>
                  <a:prstClr val="black">
                    <a:tint val="75000"/>
                  </a:prstClr>
                </a:solidFill>
              </a:rPr>
              <a:pPr/>
              <a:t>14/02/1445</a:t>
            </a:fld>
            <a:endParaRPr lang="ar-EG">
              <a:solidFill>
                <a:prstClr val="black">
                  <a:tint val="75000"/>
                </a:prstClr>
              </a:solidFill>
            </a:endParaRPr>
          </a:p>
        </p:txBody>
      </p:sp>
      <p:sp>
        <p:nvSpPr>
          <p:cNvPr id="3" name="عنصر نائب للتذييل 2">
            <a:extLst>
              <a:ext uri="{FF2B5EF4-FFF2-40B4-BE49-F238E27FC236}">
                <a16:creationId xmlns="" xmlns:a16="http://schemas.microsoft.com/office/drawing/2014/main" id="{675747E2-D65D-CB0A-0152-8B4D58E58A29}"/>
              </a:ext>
            </a:extLst>
          </p:cNvPr>
          <p:cNvSpPr>
            <a:spLocks noGrp="1"/>
          </p:cNvSpPr>
          <p:nvPr>
            <p:ph type="ftr" sz="quarter" idx="11"/>
          </p:nvPr>
        </p:nvSpPr>
        <p:spPr/>
        <p:txBody>
          <a:bodyPr/>
          <a:lstStyle/>
          <a:p>
            <a:endParaRPr lang="ar-EG">
              <a:solidFill>
                <a:prstClr val="black">
                  <a:tint val="75000"/>
                </a:prstClr>
              </a:solidFill>
            </a:endParaRPr>
          </a:p>
        </p:txBody>
      </p:sp>
      <p:sp>
        <p:nvSpPr>
          <p:cNvPr id="4" name="عنصر نائب لرقم الشريحة 3">
            <a:extLst>
              <a:ext uri="{FF2B5EF4-FFF2-40B4-BE49-F238E27FC236}">
                <a16:creationId xmlns="" xmlns:a16="http://schemas.microsoft.com/office/drawing/2014/main" id="{CD0ADE17-4FD2-66CF-7C18-30BC760F228A}"/>
              </a:ext>
            </a:extLst>
          </p:cNvPr>
          <p:cNvSpPr>
            <a:spLocks noGrp="1"/>
          </p:cNvSpPr>
          <p:nvPr>
            <p:ph type="sldNum" sz="quarter" idx="12"/>
          </p:nvPr>
        </p:nvSpPr>
        <p:spPr/>
        <p:txBody>
          <a:bodyPr/>
          <a:lstStyle/>
          <a:p>
            <a:fld id="{C2C0C65D-5F21-43FC-B3C2-31A1D756A6CA}" type="slidenum">
              <a:rPr lang="ar-EG" smtClean="0">
                <a:solidFill>
                  <a:prstClr val="black">
                    <a:tint val="75000"/>
                  </a:prstClr>
                </a:solidFill>
              </a:rPr>
              <a:pPr/>
              <a:t>‹#›</a:t>
            </a:fld>
            <a:endParaRPr lang="ar-EG">
              <a:solidFill>
                <a:prstClr val="black">
                  <a:tint val="75000"/>
                </a:prstClr>
              </a:solidFill>
            </a:endParaRPr>
          </a:p>
        </p:txBody>
      </p:sp>
    </p:spTree>
    <p:extLst>
      <p:ext uri="{BB962C8B-B14F-4D97-AF65-F5344CB8AC3E}">
        <p14:creationId xmlns:p14="http://schemas.microsoft.com/office/powerpoint/2010/main" val="4331415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 xmlns:a16="http://schemas.microsoft.com/office/drawing/2014/main" id="{38BBF49C-7B30-A509-682A-AD084DB71924}"/>
              </a:ext>
            </a:extLst>
          </p:cNvPr>
          <p:cNvSpPr>
            <a:spLocks noGrp="1"/>
          </p:cNvSpPr>
          <p:nvPr>
            <p:ph type="title"/>
          </p:nvPr>
        </p:nvSpPr>
        <p:spPr>
          <a:xfrm>
            <a:off x="840663" y="457200"/>
            <a:ext cx="3936333" cy="1600200"/>
          </a:xfrm>
        </p:spPr>
        <p:txBody>
          <a:bodyPr anchor="b"/>
          <a:lstStyle>
            <a:lvl1pPr>
              <a:defRPr sz="3200"/>
            </a:lvl1pPr>
          </a:lstStyle>
          <a:p>
            <a:r>
              <a:rPr lang="ar-SA"/>
              <a:t>انقر لتحرير نمط عنوان الشكل الرئيسي</a:t>
            </a:r>
            <a:endParaRPr lang="ar-EG"/>
          </a:p>
        </p:txBody>
      </p:sp>
      <p:sp>
        <p:nvSpPr>
          <p:cNvPr id="3" name="عنصر نائب للمحتوى 2">
            <a:extLst>
              <a:ext uri="{FF2B5EF4-FFF2-40B4-BE49-F238E27FC236}">
                <a16:creationId xmlns="" xmlns:a16="http://schemas.microsoft.com/office/drawing/2014/main" id="{DD1A44A1-F2F8-C2F5-252B-742861C505B8}"/>
              </a:ext>
            </a:extLst>
          </p:cNvPr>
          <p:cNvSpPr>
            <a:spLocks noGrp="1"/>
          </p:cNvSpPr>
          <p:nvPr>
            <p:ph idx="1"/>
          </p:nvPr>
        </p:nvSpPr>
        <p:spPr>
          <a:xfrm>
            <a:off x="5188587" y="987427"/>
            <a:ext cx="6178629"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4" name="عنصر نائب للنص 3">
            <a:extLst>
              <a:ext uri="{FF2B5EF4-FFF2-40B4-BE49-F238E27FC236}">
                <a16:creationId xmlns="" xmlns:a16="http://schemas.microsoft.com/office/drawing/2014/main" id="{CD25A246-8ADC-9AEF-EBAC-1384F7E5D1B1}"/>
              </a:ext>
            </a:extLst>
          </p:cNvPr>
          <p:cNvSpPr>
            <a:spLocks noGrp="1"/>
          </p:cNvSpPr>
          <p:nvPr>
            <p:ph type="body" sz="half" idx="2"/>
          </p:nvPr>
        </p:nvSpPr>
        <p:spPr>
          <a:xfrm>
            <a:off x="840663" y="2057400"/>
            <a:ext cx="393633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 xmlns:a16="http://schemas.microsoft.com/office/drawing/2014/main" id="{E3DA313E-E50B-2473-0B43-9190B4C98780}"/>
              </a:ext>
            </a:extLst>
          </p:cNvPr>
          <p:cNvSpPr>
            <a:spLocks noGrp="1"/>
          </p:cNvSpPr>
          <p:nvPr>
            <p:ph type="dt" sz="half" idx="10"/>
          </p:nvPr>
        </p:nvSpPr>
        <p:spPr/>
        <p:txBody>
          <a:bodyPr/>
          <a:lstStyle/>
          <a:p>
            <a:fld id="{D39E9ECD-9273-451E-9C1B-A270711DDA53}" type="datetimeFigureOut">
              <a:rPr lang="ar-EG" smtClean="0">
                <a:solidFill>
                  <a:prstClr val="black">
                    <a:tint val="75000"/>
                  </a:prstClr>
                </a:solidFill>
              </a:rPr>
              <a:pPr/>
              <a:t>14/02/1445</a:t>
            </a:fld>
            <a:endParaRPr lang="ar-EG">
              <a:solidFill>
                <a:prstClr val="black">
                  <a:tint val="75000"/>
                </a:prstClr>
              </a:solidFill>
            </a:endParaRPr>
          </a:p>
        </p:txBody>
      </p:sp>
      <p:sp>
        <p:nvSpPr>
          <p:cNvPr id="6" name="عنصر نائب للتذييل 5">
            <a:extLst>
              <a:ext uri="{FF2B5EF4-FFF2-40B4-BE49-F238E27FC236}">
                <a16:creationId xmlns="" xmlns:a16="http://schemas.microsoft.com/office/drawing/2014/main" id="{598B9A3D-DE03-B05A-29E8-F422D1DD8E3E}"/>
              </a:ext>
            </a:extLst>
          </p:cNvPr>
          <p:cNvSpPr>
            <a:spLocks noGrp="1"/>
          </p:cNvSpPr>
          <p:nvPr>
            <p:ph type="ftr" sz="quarter" idx="11"/>
          </p:nvPr>
        </p:nvSpPr>
        <p:spPr/>
        <p:txBody>
          <a:bodyPr/>
          <a:lstStyle/>
          <a:p>
            <a:endParaRPr lang="ar-EG">
              <a:solidFill>
                <a:prstClr val="black">
                  <a:tint val="75000"/>
                </a:prstClr>
              </a:solidFill>
            </a:endParaRPr>
          </a:p>
        </p:txBody>
      </p:sp>
      <p:sp>
        <p:nvSpPr>
          <p:cNvPr id="7" name="عنصر نائب لرقم الشريحة 6">
            <a:extLst>
              <a:ext uri="{FF2B5EF4-FFF2-40B4-BE49-F238E27FC236}">
                <a16:creationId xmlns="" xmlns:a16="http://schemas.microsoft.com/office/drawing/2014/main" id="{40C04429-6D1A-5CBD-BC99-4E00B2D351A6}"/>
              </a:ext>
            </a:extLst>
          </p:cNvPr>
          <p:cNvSpPr>
            <a:spLocks noGrp="1"/>
          </p:cNvSpPr>
          <p:nvPr>
            <p:ph type="sldNum" sz="quarter" idx="12"/>
          </p:nvPr>
        </p:nvSpPr>
        <p:spPr/>
        <p:txBody>
          <a:bodyPr/>
          <a:lstStyle/>
          <a:p>
            <a:fld id="{C2C0C65D-5F21-43FC-B3C2-31A1D756A6CA}" type="slidenum">
              <a:rPr lang="ar-EG" smtClean="0">
                <a:solidFill>
                  <a:prstClr val="black">
                    <a:tint val="75000"/>
                  </a:prstClr>
                </a:solidFill>
              </a:rPr>
              <a:pPr/>
              <a:t>‹#›</a:t>
            </a:fld>
            <a:endParaRPr lang="ar-EG">
              <a:solidFill>
                <a:prstClr val="black">
                  <a:tint val="75000"/>
                </a:prstClr>
              </a:solidFill>
            </a:endParaRPr>
          </a:p>
        </p:txBody>
      </p:sp>
    </p:spTree>
    <p:extLst>
      <p:ext uri="{BB962C8B-B14F-4D97-AF65-F5344CB8AC3E}">
        <p14:creationId xmlns:p14="http://schemas.microsoft.com/office/powerpoint/2010/main" val="3368930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Content Placeholder 2"/>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1AED65F6-77B9-463F-A5F2-44248DAD8E5A}" type="datetimeFigureOut">
              <a:rPr lang="en-US" smtClean="0"/>
              <a:pPr/>
              <a:t>8/30/2023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366BCB-B221-406A-BA2B-E14ABE2182F4}" type="slidenum">
              <a:rPr lang="en-US" smtClean="0"/>
              <a:pPr/>
              <a:t>‹#›</a:t>
            </a:fld>
            <a:endParaRPr lang="en-US"/>
          </a:p>
        </p:txBody>
      </p:sp>
    </p:spTree>
    <p:extLst>
      <p:ext uri="{BB962C8B-B14F-4D97-AF65-F5344CB8AC3E}">
        <p14:creationId xmlns:p14="http://schemas.microsoft.com/office/powerpoint/2010/main" val="31524808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 xmlns:a16="http://schemas.microsoft.com/office/drawing/2014/main" id="{D7A8DD78-06AF-8C0A-B513-C364D20D3F8D}"/>
              </a:ext>
            </a:extLst>
          </p:cNvPr>
          <p:cNvSpPr>
            <a:spLocks noGrp="1"/>
          </p:cNvSpPr>
          <p:nvPr>
            <p:ph type="title"/>
          </p:nvPr>
        </p:nvSpPr>
        <p:spPr>
          <a:xfrm>
            <a:off x="840663" y="457200"/>
            <a:ext cx="3936333" cy="1600200"/>
          </a:xfrm>
        </p:spPr>
        <p:txBody>
          <a:bodyPr anchor="b"/>
          <a:lstStyle>
            <a:lvl1pPr>
              <a:defRPr sz="3200"/>
            </a:lvl1pPr>
          </a:lstStyle>
          <a:p>
            <a:r>
              <a:rPr lang="ar-SA"/>
              <a:t>انقر لتحرير نمط عنوان الشكل الرئيسي</a:t>
            </a:r>
            <a:endParaRPr lang="ar-EG"/>
          </a:p>
        </p:txBody>
      </p:sp>
      <p:sp>
        <p:nvSpPr>
          <p:cNvPr id="3" name="عنصر نائب للصورة 2">
            <a:extLst>
              <a:ext uri="{FF2B5EF4-FFF2-40B4-BE49-F238E27FC236}">
                <a16:creationId xmlns="" xmlns:a16="http://schemas.microsoft.com/office/drawing/2014/main" id="{27BF9B71-B6F2-CE63-CB4B-4ABE7358F1F5}"/>
              </a:ext>
            </a:extLst>
          </p:cNvPr>
          <p:cNvSpPr>
            <a:spLocks noGrp="1"/>
          </p:cNvSpPr>
          <p:nvPr>
            <p:ph type="pic" idx="1"/>
          </p:nvPr>
        </p:nvSpPr>
        <p:spPr>
          <a:xfrm>
            <a:off x="5188587" y="987427"/>
            <a:ext cx="6178629"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EG"/>
          </a:p>
        </p:txBody>
      </p:sp>
      <p:sp>
        <p:nvSpPr>
          <p:cNvPr id="4" name="عنصر نائب للنص 3">
            <a:extLst>
              <a:ext uri="{FF2B5EF4-FFF2-40B4-BE49-F238E27FC236}">
                <a16:creationId xmlns="" xmlns:a16="http://schemas.microsoft.com/office/drawing/2014/main" id="{D13B6A00-87EB-BF5D-5FB8-96301938C979}"/>
              </a:ext>
            </a:extLst>
          </p:cNvPr>
          <p:cNvSpPr>
            <a:spLocks noGrp="1"/>
          </p:cNvSpPr>
          <p:nvPr>
            <p:ph type="body" sz="half" idx="2"/>
          </p:nvPr>
        </p:nvSpPr>
        <p:spPr>
          <a:xfrm>
            <a:off x="840663" y="2057400"/>
            <a:ext cx="393633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 xmlns:a16="http://schemas.microsoft.com/office/drawing/2014/main" id="{6AE1030B-6559-E57B-2C4F-16937AE9A01D}"/>
              </a:ext>
            </a:extLst>
          </p:cNvPr>
          <p:cNvSpPr>
            <a:spLocks noGrp="1"/>
          </p:cNvSpPr>
          <p:nvPr>
            <p:ph type="dt" sz="half" idx="10"/>
          </p:nvPr>
        </p:nvSpPr>
        <p:spPr/>
        <p:txBody>
          <a:bodyPr/>
          <a:lstStyle/>
          <a:p>
            <a:fld id="{D39E9ECD-9273-451E-9C1B-A270711DDA53}" type="datetimeFigureOut">
              <a:rPr lang="ar-EG" smtClean="0">
                <a:solidFill>
                  <a:prstClr val="black">
                    <a:tint val="75000"/>
                  </a:prstClr>
                </a:solidFill>
              </a:rPr>
              <a:pPr/>
              <a:t>14/02/1445</a:t>
            </a:fld>
            <a:endParaRPr lang="ar-EG">
              <a:solidFill>
                <a:prstClr val="black">
                  <a:tint val="75000"/>
                </a:prstClr>
              </a:solidFill>
            </a:endParaRPr>
          </a:p>
        </p:txBody>
      </p:sp>
      <p:sp>
        <p:nvSpPr>
          <p:cNvPr id="6" name="عنصر نائب للتذييل 5">
            <a:extLst>
              <a:ext uri="{FF2B5EF4-FFF2-40B4-BE49-F238E27FC236}">
                <a16:creationId xmlns="" xmlns:a16="http://schemas.microsoft.com/office/drawing/2014/main" id="{05B82486-B94C-75F1-FB88-C960CC7D0A39}"/>
              </a:ext>
            </a:extLst>
          </p:cNvPr>
          <p:cNvSpPr>
            <a:spLocks noGrp="1"/>
          </p:cNvSpPr>
          <p:nvPr>
            <p:ph type="ftr" sz="quarter" idx="11"/>
          </p:nvPr>
        </p:nvSpPr>
        <p:spPr/>
        <p:txBody>
          <a:bodyPr/>
          <a:lstStyle/>
          <a:p>
            <a:endParaRPr lang="ar-EG">
              <a:solidFill>
                <a:prstClr val="black">
                  <a:tint val="75000"/>
                </a:prstClr>
              </a:solidFill>
            </a:endParaRPr>
          </a:p>
        </p:txBody>
      </p:sp>
      <p:sp>
        <p:nvSpPr>
          <p:cNvPr id="7" name="عنصر نائب لرقم الشريحة 6">
            <a:extLst>
              <a:ext uri="{FF2B5EF4-FFF2-40B4-BE49-F238E27FC236}">
                <a16:creationId xmlns="" xmlns:a16="http://schemas.microsoft.com/office/drawing/2014/main" id="{271F0796-023F-E73E-F27E-775D3FB4333F}"/>
              </a:ext>
            </a:extLst>
          </p:cNvPr>
          <p:cNvSpPr>
            <a:spLocks noGrp="1"/>
          </p:cNvSpPr>
          <p:nvPr>
            <p:ph type="sldNum" sz="quarter" idx="12"/>
          </p:nvPr>
        </p:nvSpPr>
        <p:spPr/>
        <p:txBody>
          <a:bodyPr/>
          <a:lstStyle/>
          <a:p>
            <a:fld id="{C2C0C65D-5F21-43FC-B3C2-31A1D756A6CA}" type="slidenum">
              <a:rPr lang="ar-EG" smtClean="0">
                <a:solidFill>
                  <a:prstClr val="black">
                    <a:tint val="75000"/>
                  </a:prstClr>
                </a:solidFill>
              </a:rPr>
              <a:pPr/>
              <a:t>‹#›</a:t>
            </a:fld>
            <a:endParaRPr lang="ar-EG">
              <a:solidFill>
                <a:prstClr val="black">
                  <a:tint val="75000"/>
                </a:prstClr>
              </a:solidFill>
            </a:endParaRPr>
          </a:p>
        </p:txBody>
      </p:sp>
    </p:spTree>
    <p:extLst>
      <p:ext uri="{BB962C8B-B14F-4D97-AF65-F5344CB8AC3E}">
        <p14:creationId xmlns:p14="http://schemas.microsoft.com/office/powerpoint/2010/main" val="4473635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 xmlns:a16="http://schemas.microsoft.com/office/drawing/2014/main" id="{BDA772F6-B156-B781-1415-CC12F4EDD214}"/>
              </a:ext>
            </a:extLst>
          </p:cNvPr>
          <p:cNvSpPr>
            <a:spLocks noGrp="1"/>
          </p:cNvSpPr>
          <p:nvPr>
            <p:ph type="title"/>
          </p:nvPr>
        </p:nvSpPr>
        <p:spPr/>
        <p:txBody>
          <a:bodyPr/>
          <a:lstStyle/>
          <a:p>
            <a:r>
              <a:rPr lang="ar-SA"/>
              <a:t>انقر لتحرير نمط عنوان الشكل الرئيسي</a:t>
            </a:r>
            <a:endParaRPr lang="ar-EG"/>
          </a:p>
        </p:txBody>
      </p:sp>
      <p:sp>
        <p:nvSpPr>
          <p:cNvPr id="3" name="عنصر نائب للعنوان العمودي 2">
            <a:extLst>
              <a:ext uri="{FF2B5EF4-FFF2-40B4-BE49-F238E27FC236}">
                <a16:creationId xmlns="" xmlns:a16="http://schemas.microsoft.com/office/drawing/2014/main" id="{61325EE5-893B-6A07-568A-3AEBB69EBCC7}"/>
              </a:ext>
            </a:extLst>
          </p:cNvPr>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4" name="عنصر نائب للتاريخ 3">
            <a:extLst>
              <a:ext uri="{FF2B5EF4-FFF2-40B4-BE49-F238E27FC236}">
                <a16:creationId xmlns="" xmlns:a16="http://schemas.microsoft.com/office/drawing/2014/main" id="{ADD708B9-F316-A103-1974-91A60C90ECB0}"/>
              </a:ext>
            </a:extLst>
          </p:cNvPr>
          <p:cNvSpPr>
            <a:spLocks noGrp="1"/>
          </p:cNvSpPr>
          <p:nvPr>
            <p:ph type="dt" sz="half" idx="10"/>
          </p:nvPr>
        </p:nvSpPr>
        <p:spPr/>
        <p:txBody>
          <a:bodyPr/>
          <a:lstStyle/>
          <a:p>
            <a:fld id="{D39E9ECD-9273-451E-9C1B-A270711DDA53}" type="datetimeFigureOut">
              <a:rPr lang="ar-EG" smtClean="0">
                <a:solidFill>
                  <a:prstClr val="black">
                    <a:tint val="75000"/>
                  </a:prstClr>
                </a:solidFill>
              </a:rPr>
              <a:pPr/>
              <a:t>14/02/1445</a:t>
            </a:fld>
            <a:endParaRPr lang="ar-EG">
              <a:solidFill>
                <a:prstClr val="black">
                  <a:tint val="75000"/>
                </a:prstClr>
              </a:solidFill>
            </a:endParaRPr>
          </a:p>
        </p:txBody>
      </p:sp>
      <p:sp>
        <p:nvSpPr>
          <p:cNvPr id="5" name="عنصر نائب للتذييل 4">
            <a:extLst>
              <a:ext uri="{FF2B5EF4-FFF2-40B4-BE49-F238E27FC236}">
                <a16:creationId xmlns="" xmlns:a16="http://schemas.microsoft.com/office/drawing/2014/main" id="{75F64456-1B5A-E34A-E414-BFD361A6C635}"/>
              </a:ext>
            </a:extLst>
          </p:cNvPr>
          <p:cNvSpPr>
            <a:spLocks noGrp="1"/>
          </p:cNvSpPr>
          <p:nvPr>
            <p:ph type="ftr" sz="quarter" idx="11"/>
          </p:nvPr>
        </p:nvSpPr>
        <p:spPr/>
        <p:txBody>
          <a:bodyPr/>
          <a:lstStyle/>
          <a:p>
            <a:endParaRPr lang="ar-EG">
              <a:solidFill>
                <a:prstClr val="black">
                  <a:tint val="75000"/>
                </a:prstClr>
              </a:solidFill>
            </a:endParaRPr>
          </a:p>
        </p:txBody>
      </p:sp>
      <p:sp>
        <p:nvSpPr>
          <p:cNvPr id="6" name="عنصر نائب لرقم الشريحة 5">
            <a:extLst>
              <a:ext uri="{FF2B5EF4-FFF2-40B4-BE49-F238E27FC236}">
                <a16:creationId xmlns="" xmlns:a16="http://schemas.microsoft.com/office/drawing/2014/main" id="{35FAB866-1808-0F2C-CCFC-8F3BA4F83221}"/>
              </a:ext>
            </a:extLst>
          </p:cNvPr>
          <p:cNvSpPr>
            <a:spLocks noGrp="1"/>
          </p:cNvSpPr>
          <p:nvPr>
            <p:ph type="sldNum" sz="quarter" idx="12"/>
          </p:nvPr>
        </p:nvSpPr>
        <p:spPr/>
        <p:txBody>
          <a:bodyPr/>
          <a:lstStyle/>
          <a:p>
            <a:fld id="{C2C0C65D-5F21-43FC-B3C2-31A1D756A6CA}" type="slidenum">
              <a:rPr lang="ar-EG" smtClean="0">
                <a:solidFill>
                  <a:prstClr val="black">
                    <a:tint val="75000"/>
                  </a:prstClr>
                </a:solidFill>
              </a:rPr>
              <a:pPr/>
              <a:t>‹#›</a:t>
            </a:fld>
            <a:endParaRPr lang="ar-EG">
              <a:solidFill>
                <a:prstClr val="black">
                  <a:tint val="75000"/>
                </a:prstClr>
              </a:solidFill>
            </a:endParaRPr>
          </a:p>
        </p:txBody>
      </p:sp>
    </p:spTree>
    <p:extLst>
      <p:ext uri="{BB962C8B-B14F-4D97-AF65-F5344CB8AC3E}">
        <p14:creationId xmlns:p14="http://schemas.microsoft.com/office/powerpoint/2010/main" val="29132247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 xmlns:a16="http://schemas.microsoft.com/office/drawing/2014/main" id="{B200894A-5664-D70F-30B5-9588F5CF7FD9}"/>
              </a:ext>
            </a:extLst>
          </p:cNvPr>
          <p:cNvSpPr>
            <a:spLocks noGrp="1"/>
          </p:cNvSpPr>
          <p:nvPr>
            <p:ph type="title" orient="vert"/>
          </p:nvPr>
        </p:nvSpPr>
        <p:spPr>
          <a:xfrm>
            <a:off x="8733989" y="365125"/>
            <a:ext cx="2631638" cy="5811838"/>
          </a:xfrm>
        </p:spPr>
        <p:txBody>
          <a:bodyPr vert="eaVert"/>
          <a:lstStyle/>
          <a:p>
            <a:r>
              <a:rPr lang="ar-SA"/>
              <a:t>انقر لتحرير نمط عنوان الشكل الرئيسي</a:t>
            </a:r>
            <a:endParaRPr lang="ar-EG"/>
          </a:p>
        </p:txBody>
      </p:sp>
      <p:sp>
        <p:nvSpPr>
          <p:cNvPr id="3" name="عنصر نائب للعنوان العمودي 2">
            <a:extLst>
              <a:ext uri="{FF2B5EF4-FFF2-40B4-BE49-F238E27FC236}">
                <a16:creationId xmlns="" xmlns:a16="http://schemas.microsoft.com/office/drawing/2014/main" id="{33F3E632-78B8-4D7D-F81F-6A90DC4B1750}"/>
              </a:ext>
            </a:extLst>
          </p:cNvPr>
          <p:cNvSpPr>
            <a:spLocks noGrp="1"/>
          </p:cNvSpPr>
          <p:nvPr>
            <p:ph type="body" orient="vert" idx="1"/>
          </p:nvPr>
        </p:nvSpPr>
        <p:spPr>
          <a:xfrm>
            <a:off x="839074" y="365125"/>
            <a:ext cx="7742357" cy="5811838"/>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4" name="عنصر نائب للتاريخ 3">
            <a:extLst>
              <a:ext uri="{FF2B5EF4-FFF2-40B4-BE49-F238E27FC236}">
                <a16:creationId xmlns="" xmlns:a16="http://schemas.microsoft.com/office/drawing/2014/main" id="{452F037C-4F16-F3AF-A318-2521580A140D}"/>
              </a:ext>
            </a:extLst>
          </p:cNvPr>
          <p:cNvSpPr>
            <a:spLocks noGrp="1"/>
          </p:cNvSpPr>
          <p:nvPr>
            <p:ph type="dt" sz="half" idx="10"/>
          </p:nvPr>
        </p:nvSpPr>
        <p:spPr/>
        <p:txBody>
          <a:bodyPr/>
          <a:lstStyle/>
          <a:p>
            <a:fld id="{D39E9ECD-9273-451E-9C1B-A270711DDA53}" type="datetimeFigureOut">
              <a:rPr lang="ar-EG" smtClean="0">
                <a:solidFill>
                  <a:prstClr val="black">
                    <a:tint val="75000"/>
                  </a:prstClr>
                </a:solidFill>
              </a:rPr>
              <a:pPr/>
              <a:t>14/02/1445</a:t>
            </a:fld>
            <a:endParaRPr lang="ar-EG">
              <a:solidFill>
                <a:prstClr val="black">
                  <a:tint val="75000"/>
                </a:prstClr>
              </a:solidFill>
            </a:endParaRPr>
          </a:p>
        </p:txBody>
      </p:sp>
      <p:sp>
        <p:nvSpPr>
          <p:cNvPr id="5" name="عنصر نائب للتذييل 4">
            <a:extLst>
              <a:ext uri="{FF2B5EF4-FFF2-40B4-BE49-F238E27FC236}">
                <a16:creationId xmlns="" xmlns:a16="http://schemas.microsoft.com/office/drawing/2014/main" id="{687366A8-AF0D-165B-E93C-DCEB0E42A356}"/>
              </a:ext>
            </a:extLst>
          </p:cNvPr>
          <p:cNvSpPr>
            <a:spLocks noGrp="1"/>
          </p:cNvSpPr>
          <p:nvPr>
            <p:ph type="ftr" sz="quarter" idx="11"/>
          </p:nvPr>
        </p:nvSpPr>
        <p:spPr/>
        <p:txBody>
          <a:bodyPr/>
          <a:lstStyle/>
          <a:p>
            <a:endParaRPr lang="ar-EG">
              <a:solidFill>
                <a:prstClr val="black">
                  <a:tint val="75000"/>
                </a:prstClr>
              </a:solidFill>
            </a:endParaRPr>
          </a:p>
        </p:txBody>
      </p:sp>
      <p:sp>
        <p:nvSpPr>
          <p:cNvPr id="6" name="عنصر نائب لرقم الشريحة 5">
            <a:extLst>
              <a:ext uri="{FF2B5EF4-FFF2-40B4-BE49-F238E27FC236}">
                <a16:creationId xmlns="" xmlns:a16="http://schemas.microsoft.com/office/drawing/2014/main" id="{F919C1A2-1D92-C5EA-6CF6-C92A341130E6}"/>
              </a:ext>
            </a:extLst>
          </p:cNvPr>
          <p:cNvSpPr>
            <a:spLocks noGrp="1"/>
          </p:cNvSpPr>
          <p:nvPr>
            <p:ph type="sldNum" sz="quarter" idx="12"/>
          </p:nvPr>
        </p:nvSpPr>
        <p:spPr/>
        <p:txBody>
          <a:bodyPr/>
          <a:lstStyle/>
          <a:p>
            <a:fld id="{C2C0C65D-5F21-43FC-B3C2-31A1D756A6CA}" type="slidenum">
              <a:rPr lang="ar-EG" smtClean="0">
                <a:solidFill>
                  <a:prstClr val="black">
                    <a:tint val="75000"/>
                  </a:prstClr>
                </a:solidFill>
              </a:rPr>
              <a:pPr/>
              <a:t>‹#›</a:t>
            </a:fld>
            <a:endParaRPr lang="ar-EG">
              <a:solidFill>
                <a:prstClr val="black">
                  <a:tint val="75000"/>
                </a:prstClr>
              </a:solidFill>
            </a:endParaRPr>
          </a:p>
        </p:txBody>
      </p:sp>
    </p:spTree>
    <p:extLst>
      <p:ext uri="{BB962C8B-B14F-4D97-AF65-F5344CB8AC3E}">
        <p14:creationId xmlns:p14="http://schemas.microsoft.com/office/powerpoint/2010/main" val="33265336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 xmlns:a16="http://schemas.microsoft.com/office/drawing/2014/main" id="{03DD8A11-7A53-FD4F-782E-A65A85DDB434}"/>
              </a:ext>
            </a:extLst>
          </p:cNvPr>
          <p:cNvSpPr>
            <a:spLocks noGrp="1"/>
          </p:cNvSpPr>
          <p:nvPr>
            <p:ph type="ctrTitle"/>
          </p:nvPr>
        </p:nvSpPr>
        <p:spPr>
          <a:xfrm>
            <a:off x="1525588" y="1122363"/>
            <a:ext cx="9153525" cy="2387600"/>
          </a:xfrm>
        </p:spPr>
        <p:txBody>
          <a:bodyPr anchor="b"/>
          <a:lstStyle>
            <a:lvl1pPr algn="ctr">
              <a:defRPr sz="6000"/>
            </a:lvl1pPr>
          </a:lstStyle>
          <a:p>
            <a:r>
              <a:rPr lang="ar-SA"/>
              <a:t>انقر لتحرير نمط عنوان الشكل الرئيسي</a:t>
            </a:r>
            <a:endParaRPr lang="ar-EG"/>
          </a:p>
        </p:txBody>
      </p:sp>
      <p:sp>
        <p:nvSpPr>
          <p:cNvPr id="3" name="عنوان فرعي 2">
            <a:extLst>
              <a:ext uri="{FF2B5EF4-FFF2-40B4-BE49-F238E27FC236}">
                <a16:creationId xmlns="" xmlns:a16="http://schemas.microsoft.com/office/drawing/2014/main" id="{58DEE035-6645-CF99-C5AD-62DF6FFEA173}"/>
              </a:ext>
            </a:extLst>
          </p:cNvPr>
          <p:cNvSpPr>
            <a:spLocks noGrp="1"/>
          </p:cNvSpPr>
          <p:nvPr>
            <p:ph type="subTitle" idx="1"/>
          </p:nvPr>
        </p:nvSpPr>
        <p:spPr>
          <a:xfrm>
            <a:off x="1525588" y="3602038"/>
            <a:ext cx="9153525"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endParaRPr lang="ar-EG"/>
          </a:p>
        </p:txBody>
      </p:sp>
      <p:sp>
        <p:nvSpPr>
          <p:cNvPr id="4" name="عنصر نائب للتاريخ 3">
            <a:extLst>
              <a:ext uri="{FF2B5EF4-FFF2-40B4-BE49-F238E27FC236}">
                <a16:creationId xmlns="" xmlns:a16="http://schemas.microsoft.com/office/drawing/2014/main" id="{EB435EB4-C485-B76C-B12E-68DA9567F72D}"/>
              </a:ext>
            </a:extLst>
          </p:cNvPr>
          <p:cNvSpPr>
            <a:spLocks noGrp="1"/>
          </p:cNvSpPr>
          <p:nvPr>
            <p:ph type="dt" sz="half" idx="10"/>
          </p:nvPr>
        </p:nvSpPr>
        <p:spPr/>
        <p:txBody>
          <a:bodyPr/>
          <a:lstStyle/>
          <a:p>
            <a:fld id="{D39E9ECD-9273-451E-9C1B-A270711DDA53}" type="datetimeFigureOut">
              <a:rPr lang="ar-EG" smtClean="0">
                <a:solidFill>
                  <a:prstClr val="black">
                    <a:tint val="75000"/>
                  </a:prstClr>
                </a:solidFill>
              </a:rPr>
              <a:pPr/>
              <a:t>14/02/1445</a:t>
            </a:fld>
            <a:endParaRPr lang="ar-EG">
              <a:solidFill>
                <a:prstClr val="black">
                  <a:tint val="75000"/>
                </a:prstClr>
              </a:solidFill>
            </a:endParaRPr>
          </a:p>
        </p:txBody>
      </p:sp>
      <p:sp>
        <p:nvSpPr>
          <p:cNvPr id="5" name="عنصر نائب للتذييل 4">
            <a:extLst>
              <a:ext uri="{FF2B5EF4-FFF2-40B4-BE49-F238E27FC236}">
                <a16:creationId xmlns="" xmlns:a16="http://schemas.microsoft.com/office/drawing/2014/main" id="{11B4ECF3-D026-82DF-5C65-34A3C5CD1817}"/>
              </a:ext>
            </a:extLst>
          </p:cNvPr>
          <p:cNvSpPr>
            <a:spLocks noGrp="1"/>
          </p:cNvSpPr>
          <p:nvPr>
            <p:ph type="ftr" sz="quarter" idx="11"/>
          </p:nvPr>
        </p:nvSpPr>
        <p:spPr/>
        <p:txBody>
          <a:bodyPr/>
          <a:lstStyle/>
          <a:p>
            <a:endParaRPr lang="ar-EG">
              <a:solidFill>
                <a:prstClr val="black">
                  <a:tint val="75000"/>
                </a:prstClr>
              </a:solidFill>
            </a:endParaRPr>
          </a:p>
        </p:txBody>
      </p:sp>
      <p:sp>
        <p:nvSpPr>
          <p:cNvPr id="6" name="عنصر نائب لرقم الشريحة 5">
            <a:extLst>
              <a:ext uri="{FF2B5EF4-FFF2-40B4-BE49-F238E27FC236}">
                <a16:creationId xmlns="" xmlns:a16="http://schemas.microsoft.com/office/drawing/2014/main" id="{847A3FC6-2712-0E2F-B1F2-13B798E3E00D}"/>
              </a:ext>
            </a:extLst>
          </p:cNvPr>
          <p:cNvSpPr>
            <a:spLocks noGrp="1"/>
          </p:cNvSpPr>
          <p:nvPr>
            <p:ph type="sldNum" sz="quarter" idx="12"/>
          </p:nvPr>
        </p:nvSpPr>
        <p:spPr/>
        <p:txBody>
          <a:bodyPr/>
          <a:lstStyle/>
          <a:p>
            <a:fld id="{C2C0C65D-5F21-43FC-B3C2-31A1D756A6CA}" type="slidenum">
              <a:rPr lang="ar-EG" smtClean="0">
                <a:solidFill>
                  <a:prstClr val="black">
                    <a:tint val="75000"/>
                  </a:prstClr>
                </a:solidFill>
              </a:rPr>
              <a:pPr/>
              <a:t>‹#›</a:t>
            </a:fld>
            <a:endParaRPr lang="ar-EG">
              <a:solidFill>
                <a:prstClr val="black">
                  <a:tint val="75000"/>
                </a:prstClr>
              </a:solidFill>
            </a:endParaRPr>
          </a:p>
        </p:txBody>
      </p:sp>
    </p:spTree>
    <p:extLst>
      <p:ext uri="{BB962C8B-B14F-4D97-AF65-F5344CB8AC3E}">
        <p14:creationId xmlns:p14="http://schemas.microsoft.com/office/powerpoint/2010/main" val="39832127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 xmlns:a16="http://schemas.microsoft.com/office/drawing/2014/main" id="{B1686899-38D5-2D30-6743-6C4EF29F9CD9}"/>
              </a:ext>
            </a:extLst>
          </p:cNvPr>
          <p:cNvSpPr>
            <a:spLocks noGrp="1"/>
          </p:cNvSpPr>
          <p:nvPr>
            <p:ph type="title"/>
          </p:nvPr>
        </p:nvSpPr>
        <p:spPr/>
        <p:txBody>
          <a:bodyPr/>
          <a:lstStyle/>
          <a:p>
            <a:r>
              <a:rPr lang="ar-SA"/>
              <a:t>انقر لتحرير نمط عنوان الشكل الرئيسي</a:t>
            </a:r>
            <a:endParaRPr lang="ar-EG"/>
          </a:p>
        </p:txBody>
      </p:sp>
      <p:sp>
        <p:nvSpPr>
          <p:cNvPr id="3" name="عنصر نائب للمحتوى 2">
            <a:extLst>
              <a:ext uri="{FF2B5EF4-FFF2-40B4-BE49-F238E27FC236}">
                <a16:creationId xmlns="" xmlns:a16="http://schemas.microsoft.com/office/drawing/2014/main" id="{BAB9A339-E3B8-DCA7-799A-4E97E2840294}"/>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4" name="عنصر نائب للتاريخ 3">
            <a:extLst>
              <a:ext uri="{FF2B5EF4-FFF2-40B4-BE49-F238E27FC236}">
                <a16:creationId xmlns="" xmlns:a16="http://schemas.microsoft.com/office/drawing/2014/main" id="{5DC3D425-BE45-925D-D832-AA917D3DF698}"/>
              </a:ext>
            </a:extLst>
          </p:cNvPr>
          <p:cNvSpPr>
            <a:spLocks noGrp="1"/>
          </p:cNvSpPr>
          <p:nvPr>
            <p:ph type="dt" sz="half" idx="10"/>
          </p:nvPr>
        </p:nvSpPr>
        <p:spPr/>
        <p:txBody>
          <a:bodyPr/>
          <a:lstStyle/>
          <a:p>
            <a:fld id="{D39E9ECD-9273-451E-9C1B-A270711DDA53}" type="datetimeFigureOut">
              <a:rPr lang="ar-EG" smtClean="0">
                <a:solidFill>
                  <a:prstClr val="black">
                    <a:tint val="75000"/>
                  </a:prstClr>
                </a:solidFill>
              </a:rPr>
              <a:pPr/>
              <a:t>14/02/1445</a:t>
            </a:fld>
            <a:endParaRPr lang="ar-EG">
              <a:solidFill>
                <a:prstClr val="black">
                  <a:tint val="75000"/>
                </a:prstClr>
              </a:solidFill>
            </a:endParaRPr>
          </a:p>
        </p:txBody>
      </p:sp>
      <p:sp>
        <p:nvSpPr>
          <p:cNvPr id="5" name="عنصر نائب للتذييل 4">
            <a:extLst>
              <a:ext uri="{FF2B5EF4-FFF2-40B4-BE49-F238E27FC236}">
                <a16:creationId xmlns="" xmlns:a16="http://schemas.microsoft.com/office/drawing/2014/main" id="{207CFDE8-E086-6916-91C8-95C0FF8188E5}"/>
              </a:ext>
            </a:extLst>
          </p:cNvPr>
          <p:cNvSpPr>
            <a:spLocks noGrp="1"/>
          </p:cNvSpPr>
          <p:nvPr>
            <p:ph type="ftr" sz="quarter" idx="11"/>
          </p:nvPr>
        </p:nvSpPr>
        <p:spPr/>
        <p:txBody>
          <a:bodyPr/>
          <a:lstStyle/>
          <a:p>
            <a:endParaRPr lang="ar-EG">
              <a:solidFill>
                <a:prstClr val="black">
                  <a:tint val="75000"/>
                </a:prstClr>
              </a:solidFill>
            </a:endParaRPr>
          </a:p>
        </p:txBody>
      </p:sp>
      <p:sp>
        <p:nvSpPr>
          <p:cNvPr id="6" name="عنصر نائب لرقم الشريحة 5">
            <a:extLst>
              <a:ext uri="{FF2B5EF4-FFF2-40B4-BE49-F238E27FC236}">
                <a16:creationId xmlns="" xmlns:a16="http://schemas.microsoft.com/office/drawing/2014/main" id="{4ABF3549-D725-DE86-FC08-D047CC20F9E1}"/>
              </a:ext>
            </a:extLst>
          </p:cNvPr>
          <p:cNvSpPr>
            <a:spLocks noGrp="1"/>
          </p:cNvSpPr>
          <p:nvPr>
            <p:ph type="sldNum" sz="quarter" idx="12"/>
          </p:nvPr>
        </p:nvSpPr>
        <p:spPr/>
        <p:txBody>
          <a:bodyPr/>
          <a:lstStyle/>
          <a:p>
            <a:fld id="{C2C0C65D-5F21-43FC-B3C2-31A1D756A6CA}" type="slidenum">
              <a:rPr lang="ar-EG" smtClean="0">
                <a:solidFill>
                  <a:prstClr val="black">
                    <a:tint val="75000"/>
                  </a:prstClr>
                </a:solidFill>
              </a:rPr>
              <a:pPr/>
              <a:t>‹#›</a:t>
            </a:fld>
            <a:endParaRPr lang="ar-EG">
              <a:solidFill>
                <a:prstClr val="black">
                  <a:tint val="75000"/>
                </a:prstClr>
              </a:solidFill>
            </a:endParaRPr>
          </a:p>
        </p:txBody>
      </p:sp>
    </p:spTree>
    <p:extLst>
      <p:ext uri="{BB962C8B-B14F-4D97-AF65-F5344CB8AC3E}">
        <p14:creationId xmlns:p14="http://schemas.microsoft.com/office/powerpoint/2010/main" val="27306508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 xmlns:a16="http://schemas.microsoft.com/office/drawing/2014/main" id="{6AA53936-E66A-F5B5-40C7-8691776988D4}"/>
              </a:ext>
            </a:extLst>
          </p:cNvPr>
          <p:cNvSpPr>
            <a:spLocks noGrp="1"/>
          </p:cNvSpPr>
          <p:nvPr>
            <p:ph type="title"/>
          </p:nvPr>
        </p:nvSpPr>
        <p:spPr>
          <a:xfrm>
            <a:off x="832717" y="1709740"/>
            <a:ext cx="10526554" cy="2852737"/>
          </a:xfrm>
        </p:spPr>
        <p:txBody>
          <a:bodyPr anchor="b"/>
          <a:lstStyle>
            <a:lvl1pPr>
              <a:defRPr sz="6000"/>
            </a:lvl1pPr>
          </a:lstStyle>
          <a:p>
            <a:r>
              <a:rPr lang="ar-SA"/>
              <a:t>انقر لتحرير نمط عنوان الشكل الرئيسي</a:t>
            </a:r>
            <a:endParaRPr lang="ar-EG"/>
          </a:p>
        </p:txBody>
      </p:sp>
      <p:sp>
        <p:nvSpPr>
          <p:cNvPr id="3" name="عنصر نائب للنص 2">
            <a:extLst>
              <a:ext uri="{FF2B5EF4-FFF2-40B4-BE49-F238E27FC236}">
                <a16:creationId xmlns="" xmlns:a16="http://schemas.microsoft.com/office/drawing/2014/main" id="{09B79FCF-2269-BAA8-26F6-768C76FEE52A}"/>
              </a:ext>
            </a:extLst>
          </p:cNvPr>
          <p:cNvSpPr>
            <a:spLocks noGrp="1"/>
          </p:cNvSpPr>
          <p:nvPr>
            <p:ph type="body" idx="1"/>
          </p:nvPr>
        </p:nvSpPr>
        <p:spPr>
          <a:xfrm>
            <a:off x="832717" y="4589465"/>
            <a:ext cx="10526554"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نص الشكل الرئيسي</a:t>
            </a:r>
          </a:p>
        </p:txBody>
      </p:sp>
      <p:sp>
        <p:nvSpPr>
          <p:cNvPr id="4" name="عنصر نائب للتاريخ 3">
            <a:extLst>
              <a:ext uri="{FF2B5EF4-FFF2-40B4-BE49-F238E27FC236}">
                <a16:creationId xmlns="" xmlns:a16="http://schemas.microsoft.com/office/drawing/2014/main" id="{56D892C9-37C4-8B40-F640-E0D87FB230A3}"/>
              </a:ext>
            </a:extLst>
          </p:cNvPr>
          <p:cNvSpPr>
            <a:spLocks noGrp="1"/>
          </p:cNvSpPr>
          <p:nvPr>
            <p:ph type="dt" sz="half" idx="10"/>
          </p:nvPr>
        </p:nvSpPr>
        <p:spPr/>
        <p:txBody>
          <a:bodyPr/>
          <a:lstStyle/>
          <a:p>
            <a:fld id="{D39E9ECD-9273-451E-9C1B-A270711DDA53}" type="datetimeFigureOut">
              <a:rPr lang="ar-EG" smtClean="0">
                <a:solidFill>
                  <a:prstClr val="black">
                    <a:tint val="75000"/>
                  </a:prstClr>
                </a:solidFill>
              </a:rPr>
              <a:pPr/>
              <a:t>14/02/1445</a:t>
            </a:fld>
            <a:endParaRPr lang="ar-EG">
              <a:solidFill>
                <a:prstClr val="black">
                  <a:tint val="75000"/>
                </a:prstClr>
              </a:solidFill>
            </a:endParaRPr>
          </a:p>
        </p:txBody>
      </p:sp>
      <p:sp>
        <p:nvSpPr>
          <p:cNvPr id="5" name="عنصر نائب للتذييل 4">
            <a:extLst>
              <a:ext uri="{FF2B5EF4-FFF2-40B4-BE49-F238E27FC236}">
                <a16:creationId xmlns="" xmlns:a16="http://schemas.microsoft.com/office/drawing/2014/main" id="{5A3A15ED-B294-D2B3-3A82-433AFD87A454}"/>
              </a:ext>
            </a:extLst>
          </p:cNvPr>
          <p:cNvSpPr>
            <a:spLocks noGrp="1"/>
          </p:cNvSpPr>
          <p:nvPr>
            <p:ph type="ftr" sz="quarter" idx="11"/>
          </p:nvPr>
        </p:nvSpPr>
        <p:spPr/>
        <p:txBody>
          <a:bodyPr/>
          <a:lstStyle/>
          <a:p>
            <a:endParaRPr lang="ar-EG">
              <a:solidFill>
                <a:prstClr val="black">
                  <a:tint val="75000"/>
                </a:prstClr>
              </a:solidFill>
            </a:endParaRPr>
          </a:p>
        </p:txBody>
      </p:sp>
      <p:sp>
        <p:nvSpPr>
          <p:cNvPr id="6" name="عنصر نائب لرقم الشريحة 5">
            <a:extLst>
              <a:ext uri="{FF2B5EF4-FFF2-40B4-BE49-F238E27FC236}">
                <a16:creationId xmlns="" xmlns:a16="http://schemas.microsoft.com/office/drawing/2014/main" id="{946C91CA-30D3-E30B-5C77-6D0EB4D550C4}"/>
              </a:ext>
            </a:extLst>
          </p:cNvPr>
          <p:cNvSpPr>
            <a:spLocks noGrp="1"/>
          </p:cNvSpPr>
          <p:nvPr>
            <p:ph type="sldNum" sz="quarter" idx="12"/>
          </p:nvPr>
        </p:nvSpPr>
        <p:spPr/>
        <p:txBody>
          <a:bodyPr/>
          <a:lstStyle/>
          <a:p>
            <a:fld id="{C2C0C65D-5F21-43FC-B3C2-31A1D756A6CA}" type="slidenum">
              <a:rPr lang="ar-EG" smtClean="0">
                <a:solidFill>
                  <a:prstClr val="black">
                    <a:tint val="75000"/>
                  </a:prstClr>
                </a:solidFill>
              </a:rPr>
              <a:pPr/>
              <a:t>‹#›</a:t>
            </a:fld>
            <a:endParaRPr lang="ar-EG">
              <a:solidFill>
                <a:prstClr val="black">
                  <a:tint val="75000"/>
                </a:prstClr>
              </a:solidFill>
            </a:endParaRPr>
          </a:p>
        </p:txBody>
      </p:sp>
    </p:spTree>
    <p:extLst>
      <p:ext uri="{BB962C8B-B14F-4D97-AF65-F5344CB8AC3E}">
        <p14:creationId xmlns:p14="http://schemas.microsoft.com/office/powerpoint/2010/main" val="17320111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 xmlns:a16="http://schemas.microsoft.com/office/drawing/2014/main" id="{5DD4E5D1-3AE2-949E-3DB4-95F991B7F4B3}"/>
              </a:ext>
            </a:extLst>
          </p:cNvPr>
          <p:cNvSpPr>
            <a:spLocks noGrp="1"/>
          </p:cNvSpPr>
          <p:nvPr>
            <p:ph type="title"/>
          </p:nvPr>
        </p:nvSpPr>
        <p:spPr/>
        <p:txBody>
          <a:bodyPr/>
          <a:lstStyle/>
          <a:p>
            <a:r>
              <a:rPr lang="ar-SA"/>
              <a:t>انقر لتحرير نمط عنوان الشكل الرئيسي</a:t>
            </a:r>
            <a:endParaRPr lang="ar-EG"/>
          </a:p>
        </p:txBody>
      </p:sp>
      <p:sp>
        <p:nvSpPr>
          <p:cNvPr id="3" name="عنصر نائب للمحتوى 2">
            <a:extLst>
              <a:ext uri="{FF2B5EF4-FFF2-40B4-BE49-F238E27FC236}">
                <a16:creationId xmlns="" xmlns:a16="http://schemas.microsoft.com/office/drawing/2014/main" id="{C1EFC717-27F3-5855-6937-D705DF960CEA}"/>
              </a:ext>
            </a:extLst>
          </p:cNvPr>
          <p:cNvSpPr>
            <a:spLocks noGrp="1"/>
          </p:cNvSpPr>
          <p:nvPr>
            <p:ph sz="half" idx="1"/>
          </p:nvPr>
        </p:nvSpPr>
        <p:spPr>
          <a:xfrm>
            <a:off x="839073" y="1825625"/>
            <a:ext cx="5186998"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4" name="عنصر نائب للمحتوى 3">
            <a:extLst>
              <a:ext uri="{FF2B5EF4-FFF2-40B4-BE49-F238E27FC236}">
                <a16:creationId xmlns="" xmlns:a16="http://schemas.microsoft.com/office/drawing/2014/main" id="{98E215F5-AA01-1A2D-26AF-559BE02220A9}"/>
              </a:ext>
            </a:extLst>
          </p:cNvPr>
          <p:cNvSpPr>
            <a:spLocks noGrp="1"/>
          </p:cNvSpPr>
          <p:nvPr>
            <p:ph sz="half" idx="2"/>
          </p:nvPr>
        </p:nvSpPr>
        <p:spPr>
          <a:xfrm>
            <a:off x="6178629" y="1825625"/>
            <a:ext cx="5186998"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5" name="عنصر نائب للتاريخ 4">
            <a:extLst>
              <a:ext uri="{FF2B5EF4-FFF2-40B4-BE49-F238E27FC236}">
                <a16:creationId xmlns="" xmlns:a16="http://schemas.microsoft.com/office/drawing/2014/main" id="{CD131505-2458-B6FD-FE3A-6AEDD82EDC82}"/>
              </a:ext>
            </a:extLst>
          </p:cNvPr>
          <p:cNvSpPr>
            <a:spLocks noGrp="1"/>
          </p:cNvSpPr>
          <p:nvPr>
            <p:ph type="dt" sz="half" idx="10"/>
          </p:nvPr>
        </p:nvSpPr>
        <p:spPr/>
        <p:txBody>
          <a:bodyPr/>
          <a:lstStyle/>
          <a:p>
            <a:fld id="{D39E9ECD-9273-451E-9C1B-A270711DDA53}" type="datetimeFigureOut">
              <a:rPr lang="ar-EG" smtClean="0">
                <a:solidFill>
                  <a:prstClr val="black">
                    <a:tint val="75000"/>
                  </a:prstClr>
                </a:solidFill>
              </a:rPr>
              <a:pPr/>
              <a:t>14/02/1445</a:t>
            </a:fld>
            <a:endParaRPr lang="ar-EG">
              <a:solidFill>
                <a:prstClr val="black">
                  <a:tint val="75000"/>
                </a:prstClr>
              </a:solidFill>
            </a:endParaRPr>
          </a:p>
        </p:txBody>
      </p:sp>
      <p:sp>
        <p:nvSpPr>
          <p:cNvPr id="6" name="عنصر نائب للتذييل 5">
            <a:extLst>
              <a:ext uri="{FF2B5EF4-FFF2-40B4-BE49-F238E27FC236}">
                <a16:creationId xmlns="" xmlns:a16="http://schemas.microsoft.com/office/drawing/2014/main" id="{07FB53BC-2BA9-6D05-2F3D-1C89DFEE6032}"/>
              </a:ext>
            </a:extLst>
          </p:cNvPr>
          <p:cNvSpPr>
            <a:spLocks noGrp="1"/>
          </p:cNvSpPr>
          <p:nvPr>
            <p:ph type="ftr" sz="quarter" idx="11"/>
          </p:nvPr>
        </p:nvSpPr>
        <p:spPr/>
        <p:txBody>
          <a:bodyPr/>
          <a:lstStyle/>
          <a:p>
            <a:endParaRPr lang="ar-EG">
              <a:solidFill>
                <a:prstClr val="black">
                  <a:tint val="75000"/>
                </a:prstClr>
              </a:solidFill>
            </a:endParaRPr>
          </a:p>
        </p:txBody>
      </p:sp>
      <p:sp>
        <p:nvSpPr>
          <p:cNvPr id="7" name="عنصر نائب لرقم الشريحة 6">
            <a:extLst>
              <a:ext uri="{FF2B5EF4-FFF2-40B4-BE49-F238E27FC236}">
                <a16:creationId xmlns="" xmlns:a16="http://schemas.microsoft.com/office/drawing/2014/main" id="{4D1989FC-E0FA-EE0C-16E6-3E6C47294B1B}"/>
              </a:ext>
            </a:extLst>
          </p:cNvPr>
          <p:cNvSpPr>
            <a:spLocks noGrp="1"/>
          </p:cNvSpPr>
          <p:nvPr>
            <p:ph type="sldNum" sz="quarter" idx="12"/>
          </p:nvPr>
        </p:nvSpPr>
        <p:spPr/>
        <p:txBody>
          <a:bodyPr/>
          <a:lstStyle/>
          <a:p>
            <a:fld id="{C2C0C65D-5F21-43FC-B3C2-31A1D756A6CA}" type="slidenum">
              <a:rPr lang="ar-EG" smtClean="0">
                <a:solidFill>
                  <a:prstClr val="black">
                    <a:tint val="75000"/>
                  </a:prstClr>
                </a:solidFill>
              </a:rPr>
              <a:pPr/>
              <a:t>‹#›</a:t>
            </a:fld>
            <a:endParaRPr lang="ar-EG">
              <a:solidFill>
                <a:prstClr val="black">
                  <a:tint val="75000"/>
                </a:prstClr>
              </a:solidFill>
            </a:endParaRPr>
          </a:p>
        </p:txBody>
      </p:sp>
    </p:spTree>
    <p:extLst>
      <p:ext uri="{BB962C8B-B14F-4D97-AF65-F5344CB8AC3E}">
        <p14:creationId xmlns:p14="http://schemas.microsoft.com/office/powerpoint/2010/main" val="33829021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 xmlns:a16="http://schemas.microsoft.com/office/drawing/2014/main" id="{D80BEDB3-688F-1A2A-8406-C421038EDCCF}"/>
              </a:ext>
            </a:extLst>
          </p:cNvPr>
          <p:cNvSpPr>
            <a:spLocks noGrp="1"/>
          </p:cNvSpPr>
          <p:nvPr>
            <p:ph type="title"/>
          </p:nvPr>
        </p:nvSpPr>
        <p:spPr>
          <a:xfrm>
            <a:off x="840663" y="365127"/>
            <a:ext cx="10526554" cy="1325563"/>
          </a:xfrm>
        </p:spPr>
        <p:txBody>
          <a:bodyPr/>
          <a:lstStyle/>
          <a:p>
            <a:r>
              <a:rPr lang="ar-SA"/>
              <a:t>انقر لتحرير نمط عنوان الشكل الرئيسي</a:t>
            </a:r>
            <a:endParaRPr lang="ar-EG"/>
          </a:p>
        </p:txBody>
      </p:sp>
      <p:sp>
        <p:nvSpPr>
          <p:cNvPr id="3" name="عنصر نائب للنص 2">
            <a:extLst>
              <a:ext uri="{FF2B5EF4-FFF2-40B4-BE49-F238E27FC236}">
                <a16:creationId xmlns="" xmlns:a16="http://schemas.microsoft.com/office/drawing/2014/main" id="{ECDA98DE-65A4-0D6C-8BE6-FA4BC1829A83}"/>
              </a:ext>
            </a:extLst>
          </p:cNvPr>
          <p:cNvSpPr>
            <a:spLocks noGrp="1"/>
          </p:cNvSpPr>
          <p:nvPr>
            <p:ph type="body" idx="1"/>
          </p:nvPr>
        </p:nvSpPr>
        <p:spPr>
          <a:xfrm>
            <a:off x="840664" y="1681163"/>
            <a:ext cx="516315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عنصر نائب للمحتوى 3">
            <a:extLst>
              <a:ext uri="{FF2B5EF4-FFF2-40B4-BE49-F238E27FC236}">
                <a16:creationId xmlns="" xmlns:a16="http://schemas.microsoft.com/office/drawing/2014/main" id="{AE8107A8-B22F-111B-AA00-2B12D22F1F72}"/>
              </a:ext>
            </a:extLst>
          </p:cNvPr>
          <p:cNvSpPr>
            <a:spLocks noGrp="1"/>
          </p:cNvSpPr>
          <p:nvPr>
            <p:ph sz="half" idx="2"/>
          </p:nvPr>
        </p:nvSpPr>
        <p:spPr>
          <a:xfrm>
            <a:off x="840664" y="2505075"/>
            <a:ext cx="5163159"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5" name="عنصر نائب للنص 4">
            <a:extLst>
              <a:ext uri="{FF2B5EF4-FFF2-40B4-BE49-F238E27FC236}">
                <a16:creationId xmlns="" xmlns:a16="http://schemas.microsoft.com/office/drawing/2014/main" id="{BA4F2A1F-D083-7FAC-6F56-135B9128AE61}"/>
              </a:ext>
            </a:extLst>
          </p:cNvPr>
          <p:cNvSpPr>
            <a:spLocks noGrp="1"/>
          </p:cNvSpPr>
          <p:nvPr>
            <p:ph type="body" sz="quarter" idx="3"/>
          </p:nvPr>
        </p:nvSpPr>
        <p:spPr>
          <a:xfrm>
            <a:off x="6178630" y="1681163"/>
            <a:ext cx="51885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عنصر نائب للمحتوى 5">
            <a:extLst>
              <a:ext uri="{FF2B5EF4-FFF2-40B4-BE49-F238E27FC236}">
                <a16:creationId xmlns="" xmlns:a16="http://schemas.microsoft.com/office/drawing/2014/main" id="{8B4523FE-02AB-ABFE-3B27-93FB65641218}"/>
              </a:ext>
            </a:extLst>
          </p:cNvPr>
          <p:cNvSpPr>
            <a:spLocks noGrp="1"/>
          </p:cNvSpPr>
          <p:nvPr>
            <p:ph sz="quarter" idx="4"/>
          </p:nvPr>
        </p:nvSpPr>
        <p:spPr>
          <a:xfrm>
            <a:off x="6178630" y="2505075"/>
            <a:ext cx="5188587"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7" name="عنصر نائب للتاريخ 6">
            <a:extLst>
              <a:ext uri="{FF2B5EF4-FFF2-40B4-BE49-F238E27FC236}">
                <a16:creationId xmlns="" xmlns:a16="http://schemas.microsoft.com/office/drawing/2014/main" id="{65BD14BA-FC1C-FD47-B2C5-AFF3736A0AE9}"/>
              </a:ext>
            </a:extLst>
          </p:cNvPr>
          <p:cNvSpPr>
            <a:spLocks noGrp="1"/>
          </p:cNvSpPr>
          <p:nvPr>
            <p:ph type="dt" sz="half" idx="10"/>
          </p:nvPr>
        </p:nvSpPr>
        <p:spPr/>
        <p:txBody>
          <a:bodyPr/>
          <a:lstStyle/>
          <a:p>
            <a:fld id="{D39E9ECD-9273-451E-9C1B-A270711DDA53}" type="datetimeFigureOut">
              <a:rPr lang="ar-EG" smtClean="0">
                <a:solidFill>
                  <a:prstClr val="black">
                    <a:tint val="75000"/>
                  </a:prstClr>
                </a:solidFill>
              </a:rPr>
              <a:pPr/>
              <a:t>14/02/1445</a:t>
            </a:fld>
            <a:endParaRPr lang="ar-EG">
              <a:solidFill>
                <a:prstClr val="black">
                  <a:tint val="75000"/>
                </a:prstClr>
              </a:solidFill>
            </a:endParaRPr>
          </a:p>
        </p:txBody>
      </p:sp>
      <p:sp>
        <p:nvSpPr>
          <p:cNvPr id="8" name="عنصر نائب للتذييل 7">
            <a:extLst>
              <a:ext uri="{FF2B5EF4-FFF2-40B4-BE49-F238E27FC236}">
                <a16:creationId xmlns="" xmlns:a16="http://schemas.microsoft.com/office/drawing/2014/main" id="{B93BB63D-32CE-13B5-8548-2480D011F05E}"/>
              </a:ext>
            </a:extLst>
          </p:cNvPr>
          <p:cNvSpPr>
            <a:spLocks noGrp="1"/>
          </p:cNvSpPr>
          <p:nvPr>
            <p:ph type="ftr" sz="quarter" idx="11"/>
          </p:nvPr>
        </p:nvSpPr>
        <p:spPr/>
        <p:txBody>
          <a:bodyPr/>
          <a:lstStyle/>
          <a:p>
            <a:endParaRPr lang="ar-EG">
              <a:solidFill>
                <a:prstClr val="black">
                  <a:tint val="75000"/>
                </a:prstClr>
              </a:solidFill>
            </a:endParaRPr>
          </a:p>
        </p:txBody>
      </p:sp>
      <p:sp>
        <p:nvSpPr>
          <p:cNvPr id="9" name="عنصر نائب لرقم الشريحة 8">
            <a:extLst>
              <a:ext uri="{FF2B5EF4-FFF2-40B4-BE49-F238E27FC236}">
                <a16:creationId xmlns="" xmlns:a16="http://schemas.microsoft.com/office/drawing/2014/main" id="{2FF351F2-C88B-5735-54E6-915E489B82C5}"/>
              </a:ext>
            </a:extLst>
          </p:cNvPr>
          <p:cNvSpPr>
            <a:spLocks noGrp="1"/>
          </p:cNvSpPr>
          <p:nvPr>
            <p:ph type="sldNum" sz="quarter" idx="12"/>
          </p:nvPr>
        </p:nvSpPr>
        <p:spPr/>
        <p:txBody>
          <a:bodyPr/>
          <a:lstStyle/>
          <a:p>
            <a:fld id="{C2C0C65D-5F21-43FC-B3C2-31A1D756A6CA}" type="slidenum">
              <a:rPr lang="ar-EG" smtClean="0">
                <a:solidFill>
                  <a:prstClr val="black">
                    <a:tint val="75000"/>
                  </a:prstClr>
                </a:solidFill>
              </a:rPr>
              <a:pPr/>
              <a:t>‹#›</a:t>
            </a:fld>
            <a:endParaRPr lang="ar-EG">
              <a:solidFill>
                <a:prstClr val="black">
                  <a:tint val="75000"/>
                </a:prstClr>
              </a:solidFill>
            </a:endParaRPr>
          </a:p>
        </p:txBody>
      </p:sp>
    </p:spTree>
    <p:extLst>
      <p:ext uri="{BB962C8B-B14F-4D97-AF65-F5344CB8AC3E}">
        <p14:creationId xmlns:p14="http://schemas.microsoft.com/office/powerpoint/2010/main" val="19302448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 xmlns:a16="http://schemas.microsoft.com/office/drawing/2014/main" id="{DE6C46DC-7B20-A4B0-F0BC-790331ECAF77}"/>
              </a:ext>
            </a:extLst>
          </p:cNvPr>
          <p:cNvSpPr>
            <a:spLocks noGrp="1"/>
          </p:cNvSpPr>
          <p:nvPr>
            <p:ph type="title"/>
          </p:nvPr>
        </p:nvSpPr>
        <p:spPr/>
        <p:txBody>
          <a:bodyPr/>
          <a:lstStyle/>
          <a:p>
            <a:r>
              <a:rPr lang="ar-SA"/>
              <a:t>انقر لتحرير نمط عنوان الشكل الرئيسي</a:t>
            </a:r>
            <a:endParaRPr lang="ar-EG"/>
          </a:p>
        </p:txBody>
      </p:sp>
      <p:sp>
        <p:nvSpPr>
          <p:cNvPr id="3" name="عنصر نائب للتاريخ 2">
            <a:extLst>
              <a:ext uri="{FF2B5EF4-FFF2-40B4-BE49-F238E27FC236}">
                <a16:creationId xmlns="" xmlns:a16="http://schemas.microsoft.com/office/drawing/2014/main" id="{FDF2FB10-8BDF-9FFE-1F3E-2DFBA3CC0F9B}"/>
              </a:ext>
            </a:extLst>
          </p:cNvPr>
          <p:cNvSpPr>
            <a:spLocks noGrp="1"/>
          </p:cNvSpPr>
          <p:nvPr>
            <p:ph type="dt" sz="half" idx="10"/>
          </p:nvPr>
        </p:nvSpPr>
        <p:spPr/>
        <p:txBody>
          <a:bodyPr/>
          <a:lstStyle/>
          <a:p>
            <a:fld id="{D39E9ECD-9273-451E-9C1B-A270711DDA53}" type="datetimeFigureOut">
              <a:rPr lang="ar-EG" smtClean="0">
                <a:solidFill>
                  <a:prstClr val="black">
                    <a:tint val="75000"/>
                  </a:prstClr>
                </a:solidFill>
              </a:rPr>
              <a:pPr/>
              <a:t>14/02/1445</a:t>
            </a:fld>
            <a:endParaRPr lang="ar-EG">
              <a:solidFill>
                <a:prstClr val="black">
                  <a:tint val="75000"/>
                </a:prstClr>
              </a:solidFill>
            </a:endParaRPr>
          </a:p>
        </p:txBody>
      </p:sp>
      <p:sp>
        <p:nvSpPr>
          <p:cNvPr id="4" name="عنصر نائب للتذييل 3">
            <a:extLst>
              <a:ext uri="{FF2B5EF4-FFF2-40B4-BE49-F238E27FC236}">
                <a16:creationId xmlns="" xmlns:a16="http://schemas.microsoft.com/office/drawing/2014/main" id="{BC4A4E9A-2AF5-6086-C27E-A06AC8FD0304}"/>
              </a:ext>
            </a:extLst>
          </p:cNvPr>
          <p:cNvSpPr>
            <a:spLocks noGrp="1"/>
          </p:cNvSpPr>
          <p:nvPr>
            <p:ph type="ftr" sz="quarter" idx="11"/>
          </p:nvPr>
        </p:nvSpPr>
        <p:spPr/>
        <p:txBody>
          <a:bodyPr/>
          <a:lstStyle/>
          <a:p>
            <a:endParaRPr lang="ar-EG">
              <a:solidFill>
                <a:prstClr val="black">
                  <a:tint val="75000"/>
                </a:prstClr>
              </a:solidFill>
            </a:endParaRPr>
          </a:p>
        </p:txBody>
      </p:sp>
      <p:sp>
        <p:nvSpPr>
          <p:cNvPr id="5" name="عنصر نائب لرقم الشريحة 4">
            <a:extLst>
              <a:ext uri="{FF2B5EF4-FFF2-40B4-BE49-F238E27FC236}">
                <a16:creationId xmlns="" xmlns:a16="http://schemas.microsoft.com/office/drawing/2014/main" id="{D05FC813-F964-F046-FA60-3D0B1D3CAFB0}"/>
              </a:ext>
            </a:extLst>
          </p:cNvPr>
          <p:cNvSpPr>
            <a:spLocks noGrp="1"/>
          </p:cNvSpPr>
          <p:nvPr>
            <p:ph type="sldNum" sz="quarter" idx="12"/>
          </p:nvPr>
        </p:nvSpPr>
        <p:spPr/>
        <p:txBody>
          <a:bodyPr/>
          <a:lstStyle/>
          <a:p>
            <a:fld id="{C2C0C65D-5F21-43FC-B3C2-31A1D756A6CA}" type="slidenum">
              <a:rPr lang="ar-EG" smtClean="0">
                <a:solidFill>
                  <a:prstClr val="black">
                    <a:tint val="75000"/>
                  </a:prstClr>
                </a:solidFill>
              </a:rPr>
              <a:pPr/>
              <a:t>‹#›</a:t>
            </a:fld>
            <a:endParaRPr lang="ar-EG">
              <a:solidFill>
                <a:prstClr val="black">
                  <a:tint val="75000"/>
                </a:prstClr>
              </a:solidFill>
            </a:endParaRPr>
          </a:p>
        </p:txBody>
      </p:sp>
    </p:spTree>
    <p:extLst>
      <p:ext uri="{BB962C8B-B14F-4D97-AF65-F5344CB8AC3E}">
        <p14:creationId xmlns:p14="http://schemas.microsoft.com/office/powerpoint/2010/main" val="9750072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 xmlns:a16="http://schemas.microsoft.com/office/drawing/2014/main" id="{CCBFBD28-288E-E3CF-44B5-39093A3D2722}"/>
              </a:ext>
            </a:extLst>
          </p:cNvPr>
          <p:cNvSpPr>
            <a:spLocks noGrp="1"/>
          </p:cNvSpPr>
          <p:nvPr>
            <p:ph type="dt" sz="half" idx="10"/>
          </p:nvPr>
        </p:nvSpPr>
        <p:spPr/>
        <p:txBody>
          <a:bodyPr/>
          <a:lstStyle/>
          <a:p>
            <a:fld id="{D39E9ECD-9273-451E-9C1B-A270711DDA53}" type="datetimeFigureOut">
              <a:rPr lang="ar-EG" smtClean="0">
                <a:solidFill>
                  <a:prstClr val="black">
                    <a:tint val="75000"/>
                  </a:prstClr>
                </a:solidFill>
              </a:rPr>
              <a:pPr/>
              <a:t>14/02/1445</a:t>
            </a:fld>
            <a:endParaRPr lang="ar-EG">
              <a:solidFill>
                <a:prstClr val="black">
                  <a:tint val="75000"/>
                </a:prstClr>
              </a:solidFill>
            </a:endParaRPr>
          </a:p>
        </p:txBody>
      </p:sp>
      <p:sp>
        <p:nvSpPr>
          <p:cNvPr id="3" name="عنصر نائب للتذييل 2">
            <a:extLst>
              <a:ext uri="{FF2B5EF4-FFF2-40B4-BE49-F238E27FC236}">
                <a16:creationId xmlns="" xmlns:a16="http://schemas.microsoft.com/office/drawing/2014/main" id="{675747E2-D65D-CB0A-0152-8B4D58E58A29}"/>
              </a:ext>
            </a:extLst>
          </p:cNvPr>
          <p:cNvSpPr>
            <a:spLocks noGrp="1"/>
          </p:cNvSpPr>
          <p:nvPr>
            <p:ph type="ftr" sz="quarter" idx="11"/>
          </p:nvPr>
        </p:nvSpPr>
        <p:spPr/>
        <p:txBody>
          <a:bodyPr/>
          <a:lstStyle/>
          <a:p>
            <a:endParaRPr lang="ar-EG">
              <a:solidFill>
                <a:prstClr val="black">
                  <a:tint val="75000"/>
                </a:prstClr>
              </a:solidFill>
            </a:endParaRPr>
          </a:p>
        </p:txBody>
      </p:sp>
      <p:sp>
        <p:nvSpPr>
          <p:cNvPr id="4" name="عنصر نائب لرقم الشريحة 3">
            <a:extLst>
              <a:ext uri="{FF2B5EF4-FFF2-40B4-BE49-F238E27FC236}">
                <a16:creationId xmlns="" xmlns:a16="http://schemas.microsoft.com/office/drawing/2014/main" id="{CD0ADE17-4FD2-66CF-7C18-30BC760F228A}"/>
              </a:ext>
            </a:extLst>
          </p:cNvPr>
          <p:cNvSpPr>
            <a:spLocks noGrp="1"/>
          </p:cNvSpPr>
          <p:nvPr>
            <p:ph type="sldNum" sz="quarter" idx="12"/>
          </p:nvPr>
        </p:nvSpPr>
        <p:spPr/>
        <p:txBody>
          <a:bodyPr/>
          <a:lstStyle/>
          <a:p>
            <a:fld id="{C2C0C65D-5F21-43FC-B3C2-31A1D756A6CA}" type="slidenum">
              <a:rPr lang="ar-EG" smtClean="0">
                <a:solidFill>
                  <a:prstClr val="black">
                    <a:tint val="75000"/>
                  </a:prstClr>
                </a:solidFill>
              </a:rPr>
              <a:pPr/>
              <a:t>‹#›</a:t>
            </a:fld>
            <a:endParaRPr lang="ar-EG">
              <a:solidFill>
                <a:prstClr val="black">
                  <a:tint val="75000"/>
                </a:prstClr>
              </a:solidFill>
            </a:endParaRPr>
          </a:p>
        </p:txBody>
      </p:sp>
    </p:spTree>
    <p:extLst>
      <p:ext uri="{BB962C8B-B14F-4D97-AF65-F5344CB8AC3E}">
        <p14:creationId xmlns:p14="http://schemas.microsoft.com/office/powerpoint/2010/main" val="433141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Title 1"/>
          <p:cNvSpPr>
            <a:spLocks noGrp="1"/>
          </p:cNvSpPr>
          <p:nvPr>
            <p:ph type="title"/>
          </p:nvPr>
        </p:nvSpPr>
        <p:spPr>
          <a:xfrm>
            <a:off x="832717" y="1709744"/>
            <a:ext cx="10526554" cy="2852737"/>
          </a:xfrm>
        </p:spPr>
        <p:txBody>
          <a:bodyPr anchor="b"/>
          <a:lstStyle>
            <a:lvl1pPr>
              <a:defRPr sz="6000"/>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832717" y="4589469"/>
            <a:ext cx="10526554"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نص الشكل الرئيسي</a:t>
            </a:r>
          </a:p>
        </p:txBody>
      </p:sp>
      <p:sp>
        <p:nvSpPr>
          <p:cNvPr id="4" name="Date Placeholder 3"/>
          <p:cNvSpPr>
            <a:spLocks noGrp="1"/>
          </p:cNvSpPr>
          <p:nvPr>
            <p:ph type="dt" sz="half" idx="10"/>
          </p:nvPr>
        </p:nvSpPr>
        <p:spPr/>
        <p:txBody>
          <a:bodyPr/>
          <a:lstStyle/>
          <a:p>
            <a:fld id="{1AED65F6-77B9-463F-A5F2-44248DAD8E5A}" type="datetimeFigureOut">
              <a:rPr lang="en-US" smtClean="0"/>
              <a:pPr/>
              <a:t>8/30/2023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366BCB-B221-406A-BA2B-E14ABE2182F4}" type="slidenum">
              <a:rPr lang="en-US" smtClean="0"/>
              <a:pPr/>
              <a:t>‹#›</a:t>
            </a:fld>
            <a:endParaRPr lang="en-US"/>
          </a:p>
        </p:txBody>
      </p:sp>
    </p:spTree>
    <p:extLst>
      <p:ext uri="{BB962C8B-B14F-4D97-AF65-F5344CB8AC3E}">
        <p14:creationId xmlns:p14="http://schemas.microsoft.com/office/powerpoint/2010/main" val="11787912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 xmlns:a16="http://schemas.microsoft.com/office/drawing/2014/main" id="{38BBF49C-7B30-A509-682A-AD084DB71924}"/>
              </a:ext>
            </a:extLst>
          </p:cNvPr>
          <p:cNvSpPr>
            <a:spLocks noGrp="1"/>
          </p:cNvSpPr>
          <p:nvPr>
            <p:ph type="title"/>
          </p:nvPr>
        </p:nvSpPr>
        <p:spPr>
          <a:xfrm>
            <a:off x="840663" y="457200"/>
            <a:ext cx="3936333" cy="1600200"/>
          </a:xfrm>
        </p:spPr>
        <p:txBody>
          <a:bodyPr anchor="b"/>
          <a:lstStyle>
            <a:lvl1pPr>
              <a:defRPr sz="3200"/>
            </a:lvl1pPr>
          </a:lstStyle>
          <a:p>
            <a:r>
              <a:rPr lang="ar-SA"/>
              <a:t>انقر لتحرير نمط عنوان الشكل الرئيسي</a:t>
            </a:r>
            <a:endParaRPr lang="ar-EG"/>
          </a:p>
        </p:txBody>
      </p:sp>
      <p:sp>
        <p:nvSpPr>
          <p:cNvPr id="3" name="عنصر نائب للمحتوى 2">
            <a:extLst>
              <a:ext uri="{FF2B5EF4-FFF2-40B4-BE49-F238E27FC236}">
                <a16:creationId xmlns="" xmlns:a16="http://schemas.microsoft.com/office/drawing/2014/main" id="{DD1A44A1-F2F8-C2F5-252B-742861C505B8}"/>
              </a:ext>
            </a:extLst>
          </p:cNvPr>
          <p:cNvSpPr>
            <a:spLocks noGrp="1"/>
          </p:cNvSpPr>
          <p:nvPr>
            <p:ph idx="1"/>
          </p:nvPr>
        </p:nvSpPr>
        <p:spPr>
          <a:xfrm>
            <a:off x="5188587" y="987427"/>
            <a:ext cx="6178629"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4" name="عنصر نائب للنص 3">
            <a:extLst>
              <a:ext uri="{FF2B5EF4-FFF2-40B4-BE49-F238E27FC236}">
                <a16:creationId xmlns="" xmlns:a16="http://schemas.microsoft.com/office/drawing/2014/main" id="{CD25A246-8ADC-9AEF-EBAC-1384F7E5D1B1}"/>
              </a:ext>
            </a:extLst>
          </p:cNvPr>
          <p:cNvSpPr>
            <a:spLocks noGrp="1"/>
          </p:cNvSpPr>
          <p:nvPr>
            <p:ph type="body" sz="half" idx="2"/>
          </p:nvPr>
        </p:nvSpPr>
        <p:spPr>
          <a:xfrm>
            <a:off x="840663" y="2057400"/>
            <a:ext cx="393633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 xmlns:a16="http://schemas.microsoft.com/office/drawing/2014/main" id="{E3DA313E-E50B-2473-0B43-9190B4C98780}"/>
              </a:ext>
            </a:extLst>
          </p:cNvPr>
          <p:cNvSpPr>
            <a:spLocks noGrp="1"/>
          </p:cNvSpPr>
          <p:nvPr>
            <p:ph type="dt" sz="half" idx="10"/>
          </p:nvPr>
        </p:nvSpPr>
        <p:spPr/>
        <p:txBody>
          <a:bodyPr/>
          <a:lstStyle/>
          <a:p>
            <a:fld id="{D39E9ECD-9273-451E-9C1B-A270711DDA53}" type="datetimeFigureOut">
              <a:rPr lang="ar-EG" smtClean="0">
                <a:solidFill>
                  <a:prstClr val="black">
                    <a:tint val="75000"/>
                  </a:prstClr>
                </a:solidFill>
              </a:rPr>
              <a:pPr/>
              <a:t>14/02/1445</a:t>
            </a:fld>
            <a:endParaRPr lang="ar-EG">
              <a:solidFill>
                <a:prstClr val="black">
                  <a:tint val="75000"/>
                </a:prstClr>
              </a:solidFill>
            </a:endParaRPr>
          </a:p>
        </p:txBody>
      </p:sp>
      <p:sp>
        <p:nvSpPr>
          <p:cNvPr id="6" name="عنصر نائب للتذييل 5">
            <a:extLst>
              <a:ext uri="{FF2B5EF4-FFF2-40B4-BE49-F238E27FC236}">
                <a16:creationId xmlns="" xmlns:a16="http://schemas.microsoft.com/office/drawing/2014/main" id="{598B9A3D-DE03-B05A-29E8-F422D1DD8E3E}"/>
              </a:ext>
            </a:extLst>
          </p:cNvPr>
          <p:cNvSpPr>
            <a:spLocks noGrp="1"/>
          </p:cNvSpPr>
          <p:nvPr>
            <p:ph type="ftr" sz="quarter" idx="11"/>
          </p:nvPr>
        </p:nvSpPr>
        <p:spPr/>
        <p:txBody>
          <a:bodyPr/>
          <a:lstStyle/>
          <a:p>
            <a:endParaRPr lang="ar-EG">
              <a:solidFill>
                <a:prstClr val="black">
                  <a:tint val="75000"/>
                </a:prstClr>
              </a:solidFill>
            </a:endParaRPr>
          </a:p>
        </p:txBody>
      </p:sp>
      <p:sp>
        <p:nvSpPr>
          <p:cNvPr id="7" name="عنصر نائب لرقم الشريحة 6">
            <a:extLst>
              <a:ext uri="{FF2B5EF4-FFF2-40B4-BE49-F238E27FC236}">
                <a16:creationId xmlns="" xmlns:a16="http://schemas.microsoft.com/office/drawing/2014/main" id="{40C04429-6D1A-5CBD-BC99-4E00B2D351A6}"/>
              </a:ext>
            </a:extLst>
          </p:cNvPr>
          <p:cNvSpPr>
            <a:spLocks noGrp="1"/>
          </p:cNvSpPr>
          <p:nvPr>
            <p:ph type="sldNum" sz="quarter" idx="12"/>
          </p:nvPr>
        </p:nvSpPr>
        <p:spPr/>
        <p:txBody>
          <a:bodyPr/>
          <a:lstStyle/>
          <a:p>
            <a:fld id="{C2C0C65D-5F21-43FC-B3C2-31A1D756A6CA}" type="slidenum">
              <a:rPr lang="ar-EG" smtClean="0">
                <a:solidFill>
                  <a:prstClr val="black">
                    <a:tint val="75000"/>
                  </a:prstClr>
                </a:solidFill>
              </a:rPr>
              <a:pPr/>
              <a:t>‹#›</a:t>
            </a:fld>
            <a:endParaRPr lang="ar-EG">
              <a:solidFill>
                <a:prstClr val="black">
                  <a:tint val="75000"/>
                </a:prstClr>
              </a:solidFill>
            </a:endParaRPr>
          </a:p>
        </p:txBody>
      </p:sp>
    </p:spTree>
    <p:extLst>
      <p:ext uri="{BB962C8B-B14F-4D97-AF65-F5344CB8AC3E}">
        <p14:creationId xmlns:p14="http://schemas.microsoft.com/office/powerpoint/2010/main" val="33689304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 xmlns:a16="http://schemas.microsoft.com/office/drawing/2014/main" id="{D7A8DD78-06AF-8C0A-B513-C364D20D3F8D}"/>
              </a:ext>
            </a:extLst>
          </p:cNvPr>
          <p:cNvSpPr>
            <a:spLocks noGrp="1"/>
          </p:cNvSpPr>
          <p:nvPr>
            <p:ph type="title"/>
          </p:nvPr>
        </p:nvSpPr>
        <p:spPr>
          <a:xfrm>
            <a:off x="840663" y="457200"/>
            <a:ext cx="3936333" cy="1600200"/>
          </a:xfrm>
        </p:spPr>
        <p:txBody>
          <a:bodyPr anchor="b"/>
          <a:lstStyle>
            <a:lvl1pPr>
              <a:defRPr sz="3200"/>
            </a:lvl1pPr>
          </a:lstStyle>
          <a:p>
            <a:r>
              <a:rPr lang="ar-SA"/>
              <a:t>انقر لتحرير نمط عنوان الشكل الرئيسي</a:t>
            </a:r>
            <a:endParaRPr lang="ar-EG"/>
          </a:p>
        </p:txBody>
      </p:sp>
      <p:sp>
        <p:nvSpPr>
          <p:cNvPr id="3" name="عنصر نائب للصورة 2">
            <a:extLst>
              <a:ext uri="{FF2B5EF4-FFF2-40B4-BE49-F238E27FC236}">
                <a16:creationId xmlns="" xmlns:a16="http://schemas.microsoft.com/office/drawing/2014/main" id="{27BF9B71-B6F2-CE63-CB4B-4ABE7358F1F5}"/>
              </a:ext>
            </a:extLst>
          </p:cNvPr>
          <p:cNvSpPr>
            <a:spLocks noGrp="1"/>
          </p:cNvSpPr>
          <p:nvPr>
            <p:ph type="pic" idx="1"/>
          </p:nvPr>
        </p:nvSpPr>
        <p:spPr>
          <a:xfrm>
            <a:off x="5188587" y="987427"/>
            <a:ext cx="6178629"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EG"/>
          </a:p>
        </p:txBody>
      </p:sp>
      <p:sp>
        <p:nvSpPr>
          <p:cNvPr id="4" name="عنصر نائب للنص 3">
            <a:extLst>
              <a:ext uri="{FF2B5EF4-FFF2-40B4-BE49-F238E27FC236}">
                <a16:creationId xmlns="" xmlns:a16="http://schemas.microsoft.com/office/drawing/2014/main" id="{D13B6A00-87EB-BF5D-5FB8-96301938C979}"/>
              </a:ext>
            </a:extLst>
          </p:cNvPr>
          <p:cNvSpPr>
            <a:spLocks noGrp="1"/>
          </p:cNvSpPr>
          <p:nvPr>
            <p:ph type="body" sz="half" idx="2"/>
          </p:nvPr>
        </p:nvSpPr>
        <p:spPr>
          <a:xfrm>
            <a:off x="840663" y="2057400"/>
            <a:ext cx="393633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 xmlns:a16="http://schemas.microsoft.com/office/drawing/2014/main" id="{6AE1030B-6559-E57B-2C4F-16937AE9A01D}"/>
              </a:ext>
            </a:extLst>
          </p:cNvPr>
          <p:cNvSpPr>
            <a:spLocks noGrp="1"/>
          </p:cNvSpPr>
          <p:nvPr>
            <p:ph type="dt" sz="half" idx="10"/>
          </p:nvPr>
        </p:nvSpPr>
        <p:spPr/>
        <p:txBody>
          <a:bodyPr/>
          <a:lstStyle/>
          <a:p>
            <a:fld id="{D39E9ECD-9273-451E-9C1B-A270711DDA53}" type="datetimeFigureOut">
              <a:rPr lang="ar-EG" smtClean="0">
                <a:solidFill>
                  <a:prstClr val="black">
                    <a:tint val="75000"/>
                  </a:prstClr>
                </a:solidFill>
              </a:rPr>
              <a:pPr/>
              <a:t>14/02/1445</a:t>
            </a:fld>
            <a:endParaRPr lang="ar-EG">
              <a:solidFill>
                <a:prstClr val="black">
                  <a:tint val="75000"/>
                </a:prstClr>
              </a:solidFill>
            </a:endParaRPr>
          </a:p>
        </p:txBody>
      </p:sp>
      <p:sp>
        <p:nvSpPr>
          <p:cNvPr id="6" name="عنصر نائب للتذييل 5">
            <a:extLst>
              <a:ext uri="{FF2B5EF4-FFF2-40B4-BE49-F238E27FC236}">
                <a16:creationId xmlns="" xmlns:a16="http://schemas.microsoft.com/office/drawing/2014/main" id="{05B82486-B94C-75F1-FB88-C960CC7D0A39}"/>
              </a:ext>
            </a:extLst>
          </p:cNvPr>
          <p:cNvSpPr>
            <a:spLocks noGrp="1"/>
          </p:cNvSpPr>
          <p:nvPr>
            <p:ph type="ftr" sz="quarter" idx="11"/>
          </p:nvPr>
        </p:nvSpPr>
        <p:spPr/>
        <p:txBody>
          <a:bodyPr/>
          <a:lstStyle/>
          <a:p>
            <a:endParaRPr lang="ar-EG">
              <a:solidFill>
                <a:prstClr val="black">
                  <a:tint val="75000"/>
                </a:prstClr>
              </a:solidFill>
            </a:endParaRPr>
          </a:p>
        </p:txBody>
      </p:sp>
      <p:sp>
        <p:nvSpPr>
          <p:cNvPr id="7" name="عنصر نائب لرقم الشريحة 6">
            <a:extLst>
              <a:ext uri="{FF2B5EF4-FFF2-40B4-BE49-F238E27FC236}">
                <a16:creationId xmlns="" xmlns:a16="http://schemas.microsoft.com/office/drawing/2014/main" id="{271F0796-023F-E73E-F27E-775D3FB4333F}"/>
              </a:ext>
            </a:extLst>
          </p:cNvPr>
          <p:cNvSpPr>
            <a:spLocks noGrp="1"/>
          </p:cNvSpPr>
          <p:nvPr>
            <p:ph type="sldNum" sz="quarter" idx="12"/>
          </p:nvPr>
        </p:nvSpPr>
        <p:spPr/>
        <p:txBody>
          <a:bodyPr/>
          <a:lstStyle/>
          <a:p>
            <a:fld id="{C2C0C65D-5F21-43FC-B3C2-31A1D756A6CA}" type="slidenum">
              <a:rPr lang="ar-EG" smtClean="0">
                <a:solidFill>
                  <a:prstClr val="black">
                    <a:tint val="75000"/>
                  </a:prstClr>
                </a:solidFill>
              </a:rPr>
              <a:pPr/>
              <a:t>‹#›</a:t>
            </a:fld>
            <a:endParaRPr lang="ar-EG">
              <a:solidFill>
                <a:prstClr val="black">
                  <a:tint val="75000"/>
                </a:prstClr>
              </a:solidFill>
            </a:endParaRPr>
          </a:p>
        </p:txBody>
      </p:sp>
    </p:spTree>
    <p:extLst>
      <p:ext uri="{BB962C8B-B14F-4D97-AF65-F5344CB8AC3E}">
        <p14:creationId xmlns:p14="http://schemas.microsoft.com/office/powerpoint/2010/main" val="4473635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 xmlns:a16="http://schemas.microsoft.com/office/drawing/2014/main" id="{BDA772F6-B156-B781-1415-CC12F4EDD214}"/>
              </a:ext>
            </a:extLst>
          </p:cNvPr>
          <p:cNvSpPr>
            <a:spLocks noGrp="1"/>
          </p:cNvSpPr>
          <p:nvPr>
            <p:ph type="title"/>
          </p:nvPr>
        </p:nvSpPr>
        <p:spPr/>
        <p:txBody>
          <a:bodyPr/>
          <a:lstStyle/>
          <a:p>
            <a:r>
              <a:rPr lang="ar-SA"/>
              <a:t>انقر لتحرير نمط عنوان الشكل الرئيسي</a:t>
            </a:r>
            <a:endParaRPr lang="ar-EG"/>
          </a:p>
        </p:txBody>
      </p:sp>
      <p:sp>
        <p:nvSpPr>
          <p:cNvPr id="3" name="عنصر نائب للعنوان العمودي 2">
            <a:extLst>
              <a:ext uri="{FF2B5EF4-FFF2-40B4-BE49-F238E27FC236}">
                <a16:creationId xmlns="" xmlns:a16="http://schemas.microsoft.com/office/drawing/2014/main" id="{61325EE5-893B-6A07-568A-3AEBB69EBCC7}"/>
              </a:ext>
            </a:extLst>
          </p:cNvPr>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4" name="عنصر نائب للتاريخ 3">
            <a:extLst>
              <a:ext uri="{FF2B5EF4-FFF2-40B4-BE49-F238E27FC236}">
                <a16:creationId xmlns="" xmlns:a16="http://schemas.microsoft.com/office/drawing/2014/main" id="{ADD708B9-F316-A103-1974-91A60C90ECB0}"/>
              </a:ext>
            </a:extLst>
          </p:cNvPr>
          <p:cNvSpPr>
            <a:spLocks noGrp="1"/>
          </p:cNvSpPr>
          <p:nvPr>
            <p:ph type="dt" sz="half" idx="10"/>
          </p:nvPr>
        </p:nvSpPr>
        <p:spPr/>
        <p:txBody>
          <a:bodyPr/>
          <a:lstStyle/>
          <a:p>
            <a:fld id="{D39E9ECD-9273-451E-9C1B-A270711DDA53}" type="datetimeFigureOut">
              <a:rPr lang="ar-EG" smtClean="0">
                <a:solidFill>
                  <a:prstClr val="black">
                    <a:tint val="75000"/>
                  </a:prstClr>
                </a:solidFill>
              </a:rPr>
              <a:pPr/>
              <a:t>14/02/1445</a:t>
            </a:fld>
            <a:endParaRPr lang="ar-EG">
              <a:solidFill>
                <a:prstClr val="black">
                  <a:tint val="75000"/>
                </a:prstClr>
              </a:solidFill>
            </a:endParaRPr>
          </a:p>
        </p:txBody>
      </p:sp>
      <p:sp>
        <p:nvSpPr>
          <p:cNvPr id="5" name="عنصر نائب للتذييل 4">
            <a:extLst>
              <a:ext uri="{FF2B5EF4-FFF2-40B4-BE49-F238E27FC236}">
                <a16:creationId xmlns="" xmlns:a16="http://schemas.microsoft.com/office/drawing/2014/main" id="{75F64456-1B5A-E34A-E414-BFD361A6C635}"/>
              </a:ext>
            </a:extLst>
          </p:cNvPr>
          <p:cNvSpPr>
            <a:spLocks noGrp="1"/>
          </p:cNvSpPr>
          <p:nvPr>
            <p:ph type="ftr" sz="quarter" idx="11"/>
          </p:nvPr>
        </p:nvSpPr>
        <p:spPr/>
        <p:txBody>
          <a:bodyPr/>
          <a:lstStyle/>
          <a:p>
            <a:endParaRPr lang="ar-EG">
              <a:solidFill>
                <a:prstClr val="black">
                  <a:tint val="75000"/>
                </a:prstClr>
              </a:solidFill>
            </a:endParaRPr>
          </a:p>
        </p:txBody>
      </p:sp>
      <p:sp>
        <p:nvSpPr>
          <p:cNvPr id="6" name="عنصر نائب لرقم الشريحة 5">
            <a:extLst>
              <a:ext uri="{FF2B5EF4-FFF2-40B4-BE49-F238E27FC236}">
                <a16:creationId xmlns="" xmlns:a16="http://schemas.microsoft.com/office/drawing/2014/main" id="{35FAB866-1808-0F2C-CCFC-8F3BA4F83221}"/>
              </a:ext>
            </a:extLst>
          </p:cNvPr>
          <p:cNvSpPr>
            <a:spLocks noGrp="1"/>
          </p:cNvSpPr>
          <p:nvPr>
            <p:ph type="sldNum" sz="quarter" idx="12"/>
          </p:nvPr>
        </p:nvSpPr>
        <p:spPr/>
        <p:txBody>
          <a:bodyPr/>
          <a:lstStyle/>
          <a:p>
            <a:fld id="{C2C0C65D-5F21-43FC-B3C2-31A1D756A6CA}" type="slidenum">
              <a:rPr lang="ar-EG" smtClean="0">
                <a:solidFill>
                  <a:prstClr val="black">
                    <a:tint val="75000"/>
                  </a:prstClr>
                </a:solidFill>
              </a:rPr>
              <a:pPr/>
              <a:t>‹#›</a:t>
            </a:fld>
            <a:endParaRPr lang="ar-EG">
              <a:solidFill>
                <a:prstClr val="black">
                  <a:tint val="75000"/>
                </a:prstClr>
              </a:solidFill>
            </a:endParaRPr>
          </a:p>
        </p:txBody>
      </p:sp>
    </p:spTree>
    <p:extLst>
      <p:ext uri="{BB962C8B-B14F-4D97-AF65-F5344CB8AC3E}">
        <p14:creationId xmlns:p14="http://schemas.microsoft.com/office/powerpoint/2010/main" val="29132247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 xmlns:a16="http://schemas.microsoft.com/office/drawing/2014/main" id="{B200894A-5664-D70F-30B5-9588F5CF7FD9}"/>
              </a:ext>
            </a:extLst>
          </p:cNvPr>
          <p:cNvSpPr>
            <a:spLocks noGrp="1"/>
          </p:cNvSpPr>
          <p:nvPr>
            <p:ph type="title" orient="vert"/>
          </p:nvPr>
        </p:nvSpPr>
        <p:spPr>
          <a:xfrm>
            <a:off x="8733989" y="365125"/>
            <a:ext cx="2631638" cy="5811838"/>
          </a:xfrm>
        </p:spPr>
        <p:txBody>
          <a:bodyPr vert="eaVert"/>
          <a:lstStyle/>
          <a:p>
            <a:r>
              <a:rPr lang="ar-SA"/>
              <a:t>انقر لتحرير نمط عنوان الشكل الرئيسي</a:t>
            </a:r>
            <a:endParaRPr lang="ar-EG"/>
          </a:p>
        </p:txBody>
      </p:sp>
      <p:sp>
        <p:nvSpPr>
          <p:cNvPr id="3" name="عنصر نائب للعنوان العمودي 2">
            <a:extLst>
              <a:ext uri="{FF2B5EF4-FFF2-40B4-BE49-F238E27FC236}">
                <a16:creationId xmlns="" xmlns:a16="http://schemas.microsoft.com/office/drawing/2014/main" id="{33F3E632-78B8-4D7D-F81F-6A90DC4B1750}"/>
              </a:ext>
            </a:extLst>
          </p:cNvPr>
          <p:cNvSpPr>
            <a:spLocks noGrp="1"/>
          </p:cNvSpPr>
          <p:nvPr>
            <p:ph type="body" orient="vert" idx="1"/>
          </p:nvPr>
        </p:nvSpPr>
        <p:spPr>
          <a:xfrm>
            <a:off x="839074" y="365125"/>
            <a:ext cx="7742357" cy="5811838"/>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4" name="عنصر نائب للتاريخ 3">
            <a:extLst>
              <a:ext uri="{FF2B5EF4-FFF2-40B4-BE49-F238E27FC236}">
                <a16:creationId xmlns="" xmlns:a16="http://schemas.microsoft.com/office/drawing/2014/main" id="{452F037C-4F16-F3AF-A318-2521580A140D}"/>
              </a:ext>
            </a:extLst>
          </p:cNvPr>
          <p:cNvSpPr>
            <a:spLocks noGrp="1"/>
          </p:cNvSpPr>
          <p:nvPr>
            <p:ph type="dt" sz="half" idx="10"/>
          </p:nvPr>
        </p:nvSpPr>
        <p:spPr/>
        <p:txBody>
          <a:bodyPr/>
          <a:lstStyle/>
          <a:p>
            <a:fld id="{D39E9ECD-9273-451E-9C1B-A270711DDA53}" type="datetimeFigureOut">
              <a:rPr lang="ar-EG" smtClean="0">
                <a:solidFill>
                  <a:prstClr val="black">
                    <a:tint val="75000"/>
                  </a:prstClr>
                </a:solidFill>
              </a:rPr>
              <a:pPr/>
              <a:t>14/02/1445</a:t>
            </a:fld>
            <a:endParaRPr lang="ar-EG">
              <a:solidFill>
                <a:prstClr val="black">
                  <a:tint val="75000"/>
                </a:prstClr>
              </a:solidFill>
            </a:endParaRPr>
          </a:p>
        </p:txBody>
      </p:sp>
      <p:sp>
        <p:nvSpPr>
          <p:cNvPr id="5" name="عنصر نائب للتذييل 4">
            <a:extLst>
              <a:ext uri="{FF2B5EF4-FFF2-40B4-BE49-F238E27FC236}">
                <a16:creationId xmlns="" xmlns:a16="http://schemas.microsoft.com/office/drawing/2014/main" id="{687366A8-AF0D-165B-E93C-DCEB0E42A356}"/>
              </a:ext>
            </a:extLst>
          </p:cNvPr>
          <p:cNvSpPr>
            <a:spLocks noGrp="1"/>
          </p:cNvSpPr>
          <p:nvPr>
            <p:ph type="ftr" sz="quarter" idx="11"/>
          </p:nvPr>
        </p:nvSpPr>
        <p:spPr/>
        <p:txBody>
          <a:bodyPr/>
          <a:lstStyle/>
          <a:p>
            <a:endParaRPr lang="ar-EG">
              <a:solidFill>
                <a:prstClr val="black">
                  <a:tint val="75000"/>
                </a:prstClr>
              </a:solidFill>
            </a:endParaRPr>
          </a:p>
        </p:txBody>
      </p:sp>
      <p:sp>
        <p:nvSpPr>
          <p:cNvPr id="6" name="عنصر نائب لرقم الشريحة 5">
            <a:extLst>
              <a:ext uri="{FF2B5EF4-FFF2-40B4-BE49-F238E27FC236}">
                <a16:creationId xmlns="" xmlns:a16="http://schemas.microsoft.com/office/drawing/2014/main" id="{F919C1A2-1D92-C5EA-6CF6-C92A341130E6}"/>
              </a:ext>
            </a:extLst>
          </p:cNvPr>
          <p:cNvSpPr>
            <a:spLocks noGrp="1"/>
          </p:cNvSpPr>
          <p:nvPr>
            <p:ph type="sldNum" sz="quarter" idx="12"/>
          </p:nvPr>
        </p:nvSpPr>
        <p:spPr/>
        <p:txBody>
          <a:bodyPr/>
          <a:lstStyle/>
          <a:p>
            <a:fld id="{C2C0C65D-5F21-43FC-B3C2-31A1D756A6CA}" type="slidenum">
              <a:rPr lang="ar-EG" smtClean="0">
                <a:solidFill>
                  <a:prstClr val="black">
                    <a:tint val="75000"/>
                  </a:prstClr>
                </a:solidFill>
              </a:rPr>
              <a:pPr/>
              <a:t>‹#›</a:t>
            </a:fld>
            <a:endParaRPr lang="ar-EG">
              <a:solidFill>
                <a:prstClr val="black">
                  <a:tint val="75000"/>
                </a:prstClr>
              </a:solidFill>
            </a:endParaRPr>
          </a:p>
        </p:txBody>
      </p:sp>
    </p:spTree>
    <p:extLst>
      <p:ext uri="{BB962C8B-B14F-4D97-AF65-F5344CB8AC3E}">
        <p14:creationId xmlns:p14="http://schemas.microsoft.com/office/powerpoint/2010/main" val="3326533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Content Placeholder 2"/>
          <p:cNvSpPr>
            <a:spLocks noGrp="1"/>
          </p:cNvSpPr>
          <p:nvPr>
            <p:ph sz="half" idx="1"/>
          </p:nvPr>
        </p:nvSpPr>
        <p:spPr>
          <a:xfrm>
            <a:off x="839073" y="1825625"/>
            <a:ext cx="5186998"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Content Placeholder 3"/>
          <p:cNvSpPr>
            <a:spLocks noGrp="1"/>
          </p:cNvSpPr>
          <p:nvPr>
            <p:ph sz="half" idx="2"/>
          </p:nvPr>
        </p:nvSpPr>
        <p:spPr>
          <a:xfrm>
            <a:off x="6178629" y="1825625"/>
            <a:ext cx="5186998"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Date Placeholder 4"/>
          <p:cNvSpPr>
            <a:spLocks noGrp="1"/>
          </p:cNvSpPr>
          <p:nvPr>
            <p:ph type="dt" sz="half" idx="10"/>
          </p:nvPr>
        </p:nvSpPr>
        <p:spPr/>
        <p:txBody>
          <a:bodyPr/>
          <a:lstStyle/>
          <a:p>
            <a:fld id="{1AED65F6-77B9-463F-A5F2-44248DAD8E5A}" type="datetimeFigureOut">
              <a:rPr lang="en-US" smtClean="0"/>
              <a:pPr/>
              <a:t>8/30/2023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366BCB-B221-406A-BA2B-E14ABE2182F4}" type="slidenum">
              <a:rPr lang="en-US" smtClean="0"/>
              <a:pPr/>
              <a:t>‹#›</a:t>
            </a:fld>
            <a:endParaRPr lang="en-US"/>
          </a:p>
        </p:txBody>
      </p:sp>
    </p:spTree>
    <p:extLst>
      <p:ext uri="{BB962C8B-B14F-4D97-AF65-F5344CB8AC3E}">
        <p14:creationId xmlns:p14="http://schemas.microsoft.com/office/powerpoint/2010/main" val="3177288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Title 1"/>
          <p:cNvSpPr>
            <a:spLocks noGrp="1"/>
          </p:cNvSpPr>
          <p:nvPr>
            <p:ph type="title"/>
          </p:nvPr>
        </p:nvSpPr>
        <p:spPr>
          <a:xfrm>
            <a:off x="840663" y="365129"/>
            <a:ext cx="10526554" cy="1325563"/>
          </a:xfrm>
        </p:spPr>
        <p:txBody>
          <a:body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840664" y="1681163"/>
            <a:ext cx="516315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Content Placeholder 3"/>
          <p:cNvSpPr>
            <a:spLocks noGrp="1"/>
          </p:cNvSpPr>
          <p:nvPr>
            <p:ph sz="half" idx="2"/>
          </p:nvPr>
        </p:nvSpPr>
        <p:spPr>
          <a:xfrm>
            <a:off x="840664" y="2505075"/>
            <a:ext cx="5163159"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Text Placeholder 4"/>
          <p:cNvSpPr>
            <a:spLocks noGrp="1"/>
          </p:cNvSpPr>
          <p:nvPr>
            <p:ph type="body" sz="quarter" idx="3"/>
          </p:nvPr>
        </p:nvSpPr>
        <p:spPr>
          <a:xfrm>
            <a:off x="6178633" y="1681163"/>
            <a:ext cx="51885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Content Placeholder 5"/>
          <p:cNvSpPr>
            <a:spLocks noGrp="1"/>
          </p:cNvSpPr>
          <p:nvPr>
            <p:ph sz="quarter" idx="4"/>
          </p:nvPr>
        </p:nvSpPr>
        <p:spPr>
          <a:xfrm>
            <a:off x="6178633" y="2505075"/>
            <a:ext cx="5188587"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7" name="Date Placeholder 6"/>
          <p:cNvSpPr>
            <a:spLocks noGrp="1"/>
          </p:cNvSpPr>
          <p:nvPr>
            <p:ph type="dt" sz="half" idx="10"/>
          </p:nvPr>
        </p:nvSpPr>
        <p:spPr/>
        <p:txBody>
          <a:bodyPr/>
          <a:lstStyle/>
          <a:p>
            <a:fld id="{1AED65F6-77B9-463F-A5F2-44248DAD8E5A}" type="datetimeFigureOut">
              <a:rPr lang="en-US" smtClean="0"/>
              <a:pPr/>
              <a:t>8/30/2023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366BCB-B221-406A-BA2B-E14ABE2182F4}" type="slidenum">
              <a:rPr lang="en-US" smtClean="0"/>
              <a:pPr/>
              <a:t>‹#›</a:t>
            </a:fld>
            <a:endParaRPr lang="en-US"/>
          </a:p>
        </p:txBody>
      </p:sp>
    </p:spTree>
    <p:extLst>
      <p:ext uri="{BB962C8B-B14F-4D97-AF65-F5344CB8AC3E}">
        <p14:creationId xmlns:p14="http://schemas.microsoft.com/office/powerpoint/2010/main" val="2406226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Date Placeholder 2"/>
          <p:cNvSpPr>
            <a:spLocks noGrp="1"/>
          </p:cNvSpPr>
          <p:nvPr>
            <p:ph type="dt" sz="half" idx="10"/>
          </p:nvPr>
        </p:nvSpPr>
        <p:spPr/>
        <p:txBody>
          <a:bodyPr/>
          <a:lstStyle/>
          <a:p>
            <a:fld id="{1AED65F6-77B9-463F-A5F2-44248DAD8E5A}" type="datetimeFigureOut">
              <a:rPr lang="en-US" smtClean="0"/>
              <a:pPr/>
              <a:t>8/30/2023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366BCB-B221-406A-BA2B-E14ABE2182F4}" type="slidenum">
              <a:rPr lang="en-US" smtClean="0"/>
              <a:pPr/>
              <a:t>‹#›</a:t>
            </a:fld>
            <a:endParaRPr lang="en-US"/>
          </a:p>
        </p:txBody>
      </p:sp>
    </p:spTree>
    <p:extLst>
      <p:ext uri="{BB962C8B-B14F-4D97-AF65-F5344CB8AC3E}">
        <p14:creationId xmlns:p14="http://schemas.microsoft.com/office/powerpoint/2010/main" val="14040323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ED65F6-77B9-463F-A5F2-44248DAD8E5A}" type="datetimeFigureOut">
              <a:rPr lang="en-US" smtClean="0"/>
              <a:pPr/>
              <a:t>8/30/2023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366BCB-B221-406A-BA2B-E14ABE2182F4}" type="slidenum">
              <a:rPr lang="en-US" smtClean="0"/>
              <a:pPr/>
              <a:t>‹#›</a:t>
            </a:fld>
            <a:endParaRPr lang="en-US"/>
          </a:p>
        </p:txBody>
      </p:sp>
    </p:spTree>
    <p:extLst>
      <p:ext uri="{BB962C8B-B14F-4D97-AF65-F5344CB8AC3E}">
        <p14:creationId xmlns:p14="http://schemas.microsoft.com/office/powerpoint/2010/main" val="3550980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840663" y="457200"/>
            <a:ext cx="3936333" cy="1600200"/>
          </a:xfrm>
        </p:spPr>
        <p:txBody>
          <a:bodyPr anchor="b"/>
          <a:lstStyle>
            <a:lvl1pPr>
              <a:defRPr sz="3200"/>
            </a:lvl1pPr>
          </a:lstStyle>
          <a:p>
            <a:r>
              <a:rPr lang="ar-SA"/>
              <a:t>انقر لتحرير نمط عنوان الشكل الرئيسي</a:t>
            </a:r>
            <a:endParaRPr lang="en-US" dirty="0"/>
          </a:p>
        </p:txBody>
      </p:sp>
      <p:sp>
        <p:nvSpPr>
          <p:cNvPr id="3" name="Content Placeholder 2"/>
          <p:cNvSpPr>
            <a:spLocks noGrp="1"/>
          </p:cNvSpPr>
          <p:nvPr>
            <p:ph idx="1"/>
          </p:nvPr>
        </p:nvSpPr>
        <p:spPr>
          <a:xfrm>
            <a:off x="5188587" y="987431"/>
            <a:ext cx="6178629"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Text Placeholder 3"/>
          <p:cNvSpPr>
            <a:spLocks noGrp="1"/>
          </p:cNvSpPr>
          <p:nvPr>
            <p:ph type="body" sz="half" idx="2"/>
          </p:nvPr>
        </p:nvSpPr>
        <p:spPr>
          <a:xfrm>
            <a:off x="840663" y="2057400"/>
            <a:ext cx="393633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Date Placeholder 4"/>
          <p:cNvSpPr>
            <a:spLocks noGrp="1"/>
          </p:cNvSpPr>
          <p:nvPr>
            <p:ph type="dt" sz="half" idx="10"/>
          </p:nvPr>
        </p:nvSpPr>
        <p:spPr/>
        <p:txBody>
          <a:bodyPr/>
          <a:lstStyle/>
          <a:p>
            <a:fld id="{1AED65F6-77B9-463F-A5F2-44248DAD8E5A}" type="datetimeFigureOut">
              <a:rPr lang="en-US" smtClean="0"/>
              <a:pPr/>
              <a:t>8/30/2023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366BCB-B221-406A-BA2B-E14ABE2182F4}" type="slidenum">
              <a:rPr lang="en-US" smtClean="0"/>
              <a:pPr/>
              <a:t>‹#›</a:t>
            </a:fld>
            <a:endParaRPr lang="en-US"/>
          </a:p>
        </p:txBody>
      </p:sp>
    </p:spTree>
    <p:extLst>
      <p:ext uri="{BB962C8B-B14F-4D97-AF65-F5344CB8AC3E}">
        <p14:creationId xmlns:p14="http://schemas.microsoft.com/office/powerpoint/2010/main" val="35304878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840663" y="457200"/>
            <a:ext cx="3936333" cy="1600200"/>
          </a:xfrm>
        </p:spPr>
        <p:txBody>
          <a:bodyPr anchor="b"/>
          <a:lstStyle>
            <a:lvl1pPr>
              <a:defRPr sz="3200"/>
            </a:lvl1pPr>
          </a:lstStyle>
          <a:p>
            <a:r>
              <a:rPr lang="ar-SA"/>
              <a:t>انقر لتحرير نمط عنوان الشكل الرئيسي</a:t>
            </a:r>
            <a:endParaRPr lang="en-US" dirty="0"/>
          </a:p>
        </p:txBody>
      </p:sp>
      <p:sp>
        <p:nvSpPr>
          <p:cNvPr id="3" name="Picture Placeholder 2"/>
          <p:cNvSpPr>
            <a:spLocks noGrp="1" noChangeAspect="1"/>
          </p:cNvSpPr>
          <p:nvPr>
            <p:ph type="pic" idx="1"/>
          </p:nvPr>
        </p:nvSpPr>
        <p:spPr>
          <a:xfrm>
            <a:off x="5188587" y="987431"/>
            <a:ext cx="6178629"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ar-SA"/>
              <a:t>انقر فوق الأيقونة لإضافة صورة</a:t>
            </a:r>
            <a:endParaRPr lang="en-US" dirty="0"/>
          </a:p>
        </p:txBody>
      </p:sp>
      <p:sp>
        <p:nvSpPr>
          <p:cNvPr id="4" name="Text Placeholder 3"/>
          <p:cNvSpPr>
            <a:spLocks noGrp="1"/>
          </p:cNvSpPr>
          <p:nvPr>
            <p:ph type="body" sz="half" idx="2"/>
          </p:nvPr>
        </p:nvSpPr>
        <p:spPr>
          <a:xfrm>
            <a:off x="840663" y="2057400"/>
            <a:ext cx="393633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Date Placeholder 4"/>
          <p:cNvSpPr>
            <a:spLocks noGrp="1"/>
          </p:cNvSpPr>
          <p:nvPr>
            <p:ph type="dt" sz="half" idx="10"/>
          </p:nvPr>
        </p:nvSpPr>
        <p:spPr/>
        <p:txBody>
          <a:bodyPr/>
          <a:lstStyle/>
          <a:p>
            <a:fld id="{1AED65F6-77B9-463F-A5F2-44248DAD8E5A}" type="datetimeFigureOut">
              <a:rPr lang="en-US" smtClean="0"/>
              <a:pPr/>
              <a:t>8/30/2023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366BCB-B221-406A-BA2B-E14ABE2182F4}" type="slidenum">
              <a:rPr lang="en-US" smtClean="0"/>
              <a:pPr/>
              <a:t>‹#›</a:t>
            </a:fld>
            <a:endParaRPr lang="en-US"/>
          </a:p>
        </p:txBody>
      </p:sp>
    </p:spTree>
    <p:extLst>
      <p:ext uri="{BB962C8B-B14F-4D97-AF65-F5344CB8AC3E}">
        <p14:creationId xmlns:p14="http://schemas.microsoft.com/office/powerpoint/2010/main" val="5725333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9073" y="365129"/>
            <a:ext cx="10526554" cy="1325563"/>
          </a:xfrm>
          <a:prstGeom prst="rect">
            <a:avLst/>
          </a:prstGeom>
        </p:spPr>
        <p:txBody>
          <a:bodyPr vert="horz" lIns="91440" tIns="45720" rIns="91440" bIns="45720" rtlCol="0" anchor="ctr">
            <a:normAutofit/>
          </a:body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839073" y="1825625"/>
            <a:ext cx="10526554" cy="4351338"/>
          </a:xfrm>
          <a:prstGeom prst="rect">
            <a:avLst/>
          </a:prstGeom>
        </p:spPr>
        <p:txBody>
          <a:bodyPr vert="horz" lIns="91440" tIns="45720" rIns="91440" bIns="45720" rtlCol="0">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2"/>
          </p:nvPr>
        </p:nvSpPr>
        <p:spPr>
          <a:xfrm>
            <a:off x="839073" y="6356356"/>
            <a:ext cx="2746058"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ED65F6-77B9-463F-A5F2-44248DAD8E5A}" type="datetimeFigureOut">
              <a:rPr lang="en-US" smtClean="0"/>
              <a:pPr/>
              <a:t>8/30/2023</a:t>
            </a:fld>
            <a:endParaRPr lang="en-US"/>
          </a:p>
        </p:txBody>
      </p:sp>
      <p:sp>
        <p:nvSpPr>
          <p:cNvPr id="5" name="Footer Placeholder 4"/>
          <p:cNvSpPr>
            <a:spLocks noGrp="1"/>
          </p:cNvSpPr>
          <p:nvPr>
            <p:ph type="ftr" sz="quarter" idx="3"/>
          </p:nvPr>
        </p:nvSpPr>
        <p:spPr>
          <a:xfrm>
            <a:off x="4042807" y="6356356"/>
            <a:ext cx="4119086"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9569" y="6356356"/>
            <a:ext cx="274605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366BCB-B221-406A-BA2B-E14ABE2182F4}" type="slidenum">
              <a:rPr lang="en-US" smtClean="0"/>
              <a:pPr/>
              <a:t>‹#›</a:t>
            </a:fld>
            <a:endParaRPr lang="en-US"/>
          </a:p>
        </p:txBody>
      </p:sp>
    </p:spTree>
    <p:extLst>
      <p:ext uri="{BB962C8B-B14F-4D97-AF65-F5344CB8AC3E}">
        <p14:creationId xmlns:p14="http://schemas.microsoft.com/office/powerpoint/2010/main" val="287990475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 xmlns:a16="http://schemas.microsoft.com/office/drawing/2014/main" id="{BC530625-E612-8777-DBB2-F221A3EDA281}"/>
              </a:ext>
            </a:extLst>
          </p:cNvPr>
          <p:cNvSpPr>
            <a:spLocks noGrp="1"/>
          </p:cNvSpPr>
          <p:nvPr>
            <p:ph type="title"/>
          </p:nvPr>
        </p:nvSpPr>
        <p:spPr>
          <a:xfrm>
            <a:off x="839073" y="365127"/>
            <a:ext cx="10526554" cy="1325563"/>
          </a:xfrm>
          <a:prstGeom prst="rect">
            <a:avLst/>
          </a:prstGeom>
        </p:spPr>
        <p:txBody>
          <a:bodyPr vert="horz" lIns="91440" tIns="45720" rIns="91440" bIns="45720" rtlCol="1" anchor="ctr">
            <a:normAutofit/>
          </a:bodyPr>
          <a:lstStyle/>
          <a:p>
            <a:r>
              <a:rPr lang="ar-SA"/>
              <a:t>انقر لتحرير نمط عنوان الشكل الرئيسي</a:t>
            </a:r>
            <a:endParaRPr lang="ar-EG"/>
          </a:p>
        </p:txBody>
      </p:sp>
      <p:sp>
        <p:nvSpPr>
          <p:cNvPr id="3" name="عنصر نائب للنص 2">
            <a:extLst>
              <a:ext uri="{FF2B5EF4-FFF2-40B4-BE49-F238E27FC236}">
                <a16:creationId xmlns="" xmlns:a16="http://schemas.microsoft.com/office/drawing/2014/main" id="{8B7D1E71-BBBA-F19D-FDDB-3B9BE797BF1D}"/>
              </a:ext>
            </a:extLst>
          </p:cNvPr>
          <p:cNvSpPr>
            <a:spLocks noGrp="1"/>
          </p:cNvSpPr>
          <p:nvPr>
            <p:ph type="body" idx="1"/>
          </p:nvPr>
        </p:nvSpPr>
        <p:spPr>
          <a:xfrm>
            <a:off x="839073" y="1825625"/>
            <a:ext cx="10526554" cy="4351338"/>
          </a:xfrm>
          <a:prstGeom prst="rect">
            <a:avLst/>
          </a:prstGeom>
        </p:spPr>
        <p:txBody>
          <a:bodyPr vert="horz" lIns="91440" tIns="45720" rIns="91440" bIns="45720" rtlCol="1">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4" name="عنصر نائب للتاريخ 3">
            <a:extLst>
              <a:ext uri="{FF2B5EF4-FFF2-40B4-BE49-F238E27FC236}">
                <a16:creationId xmlns="" xmlns:a16="http://schemas.microsoft.com/office/drawing/2014/main" id="{0507C77F-14F8-C2A3-5B79-00E4B66CE693}"/>
              </a:ext>
            </a:extLst>
          </p:cNvPr>
          <p:cNvSpPr>
            <a:spLocks noGrp="1"/>
          </p:cNvSpPr>
          <p:nvPr>
            <p:ph type="dt" sz="half" idx="2"/>
          </p:nvPr>
        </p:nvSpPr>
        <p:spPr>
          <a:xfrm>
            <a:off x="8619569" y="6356352"/>
            <a:ext cx="2746058" cy="365125"/>
          </a:xfrm>
          <a:prstGeom prst="rect">
            <a:avLst/>
          </a:prstGeom>
        </p:spPr>
        <p:txBody>
          <a:bodyPr vert="horz" lIns="91440" tIns="45720" rIns="91440" bIns="45720" rtlCol="1" anchor="ctr"/>
          <a:lstStyle>
            <a:lvl1pPr algn="r">
              <a:defRPr sz="1200">
                <a:solidFill>
                  <a:schemeClr val="tx1">
                    <a:tint val="75000"/>
                  </a:schemeClr>
                </a:solidFill>
              </a:defRPr>
            </a:lvl1pPr>
          </a:lstStyle>
          <a:p>
            <a:pPr rtl="1" fontAlgn="auto">
              <a:spcBef>
                <a:spcPts val="0"/>
              </a:spcBef>
              <a:spcAft>
                <a:spcPts val="0"/>
              </a:spcAft>
            </a:pPr>
            <a:fld id="{D39E9ECD-9273-451E-9C1B-A270711DDA53}" type="datetimeFigureOut">
              <a:rPr lang="ar-EG" smtClean="0">
                <a:solidFill>
                  <a:prstClr val="black">
                    <a:tint val="75000"/>
                  </a:prstClr>
                </a:solidFill>
                <a:latin typeface="Calibri"/>
                <a:cs typeface="Arial"/>
              </a:rPr>
              <a:pPr rtl="1" fontAlgn="auto">
                <a:spcBef>
                  <a:spcPts val="0"/>
                </a:spcBef>
                <a:spcAft>
                  <a:spcPts val="0"/>
                </a:spcAft>
              </a:pPr>
              <a:t>14/02/1445</a:t>
            </a:fld>
            <a:endParaRPr lang="ar-EG">
              <a:solidFill>
                <a:prstClr val="black">
                  <a:tint val="75000"/>
                </a:prstClr>
              </a:solidFill>
              <a:latin typeface="Calibri"/>
              <a:cs typeface="Arial"/>
            </a:endParaRPr>
          </a:p>
        </p:txBody>
      </p:sp>
      <p:sp>
        <p:nvSpPr>
          <p:cNvPr id="5" name="عنصر نائب للتذييل 4">
            <a:extLst>
              <a:ext uri="{FF2B5EF4-FFF2-40B4-BE49-F238E27FC236}">
                <a16:creationId xmlns="" xmlns:a16="http://schemas.microsoft.com/office/drawing/2014/main" id="{3742ABFE-A2AE-2FC2-83B8-B4EC7537FF44}"/>
              </a:ext>
            </a:extLst>
          </p:cNvPr>
          <p:cNvSpPr>
            <a:spLocks noGrp="1"/>
          </p:cNvSpPr>
          <p:nvPr>
            <p:ph type="ftr" sz="quarter" idx="3"/>
          </p:nvPr>
        </p:nvSpPr>
        <p:spPr>
          <a:xfrm>
            <a:off x="4042807" y="6356352"/>
            <a:ext cx="4119086"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pPr rtl="1" fontAlgn="auto">
              <a:spcBef>
                <a:spcPts val="0"/>
              </a:spcBef>
              <a:spcAft>
                <a:spcPts val="0"/>
              </a:spcAft>
            </a:pPr>
            <a:endParaRPr lang="ar-EG">
              <a:solidFill>
                <a:prstClr val="black">
                  <a:tint val="75000"/>
                </a:prstClr>
              </a:solidFill>
              <a:latin typeface="Calibri"/>
              <a:cs typeface="Arial"/>
            </a:endParaRPr>
          </a:p>
        </p:txBody>
      </p:sp>
      <p:sp>
        <p:nvSpPr>
          <p:cNvPr id="6" name="عنصر نائب لرقم الشريحة 5">
            <a:extLst>
              <a:ext uri="{FF2B5EF4-FFF2-40B4-BE49-F238E27FC236}">
                <a16:creationId xmlns="" xmlns:a16="http://schemas.microsoft.com/office/drawing/2014/main" id="{6983764A-8C7F-680D-E930-6EC8AC5E9E3F}"/>
              </a:ext>
            </a:extLst>
          </p:cNvPr>
          <p:cNvSpPr>
            <a:spLocks noGrp="1"/>
          </p:cNvSpPr>
          <p:nvPr>
            <p:ph type="sldNum" sz="quarter" idx="4"/>
          </p:nvPr>
        </p:nvSpPr>
        <p:spPr>
          <a:xfrm>
            <a:off x="839073" y="6356352"/>
            <a:ext cx="2746058" cy="365125"/>
          </a:xfrm>
          <a:prstGeom prst="rect">
            <a:avLst/>
          </a:prstGeom>
        </p:spPr>
        <p:txBody>
          <a:bodyPr vert="horz" lIns="91440" tIns="45720" rIns="91440" bIns="45720" rtlCol="1" anchor="ctr"/>
          <a:lstStyle>
            <a:lvl1pPr algn="l">
              <a:defRPr sz="1200">
                <a:solidFill>
                  <a:schemeClr val="tx1">
                    <a:tint val="75000"/>
                  </a:schemeClr>
                </a:solidFill>
              </a:defRPr>
            </a:lvl1pPr>
          </a:lstStyle>
          <a:p>
            <a:pPr rtl="1" fontAlgn="auto">
              <a:spcBef>
                <a:spcPts val="0"/>
              </a:spcBef>
              <a:spcAft>
                <a:spcPts val="0"/>
              </a:spcAft>
            </a:pPr>
            <a:fld id="{C2C0C65D-5F21-43FC-B3C2-31A1D756A6CA}" type="slidenum">
              <a:rPr lang="ar-EG" smtClean="0">
                <a:solidFill>
                  <a:prstClr val="black">
                    <a:tint val="75000"/>
                  </a:prstClr>
                </a:solidFill>
                <a:latin typeface="Calibri"/>
                <a:cs typeface="Arial"/>
              </a:rPr>
              <a:pPr rtl="1" fontAlgn="auto">
                <a:spcBef>
                  <a:spcPts val="0"/>
                </a:spcBef>
                <a:spcAft>
                  <a:spcPts val="0"/>
                </a:spcAft>
              </a:pPr>
              <a:t>‹#›</a:t>
            </a:fld>
            <a:endParaRPr lang="ar-EG">
              <a:solidFill>
                <a:prstClr val="black">
                  <a:tint val="75000"/>
                </a:prstClr>
              </a:solidFill>
              <a:latin typeface="Calibri"/>
              <a:cs typeface="Arial"/>
            </a:endParaRPr>
          </a:p>
        </p:txBody>
      </p:sp>
    </p:spTree>
    <p:extLst>
      <p:ext uri="{BB962C8B-B14F-4D97-AF65-F5344CB8AC3E}">
        <p14:creationId xmlns:p14="http://schemas.microsoft.com/office/powerpoint/2010/main" val="156074934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 xmlns:a16="http://schemas.microsoft.com/office/drawing/2014/main" id="{BC530625-E612-8777-DBB2-F221A3EDA281}"/>
              </a:ext>
            </a:extLst>
          </p:cNvPr>
          <p:cNvSpPr>
            <a:spLocks noGrp="1"/>
          </p:cNvSpPr>
          <p:nvPr>
            <p:ph type="title"/>
          </p:nvPr>
        </p:nvSpPr>
        <p:spPr>
          <a:xfrm>
            <a:off x="839073" y="365127"/>
            <a:ext cx="10526554" cy="1325563"/>
          </a:xfrm>
          <a:prstGeom prst="rect">
            <a:avLst/>
          </a:prstGeom>
        </p:spPr>
        <p:txBody>
          <a:bodyPr vert="horz" lIns="91440" tIns="45720" rIns="91440" bIns="45720" rtlCol="1" anchor="ctr">
            <a:normAutofit/>
          </a:bodyPr>
          <a:lstStyle/>
          <a:p>
            <a:r>
              <a:rPr lang="ar-SA"/>
              <a:t>انقر لتحرير نمط عنوان الشكل الرئيسي</a:t>
            </a:r>
            <a:endParaRPr lang="ar-EG"/>
          </a:p>
        </p:txBody>
      </p:sp>
      <p:sp>
        <p:nvSpPr>
          <p:cNvPr id="3" name="عنصر نائب للنص 2">
            <a:extLst>
              <a:ext uri="{FF2B5EF4-FFF2-40B4-BE49-F238E27FC236}">
                <a16:creationId xmlns="" xmlns:a16="http://schemas.microsoft.com/office/drawing/2014/main" id="{8B7D1E71-BBBA-F19D-FDDB-3B9BE797BF1D}"/>
              </a:ext>
            </a:extLst>
          </p:cNvPr>
          <p:cNvSpPr>
            <a:spLocks noGrp="1"/>
          </p:cNvSpPr>
          <p:nvPr>
            <p:ph type="body" idx="1"/>
          </p:nvPr>
        </p:nvSpPr>
        <p:spPr>
          <a:xfrm>
            <a:off x="839073" y="1825625"/>
            <a:ext cx="10526554" cy="4351338"/>
          </a:xfrm>
          <a:prstGeom prst="rect">
            <a:avLst/>
          </a:prstGeom>
        </p:spPr>
        <p:txBody>
          <a:bodyPr vert="horz" lIns="91440" tIns="45720" rIns="91440" bIns="45720" rtlCol="1">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4" name="عنصر نائب للتاريخ 3">
            <a:extLst>
              <a:ext uri="{FF2B5EF4-FFF2-40B4-BE49-F238E27FC236}">
                <a16:creationId xmlns="" xmlns:a16="http://schemas.microsoft.com/office/drawing/2014/main" id="{0507C77F-14F8-C2A3-5B79-00E4B66CE693}"/>
              </a:ext>
            </a:extLst>
          </p:cNvPr>
          <p:cNvSpPr>
            <a:spLocks noGrp="1"/>
          </p:cNvSpPr>
          <p:nvPr>
            <p:ph type="dt" sz="half" idx="2"/>
          </p:nvPr>
        </p:nvSpPr>
        <p:spPr>
          <a:xfrm>
            <a:off x="8619569" y="6356352"/>
            <a:ext cx="2746058" cy="365125"/>
          </a:xfrm>
          <a:prstGeom prst="rect">
            <a:avLst/>
          </a:prstGeom>
        </p:spPr>
        <p:txBody>
          <a:bodyPr vert="horz" lIns="91440" tIns="45720" rIns="91440" bIns="45720" rtlCol="1" anchor="ctr"/>
          <a:lstStyle>
            <a:lvl1pPr algn="r">
              <a:defRPr sz="1200">
                <a:solidFill>
                  <a:schemeClr val="tx1">
                    <a:tint val="75000"/>
                  </a:schemeClr>
                </a:solidFill>
              </a:defRPr>
            </a:lvl1pPr>
          </a:lstStyle>
          <a:p>
            <a:pPr rtl="1" fontAlgn="auto">
              <a:spcBef>
                <a:spcPts val="0"/>
              </a:spcBef>
              <a:spcAft>
                <a:spcPts val="0"/>
              </a:spcAft>
            </a:pPr>
            <a:fld id="{D39E9ECD-9273-451E-9C1B-A270711DDA53}" type="datetimeFigureOut">
              <a:rPr lang="ar-EG" smtClean="0">
                <a:solidFill>
                  <a:prstClr val="black">
                    <a:tint val="75000"/>
                  </a:prstClr>
                </a:solidFill>
                <a:latin typeface="Calibri"/>
                <a:cs typeface="Arial"/>
              </a:rPr>
              <a:pPr rtl="1" fontAlgn="auto">
                <a:spcBef>
                  <a:spcPts val="0"/>
                </a:spcBef>
                <a:spcAft>
                  <a:spcPts val="0"/>
                </a:spcAft>
              </a:pPr>
              <a:t>14/02/1445</a:t>
            </a:fld>
            <a:endParaRPr lang="ar-EG">
              <a:solidFill>
                <a:prstClr val="black">
                  <a:tint val="75000"/>
                </a:prstClr>
              </a:solidFill>
              <a:latin typeface="Calibri"/>
              <a:cs typeface="Arial"/>
            </a:endParaRPr>
          </a:p>
        </p:txBody>
      </p:sp>
      <p:sp>
        <p:nvSpPr>
          <p:cNvPr id="5" name="عنصر نائب للتذييل 4">
            <a:extLst>
              <a:ext uri="{FF2B5EF4-FFF2-40B4-BE49-F238E27FC236}">
                <a16:creationId xmlns="" xmlns:a16="http://schemas.microsoft.com/office/drawing/2014/main" id="{3742ABFE-A2AE-2FC2-83B8-B4EC7537FF44}"/>
              </a:ext>
            </a:extLst>
          </p:cNvPr>
          <p:cNvSpPr>
            <a:spLocks noGrp="1"/>
          </p:cNvSpPr>
          <p:nvPr>
            <p:ph type="ftr" sz="quarter" idx="3"/>
          </p:nvPr>
        </p:nvSpPr>
        <p:spPr>
          <a:xfrm>
            <a:off x="4042807" y="6356352"/>
            <a:ext cx="4119086"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pPr rtl="1" fontAlgn="auto">
              <a:spcBef>
                <a:spcPts val="0"/>
              </a:spcBef>
              <a:spcAft>
                <a:spcPts val="0"/>
              </a:spcAft>
            </a:pPr>
            <a:endParaRPr lang="ar-EG">
              <a:solidFill>
                <a:prstClr val="black">
                  <a:tint val="75000"/>
                </a:prstClr>
              </a:solidFill>
              <a:latin typeface="Calibri"/>
              <a:cs typeface="Arial"/>
            </a:endParaRPr>
          </a:p>
        </p:txBody>
      </p:sp>
      <p:sp>
        <p:nvSpPr>
          <p:cNvPr id="6" name="عنصر نائب لرقم الشريحة 5">
            <a:extLst>
              <a:ext uri="{FF2B5EF4-FFF2-40B4-BE49-F238E27FC236}">
                <a16:creationId xmlns="" xmlns:a16="http://schemas.microsoft.com/office/drawing/2014/main" id="{6983764A-8C7F-680D-E930-6EC8AC5E9E3F}"/>
              </a:ext>
            </a:extLst>
          </p:cNvPr>
          <p:cNvSpPr>
            <a:spLocks noGrp="1"/>
          </p:cNvSpPr>
          <p:nvPr>
            <p:ph type="sldNum" sz="quarter" idx="4"/>
          </p:nvPr>
        </p:nvSpPr>
        <p:spPr>
          <a:xfrm>
            <a:off x="839073" y="6356352"/>
            <a:ext cx="2746058" cy="365125"/>
          </a:xfrm>
          <a:prstGeom prst="rect">
            <a:avLst/>
          </a:prstGeom>
        </p:spPr>
        <p:txBody>
          <a:bodyPr vert="horz" lIns="91440" tIns="45720" rIns="91440" bIns="45720" rtlCol="1" anchor="ctr"/>
          <a:lstStyle>
            <a:lvl1pPr algn="l">
              <a:defRPr sz="1200">
                <a:solidFill>
                  <a:schemeClr val="tx1">
                    <a:tint val="75000"/>
                  </a:schemeClr>
                </a:solidFill>
              </a:defRPr>
            </a:lvl1pPr>
          </a:lstStyle>
          <a:p>
            <a:pPr rtl="1" fontAlgn="auto">
              <a:spcBef>
                <a:spcPts val="0"/>
              </a:spcBef>
              <a:spcAft>
                <a:spcPts val="0"/>
              </a:spcAft>
            </a:pPr>
            <a:fld id="{C2C0C65D-5F21-43FC-B3C2-31A1D756A6CA}" type="slidenum">
              <a:rPr lang="ar-EG" smtClean="0">
                <a:solidFill>
                  <a:prstClr val="black">
                    <a:tint val="75000"/>
                  </a:prstClr>
                </a:solidFill>
                <a:latin typeface="Calibri"/>
                <a:cs typeface="Arial"/>
              </a:rPr>
              <a:pPr rtl="1" fontAlgn="auto">
                <a:spcBef>
                  <a:spcPts val="0"/>
                </a:spcBef>
                <a:spcAft>
                  <a:spcPts val="0"/>
                </a:spcAft>
              </a:pPr>
              <a:t>‹#›</a:t>
            </a:fld>
            <a:endParaRPr lang="ar-EG">
              <a:solidFill>
                <a:prstClr val="black">
                  <a:tint val="75000"/>
                </a:prstClr>
              </a:solidFill>
              <a:latin typeface="Calibri"/>
              <a:cs typeface="Arial"/>
            </a:endParaRPr>
          </a:p>
        </p:txBody>
      </p:sp>
    </p:spTree>
    <p:extLst>
      <p:ext uri="{BB962C8B-B14F-4D97-AF65-F5344CB8AC3E}">
        <p14:creationId xmlns:p14="http://schemas.microsoft.com/office/powerpoint/2010/main" val="156074934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hyperlink" Target="https://twitter.com/adel_anmas?t=VRFjOCwIDgCT684DxbKbQQ&amp;s=09"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1.xml"/><Relationship Id="rId4" Type="http://schemas.openxmlformats.org/officeDocument/2006/relationships/image" Target="../media/image26.emf"/></Relationships>
</file>

<file path=ppt/slides/_rels/slide18.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24.xml"/><Relationship Id="rId5" Type="http://schemas.openxmlformats.org/officeDocument/2006/relationships/image" Target="../media/image3.pn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3.gif"/></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صورة 5">
            <a:extLst>
              <a:ext uri="{FF2B5EF4-FFF2-40B4-BE49-F238E27FC236}">
                <a16:creationId xmlns="" xmlns:a16="http://schemas.microsoft.com/office/drawing/2014/main" id="{CE575A27-EBBF-49C9-BDE2-04AE2282AF7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42287" t="3145" r="-7742" b="62460"/>
          <a:stretch>
            <a:fillRect/>
          </a:stretch>
        </p:blipFill>
        <p:spPr bwMode="auto">
          <a:xfrm>
            <a:off x="5173656" y="1142984"/>
            <a:ext cx="6473310" cy="162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مخطط انسيابي: معالجة متعاقبة 4">
            <a:extLst>
              <a:ext uri="{FF2B5EF4-FFF2-40B4-BE49-F238E27FC236}">
                <a16:creationId xmlns="" xmlns:a16="http://schemas.microsoft.com/office/drawing/2014/main" id="{52E8526E-16AE-4297-936A-AA6FA1ED9447}"/>
              </a:ext>
            </a:extLst>
          </p:cNvPr>
          <p:cNvSpPr/>
          <p:nvPr/>
        </p:nvSpPr>
        <p:spPr>
          <a:xfrm>
            <a:off x="5459408" y="1408940"/>
            <a:ext cx="3929090" cy="1091366"/>
          </a:xfrm>
          <a:prstGeom prst="flowChartAlternateProcess">
            <a:avLst/>
          </a:prstGeom>
          <a:noFill/>
          <a:ln>
            <a:noFill/>
          </a:ln>
          <a:effectLst>
            <a:glow rad="228600">
              <a:schemeClr val="accent2">
                <a:satMod val="175000"/>
                <a:alpha val="40000"/>
              </a:schemeClr>
            </a:glow>
            <a:outerShdw blurRad="44450" dist="27940" dir="5400000" algn="ctr">
              <a:srgbClr val="000000">
                <a:alpha val="32000"/>
              </a:srgbClr>
            </a:outerShdw>
          </a:effectLst>
          <a:scene3d>
            <a:camera prst="orthographicFront"/>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EG" sz="5400" b="1" dirty="0">
                <a:solidFill>
                  <a:srgbClr val="0000FF"/>
                </a:solidFill>
                <a:effectLst>
                  <a:outerShdw blurRad="38100" dist="38100" dir="2700000" algn="tl">
                    <a:srgbClr val="000000">
                      <a:alpha val="43137"/>
                    </a:srgbClr>
                  </a:outerShdw>
                </a:effectLst>
              </a:rPr>
              <a:t>الوحدة الثانية</a:t>
            </a:r>
          </a:p>
        </p:txBody>
      </p:sp>
      <p:sp>
        <p:nvSpPr>
          <p:cNvPr id="7" name="متوازي أضلاع 6">
            <a:extLst>
              <a:ext uri="{FF2B5EF4-FFF2-40B4-BE49-F238E27FC236}">
                <a16:creationId xmlns="" xmlns:a16="http://schemas.microsoft.com/office/drawing/2014/main" id="{52E8526E-16AE-4297-936A-AA6FA1ED9447}"/>
              </a:ext>
            </a:extLst>
          </p:cNvPr>
          <p:cNvSpPr/>
          <p:nvPr/>
        </p:nvSpPr>
        <p:spPr>
          <a:xfrm>
            <a:off x="1482391" y="3726705"/>
            <a:ext cx="9239918" cy="1714512"/>
          </a:xfrm>
          <a:prstGeom prst="parallelogram">
            <a:avLst/>
          </a:prstGeom>
          <a:noFill/>
          <a:ln>
            <a:noFill/>
          </a:ln>
          <a:effectLst>
            <a:outerShdw blurRad="44450" dist="27940" dir="5400000" algn="ctr">
              <a:srgbClr val="000000">
                <a:alpha val="32000"/>
              </a:srgbClr>
            </a:outerShdw>
          </a:effectLst>
          <a:scene3d>
            <a:camera prst="orthographicFront"/>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EG" sz="6600" b="1" dirty="0">
                <a:ln>
                  <a:solidFill>
                    <a:srgbClr val="C00000"/>
                  </a:solidFill>
                </a:ln>
                <a:solidFill>
                  <a:srgbClr val="FF0000"/>
                </a:solidFill>
              </a:rPr>
              <a:t>الإطار القانوني في المملكة العربية السعودية ومميزاته</a:t>
            </a:r>
          </a:p>
        </p:txBody>
      </p:sp>
      <p:pic>
        <p:nvPicPr>
          <p:cNvPr id="8" name="صورة 7" descr="62b1af9ca1b79.png"/>
          <p:cNvPicPr>
            <a:picLocks noChangeAspect="1"/>
          </p:cNvPicPr>
          <p:nvPr/>
        </p:nvPicPr>
        <p:blipFill>
          <a:blip r:embed="rId3" cstate="print"/>
          <a:stretch>
            <a:fillRect/>
          </a:stretch>
        </p:blipFill>
        <p:spPr>
          <a:xfrm>
            <a:off x="845766" y="764704"/>
            <a:ext cx="1599436" cy="864096"/>
          </a:xfrm>
          <a:prstGeom prst="rect">
            <a:avLst/>
          </a:prstGeom>
        </p:spPr>
      </p:pic>
      <p:sp>
        <p:nvSpPr>
          <p:cNvPr id="9" name="مربع نص 8"/>
          <p:cNvSpPr txBox="1"/>
          <p:nvPr/>
        </p:nvSpPr>
        <p:spPr>
          <a:xfrm>
            <a:off x="3870102" y="5445224"/>
            <a:ext cx="4006225" cy="461665"/>
          </a:xfrm>
          <a:prstGeom prst="rect">
            <a:avLst/>
          </a:prstGeom>
          <a:noFill/>
        </p:spPr>
        <p:txBody>
          <a:bodyPr wrap="none" rtlCol="1">
            <a:spAutoFit/>
          </a:bodyPr>
          <a:lstStyle/>
          <a:p>
            <a:r>
              <a:rPr lang="ar-SA" sz="2400" dirty="0" smtClean="0">
                <a:solidFill>
                  <a:schemeClr val="accent5">
                    <a:lumMod val="75000"/>
                  </a:schemeClr>
                </a:solidFill>
                <a:cs typeface="PT Bold Heading" pitchFamily="2" charset="-78"/>
              </a:rPr>
              <a:t>معلم </a:t>
            </a:r>
            <a:r>
              <a:rPr lang="ar-SA" sz="2400" dirty="0" err="1" smtClean="0">
                <a:solidFill>
                  <a:schemeClr val="accent5">
                    <a:lumMod val="75000"/>
                  </a:schemeClr>
                </a:solidFill>
                <a:cs typeface="PT Bold Heading" pitchFamily="2" charset="-78"/>
              </a:rPr>
              <a:t>المادة </a:t>
            </a:r>
            <a:r>
              <a:rPr lang="ar-SA" sz="2400" dirty="0" smtClean="0">
                <a:solidFill>
                  <a:schemeClr val="accent5">
                    <a:lumMod val="75000"/>
                  </a:schemeClr>
                </a:solidFill>
                <a:cs typeface="PT Bold Heading" pitchFamily="2" charset="-78"/>
              </a:rPr>
              <a:t>: عادل مسفر الشهري </a:t>
            </a:r>
            <a:endParaRPr lang="ar-SA" sz="2400" dirty="0">
              <a:solidFill>
                <a:schemeClr val="accent5">
                  <a:lumMod val="75000"/>
                </a:schemeClr>
              </a:solidFill>
              <a:cs typeface="PT Bold Heading" pitchFamily="2" charset="-78"/>
            </a:endParaRPr>
          </a:p>
        </p:txBody>
      </p:sp>
      <p:pic>
        <p:nvPicPr>
          <p:cNvPr id="10" name="Picture 2" descr="بعض خدمات تويتر لن تكون مجانية.. قريباً - MnAmerica">
            <a:hlinkClick r:id="rId4"/>
          </p:cNvPr>
          <p:cNvPicPr>
            <a:picLocks noChangeAspect="1" noChangeArrowheads="1"/>
          </p:cNvPicPr>
          <p:nvPr/>
        </p:nvPicPr>
        <p:blipFill>
          <a:blip r:embed="rId5" cstate="print">
            <a:clrChange>
              <a:clrFrom>
                <a:srgbClr val="F7F3F2"/>
              </a:clrFrom>
              <a:clrTo>
                <a:srgbClr val="F7F3F2">
                  <a:alpha val="0"/>
                </a:srgbClr>
              </a:clrTo>
            </a:clrChange>
          </a:blip>
          <a:srcRect/>
          <a:stretch>
            <a:fillRect/>
          </a:stretch>
        </p:blipFill>
        <p:spPr bwMode="auto">
          <a:xfrm>
            <a:off x="5670302" y="5805264"/>
            <a:ext cx="800939" cy="57606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 calcmode="lin" valueType="num">
                                      <p:cBhvr additive="base">
                                        <p:cTn id="12"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ستطيل: زوايا مستديرة 2">
            <a:extLst>
              <a:ext uri="{FF2B5EF4-FFF2-40B4-BE49-F238E27FC236}">
                <a16:creationId xmlns="" xmlns:a16="http://schemas.microsoft.com/office/drawing/2014/main" id="{DECA2D8D-E114-4A7E-87D7-15D7A4DD3691}"/>
              </a:ext>
            </a:extLst>
          </p:cNvPr>
          <p:cNvSpPr/>
          <p:nvPr/>
        </p:nvSpPr>
        <p:spPr>
          <a:xfrm>
            <a:off x="887376" y="908720"/>
            <a:ext cx="10588866" cy="4014778"/>
          </a:xfrm>
          <a:prstGeom prst="roundRect">
            <a:avLst>
              <a:gd name="adj" fmla="val 13423"/>
            </a:avLst>
          </a:prstGeom>
          <a:ln w="76200"/>
        </p:spPr>
        <p:style>
          <a:lnRef idx="2">
            <a:schemeClr val="dk1"/>
          </a:lnRef>
          <a:fillRef idx="1">
            <a:schemeClr val="lt1"/>
          </a:fillRef>
          <a:effectRef idx="0">
            <a:schemeClr val="dk1"/>
          </a:effectRef>
          <a:fontRef idx="minor">
            <a:schemeClr val="dk1"/>
          </a:fontRef>
        </p:style>
        <p:txBody>
          <a:bodyPr rtlCol="0" anchor="ctr"/>
          <a:lstStyle/>
          <a:p>
            <a:pPr lvl="0" algn="r" rtl="1">
              <a:defRPr/>
            </a:pPr>
            <a:r>
              <a:rPr lang="ar-EG" sz="3600" b="1" dirty="0">
                <a:ln>
                  <a:solidFill>
                    <a:schemeClr val="tx1"/>
                  </a:solidFill>
                </a:ln>
                <a:solidFill>
                  <a:schemeClr val="tx1"/>
                </a:solidFill>
              </a:rPr>
              <a:t>وجميع الشؤون العامة للدولة ويشرف على تنفيذها، وينظر في قرارات مجلس الشورى، وهو المرجع للشؤون المالية والإدارية في سائر الوزارات والأجهزة الحكومية الأخرى. يرأس الملك المجلس وفقًا للمادة (56) من النظام الأساسي للحكم، ويعاونه في أداء مهامه أعضاء مجلس الوزراء، يعين الملك نواب رئيس مجلس الوزراء والوزراء الأعضاء بالمجلس، ويعفيهم بأمر ملكي. وللملك حل مجلس الوزراء وإعادة تكوينه </a:t>
            </a:r>
            <a:r>
              <a:rPr lang="ar-EG" sz="2000" b="1" dirty="0">
                <a:ln>
                  <a:solidFill>
                    <a:schemeClr val="tx1"/>
                  </a:solidFill>
                </a:ln>
                <a:solidFill>
                  <a:schemeClr val="tx1"/>
                </a:solidFill>
              </a:rPr>
              <a:t>(1)</a:t>
            </a:r>
            <a:endParaRPr lang="ar-EG" sz="3600" b="1" dirty="0">
              <a:ln>
                <a:solidFill>
                  <a:schemeClr val="tx1"/>
                </a:solidFill>
              </a:ln>
              <a:solidFill>
                <a:schemeClr val="tx1"/>
              </a:solidFill>
            </a:endParaRPr>
          </a:p>
        </p:txBody>
      </p:sp>
      <p:sp>
        <p:nvSpPr>
          <p:cNvPr id="2" name="Rectangle 1">
            <a:extLst>
              <a:ext uri="{FF2B5EF4-FFF2-40B4-BE49-F238E27FC236}">
                <a16:creationId xmlns="" xmlns:a16="http://schemas.microsoft.com/office/drawing/2014/main" id="{308927B9-BF30-4DFA-83AE-06D6D2B2FF8D}"/>
              </a:ext>
            </a:extLst>
          </p:cNvPr>
          <p:cNvSpPr/>
          <p:nvPr/>
        </p:nvSpPr>
        <p:spPr>
          <a:xfrm>
            <a:off x="1133798" y="5373216"/>
            <a:ext cx="9875997" cy="646331"/>
          </a:xfrm>
          <a:prstGeom prst="rect">
            <a:avLst/>
          </a:prstGeom>
        </p:spPr>
        <p:txBody>
          <a:bodyPr wrap="square">
            <a:spAutoFit/>
          </a:bodyPr>
          <a:lstStyle/>
          <a:p>
            <a:pPr algn="r" rtl="1"/>
            <a:r>
              <a:rPr lang="ar-EG" dirty="0"/>
              <a:t>1- </a:t>
            </a:r>
            <a:r>
              <a:rPr lang="en-US" dirty="0"/>
              <a:t> </a:t>
            </a:r>
            <a:r>
              <a:rPr lang="ar-EG" dirty="0"/>
              <a:t>صدر الأمر الملكي الكريم رقم (أ/ 61) وتاريخ 1/ 4 / 1444هـ، الذي نص على الآتي: "يكون ولي العهد رئيساً لمجلس الوزراء استثناءً من حكم المادة (56) من النظام الأساسي للحكم ومن الأحكام ذوات الصلة الواردة في نظام مجلس الوزراء"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fade">
                                      <p:cBhvr>
                                        <p:cTn id="7" dur="2000"/>
                                        <p:tgtEl>
                                          <p:spTgt spid="7">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20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2" cstate="print">
            <a:extLst/>
          </a:blip>
          <a:srcRect t="509" b="13197"/>
          <a:stretch>
            <a:fillRect/>
          </a:stretch>
        </p:blipFill>
        <p:spPr>
          <a:xfrm rot="16200000">
            <a:off x="5799052" y="-2890262"/>
            <a:ext cx="1501245" cy="8996233"/>
          </a:xfrm>
          <a:prstGeom prst="rect">
            <a:avLst/>
          </a:prstGeom>
        </p:spPr>
      </p:pic>
      <p:sp>
        <p:nvSpPr>
          <p:cNvPr id="8" name="Rectangle 1">
            <a:extLst>
              <a:ext uri="{FF2B5EF4-FFF2-40B4-BE49-F238E27FC236}">
                <a16:creationId xmlns="" xmlns:a16="http://schemas.microsoft.com/office/drawing/2014/main" id="{9E1F675D-1224-4B24-BFC5-FDE5637B73A8}"/>
              </a:ext>
            </a:extLst>
          </p:cNvPr>
          <p:cNvSpPr>
            <a:spLocks noChangeArrowheads="1"/>
          </p:cNvSpPr>
          <p:nvPr/>
        </p:nvSpPr>
        <p:spPr bwMode="auto">
          <a:xfrm>
            <a:off x="3006006" y="1330855"/>
            <a:ext cx="7673254" cy="553998"/>
          </a:xfrm>
          <a:prstGeom prst="rect">
            <a:avLst/>
          </a:prstGeom>
          <a:noFill/>
          <a:ln w="9525">
            <a:noFill/>
            <a:miter lim="800000"/>
            <a:headEnd/>
            <a:tailEnd/>
          </a:ln>
          <a:effectLst/>
        </p:spPr>
        <p:txBody>
          <a:bodyPr vert="horz" wrap="none" lIns="60960" tIns="30480" rIns="60960" bIns="30480" numCol="1" anchor="ctr" anchorCtr="0" compatLnSpc="1">
            <a:prstTxWarp prst="textNoShape">
              <a:avLst/>
            </a:prstTxWarp>
            <a:spAutoFit/>
          </a:bodyPr>
          <a:lstStyle/>
          <a:p>
            <a:pPr algn="ctr"/>
            <a:r>
              <a:rPr lang="ar-EG" sz="3200" b="1" dirty="0">
                <a:ln>
                  <a:solidFill>
                    <a:schemeClr val="tx1"/>
                  </a:solidFill>
                </a:ln>
                <a:solidFill>
                  <a:srgbClr val="FF0000"/>
                </a:solidFill>
              </a:rPr>
              <a:t>يتبع لمجلس الوزراء أجهزة وتشكيلات إدارية هي كالآتي:</a:t>
            </a:r>
            <a:endParaRPr lang="en-US" sz="3200" dirty="0">
              <a:ln>
                <a:solidFill>
                  <a:srgbClr val="C00000"/>
                </a:solidFill>
              </a:ln>
              <a:solidFill>
                <a:srgbClr val="C00000"/>
              </a:solidFill>
            </a:endParaRPr>
          </a:p>
        </p:txBody>
      </p:sp>
      <p:graphicFrame>
        <p:nvGraphicFramePr>
          <p:cNvPr id="2" name="Diagram 1">
            <a:extLst>
              <a:ext uri="{FF2B5EF4-FFF2-40B4-BE49-F238E27FC236}">
                <a16:creationId xmlns="" xmlns:a16="http://schemas.microsoft.com/office/drawing/2014/main" id="{7A670D0B-FEA7-40E5-B139-7FDE95502296}"/>
              </a:ext>
            </a:extLst>
          </p:cNvPr>
          <p:cNvGraphicFramePr/>
          <p:nvPr>
            <p:extLst>
              <p:ext uri="{D42A27DB-BD31-4B8C-83A1-F6EECF244321}">
                <p14:modId xmlns:p14="http://schemas.microsoft.com/office/powerpoint/2010/main" val="2331267891"/>
              </p:ext>
            </p:extLst>
          </p:nvPr>
        </p:nvGraphicFramePr>
        <p:xfrm>
          <a:off x="845766" y="2060848"/>
          <a:ext cx="10297144" cy="42563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صورة 4" descr="62b1af9ca1b79.png"/>
          <p:cNvPicPr>
            <a:picLocks noChangeAspect="1"/>
          </p:cNvPicPr>
          <p:nvPr/>
        </p:nvPicPr>
        <p:blipFill>
          <a:blip r:embed="rId8" cstate="print"/>
          <a:stretch>
            <a:fillRect/>
          </a:stretch>
        </p:blipFill>
        <p:spPr>
          <a:xfrm>
            <a:off x="845766" y="764704"/>
            <a:ext cx="1599436" cy="8640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to="" calcmode="lin" valueType="num">
                                      <p:cBhvr>
                                        <p:cTn id="10" dur="1" fill="hold"/>
                                        <p:tgtEl>
                                          <p:spTgt spid="8"/>
                                        </p:tgtEl>
                                        <p:attrNameLst>
                                          <p:attrName/>
                                        </p:attrNameLst>
                                      </p:cBhvr>
                                    </p:anim>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graphicEl>
                                              <a:dgm id="{9830F7F3-02F0-4A40-8E4E-90C1A077CDAE}"/>
                                            </p:graphicEl>
                                          </p:spTgt>
                                        </p:tgtEl>
                                        <p:attrNameLst>
                                          <p:attrName>style.visibility</p:attrName>
                                        </p:attrNameLst>
                                      </p:cBhvr>
                                      <p:to>
                                        <p:strVal val="visible"/>
                                      </p:to>
                                    </p:set>
                                    <p:animEffect transition="in" filter="wipe(down)">
                                      <p:cBhvr>
                                        <p:cTn id="15" dur="500"/>
                                        <p:tgtEl>
                                          <p:spTgt spid="2">
                                            <p:graphicEl>
                                              <a:dgm id="{9830F7F3-02F0-4A40-8E4E-90C1A077CDAE}"/>
                                            </p:graphic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
                                            <p:graphicEl>
                                              <a:dgm id="{ED5DA18A-8F6D-4BD0-ABCD-812DCE6BA015}"/>
                                            </p:graphicEl>
                                          </p:spTgt>
                                        </p:tgtEl>
                                        <p:attrNameLst>
                                          <p:attrName>style.visibility</p:attrName>
                                        </p:attrNameLst>
                                      </p:cBhvr>
                                      <p:to>
                                        <p:strVal val="visible"/>
                                      </p:to>
                                    </p:set>
                                    <p:animEffect transition="in" filter="wipe(down)">
                                      <p:cBhvr>
                                        <p:cTn id="18" dur="500"/>
                                        <p:tgtEl>
                                          <p:spTgt spid="2">
                                            <p:graphicEl>
                                              <a:dgm id="{ED5DA18A-8F6D-4BD0-ABCD-812DCE6BA015}"/>
                                            </p:graphicEl>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
                                            <p:graphicEl>
                                              <a:dgm id="{23B4072B-0B03-4C28-90B8-B6F793A83D5C}"/>
                                            </p:graphicEl>
                                          </p:spTgt>
                                        </p:tgtEl>
                                        <p:attrNameLst>
                                          <p:attrName>style.visibility</p:attrName>
                                        </p:attrNameLst>
                                      </p:cBhvr>
                                      <p:to>
                                        <p:strVal val="visible"/>
                                      </p:to>
                                    </p:set>
                                    <p:animEffect transition="in" filter="wipe(down)">
                                      <p:cBhvr>
                                        <p:cTn id="21" dur="500"/>
                                        <p:tgtEl>
                                          <p:spTgt spid="2">
                                            <p:graphicEl>
                                              <a:dgm id="{23B4072B-0B03-4C28-90B8-B6F793A83D5C}"/>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
                                            <p:graphicEl>
                                              <a:dgm id="{D8075344-6A4D-4136-BC64-6934CB7805B3}"/>
                                            </p:graphicEl>
                                          </p:spTgt>
                                        </p:tgtEl>
                                        <p:attrNameLst>
                                          <p:attrName>style.visibility</p:attrName>
                                        </p:attrNameLst>
                                      </p:cBhvr>
                                      <p:to>
                                        <p:strVal val="visible"/>
                                      </p:to>
                                    </p:set>
                                    <p:animEffect transition="in" filter="wipe(down)">
                                      <p:cBhvr>
                                        <p:cTn id="26" dur="500"/>
                                        <p:tgtEl>
                                          <p:spTgt spid="2">
                                            <p:graphicEl>
                                              <a:dgm id="{D8075344-6A4D-4136-BC64-6934CB7805B3}"/>
                                            </p:graphicEl>
                                          </p:spTgt>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2">
                                            <p:graphicEl>
                                              <a:dgm id="{C71FBAF7-7835-4C5E-A1FD-F9ECC2D98BE5}"/>
                                            </p:graphicEl>
                                          </p:spTgt>
                                        </p:tgtEl>
                                        <p:attrNameLst>
                                          <p:attrName>style.visibility</p:attrName>
                                        </p:attrNameLst>
                                      </p:cBhvr>
                                      <p:to>
                                        <p:strVal val="visible"/>
                                      </p:to>
                                    </p:set>
                                    <p:animEffect transition="in" filter="wipe(down)">
                                      <p:cBhvr>
                                        <p:cTn id="29" dur="500"/>
                                        <p:tgtEl>
                                          <p:spTgt spid="2">
                                            <p:graphicEl>
                                              <a:dgm id="{C71FBAF7-7835-4C5E-A1FD-F9ECC2D98BE5}"/>
                                            </p:graphicEl>
                                          </p:spTgt>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
                                            <p:graphicEl>
                                              <a:dgm id="{649FD785-F761-46FE-9196-F23B7CED1566}"/>
                                            </p:graphicEl>
                                          </p:spTgt>
                                        </p:tgtEl>
                                        <p:attrNameLst>
                                          <p:attrName>style.visibility</p:attrName>
                                        </p:attrNameLst>
                                      </p:cBhvr>
                                      <p:to>
                                        <p:strVal val="visible"/>
                                      </p:to>
                                    </p:set>
                                    <p:animEffect transition="in" filter="wipe(down)">
                                      <p:cBhvr>
                                        <p:cTn id="32" dur="500"/>
                                        <p:tgtEl>
                                          <p:spTgt spid="2">
                                            <p:graphicEl>
                                              <a:dgm id="{649FD785-F761-46FE-9196-F23B7CED1566}"/>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
                                            <p:graphicEl>
                                              <a:dgm id="{80846A7B-CFDF-45BA-BC46-54B0D8FFC7EA}"/>
                                            </p:graphicEl>
                                          </p:spTgt>
                                        </p:tgtEl>
                                        <p:attrNameLst>
                                          <p:attrName>style.visibility</p:attrName>
                                        </p:attrNameLst>
                                      </p:cBhvr>
                                      <p:to>
                                        <p:strVal val="visible"/>
                                      </p:to>
                                    </p:set>
                                    <p:animEffect transition="in" filter="wipe(down)">
                                      <p:cBhvr>
                                        <p:cTn id="37" dur="500"/>
                                        <p:tgtEl>
                                          <p:spTgt spid="2">
                                            <p:graphicEl>
                                              <a:dgm id="{80846A7B-CFDF-45BA-BC46-54B0D8FFC7EA}"/>
                                            </p:graphicEl>
                                          </p:spTgt>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2">
                                            <p:graphicEl>
                                              <a:dgm id="{B81744F2-A396-4A49-8643-C7E46A72E07D}"/>
                                            </p:graphicEl>
                                          </p:spTgt>
                                        </p:tgtEl>
                                        <p:attrNameLst>
                                          <p:attrName>style.visibility</p:attrName>
                                        </p:attrNameLst>
                                      </p:cBhvr>
                                      <p:to>
                                        <p:strVal val="visible"/>
                                      </p:to>
                                    </p:set>
                                    <p:animEffect transition="in" filter="wipe(down)">
                                      <p:cBhvr>
                                        <p:cTn id="40" dur="500"/>
                                        <p:tgtEl>
                                          <p:spTgt spid="2">
                                            <p:graphicEl>
                                              <a:dgm id="{B81744F2-A396-4A49-8643-C7E46A72E07D}"/>
                                            </p:graphicEl>
                                          </p:spTgt>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2">
                                            <p:graphicEl>
                                              <a:dgm id="{D7A640A5-1424-4546-97C7-A7B5D5E9161B}"/>
                                            </p:graphicEl>
                                          </p:spTgt>
                                        </p:tgtEl>
                                        <p:attrNameLst>
                                          <p:attrName>style.visibility</p:attrName>
                                        </p:attrNameLst>
                                      </p:cBhvr>
                                      <p:to>
                                        <p:strVal val="visible"/>
                                      </p:to>
                                    </p:set>
                                    <p:animEffect transition="in" filter="wipe(down)">
                                      <p:cBhvr>
                                        <p:cTn id="43" dur="500"/>
                                        <p:tgtEl>
                                          <p:spTgt spid="2">
                                            <p:graphicEl>
                                              <a:dgm id="{D7A640A5-1424-4546-97C7-A7B5D5E9161B}"/>
                                            </p:graphic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
                                            <p:graphicEl>
                                              <a:dgm id="{D6CB8FB1-6229-4B8C-8C6C-A54F8424DCB6}"/>
                                            </p:graphicEl>
                                          </p:spTgt>
                                        </p:tgtEl>
                                        <p:attrNameLst>
                                          <p:attrName>style.visibility</p:attrName>
                                        </p:attrNameLst>
                                      </p:cBhvr>
                                      <p:to>
                                        <p:strVal val="visible"/>
                                      </p:to>
                                    </p:set>
                                    <p:animEffect transition="in" filter="wipe(down)">
                                      <p:cBhvr>
                                        <p:cTn id="48" dur="500"/>
                                        <p:tgtEl>
                                          <p:spTgt spid="2">
                                            <p:graphicEl>
                                              <a:dgm id="{D6CB8FB1-6229-4B8C-8C6C-A54F8424DCB6}"/>
                                            </p:graphicEl>
                                          </p:spTgt>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2">
                                            <p:graphicEl>
                                              <a:dgm id="{B125B1E7-F5FC-4F22-BC9D-7782638D98BA}"/>
                                            </p:graphicEl>
                                          </p:spTgt>
                                        </p:tgtEl>
                                        <p:attrNameLst>
                                          <p:attrName>style.visibility</p:attrName>
                                        </p:attrNameLst>
                                      </p:cBhvr>
                                      <p:to>
                                        <p:strVal val="visible"/>
                                      </p:to>
                                    </p:set>
                                    <p:animEffect transition="in" filter="wipe(down)">
                                      <p:cBhvr>
                                        <p:cTn id="51" dur="500"/>
                                        <p:tgtEl>
                                          <p:spTgt spid="2">
                                            <p:graphicEl>
                                              <a:dgm id="{B125B1E7-F5FC-4F22-BC9D-7782638D98BA}"/>
                                            </p:graphicEl>
                                          </p:spTgt>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2">
                                            <p:graphicEl>
                                              <a:dgm id="{2A880FDF-9BA3-4197-AAC3-B6F14E9937BA}"/>
                                            </p:graphicEl>
                                          </p:spTgt>
                                        </p:tgtEl>
                                        <p:attrNameLst>
                                          <p:attrName>style.visibility</p:attrName>
                                        </p:attrNameLst>
                                      </p:cBhvr>
                                      <p:to>
                                        <p:strVal val="visible"/>
                                      </p:to>
                                    </p:set>
                                    <p:animEffect transition="in" filter="wipe(down)">
                                      <p:cBhvr>
                                        <p:cTn id="54" dur="500"/>
                                        <p:tgtEl>
                                          <p:spTgt spid="2">
                                            <p:graphicEl>
                                              <a:dgm id="{2A880FDF-9BA3-4197-AAC3-B6F14E9937BA}"/>
                                            </p:graphic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2">
                                            <p:graphicEl>
                                              <a:dgm id="{D116DC0D-C018-4223-BE68-EF08ADDB9706}"/>
                                            </p:graphicEl>
                                          </p:spTgt>
                                        </p:tgtEl>
                                        <p:attrNameLst>
                                          <p:attrName>style.visibility</p:attrName>
                                        </p:attrNameLst>
                                      </p:cBhvr>
                                      <p:to>
                                        <p:strVal val="visible"/>
                                      </p:to>
                                    </p:set>
                                    <p:animEffect transition="in" filter="wipe(down)">
                                      <p:cBhvr>
                                        <p:cTn id="59" dur="500"/>
                                        <p:tgtEl>
                                          <p:spTgt spid="2">
                                            <p:graphicEl>
                                              <a:dgm id="{D116DC0D-C018-4223-BE68-EF08ADDB9706}"/>
                                            </p:graphicEl>
                                          </p:spTgt>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2">
                                            <p:graphicEl>
                                              <a:dgm id="{4A23EE96-4D7C-4203-BEAC-3C802795D841}"/>
                                            </p:graphicEl>
                                          </p:spTgt>
                                        </p:tgtEl>
                                        <p:attrNameLst>
                                          <p:attrName>style.visibility</p:attrName>
                                        </p:attrNameLst>
                                      </p:cBhvr>
                                      <p:to>
                                        <p:strVal val="visible"/>
                                      </p:to>
                                    </p:set>
                                    <p:animEffect transition="in" filter="wipe(down)">
                                      <p:cBhvr>
                                        <p:cTn id="62" dur="500"/>
                                        <p:tgtEl>
                                          <p:spTgt spid="2">
                                            <p:graphicEl>
                                              <a:dgm id="{4A23EE96-4D7C-4203-BEAC-3C802795D84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Graphic spid="2" grpId="0">
        <p:bldSub>
          <a:bldDgm bld="lvl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جدول 4"/>
          <p:cNvGraphicFramePr>
            <a:graphicFrameLocks noGrp="1"/>
          </p:cNvGraphicFramePr>
          <p:nvPr>
            <p:extLst>
              <p:ext uri="{D42A27DB-BD31-4B8C-83A1-F6EECF244321}">
                <p14:modId xmlns:p14="http://schemas.microsoft.com/office/powerpoint/2010/main" val="2740573873"/>
              </p:ext>
            </p:extLst>
          </p:nvPr>
        </p:nvGraphicFramePr>
        <p:xfrm>
          <a:off x="1173128" y="857232"/>
          <a:ext cx="10072758" cy="4445107"/>
        </p:xfrm>
        <a:graphic>
          <a:graphicData uri="http://schemas.openxmlformats.org/drawingml/2006/table">
            <a:tbl>
              <a:tblPr rtl="1" firstRow="1" bandRow="1">
                <a:solidFill>
                  <a:schemeClr val="accent6">
                    <a:lumMod val="60000"/>
                    <a:lumOff val="40000"/>
                  </a:schemeClr>
                </a:solidFill>
                <a:effectLst>
                  <a:innerShdw blurRad="63500" dist="50800" dir="13500000">
                    <a:prstClr val="black">
                      <a:alpha val="50000"/>
                    </a:prstClr>
                  </a:innerShdw>
                </a:effectLst>
                <a:tableStyleId>{5C22544A-7EE6-4342-B048-85BDC9FD1C3A}</a:tableStyleId>
              </a:tblPr>
              <a:tblGrid>
                <a:gridCol w="1087962">
                  <a:extLst>
                    <a:ext uri="{9D8B030D-6E8A-4147-A177-3AD203B41FA5}">
                      <a16:colId xmlns="" xmlns:a16="http://schemas.microsoft.com/office/drawing/2014/main" val="20000"/>
                    </a:ext>
                  </a:extLst>
                </a:gridCol>
                <a:gridCol w="8984796">
                  <a:extLst>
                    <a:ext uri="{9D8B030D-6E8A-4147-A177-3AD203B41FA5}">
                      <a16:colId xmlns="" xmlns:a16="http://schemas.microsoft.com/office/drawing/2014/main" val="20001"/>
                    </a:ext>
                  </a:extLst>
                </a:gridCol>
              </a:tblGrid>
              <a:tr h="939907">
                <a:tc rowSpan="2">
                  <a:txBody>
                    <a:bodyPr/>
                    <a:lstStyle/>
                    <a:p>
                      <a:pPr algn="ctr" rtl="0"/>
                      <a:r>
                        <a:rPr lang="ar-EG" sz="2800" b="1" dirty="0">
                          <a:solidFill>
                            <a:srgbClr val="FF0000"/>
                          </a:solidFill>
                        </a:rPr>
                        <a:t>نشاط إثرائي </a:t>
                      </a:r>
                    </a:p>
                  </a:txBody>
                  <a:tcPr vert="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FFCC"/>
                    </a:solidFill>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EG" sz="2800" b="1" dirty="0">
                          <a:solidFill>
                            <a:schemeClr val="accent6">
                              <a:lumMod val="50000"/>
                            </a:schemeClr>
                          </a:solidFill>
                        </a:rPr>
                        <a:t>              أبحث وأدون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0"/>
                  </a:ext>
                </a:extLst>
              </a:tr>
              <a:tr h="2489117">
                <a:tc vMerge="1">
                  <a:txBody>
                    <a:bodyPr/>
                    <a:lstStyle/>
                    <a:p>
                      <a:pPr rtl="1"/>
                      <a:endParaRPr lang="ar-EG" dirty="0"/>
                    </a:p>
                  </a:txBody>
                  <a:tcPr vert="vert270" anchor="ct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EG" sz="2800" b="1" dirty="0"/>
                        <a:t>بالرجوع إلى المنصة الوطنية الموحدة عبر الرابط أدناه، وضّح كيف تعمل السُلطة التنفيذية.</a:t>
                      </a:r>
                    </a:p>
                    <a:p>
                      <a:pPr marL="0" marR="0" indent="0" algn="r" defTabSz="914400" rtl="1" eaLnBrk="1" fontAlgn="auto" latinLnBrk="0" hangingPunct="1">
                        <a:lnSpc>
                          <a:spcPct val="100000"/>
                        </a:lnSpc>
                        <a:spcBef>
                          <a:spcPts val="0"/>
                        </a:spcBef>
                        <a:spcAft>
                          <a:spcPts val="0"/>
                        </a:spcAft>
                        <a:buClrTx/>
                        <a:buSzTx/>
                        <a:buFontTx/>
                        <a:buNone/>
                        <a:tabLst/>
                        <a:defRPr/>
                      </a:pPr>
                      <a:r>
                        <a:rPr lang="ar-EG" sz="2800" b="1" dirty="0">
                          <a:solidFill>
                            <a:schemeClr val="bg1">
                              <a:lumMod val="85000"/>
                            </a:schemeClr>
                          </a:solidFill>
                        </a:rPr>
                        <a:t>.........................................................  </a:t>
                      </a:r>
                    </a:p>
                    <a:p>
                      <a:pPr marL="0" marR="0" indent="0" algn="r" defTabSz="914400" rtl="1" eaLnBrk="1" fontAlgn="auto" latinLnBrk="0" hangingPunct="1">
                        <a:lnSpc>
                          <a:spcPct val="100000"/>
                        </a:lnSpc>
                        <a:spcBef>
                          <a:spcPts val="0"/>
                        </a:spcBef>
                        <a:spcAft>
                          <a:spcPts val="0"/>
                        </a:spcAft>
                        <a:buClrTx/>
                        <a:buSzTx/>
                        <a:buFontTx/>
                        <a:buNone/>
                        <a:tabLst/>
                        <a:defRPr/>
                      </a:pPr>
                      <a:r>
                        <a:rPr lang="ar-EG" sz="2800" b="1" dirty="0">
                          <a:solidFill>
                            <a:schemeClr val="bg1">
                              <a:lumMod val="85000"/>
                            </a:schemeClr>
                          </a:solidFill>
                        </a:rPr>
                        <a:t>.........................................................</a:t>
                      </a:r>
                    </a:p>
                    <a:p>
                      <a:pPr marL="0" marR="0" indent="0" algn="r" defTabSz="914400" rtl="1" eaLnBrk="1" fontAlgn="auto" latinLnBrk="0" hangingPunct="1">
                        <a:lnSpc>
                          <a:spcPct val="100000"/>
                        </a:lnSpc>
                        <a:spcBef>
                          <a:spcPts val="0"/>
                        </a:spcBef>
                        <a:spcAft>
                          <a:spcPts val="0"/>
                        </a:spcAft>
                        <a:buClrTx/>
                        <a:buSzTx/>
                        <a:buFontTx/>
                        <a:buNone/>
                        <a:tabLst/>
                        <a:defRPr/>
                      </a:pPr>
                      <a:r>
                        <a:rPr lang="ar-EG" sz="2800" b="1" dirty="0">
                          <a:solidFill>
                            <a:schemeClr val="bg1">
                              <a:lumMod val="85000"/>
                            </a:schemeClr>
                          </a:solidFill>
                        </a:rPr>
                        <a:t>.........................................................</a:t>
                      </a:r>
                    </a:p>
                    <a:p>
                      <a:pPr marL="0" marR="0" indent="0" algn="r" defTabSz="914400" rtl="1" eaLnBrk="1" fontAlgn="auto" latinLnBrk="0" hangingPunct="1">
                        <a:lnSpc>
                          <a:spcPct val="100000"/>
                        </a:lnSpc>
                        <a:spcBef>
                          <a:spcPts val="0"/>
                        </a:spcBef>
                        <a:spcAft>
                          <a:spcPts val="0"/>
                        </a:spcAft>
                        <a:buClrTx/>
                        <a:buSzTx/>
                        <a:buFontTx/>
                        <a:buNone/>
                        <a:tabLst/>
                        <a:defRPr/>
                      </a:pPr>
                      <a:r>
                        <a:rPr lang="ar-EG" sz="2800" b="1" dirty="0">
                          <a:solidFill>
                            <a:schemeClr val="bg1">
                              <a:lumMod val="85000"/>
                            </a:schemeClr>
                          </a:solidFill>
                        </a:rPr>
                        <a:t>.........................................................</a:t>
                      </a:r>
                    </a:p>
                    <a:p>
                      <a:pPr marL="0" marR="0" indent="0" algn="r" defTabSz="914400" rtl="1" eaLnBrk="1" fontAlgn="auto" latinLnBrk="0" hangingPunct="1">
                        <a:lnSpc>
                          <a:spcPct val="100000"/>
                        </a:lnSpc>
                        <a:spcBef>
                          <a:spcPts val="0"/>
                        </a:spcBef>
                        <a:spcAft>
                          <a:spcPts val="0"/>
                        </a:spcAft>
                        <a:buClrTx/>
                        <a:buSzTx/>
                        <a:buFontTx/>
                        <a:buNone/>
                        <a:tabLst/>
                        <a:defRPr/>
                      </a:pPr>
                      <a:r>
                        <a:rPr lang="ar-EG" sz="2800" b="1" dirty="0">
                          <a:solidFill>
                            <a:schemeClr val="bg1">
                              <a:lumMod val="85000"/>
                            </a:schemeClr>
                          </a:solidFill>
                        </a:rPr>
                        <a:t>.........................................................</a:t>
                      </a:r>
                    </a:p>
                    <a:p>
                      <a:pPr marL="0" marR="0" indent="0" algn="r" defTabSz="914400" rtl="1" eaLnBrk="1" fontAlgn="auto" latinLnBrk="0" hangingPunct="1">
                        <a:lnSpc>
                          <a:spcPct val="100000"/>
                        </a:lnSpc>
                        <a:spcBef>
                          <a:spcPts val="0"/>
                        </a:spcBef>
                        <a:spcAft>
                          <a:spcPts val="0"/>
                        </a:spcAft>
                        <a:buClrTx/>
                        <a:buSzTx/>
                        <a:buFontTx/>
                        <a:buNone/>
                        <a:tabLst/>
                        <a:defRPr/>
                      </a:pPr>
                      <a:r>
                        <a:rPr lang="ar-EG" sz="2800" b="1" dirty="0">
                          <a:solidFill>
                            <a:schemeClr val="bg1">
                              <a:lumMod val="85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1"/>
                  </a:ext>
                </a:extLst>
              </a:tr>
            </a:tbl>
          </a:graphicData>
        </a:graphic>
      </p:graphicFrame>
      <p:pic>
        <p:nvPicPr>
          <p:cNvPr id="4" name="Picture 3">
            <a:extLst>
              <a:ext uri="{FF2B5EF4-FFF2-40B4-BE49-F238E27FC236}">
                <a16:creationId xmlns="" xmlns:a16="http://schemas.microsoft.com/office/drawing/2014/main" id="{29E592A9-B93E-4F8D-8B3B-F3ECE21D36CB}"/>
              </a:ext>
            </a:extLst>
          </p:cNvPr>
          <p:cNvPicPr>
            <a:picLocks noChangeAspect="1"/>
          </p:cNvPicPr>
          <p:nvPr/>
        </p:nvPicPr>
        <p:blipFill>
          <a:blip r:embed="rId2" cstate="print"/>
          <a:stretch>
            <a:fillRect/>
          </a:stretch>
        </p:blipFill>
        <p:spPr>
          <a:xfrm>
            <a:off x="9126686" y="908720"/>
            <a:ext cx="733227" cy="733227"/>
          </a:xfrm>
          <a:prstGeom prst="rect">
            <a:avLst/>
          </a:prstGeom>
        </p:spPr>
      </p:pic>
      <p:pic>
        <p:nvPicPr>
          <p:cNvPr id="2" name="Picture 1">
            <a:extLst>
              <a:ext uri="{FF2B5EF4-FFF2-40B4-BE49-F238E27FC236}">
                <a16:creationId xmlns="" xmlns:a16="http://schemas.microsoft.com/office/drawing/2014/main" id="{BD0D0340-1C3B-40D9-ACE5-47609B49BBD6}"/>
              </a:ext>
            </a:extLst>
          </p:cNvPr>
          <p:cNvPicPr>
            <a:picLocks noChangeAspect="1"/>
          </p:cNvPicPr>
          <p:nvPr/>
        </p:nvPicPr>
        <p:blipFill>
          <a:blip r:embed="rId3" cstate="print"/>
          <a:stretch>
            <a:fillRect/>
          </a:stretch>
        </p:blipFill>
        <p:spPr>
          <a:xfrm>
            <a:off x="1565846" y="2849397"/>
            <a:ext cx="2389950" cy="2347910"/>
          </a:xfrm>
          <a:prstGeom prst="rect">
            <a:avLst/>
          </a:prstGeom>
        </p:spPr>
      </p:pic>
      <p:sp>
        <p:nvSpPr>
          <p:cNvPr id="6" name="مستطيل 4">
            <a:extLst>
              <a:ext uri="{FF2B5EF4-FFF2-40B4-BE49-F238E27FC236}">
                <a16:creationId xmlns="" xmlns:a16="http://schemas.microsoft.com/office/drawing/2014/main" id="{2D2B7CA8-1294-4CC7-B4B3-652A3DD046CB}"/>
              </a:ext>
            </a:extLst>
          </p:cNvPr>
          <p:cNvSpPr/>
          <p:nvPr/>
        </p:nvSpPr>
        <p:spPr>
          <a:xfrm>
            <a:off x="3955796" y="2550383"/>
            <a:ext cx="5818962" cy="2246769"/>
          </a:xfrm>
          <a:prstGeom prst="rect">
            <a:avLst/>
          </a:prstGeom>
        </p:spPr>
        <p:txBody>
          <a:bodyPr wrap="square">
            <a:spAutoFit/>
          </a:bodyPr>
          <a:lstStyle/>
          <a:p>
            <a:pPr marL="457200" indent="-457200" algn="r" rtl="1">
              <a:buFont typeface="Wingdings" panose="05000000000000000000" pitchFamily="2" charset="2"/>
              <a:buChar char="q"/>
            </a:pPr>
            <a:r>
              <a:rPr lang="ar-EG" sz="2800" b="1" dirty="0">
                <a:ln>
                  <a:solidFill>
                    <a:srgbClr val="0000FF"/>
                  </a:solidFill>
                </a:ln>
                <a:solidFill>
                  <a:srgbClr val="0000FF"/>
                </a:solidFill>
              </a:rPr>
              <a:t>مراقبة تنفيذ الأنظمة واللوائح والقررات.</a:t>
            </a:r>
          </a:p>
          <a:p>
            <a:pPr marL="457200" indent="-457200" algn="r" rtl="1">
              <a:buFont typeface="Wingdings" panose="05000000000000000000" pitchFamily="2" charset="2"/>
              <a:buChar char="q"/>
            </a:pPr>
            <a:r>
              <a:rPr lang="ar-EG" sz="2800" b="1" dirty="0">
                <a:ln>
                  <a:solidFill>
                    <a:srgbClr val="0000FF"/>
                  </a:solidFill>
                </a:ln>
                <a:solidFill>
                  <a:srgbClr val="0000FF"/>
                </a:solidFill>
              </a:rPr>
              <a:t>احداث وترتيب المصالح العامة </a:t>
            </a:r>
          </a:p>
          <a:p>
            <a:pPr marL="457200" indent="-457200" algn="r" rtl="1">
              <a:buFont typeface="Wingdings" panose="05000000000000000000" pitchFamily="2" charset="2"/>
              <a:buChar char="q"/>
            </a:pPr>
            <a:r>
              <a:rPr lang="ar-EG" sz="2800" b="1" dirty="0">
                <a:ln>
                  <a:solidFill>
                    <a:srgbClr val="0000FF"/>
                  </a:solidFill>
                </a:ln>
                <a:solidFill>
                  <a:srgbClr val="0000FF"/>
                </a:solidFill>
              </a:rPr>
              <a:t>متابعة وتنفيذ الخطة العامة للتنمية.</a:t>
            </a:r>
          </a:p>
          <a:p>
            <a:pPr marL="457200" indent="-457200" algn="r" rtl="1">
              <a:buFont typeface="Wingdings" panose="05000000000000000000" pitchFamily="2" charset="2"/>
              <a:buChar char="q"/>
            </a:pPr>
            <a:r>
              <a:rPr lang="ar-EG" sz="2800" b="1" dirty="0">
                <a:ln>
                  <a:solidFill>
                    <a:srgbClr val="0000FF"/>
                  </a:solidFill>
                </a:ln>
                <a:solidFill>
                  <a:srgbClr val="0000FF"/>
                </a:solidFill>
              </a:rPr>
              <a:t>إنشاء لجان تتحري عن سير أعمال الأجهزة الحكومية أو عن قضية معينة</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ستطيل: زوايا مستديرة 2">
            <a:extLst>
              <a:ext uri="{FF2B5EF4-FFF2-40B4-BE49-F238E27FC236}">
                <a16:creationId xmlns="" xmlns:a16="http://schemas.microsoft.com/office/drawing/2014/main" id="{DECA2D8D-E114-4A7E-87D7-15D7A4DD3691}"/>
              </a:ext>
            </a:extLst>
          </p:cNvPr>
          <p:cNvSpPr/>
          <p:nvPr/>
        </p:nvSpPr>
        <p:spPr>
          <a:xfrm>
            <a:off x="701750" y="786364"/>
            <a:ext cx="10274426" cy="5450948"/>
          </a:xfrm>
          <a:prstGeom prst="roundRect">
            <a:avLst>
              <a:gd name="adj" fmla="val 13423"/>
            </a:avLst>
          </a:prstGeom>
          <a:ln w="76200"/>
        </p:spPr>
        <p:style>
          <a:lnRef idx="2">
            <a:schemeClr val="dk1"/>
          </a:lnRef>
          <a:fillRef idx="1">
            <a:schemeClr val="lt1"/>
          </a:fillRef>
          <a:effectRef idx="0">
            <a:schemeClr val="dk1"/>
          </a:effectRef>
          <a:fontRef idx="minor">
            <a:schemeClr val="dk1"/>
          </a:fontRef>
        </p:style>
        <p:txBody>
          <a:bodyPr rtlCol="0" anchor="ctr"/>
          <a:lstStyle/>
          <a:p>
            <a:pPr lvl="0" algn="r" rtl="1">
              <a:defRPr/>
            </a:pPr>
            <a:r>
              <a:rPr lang="ar-EG" sz="3200" b="1" dirty="0">
                <a:ln>
                  <a:solidFill>
                    <a:schemeClr val="tx1"/>
                  </a:solidFill>
                </a:ln>
                <a:solidFill>
                  <a:srgbClr val="0000FF"/>
                </a:solidFill>
              </a:rPr>
              <a:t>2- السُلطة القضائية: سلطة مستقلة، ولا سلطان على القضاة في قضائهم غير سلطان الشريعة الإسامية. وتتألف السُلطة القضائية من المجلس الأعلى للقضاء، ومجلس القضاء الإداري، والمحاكم باختلاف اختصاصاتها ودرجاتها، واللجان القضائية.</a:t>
            </a:r>
          </a:p>
          <a:p>
            <a:pPr lvl="0" algn="r" rtl="1">
              <a:defRPr/>
            </a:pPr>
            <a:endParaRPr lang="ar-EG" sz="3200" b="1" dirty="0">
              <a:ln>
                <a:solidFill>
                  <a:schemeClr val="tx1"/>
                </a:solidFill>
              </a:ln>
              <a:solidFill>
                <a:srgbClr val="0000FF"/>
              </a:solidFill>
            </a:endParaRPr>
          </a:p>
          <a:p>
            <a:pPr lvl="0" algn="r" rtl="1">
              <a:defRPr/>
            </a:pPr>
            <a:r>
              <a:rPr lang="ar-EG" sz="3200" b="1" dirty="0">
                <a:ln>
                  <a:solidFill>
                    <a:schemeClr val="tx1"/>
                  </a:solidFill>
                </a:ln>
                <a:solidFill>
                  <a:srgbClr val="0000FF"/>
                </a:solidFill>
              </a:rPr>
              <a:t>3- السُلطة التنظيمية: تختص بسَن الأنظمة التي تحقق المصلحة العامة، وترفع المفسدة في شؤون الدولة، وفقًا لقواعد الشريعة الإسامية، وتمارس اختصاصاتها وفقًا للنظام الأساسي للحكم، ونظامي مجلس الوزراء ومجلس الشورى، وتتمثل السلطة التنظيمية في مجلس الوزراء ومجلس الشورى في المملكة العربية السعودية.</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fade">
                                      <p:cBhvr>
                                        <p:cTn id="7" dur="2000"/>
                                        <p:tgtEl>
                                          <p:spTgt spid="7">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20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20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جدول 4"/>
          <p:cNvGraphicFramePr>
            <a:graphicFrameLocks noGrp="1"/>
          </p:cNvGraphicFramePr>
          <p:nvPr>
            <p:extLst>
              <p:ext uri="{D42A27DB-BD31-4B8C-83A1-F6EECF244321}">
                <p14:modId xmlns:p14="http://schemas.microsoft.com/office/powerpoint/2010/main" val="3900777804"/>
              </p:ext>
            </p:extLst>
          </p:nvPr>
        </p:nvGraphicFramePr>
        <p:xfrm>
          <a:off x="4230142" y="692697"/>
          <a:ext cx="7056784" cy="5733070"/>
        </p:xfrm>
        <a:graphic>
          <a:graphicData uri="http://schemas.openxmlformats.org/drawingml/2006/table">
            <a:tbl>
              <a:tblPr rtl="1" firstRow="1" bandRow="1">
                <a:solidFill>
                  <a:schemeClr val="accent6">
                    <a:lumMod val="60000"/>
                    <a:lumOff val="40000"/>
                  </a:schemeClr>
                </a:solidFill>
                <a:effectLst>
                  <a:innerShdw blurRad="63500" dist="50800" dir="13500000">
                    <a:prstClr val="black">
                      <a:alpha val="50000"/>
                    </a:prstClr>
                  </a:innerShdw>
                </a:effectLst>
                <a:tableStyleId>{5C22544A-7EE6-4342-B048-85BDC9FD1C3A}</a:tableStyleId>
              </a:tblPr>
              <a:tblGrid>
                <a:gridCol w="762206">
                  <a:extLst>
                    <a:ext uri="{9D8B030D-6E8A-4147-A177-3AD203B41FA5}">
                      <a16:colId xmlns="" xmlns:a16="http://schemas.microsoft.com/office/drawing/2014/main" val="20000"/>
                    </a:ext>
                  </a:extLst>
                </a:gridCol>
                <a:gridCol w="6294578">
                  <a:extLst>
                    <a:ext uri="{9D8B030D-6E8A-4147-A177-3AD203B41FA5}">
                      <a16:colId xmlns="" xmlns:a16="http://schemas.microsoft.com/office/drawing/2014/main" val="20001"/>
                    </a:ext>
                  </a:extLst>
                </a:gridCol>
              </a:tblGrid>
              <a:tr h="886750">
                <a:tc rowSpan="2">
                  <a:txBody>
                    <a:bodyPr/>
                    <a:lstStyle/>
                    <a:p>
                      <a:pPr algn="ctr" rtl="0"/>
                      <a:r>
                        <a:rPr lang="ar-EG" sz="2400" b="1" dirty="0">
                          <a:solidFill>
                            <a:srgbClr val="FF0000"/>
                          </a:solidFill>
                        </a:rPr>
                        <a:t>معلومة إثرائية </a:t>
                      </a:r>
                    </a:p>
                  </a:txBody>
                  <a:tcPr vert="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FFCC"/>
                    </a:solidFill>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EG" sz="2400" b="1" dirty="0">
                          <a:solidFill>
                            <a:schemeClr val="accent6">
                              <a:lumMod val="50000"/>
                            </a:schemeClr>
                          </a:solidFill>
                        </a:rPr>
                        <a:t>              بطاقة تعريفية بقانون حمورابي</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0"/>
                  </a:ext>
                </a:extLst>
              </a:tr>
              <a:tr h="4514720">
                <a:tc vMerge="1">
                  <a:txBody>
                    <a:bodyPr/>
                    <a:lstStyle/>
                    <a:p>
                      <a:pPr rtl="1"/>
                      <a:endParaRPr lang="ar-EG" dirty="0"/>
                    </a:p>
                  </a:txBody>
                  <a:tcPr vert="vert270" anchor="ct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EG" sz="2400" b="1" dirty="0"/>
                        <a:t>أداة الإصدار: أمر ملكي أ/ 13</a:t>
                      </a:r>
                    </a:p>
                    <a:p>
                      <a:pPr marL="0" marR="0" indent="0" algn="r" defTabSz="914400" rtl="1" eaLnBrk="1" fontAlgn="auto" latinLnBrk="0" hangingPunct="1">
                        <a:lnSpc>
                          <a:spcPct val="100000"/>
                        </a:lnSpc>
                        <a:spcBef>
                          <a:spcPts val="0"/>
                        </a:spcBef>
                        <a:spcAft>
                          <a:spcPts val="0"/>
                        </a:spcAft>
                        <a:buClrTx/>
                        <a:buSzTx/>
                        <a:buFontTx/>
                        <a:buNone/>
                        <a:tabLst/>
                        <a:defRPr/>
                      </a:pPr>
                      <a:r>
                        <a:rPr lang="ar-EG" sz="2400" b="1" dirty="0"/>
                        <a:t>تاريخ الإصدار: 3/3/ 1414هـ</a:t>
                      </a:r>
                    </a:p>
                    <a:p>
                      <a:pPr marL="0" marR="0" indent="0" algn="r" defTabSz="914400" rtl="1" eaLnBrk="1" fontAlgn="auto" latinLnBrk="0" hangingPunct="1">
                        <a:lnSpc>
                          <a:spcPct val="100000"/>
                        </a:lnSpc>
                        <a:spcBef>
                          <a:spcPts val="0"/>
                        </a:spcBef>
                        <a:spcAft>
                          <a:spcPts val="0"/>
                        </a:spcAft>
                        <a:buClrTx/>
                        <a:buSzTx/>
                        <a:buFontTx/>
                        <a:buNone/>
                        <a:tabLst/>
                        <a:defRPr/>
                      </a:pPr>
                      <a:r>
                        <a:rPr lang="ar-EG" sz="2400" b="1" dirty="0"/>
                        <a:t>ملخص النظام: يتضمن النظام التعريف بالمجلس وبيان مقره، شروط العضوية، أداء اليمين، بيان ما يحظر على الأعضاء عمله أثناء العضوية، أحكام التعيين وعقد الاجتماعات، تحديد مدة المجلس، مسؤوليات وصلاحيات الوزير، أحكام التعيين وعقد الاجتماعات، تحديد مدة المجلس،مسؤوليات وصلاحيات الوزير، أحكام النيابة عن الوزير، بيان تشكيل المجلس، أحكام حضور الاجتماعات، بيان متى يعد الاجتماع صحيحًا، ومتى يكون القرار نظاميا، كيفية محاكمة الأعضاء، تكوين اللجان، بيان اختصاصات المجلس، الشؤون التنظيمية، الشؤون التنفيذية، الشؤون المالية، برئاسة مجلس الوزراء، التشكيلات الإدارية لمجلس الوزراء.</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1"/>
                  </a:ext>
                </a:extLst>
              </a:tr>
            </a:tbl>
          </a:graphicData>
        </a:graphic>
      </p:graphicFrame>
      <p:pic>
        <p:nvPicPr>
          <p:cNvPr id="1026" name="Picture 2"/>
          <p:cNvPicPr>
            <a:picLocks noChangeAspect="1" noChangeArrowheads="1"/>
          </p:cNvPicPr>
          <p:nvPr/>
        </p:nvPicPr>
        <p:blipFill>
          <a:blip r:embed="rId2" cstate="print"/>
          <a:srcRect/>
          <a:stretch>
            <a:fillRect/>
          </a:stretch>
        </p:blipFill>
        <p:spPr bwMode="auto">
          <a:xfrm>
            <a:off x="9486726" y="836712"/>
            <a:ext cx="881064" cy="529851"/>
          </a:xfrm>
          <a:prstGeom prst="rect">
            <a:avLst/>
          </a:prstGeom>
          <a:noFill/>
          <a:ln w="9525">
            <a:noFill/>
            <a:miter lim="800000"/>
            <a:headEnd/>
            <a:tailEnd/>
          </a:ln>
          <a:effectLst/>
        </p:spPr>
      </p:pic>
      <p:pic>
        <p:nvPicPr>
          <p:cNvPr id="4" name="Picture 3">
            <a:extLst>
              <a:ext uri="{FF2B5EF4-FFF2-40B4-BE49-F238E27FC236}">
                <a16:creationId xmlns="" xmlns:a16="http://schemas.microsoft.com/office/drawing/2014/main" id="{C90A53B2-0417-49AA-9E9C-C4C183660C7A}"/>
              </a:ext>
            </a:extLst>
          </p:cNvPr>
          <p:cNvPicPr>
            <a:picLocks noChangeAspect="1"/>
          </p:cNvPicPr>
          <p:nvPr/>
        </p:nvPicPr>
        <p:blipFill>
          <a:blip r:embed="rId3" cstate="print"/>
          <a:stretch>
            <a:fillRect/>
          </a:stretch>
        </p:blipFill>
        <p:spPr>
          <a:xfrm>
            <a:off x="557734" y="2492896"/>
            <a:ext cx="3960440" cy="260340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6" name="صورة 5" descr="62b1af9ca1b79.png"/>
          <p:cNvPicPr>
            <a:picLocks noChangeAspect="1"/>
          </p:cNvPicPr>
          <p:nvPr/>
        </p:nvPicPr>
        <p:blipFill>
          <a:blip r:embed="rId4" cstate="print"/>
          <a:stretch>
            <a:fillRect/>
          </a:stretch>
        </p:blipFill>
        <p:spPr>
          <a:xfrm>
            <a:off x="845766" y="764704"/>
            <a:ext cx="1599436" cy="864096"/>
          </a:xfrm>
          <a:prstGeom prst="rect">
            <a:avLst/>
          </a:prstGeom>
        </p:spPr>
      </p:pic>
    </p:spTree>
    <p:extLst>
      <p:ext uri="{BB962C8B-B14F-4D97-AF65-F5344CB8AC3E}">
        <p14:creationId xmlns:p14="http://schemas.microsoft.com/office/powerpoint/2010/main" val="1935922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 calcmode="lin" valueType="num">
                                      <p:cBhvr additive="base">
                                        <p:cTn id="10" dur="500" fill="hold"/>
                                        <p:tgtEl>
                                          <p:spTgt spid="1026"/>
                                        </p:tgtEl>
                                        <p:attrNameLst>
                                          <p:attrName>ppt_x</p:attrName>
                                        </p:attrNameLst>
                                      </p:cBhvr>
                                      <p:tavLst>
                                        <p:tav tm="0">
                                          <p:val>
                                            <p:strVal val="#ppt_x"/>
                                          </p:val>
                                        </p:tav>
                                        <p:tav tm="100000">
                                          <p:val>
                                            <p:strVal val="#ppt_x"/>
                                          </p:val>
                                        </p:tav>
                                      </p:tavLst>
                                    </p:anim>
                                    <p:anim calcmode="lin" valueType="num">
                                      <p:cBhvr additive="base">
                                        <p:cTn id="11"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جدول 4"/>
          <p:cNvGraphicFramePr>
            <a:graphicFrameLocks noGrp="1"/>
          </p:cNvGraphicFramePr>
          <p:nvPr>
            <p:extLst>
              <p:ext uri="{D42A27DB-BD31-4B8C-83A1-F6EECF244321}">
                <p14:modId xmlns:p14="http://schemas.microsoft.com/office/powerpoint/2010/main" val="232305327"/>
              </p:ext>
            </p:extLst>
          </p:nvPr>
        </p:nvGraphicFramePr>
        <p:xfrm>
          <a:off x="4230142" y="692697"/>
          <a:ext cx="7056784" cy="5841183"/>
        </p:xfrm>
        <a:graphic>
          <a:graphicData uri="http://schemas.openxmlformats.org/drawingml/2006/table">
            <a:tbl>
              <a:tblPr rtl="1" firstRow="1" bandRow="1">
                <a:solidFill>
                  <a:schemeClr val="accent6">
                    <a:lumMod val="60000"/>
                    <a:lumOff val="40000"/>
                  </a:schemeClr>
                </a:solidFill>
                <a:effectLst>
                  <a:innerShdw blurRad="63500" dist="50800" dir="13500000">
                    <a:prstClr val="black">
                      <a:alpha val="50000"/>
                    </a:prstClr>
                  </a:innerShdw>
                </a:effectLst>
                <a:tableStyleId>{5C22544A-7EE6-4342-B048-85BDC9FD1C3A}</a:tableStyleId>
              </a:tblPr>
              <a:tblGrid>
                <a:gridCol w="762206">
                  <a:extLst>
                    <a:ext uri="{9D8B030D-6E8A-4147-A177-3AD203B41FA5}">
                      <a16:colId xmlns="" xmlns:a16="http://schemas.microsoft.com/office/drawing/2014/main" val="20000"/>
                    </a:ext>
                  </a:extLst>
                </a:gridCol>
                <a:gridCol w="6294578">
                  <a:extLst>
                    <a:ext uri="{9D8B030D-6E8A-4147-A177-3AD203B41FA5}">
                      <a16:colId xmlns="" xmlns:a16="http://schemas.microsoft.com/office/drawing/2014/main" val="20001"/>
                    </a:ext>
                  </a:extLst>
                </a:gridCol>
              </a:tblGrid>
              <a:tr h="629103">
                <a:tc rowSpan="2">
                  <a:txBody>
                    <a:bodyPr/>
                    <a:lstStyle/>
                    <a:p>
                      <a:pPr algn="ctr" rtl="0"/>
                      <a:r>
                        <a:rPr lang="ar-EG" sz="2400" b="1" dirty="0">
                          <a:solidFill>
                            <a:srgbClr val="FF0000"/>
                          </a:solidFill>
                        </a:rPr>
                        <a:t>معلومة إثرائية </a:t>
                      </a:r>
                    </a:p>
                  </a:txBody>
                  <a:tcPr vert="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FFCC"/>
                    </a:solidFill>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EG" sz="2400" b="1" dirty="0">
                          <a:solidFill>
                            <a:schemeClr val="accent6">
                              <a:lumMod val="50000"/>
                            </a:schemeClr>
                          </a:solidFill>
                        </a:rPr>
                        <a:t>              بطاقة تعريف بنظام مجلس الشورى</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0"/>
                  </a:ext>
                </a:extLst>
              </a:tr>
              <a:tr h="5059528">
                <a:tc vMerge="1">
                  <a:txBody>
                    <a:bodyPr/>
                    <a:lstStyle/>
                    <a:p>
                      <a:pPr rtl="1"/>
                      <a:endParaRPr lang="ar-EG" dirty="0"/>
                    </a:p>
                  </a:txBody>
                  <a:tcPr vert="vert270" anchor="ct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EG" sz="2400" b="1" dirty="0"/>
                        <a:t>أداة الإصدار: أمر ملكي أ/91</a:t>
                      </a:r>
                    </a:p>
                    <a:p>
                      <a:pPr marL="0" marR="0" indent="0" algn="r" defTabSz="914400" rtl="1" eaLnBrk="1" fontAlgn="auto" latinLnBrk="0" hangingPunct="1">
                        <a:lnSpc>
                          <a:spcPct val="100000"/>
                        </a:lnSpc>
                        <a:spcBef>
                          <a:spcPts val="0"/>
                        </a:spcBef>
                        <a:spcAft>
                          <a:spcPts val="0"/>
                        </a:spcAft>
                        <a:buClrTx/>
                        <a:buSzTx/>
                        <a:buFontTx/>
                        <a:buNone/>
                        <a:tabLst/>
                        <a:defRPr/>
                      </a:pPr>
                      <a:r>
                        <a:rPr lang="ar-EG" sz="2400" b="1" dirty="0"/>
                        <a:t>تاريخ الإصدار: 8/27/ 1412هـ</a:t>
                      </a:r>
                    </a:p>
                    <a:p>
                      <a:pPr marL="0" marR="0" indent="0" algn="r" defTabSz="914400" rtl="1" eaLnBrk="1" fontAlgn="auto" latinLnBrk="0" hangingPunct="1">
                        <a:lnSpc>
                          <a:spcPct val="100000"/>
                        </a:lnSpc>
                        <a:spcBef>
                          <a:spcPts val="0"/>
                        </a:spcBef>
                        <a:spcAft>
                          <a:spcPts val="0"/>
                        </a:spcAft>
                        <a:buClrTx/>
                        <a:buSzTx/>
                        <a:buFontTx/>
                        <a:buNone/>
                        <a:tabLst/>
                        <a:defRPr/>
                      </a:pPr>
                      <a:r>
                        <a:rPr lang="ar-EG" sz="2400" b="1" dirty="0"/>
                        <a:t>ملخص النظام: صدر نظام مجلس الشورى في ثلاثين مادة حددت مهامه، وطريقة تكوينه. أما كيفية ممارسته لاختصاصاته فقد تركها النظام للائحة الداخلية؛ وهو ما تعارفت عليه المجالس البرلمانية، وتتكون اللائحة الداخلية لمجلس الشورى من أربع وثلاثين مادة. ونصت المادة الأولى من نظام مجلس الشورى على الأخذ بالمشورة، وأهميتها وفق الكتاب الكريم، واقتداءً برسول الله صلى الله عليه وسلم في مشاورة أصحابه، على أن يُنشأ مجلس الشورى ويمارس المهام المنوطة به؛ مع واجب الحفاظ على روابط الأخوة والتعاون. إذ الغاية هي تحقيق الشورى دون الالتزام بأنموذج معين، كما أن المُطبَّق في المملكة العربية السعودية، هو أحد أهم النماذج المطبقة في العالم الإسلامي</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1"/>
                  </a:ext>
                </a:extLst>
              </a:tr>
            </a:tbl>
          </a:graphicData>
        </a:graphic>
      </p:graphicFrame>
      <p:pic>
        <p:nvPicPr>
          <p:cNvPr id="1026" name="Picture 2"/>
          <p:cNvPicPr>
            <a:picLocks noChangeAspect="1" noChangeArrowheads="1"/>
          </p:cNvPicPr>
          <p:nvPr/>
        </p:nvPicPr>
        <p:blipFill>
          <a:blip r:embed="rId2" cstate="print"/>
          <a:srcRect/>
          <a:stretch>
            <a:fillRect/>
          </a:stretch>
        </p:blipFill>
        <p:spPr bwMode="auto">
          <a:xfrm>
            <a:off x="9486726" y="764704"/>
            <a:ext cx="881064" cy="529851"/>
          </a:xfrm>
          <a:prstGeom prst="rect">
            <a:avLst/>
          </a:prstGeom>
          <a:noFill/>
          <a:ln w="9525">
            <a:noFill/>
            <a:miter lim="800000"/>
            <a:headEnd/>
            <a:tailEnd/>
          </a:ln>
          <a:effectLst/>
        </p:spPr>
      </p:pic>
      <p:pic>
        <p:nvPicPr>
          <p:cNvPr id="2" name="Picture 1">
            <a:extLst>
              <a:ext uri="{FF2B5EF4-FFF2-40B4-BE49-F238E27FC236}">
                <a16:creationId xmlns="" xmlns:a16="http://schemas.microsoft.com/office/drawing/2014/main" id="{20EBC674-CFEF-4BCD-AB62-FBC80C63B99C}"/>
              </a:ext>
            </a:extLst>
          </p:cNvPr>
          <p:cNvPicPr>
            <a:picLocks noChangeAspect="1"/>
          </p:cNvPicPr>
          <p:nvPr/>
        </p:nvPicPr>
        <p:blipFill>
          <a:blip r:embed="rId3" cstate="print"/>
          <a:stretch>
            <a:fillRect/>
          </a:stretch>
        </p:blipFill>
        <p:spPr>
          <a:xfrm>
            <a:off x="557734" y="1854599"/>
            <a:ext cx="4091140" cy="307766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6" name="صورة 5" descr="62b1af9ca1b79.png"/>
          <p:cNvPicPr>
            <a:picLocks noChangeAspect="1"/>
          </p:cNvPicPr>
          <p:nvPr/>
        </p:nvPicPr>
        <p:blipFill>
          <a:blip r:embed="rId4" cstate="print"/>
          <a:stretch>
            <a:fillRect/>
          </a:stretch>
        </p:blipFill>
        <p:spPr>
          <a:xfrm>
            <a:off x="845766" y="764704"/>
            <a:ext cx="1599436" cy="864096"/>
          </a:xfrm>
          <a:prstGeom prst="rect">
            <a:avLst/>
          </a:prstGeom>
        </p:spPr>
      </p:pic>
    </p:spTree>
    <p:extLst>
      <p:ext uri="{BB962C8B-B14F-4D97-AF65-F5344CB8AC3E}">
        <p14:creationId xmlns:p14="http://schemas.microsoft.com/office/powerpoint/2010/main" val="1533404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 calcmode="lin" valueType="num">
                                      <p:cBhvr additive="base">
                                        <p:cTn id="10" dur="500" fill="hold"/>
                                        <p:tgtEl>
                                          <p:spTgt spid="1026"/>
                                        </p:tgtEl>
                                        <p:attrNameLst>
                                          <p:attrName>ppt_x</p:attrName>
                                        </p:attrNameLst>
                                      </p:cBhvr>
                                      <p:tavLst>
                                        <p:tav tm="0">
                                          <p:val>
                                            <p:strVal val="#ppt_x"/>
                                          </p:val>
                                        </p:tav>
                                        <p:tav tm="100000">
                                          <p:val>
                                            <p:strVal val="#ppt_x"/>
                                          </p:val>
                                        </p:tav>
                                      </p:tavLst>
                                    </p:anim>
                                    <p:anim calcmode="lin" valueType="num">
                                      <p:cBhvr additive="base">
                                        <p:cTn id="11"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زوايا مستديرة 2">
            <a:extLst>
              <a:ext uri="{FF2B5EF4-FFF2-40B4-BE49-F238E27FC236}">
                <a16:creationId xmlns="" xmlns:a16="http://schemas.microsoft.com/office/drawing/2014/main" id="{DECA2D8D-E114-4A7E-87D7-15D7A4DD3691}"/>
              </a:ext>
            </a:extLst>
          </p:cNvPr>
          <p:cNvSpPr/>
          <p:nvPr/>
        </p:nvSpPr>
        <p:spPr>
          <a:xfrm>
            <a:off x="815938" y="1798737"/>
            <a:ext cx="10088800" cy="4510583"/>
          </a:xfrm>
          <a:prstGeom prst="roundRect">
            <a:avLst>
              <a:gd name="adj" fmla="val 13423"/>
            </a:avLst>
          </a:prstGeom>
          <a:ln w="76200"/>
        </p:spPr>
        <p:style>
          <a:lnRef idx="2">
            <a:schemeClr val="dk1"/>
          </a:lnRef>
          <a:fillRef idx="1">
            <a:schemeClr val="lt1"/>
          </a:fillRef>
          <a:effectRef idx="0">
            <a:schemeClr val="dk1"/>
          </a:effectRef>
          <a:fontRef idx="minor">
            <a:schemeClr val="dk1"/>
          </a:fontRef>
        </p:style>
        <p:txBody>
          <a:bodyPr rtlCol="0" anchor="ctr"/>
          <a:lstStyle/>
          <a:p>
            <a:pPr lvl="0" algn="ctr" rtl="1">
              <a:defRPr/>
            </a:pPr>
            <a:r>
              <a:rPr lang="ar-EG" sz="3200" b="1" dirty="0">
                <a:ln>
                  <a:solidFill>
                    <a:schemeClr val="tx1"/>
                  </a:solidFill>
                </a:ln>
                <a:solidFill>
                  <a:schemeClr val="tx1"/>
                </a:solidFill>
              </a:rPr>
              <a:t>نظام الحكم في المملكة العربية السعودية ملكي. والحكم يكون في أبناء الملك المؤسس عبدالعزيز بن عبدالرحمن الفيصل آل سعود وأبناء الأبناء، ويبايع الأصلح منهم للحكم على كتاب الله تعالى وسنة رسوله ولا يكون من بعد أبناء الملك المؤسس ملكًا ووليًّا للعهد من فرع واحد من ذرية الملك المؤسس. وتتم الدعوة لمبايعة الملك واختيار ولي العهد وفقًا لنظام هيئة البيعة الصادر عام 1427هـ ويكون ولي العهد متفرغًا لولاية</a:t>
            </a:r>
          </a:p>
          <a:p>
            <a:pPr lvl="0" algn="ctr" rtl="1">
              <a:defRPr/>
            </a:pPr>
            <a:r>
              <a:rPr lang="ar-EG" sz="3200" b="1" dirty="0">
                <a:ln>
                  <a:solidFill>
                    <a:schemeClr val="tx1"/>
                  </a:solidFill>
                </a:ln>
                <a:solidFill>
                  <a:schemeClr val="tx1"/>
                </a:solidFill>
              </a:rPr>
              <a:t>العهد، وما يكلفه به الملك من أعمال، ويتولى سلطات الملك عند وفاته حتى تتم البيعة.</a:t>
            </a:r>
          </a:p>
        </p:txBody>
      </p:sp>
      <p:pic>
        <p:nvPicPr>
          <p:cNvPr id="4" name="Picture 2"/>
          <p:cNvPicPr>
            <a:picLocks noChangeAspect="1"/>
          </p:cNvPicPr>
          <p:nvPr/>
        </p:nvPicPr>
        <p:blipFill>
          <a:blip r:embed="rId2" cstate="print">
            <a:extLst/>
          </a:blip>
          <a:srcRect t="509" b="13197"/>
          <a:stretch>
            <a:fillRect/>
          </a:stretch>
        </p:blipFill>
        <p:spPr>
          <a:xfrm rot="16200000">
            <a:off x="8385229" y="-969168"/>
            <a:ext cx="901683" cy="4411229"/>
          </a:xfrm>
          <a:prstGeom prst="rect">
            <a:avLst/>
          </a:prstGeom>
        </p:spPr>
      </p:pic>
      <p:sp>
        <p:nvSpPr>
          <p:cNvPr id="8" name="Rectangle 1">
            <a:extLst>
              <a:ext uri="{FF2B5EF4-FFF2-40B4-BE49-F238E27FC236}">
                <a16:creationId xmlns="" xmlns:a16="http://schemas.microsoft.com/office/drawing/2014/main" id="{9E1F675D-1224-4B24-BFC5-FDE5637B73A8}"/>
              </a:ext>
            </a:extLst>
          </p:cNvPr>
          <p:cNvSpPr>
            <a:spLocks noChangeArrowheads="1"/>
          </p:cNvSpPr>
          <p:nvPr/>
        </p:nvSpPr>
        <p:spPr bwMode="auto">
          <a:xfrm>
            <a:off x="6128662" y="897054"/>
            <a:ext cx="6076038" cy="677108"/>
          </a:xfrm>
          <a:prstGeom prst="rect">
            <a:avLst/>
          </a:prstGeom>
          <a:noFill/>
          <a:ln w="9525">
            <a:noFill/>
            <a:miter lim="800000"/>
            <a:headEnd/>
            <a:tailEnd/>
          </a:ln>
          <a:effectLst/>
        </p:spPr>
        <p:txBody>
          <a:bodyPr vert="horz" wrap="square" lIns="60960" tIns="30480" rIns="60960" bIns="30480" numCol="1" anchor="ctr" anchorCtr="0" compatLnSpc="1">
            <a:prstTxWarp prst="textNoShape">
              <a:avLst/>
            </a:prstTxWarp>
            <a:spAutoFit/>
          </a:bodyPr>
          <a:lstStyle/>
          <a:p>
            <a:pPr algn="ctr"/>
            <a:r>
              <a:rPr lang="ar-EG" sz="4000" b="1" dirty="0">
                <a:ln>
                  <a:solidFill>
                    <a:schemeClr val="tx1"/>
                  </a:solidFill>
                </a:ln>
                <a:solidFill>
                  <a:srgbClr val="FF0000"/>
                </a:solidFill>
              </a:rPr>
              <a:t>نظام الحكم</a:t>
            </a:r>
            <a:endParaRPr lang="en-US" sz="4000" dirty="0">
              <a:ln>
                <a:solidFill>
                  <a:srgbClr val="C00000"/>
                </a:solidFill>
              </a:ln>
              <a:solidFill>
                <a:srgbClr val="C00000"/>
              </a:solidFill>
            </a:endParaRPr>
          </a:p>
        </p:txBody>
      </p:sp>
      <p:pic>
        <p:nvPicPr>
          <p:cNvPr id="5" name="صورة 4" descr="62b1af9ca1b79.png"/>
          <p:cNvPicPr>
            <a:picLocks noChangeAspect="1"/>
          </p:cNvPicPr>
          <p:nvPr/>
        </p:nvPicPr>
        <p:blipFill>
          <a:blip r:embed="rId3" cstate="print"/>
          <a:stretch>
            <a:fillRect/>
          </a:stretch>
        </p:blipFill>
        <p:spPr>
          <a:xfrm>
            <a:off x="845766" y="764704"/>
            <a:ext cx="1599436" cy="864096"/>
          </a:xfrm>
          <a:prstGeom prst="rect">
            <a:avLst/>
          </a:prstGeom>
        </p:spPr>
      </p:pic>
    </p:spTree>
    <p:extLst>
      <p:ext uri="{BB962C8B-B14F-4D97-AF65-F5344CB8AC3E}">
        <p14:creationId xmlns:p14="http://schemas.microsoft.com/office/powerpoint/2010/main" val="2127534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to="" calcmode="lin" valueType="num">
                                      <p:cBhvr>
                                        <p:cTn id="10" dur="1" fill="hold"/>
                                        <p:tgtEl>
                                          <p:spTgt spid="8"/>
                                        </p:tgtEl>
                                        <p:attrNameLst>
                                          <p:attrName/>
                                        </p:attrNameLst>
                                      </p:cBhvr>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bg/>
                                          </p:spTgt>
                                        </p:tgtEl>
                                        <p:attrNameLst>
                                          <p:attrName>style.visibility</p:attrName>
                                        </p:attrNameLst>
                                      </p:cBhvr>
                                      <p:to>
                                        <p:strVal val="visible"/>
                                      </p:to>
                                    </p:set>
                                    <p:animEffect transition="in" filter="fade">
                                      <p:cBhvr>
                                        <p:cTn id="15" dur="2000"/>
                                        <p:tgtEl>
                                          <p:spTgt spid="3">
                                            <p:bg/>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20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زوايا مستديرة 2">
            <a:extLst>
              <a:ext uri="{FF2B5EF4-FFF2-40B4-BE49-F238E27FC236}">
                <a16:creationId xmlns="" xmlns:a16="http://schemas.microsoft.com/office/drawing/2014/main" id="{DECA2D8D-E114-4A7E-87D7-15D7A4DD3691}"/>
              </a:ext>
            </a:extLst>
          </p:cNvPr>
          <p:cNvSpPr/>
          <p:nvPr/>
        </p:nvSpPr>
        <p:spPr>
          <a:xfrm>
            <a:off x="8046566" y="4685312"/>
            <a:ext cx="2880320" cy="1624008"/>
          </a:xfrm>
          <a:prstGeom prst="roundRect">
            <a:avLst>
              <a:gd name="adj" fmla="val 13423"/>
            </a:avLst>
          </a:prstGeom>
          <a:ln w="76200"/>
        </p:spPr>
        <p:style>
          <a:lnRef idx="2">
            <a:schemeClr val="dk1"/>
          </a:lnRef>
          <a:fillRef idx="1">
            <a:schemeClr val="lt1"/>
          </a:fillRef>
          <a:effectRef idx="0">
            <a:schemeClr val="dk1"/>
          </a:effectRef>
          <a:fontRef idx="minor">
            <a:schemeClr val="dk1"/>
          </a:fontRef>
        </p:style>
        <p:txBody>
          <a:bodyPr rtlCol="0" anchor="ctr"/>
          <a:lstStyle/>
          <a:p>
            <a:pPr lvl="0" algn="ctr" rtl="1">
              <a:defRPr/>
            </a:pPr>
            <a:r>
              <a:rPr lang="ar-EG" sz="3600" b="1" dirty="0">
                <a:solidFill>
                  <a:schemeClr val="tx1"/>
                </a:solidFill>
              </a:rPr>
              <a:t>الملك</a:t>
            </a:r>
          </a:p>
          <a:p>
            <a:pPr lvl="0" algn="ctr" rtl="1">
              <a:defRPr/>
            </a:pPr>
            <a:r>
              <a:rPr lang="ar-EG" sz="3600" b="1" dirty="0">
                <a:solidFill>
                  <a:schemeClr val="tx1"/>
                </a:solidFill>
              </a:rPr>
              <a:t>عبدالعزيز آل سعود رحمه الله</a:t>
            </a:r>
          </a:p>
        </p:txBody>
      </p:sp>
      <p:pic>
        <p:nvPicPr>
          <p:cNvPr id="2" name="Picture 1">
            <a:extLst>
              <a:ext uri="{FF2B5EF4-FFF2-40B4-BE49-F238E27FC236}">
                <a16:creationId xmlns="" xmlns:a16="http://schemas.microsoft.com/office/drawing/2014/main" id="{EB04A8C0-0771-4E04-BA55-AAD8CD4E0079}"/>
              </a:ext>
            </a:extLst>
          </p:cNvPr>
          <p:cNvPicPr>
            <a:picLocks noChangeAspect="1"/>
          </p:cNvPicPr>
          <p:nvPr/>
        </p:nvPicPr>
        <p:blipFill>
          <a:blip r:embed="rId2" cstate="print"/>
          <a:stretch>
            <a:fillRect/>
          </a:stretch>
        </p:blipFill>
        <p:spPr>
          <a:xfrm>
            <a:off x="8030380" y="937957"/>
            <a:ext cx="2896506" cy="3423301"/>
          </a:xfrm>
          <a:prstGeom prst="rect">
            <a:avLst/>
          </a:prstGeom>
        </p:spPr>
      </p:pic>
      <p:pic>
        <p:nvPicPr>
          <p:cNvPr id="9" name="Picture 8">
            <a:extLst>
              <a:ext uri="{FF2B5EF4-FFF2-40B4-BE49-F238E27FC236}">
                <a16:creationId xmlns="" xmlns:a16="http://schemas.microsoft.com/office/drawing/2014/main" id="{66B406AC-6C49-4FEC-833B-F6C180A6F37C}"/>
              </a:ext>
            </a:extLst>
          </p:cNvPr>
          <p:cNvPicPr>
            <a:picLocks noChangeAspect="1"/>
          </p:cNvPicPr>
          <p:nvPr/>
        </p:nvPicPr>
        <p:blipFill>
          <a:blip r:embed="rId3" cstate="print"/>
          <a:stretch>
            <a:fillRect/>
          </a:stretch>
        </p:blipFill>
        <p:spPr>
          <a:xfrm>
            <a:off x="4536756" y="937959"/>
            <a:ext cx="3131188" cy="3423302"/>
          </a:xfrm>
          <a:prstGeom prst="rect">
            <a:avLst/>
          </a:prstGeom>
        </p:spPr>
      </p:pic>
      <p:pic>
        <p:nvPicPr>
          <p:cNvPr id="10" name="Picture 9">
            <a:extLst>
              <a:ext uri="{FF2B5EF4-FFF2-40B4-BE49-F238E27FC236}">
                <a16:creationId xmlns="" xmlns:a16="http://schemas.microsoft.com/office/drawing/2014/main" id="{48E523D6-56CA-4B31-9B8E-1C69FD7A7295}"/>
              </a:ext>
            </a:extLst>
          </p:cNvPr>
          <p:cNvPicPr>
            <a:picLocks noChangeAspect="1"/>
          </p:cNvPicPr>
          <p:nvPr/>
        </p:nvPicPr>
        <p:blipFill>
          <a:blip r:embed="rId4" cstate="print"/>
          <a:stretch>
            <a:fillRect/>
          </a:stretch>
        </p:blipFill>
        <p:spPr>
          <a:xfrm>
            <a:off x="1277814" y="937958"/>
            <a:ext cx="2864700" cy="3423301"/>
          </a:xfrm>
          <a:prstGeom prst="rect">
            <a:avLst/>
          </a:prstGeom>
        </p:spPr>
      </p:pic>
      <p:sp>
        <p:nvSpPr>
          <p:cNvPr id="11" name="مستطيل: زوايا مستديرة 2">
            <a:extLst>
              <a:ext uri="{FF2B5EF4-FFF2-40B4-BE49-F238E27FC236}">
                <a16:creationId xmlns="" xmlns:a16="http://schemas.microsoft.com/office/drawing/2014/main" id="{6B854ACC-56D1-43A9-AAEE-817761C56925}"/>
              </a:ext>
            </a:extLst>
          </p:cNvPr>
          <p:cNvSpPr/>
          <p:nvPr/>
        </p:nvSpPr>
        <p:spPr>
          <a:xfrm>
            <a:off x="4662190" y="4685312"/>
            <a:ext cx="2880320" cy="1624008"/>
          </a:xfrm>
          <a:prstGeom prst="roundRect">
            <a:avLst>
              <a:gd name="adj" fmla="val 13423"/>
            </a:avLst>
          </a:prstGeom>
          <a:ln w="76200"/>
        </p:spPr>
        <p:style>
          <a:lnRef idx="2">
            <a:schemeClr val="dk1"/>
          </a:lnRef>
          <a:fillRef idx="1">
            <a:schemeClr val="lt1"/>
          </a:fillRef>
          <a:effectRef idx="0">
            <a:schemeClr val="dk1"/>
          </a:effectRef>
          <a:fontRef idx="minor">
            <a:schemeClr val="dk1"/>
          </a:fontRef>
        </p:style>
        <p:txBody>
          <a:bodyPr rtlCol="0" anchor="ctr"/>
          <a:lstStyle/>
          <a:p>
            <a:pPr lvl="0" algn="ctr" rtl="1">
              <a:defRPr/>
            </a:pPr>
            <a:r>
              <a:rPr lang="ar-EG" sz="3200" b="1" dirty="0">
                <a:solidFill>
                  <a:schemeClr val="tx1"/>
                </a:solidFill>
              </a:rPr>
              <a:t>الملك</a:t>
            </a:r>
          </a:p>
          <a:p>
            <a:pPr lvl="0" algn="ctr" rtl="1">
              <a:defRPr/>
            </a:pPr>
            <a:r>
              <a:rPr lang="ar-EG" sz="3200" b="1" dirty="0">
                <a:solidFill>
                  <a:schemeClr val="tx1"/>
                </a:solidFill>
              </a:rPr>
              <a:t>سعود بن عبدالعزيز آل سعود رحمه الله</a:t>
            </a:r>
          </a:p>
        </p:txBody>
      </p:sp>
      <p:sp>
        <p:nvSpPr>
          <p:cNvPr id="12" name="مستطيل: زوايا مستديرة 2">
            <a:extLst>
              <a:ext uri="{FF2B5EF4-FFF2-40B4-BE49-F238E27FC236}">
                <a16:creationId xmlns="" xmlns:a16="http://schemas.microsoft.com/office/drawing/2014/main" id="{94A158DA-58D1-4E76-92D0-A0C2AC3863AE}"/>
              </a:ext>
            </a:extLst>
          </p:cNvPr>
          <p:cNvSpPr/>
          <p:nvPr/>
        </p:nvSpPr>
        <p:spPr>
          <a:xfrm>
            <a:off x="1262194" y="4685312"/>
            <a:ext cx="2880320" cy="1624008"/>
          </a:xfrm>
          <a:prstGeom prst="roundRect">
            <a:avLst>
              <a:gd name="adj" fmla="val 13423"/>
            </a:avLst>
          </a:prstGeom>
          <a:ln w="76200"/>
        </p:spPr>
        <p:style>
          <a:lnRef idx="2">
            <a:schemeClr val="dk1"/>
          </a:lnRef>
          <a:fillRef idx="1">
            <a:schemeClr val="lt1"/>
          </a:fillRef>
          <a:effectRef idx="0">
            <a:schemeClr val="dk1"/>
          </a:effectRef>
          <a:fontRef idx="minor">
            <a:schemeClr val="dk1"/>
          </a:fontRef>
        </p:style>
        <p:txBody>
          <a:bodyPr rtlCol="0" anchor="ctr"/>
          <a:lstStyle/>
          <a:p>
            <a:pPr lvl="0" algn="ctr" rtl="1">
              <a:defRPr/>
            </a:pPr>
            <a:r>
              <a:rPr lang="ar-EG" sz="3200" b="1" dirty="0">
                <a:solidFill>
                  <a:schemeClr val="tx1"/>
                </a:solidFill>
              </a:rPr>
              <a:t>الملك</a:t>
            </a:r>
          </a:p>
          <a:p>
            <a:pPr lvl="0" algn="ctr" rtl="1">
              <a:defRPr/>
            </a:pPr>
            <a:r>
              <a:rPr lang="ar-EG" sz="3200" b="1" dirty="0">
                <a:solidFill>
                  <a:schemeClr val="tx1"/>
                </a:solidFill>
              </a:rPr>
              <a:t>فيصل بن عبدالعزيز آل سعودرحمه الله</a:t>
            </a:r>
          </a:p>
        </p:txBody>
      </p:sp>
    </p:spTree>
    <p:extLst>
      <p:ext uri="{BB962C8B-B14F-4D97-AF65-F5344CB8AC3E}">
        <p14:creationId xmlns:p14="http://schemas.microsoft.com/office/powerpoint/2010/main" val="2127534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bg/>
                                          </p:spTgt>
                                        </p:tgtEl>
                                        <p:attrNameLst>
                                          <p:attrName>style.visibility</p:attrName>
                                        </p:attrNameLst>
                                      </p:cBhvr>
                                      <p:to>
                                        <p:strVal val="visible"/>
                                      </p:to>
                                    </p:set>
                                    <p:animEffect transition="in" filter="fade">
                                      <p:cBhvr>
                                        <p:cTn id="14" dur="2000"/>
                                        <p:tgtEl>
                                          <p:spTgt spid="3">
                                            <p:bg/>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20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fade">
                                      <p:cBhvr>
                                        <p:cTn id="24" dur="20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1">
                                            <p:bg/>
                                          </p:spTgt>
                                        </p:tgtEl>
                                        <p:attrNameLst>
                                          <p:attrName>style.visibility</p:attrName>
                                        </p:attrNameLst>
                                      </p:cBhvr>
                                      <p:to>
                                        <p:strVal val="visible"/>
                                      </p:to>
                                    </p:set>
                                    <p:animEffect transition="in" filter="fade">
                                      <p:cBhvr>
                                        <p:cTn id="36" dur="2000"/>
                                        <p:tgtEl>
                                          <p:spTgt spid="11">
                                            <p:bg/>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1">
                                            <p:txEl>
                                              <p:pRg st="0" end="0"/>
                                            </p:txEl>
                                          </p:spTgt>
                                        </p:tgtEl>
                                        <p:attrNameLst>
                                          <p:attrName>style.visibility</p:attrName>
                                        </p:attrNameLst>
                                      </p:cBhvr>
                                      <p:to>
                                        <p:strVal val="visible"/>
                                      </p:to>
                                    </p:set>
                                    <p:animEffect transition="in" filter="fade">
                                      <p:cBhvr>
                                        <p:cTn id="41" dur="2000"/>
                                        <p:tgtEl>
                                          <p:spTgt spid="11">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1">
                                            <p:txEl>
                                              <p:pRg st="1" end="1"/>
                                            </p:txEl>
                                          </p:spTgt>
                                        </p:tgtEl>
                                        <p:attrNameLst>
                                          <p:attrName>style.visibility</p:attrName>
                                        </p:attrNameLst>
                                      </p:cBhvr>
                                      <p:to>
                                        <p:strVal val="visible"/>
                                      </p:to>
                                    </p:set>
                                    <p:animEffect transition="in" filter="fade">
                                      <p:cBhvr>
                                        <p:cTn id="46" dur="2000"/>
                                        <p:tgtEl>
                                          <p:spTgt spid="11">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47" presetClass="entr" presetSubtype="0" fill="hold"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1000"/>
                                        <p:tgtEl>
                                          <p:spTgt spid="10"/>
                                        </p:tgtEl>
                                      </p:cBhvr>
                                    </p:animEffect>
                                    <p:anim calcmode="lin" valueType="num">
                                      <p:cBhvr>
                                        <p:cTn id="52" dur="1000" fill="hold"/>
                                        <p:tgtEl>
                                          <p:spTgt spid="10"/>
                                        </p:tgtEl>
                                        <p:attrNameLst>
                                          <p:attrName>ppt_x</p:attrName>
                                        </p:attrNameLst>
                                      </p:cBhvr>
                                      <p:tavLst>
                                        <p:tav tm="0">
                                          <p:val>
                                            <p:strVal val="#ppt_x"/>
                                          </p:val>
                                        </p:tav>
                                        <p:tav tm="100000">
                                          <p:val>
                                            <p:strVal val="#ppt_x"/>
                                          </p:val>
                                        </p:tav>
                                      </p:tavLst>
                                    </p:anim>
                                    <p:anim calcmode="lin" valueType="num">
                                      <p:cBhvr>
                                        <p:cTn id="5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2">
                                            <p:bg/>
                                          </p:spTgt>
                                        </p:tgtEl>
                                        <p:attrNameLst>
                                          <p:attrName>style.visibility</p:attrName>
                                        </p:attrNameLst>
                                      </p:cBhvr>
                                      <p:to>
                                        <p:strVal val="visible"/>
                                      </p:to>
                                    </p:set>
                                    <p:animEffect transition="in" filter="fade">
                                      <p:cBhvr>
                                        <p:cTn id="58" dur="2000"/>
                                        <p:tgtEl>
                                          <p:spTgt spid="12">
                                            <p:bg/>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2">
                                            <p:txEl>
                                              <p:pRg st="0" end="0"/>
                                            </p:txEl>
                                          </p:spTgt>
                                        </p:tgtEl>
                                        <p:attrNameLst>
                                          <p:attrName>style.visibility</p:attrName>
                                        </p:attrNameLst>
                                      </p:cBhvr>
                                      <p:to>
                                        <p:strVal val="visible"/>
                                      </p:to>
                                    </p:set>
                                    <p:animEffect transition="in" filter="fade">
                                      <p:cBhvr>
                                        <p:cTn id="63" dur="2000"/>
                                        <p:tgtEl>
                                          <p:spTgt spid="12">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2">
                                            <p:txEl>
                                              <p:pRg st="1" end="1"/>
                                            </p:txEl>
                                          </p:spTgt>
                                        </p:tgtEl>
                                        <p:attrNameLst>
                                          <p:attrName>style.visibility</p:attrName>
                                        </p:attrNameLst>
                                      </p:cBhvr>
                                      <p:to>
                                        <p:strVal val="visible"/>
                                      </p:to>
                                    </p:set>
                                    <p:animEffect transition="in" filter="fade">
                                      <p:cBhvr>
                                        <p:cTn id="68" dur="20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11" grpId="0" build="p" animBg="1"/>
      <p:bldP spid="12" grpId="0"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زوايا مستديرة 2">
            <a:extLst>
              <a:ext uri="{FF2B5EF4-FFF2-40B4-BE49-F238E27FC236}">
                <a16:creationId xmlns="" xmlns:a16="http://schemas.microsoft.com/office/drawing/2014/main" id="{DECA2D8D-E114-4A7E-87D7-15D7A4DD3691}"/>
              </a:ext>
            </a:extLst>
          </p:cNvPr>
          <p:cNvSpPr/>
          <p:nvPr/>
        </p:nvSpPr>
        <p:spPr>
          <a:xfrm>
            <a:off x="6822430" y="4685312"/>
            <a:ext cx="4104456" cy="1624008"/>
          </a:xfrm>
          <a:prstGeom prst="roundRect">
            <a:avLst>
              <a:gd name="adj" fmla="val 13423"/>
            </a:avLst>
          </a:prstGeom>
          <a:ln w="76200"/>
        </p:spPr>
        <p:style>
          <a:lnRef idx="2">
            <a:schemeClr val="dk1"/>
          </a:lnRef>
          <a:fillRef idx="1">
            <a:schemeClr val="lt1"/>
          </a:fillRef>
          <a:effectRef idx="0">
            <a:schemeClr val="dk1"/>
          </a:effectRef>
          <a:fontRef idx="minor">
            <a:schemeClr val="dk1"/>
          </a:fontRef>
        </p:style>
        <p:txBody>
          <a:bodyPr rtlCol="0" anchor="ctr"/>
          <a:lstStyle/>
          <a:p>
            <a:pPr lvl="0" algn="ctr" rtl="1">
              <a:defRPr/>
            </a:pPr>
            <a:r>
              <a:rPr lang="ar-EG" sz="3600" b="1" dirty="0">
                <a:solidFill>
                  <a:schemeClr val="tx1"/>
                </a:solidFill>
              </a:rPr>
              <a:t>الملك</a:t>
            </a:r>
          </a:p>
          <a:p>
            <a:pPr lvl="0" algn="ctr" rtl="1">
              <a:defRPr/>
            </a:pPr>
            <a:r>
              <a:rPr lang="ar-EG" sz="3600" b="1" dirty="0">
                <a:solidFill>
                  <a:schemeClr val="tx1"/>
                </a:solidFill>
              </a:rPr>
              <a:t>خالد بن عبدالعزيز آل سعود رحمه الله</a:t>
            </a:r>
          </a:p>
        </p:txBody>
      </p:sp>
      <p:sp>
        <p:nvSpPr>
          <p:cNvPr id="11" name="مستطيل: زوايا مستديرة 2">
            <a:extLst>
              <a:ext uri="{FF2B5EF4-FFF2-40B4-BE49-F238E27FC236}">
                <a16:creationId xmlns="" xmlns:a16="http://schemas.microsoft.com/office/drawing/2014/main" id="{6B854ACC-56D1-43A9-AAEE-817761C56925}"/>
              </a:ext>
            </a:extLst>
          </p:cNvPr>
          <p:cNvSpPr/>
          <p:nvPr/>
        </p:nvSpPr>
        <p:spPr>
          <a:xfrm>
            <a:off x="1277814" y="4685312"/>
            <a:ext cx="3888433" cy="1624008"/>
          </a:xfrm>
          <a:prstGeom prst="roundRect">
            <a:avLst>
              <a:gd name="adj" fmla="val 13423"/>
            </a:avLst>
          </a:prstGeom>
          <a:ln w="76200"/>
        </p:spPr>
        <p:style>
          <a:lnRef idx="2">
            <a:schemeClr val="dk1"/>
          </a:lnRef>
          <a:fillRef idx="1">
            <a:schemeClr val="lt1"/>
          </a:fillRef>
          <a:effectRef idx="0">
            <a:schemeClr val="dk1"/>
          </a:effectRef>
          <a:fontRef idx="minor">
            <a:schemeClr val="dk1"/>
          </a:fontRef>
        </p:style>
        <p:txBody>
          <a:bodyPr rtlCol="0" anchor="ctr"/>
          <a:lstStyle/>
          <a:p>
            <a:pPr lvl="0" algn="ctr" rtl="1">
              <a:defRPr/>
            </a:pPr>
            <a:r>
              <a:rPr lang="ar-EG" sz="3200" b="1" dirty="0">
                <a:solidFill>
                  <a:schemeClr val="tx1"/>
                </a:solidFill>
              </a:rPr>
              <a:t>الملك</a:t>
            </a:r>
          </a:p>
          <a:p>
            <a:pPr lvl="0" algn="ctr" rtl="1">
              <a:defRPr/>
            </a:pPr>
            <a:r>
              <a:rPr lang="ar-EG" sz="3200" b="1" dirty="0">
                <a:solidFill>
                  <a:schemeClr val="tx1"/>
                </a:solidFill>
              </a:rPr>
              <a:t>فهد بن عبدالعزيز آل سعود</a:t>
            </a:r>
          </a:p>
          <a:p>
            <a:pPr lvl="0" algn="ctr" rtl="1">
              <a:defRPr/>
            </a:pPr>
            <a:r>
              <a:rPr lang="ar-EG" sz="3200" b="1" dirty="0">
                <a:solidFill>
                  <a:schemeClr val="tx1"/>
                </a:solidFill>
              </a:rPr>
              <a:t>رحمه الله</a:t>
            </a:r>
          </a:p>
        </p:txBody>
      </p:sp>
      <p:pic>
        <p:nvPicPr>
          <p:cNvPr id="4" name="Picture 3">
            <a:extLst>
              <a:ext uri="{FF2B5EF4-FFF2-40B4-BE49-F238E27FC236}">
                <a16:creationId xmlns="" xmlns:a16="http://schemas.microsoft.com/office/drawing/2014/main" id="{027FEB60-2CD6-414C-94FD-57411A55D018}"/>
              </a:ext>
            </a:extLst>
          </p:cNvPr>
          <p:cNvPicPr>
            <a:picLocks noChangeAspect="1"/>
          </p:cNvPicPr>
          <p:nvPr/>
        </p:nvPicPr>
        <p:blipFill>
          <a:blip r:embed="rId2" cstate="print"/>
          <a:stretch>
            <a:fillRect/>
          </a:stretch>
        </p:blipFill>
        <p:spPr>
          <a:xfrm>
            <a:off x="6894438" y="980728"/>
            <a:ext cx="4104456" cy="3423302"/>
          </a:xfrm>
          <a:prstGeom prst="rect">
            <a:avLst/>
          </a:prstGeom>
        </p:spPr>
      </p:pic>
      <p:pic>
        <p:nvPicPr>
          <p:cNvPr id="5" name="Picture 4">
            <a:extLst>
              <a:ext uri="{FF2B5EF4-FFF2-40B4-BE49-F238E27FC236}">
                <a16:creationId xmlns="" xmlns:a16="http://schemas.microsoft.com/office/drawing/2014/main" id="{1ECB23AC-9032-4856-9F59-9349F25BBD30}"/>
              </a:ext>
            </a:extLst>
          </p:cNvPr>
          <p:cNvPicPr>
            <a:picLocks noChangeAspect="1"/>
          </p:cNvPicPr>
          <p:nvPr/>
        </p:nvPicPr>
        <p:blipFill>
          <a:blip r:embed="rId3" cstate="print"/>
          <a:stretch>
            <a:fillRect/>
          </a:stretch>
        </p:blipFill>
        <p:spPr>
          <a:xfrm>
            <a:off x="1205806" y="980728"/>
            <a:ext cx="4104457" cy="3423303"/>
          </a:xfrm>
          <a:prstGeom prst="rect">
            <a:avLst/>
          </a:prstGeom>
        </p:spPr>
      </p:pic>
    </p:spTree>
    <p:extLst>
      <p:ext uri="{BB962C8B-B14F-4D97-AF65-F5344CB8AC3E}">
        <p14:creationId xmlns:p14="http://schemas.microsoft.com/office/powerpoint/2010/main" val="580141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bg/>
                                          </p:spTgt>
                                        </p:tgtEl>
                                        <p:attrNameLst>
                                          <p:attrName>style.visibility</p:attrName>
                                        </p:attrNameLst>
                                      </p:cBhvr>
                                      <p:to>
                                        <p:strVal val="visible"/>
                                      </p:to>
                                    </p:set>
                                    <p:animEffect transition="in" filter="fade">
                                      <p:cBhvr>
                                        <p:cTn id="25" dur="2000"/>
                                        <p:tgtEl>
                                          <p:spTgt spid="3">
                                            <p:bg/>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0" end="0"/>
                                            </p:txEl>
                                          </p:spTgt>
                                        </p:tgtEl>
                                        <p:attrNameLst>
                                          <p:attrName>style.visibility</p:attrName>
                                        </p:attrNameLst>
                                      </p:cBhvr>
                                      <p:to>
                                        <p:strVal val="visible"/>
                                      </p:to>
                                    </p:set>
                                    <p:animEffect transition="in" filter="fade">
                                      <p:cBhvr>
                                        <p:cTn id="30" dur="2000"/>
                                        <p:tgtEl>
                                          <p:spTgt spid="3">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1" end="1"/>
                                            </p:txEl>
                                          </p:spTgt>
                                        </p:tgtEl>
                                        <p:attrNameLst>
                                          <p:attrName>style.visibility</p:attrName>
                                        </p:attrNameLst>
                                      </p:cBhvr>
                                      <p:to>
                                        <p:strVal val="visible"/>
                                      </p:to>
                                    </p:set>
                                    <p:animEffect transition="in" filter="fade">
                                      <p:cBhvr>
                                        <p:cTn id="35" dur="2000"/>
                                        <p:tgtEl>
                                          <p:spTgt spid="3">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6" presetClass="entr" presetSubtype="0" fill="hold"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down)">
                                      <p:cBhvr>
                                        <p:cTn id="40" dur="580">
                                          <p:stCondLst>
                                            <p:cond delay="0"/>
                                          </p:stCondLst>
                                        </p:cTn>
                                        <p:tgtEl>
                                          <p:spTgt spid="5"/>
                                        </p:tgtEl>
                                      </p:cBhvr>
                                    </p:animEffect>
                                    <p:anim calcmode="lin" valueType="num">
                                      <p:cBhvr>
                                        <p:cTn id="4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46" dur="26">
                                          <p:stCondLst>
                                            <p:cond delay="650"/>
                                          </p:stCondLst>
                                        </p:cTn>
                                        <p:tgtEl>
                                          <p:spTgt spid="5"/>
                                        </p:tgtEl>
                                      </p:cBhvr>
                                      <p:to x="100000" y="60000"/>
                                    </p:animScale>
                                    <p:animScale>
                                      <p:cBhvr>
                                        <p:cTn id="47" dur="166" decel="50000">
                                          <p:stCondLst>
                                            <p:cond delay="676"/>
                                          </p:stCondLst>
                                        </p:cTn>
                                        <p:tgtEl>
                                          <p:spTgt spid="5"/>
                                        </p:tgtEl>
                                      </p:cBhvr>
                                      <p:to x="100000" y="100000"/>
                                    </p:animScale>
                                    <p:animScale>
                                      <p:cBhvr>
                                        <p:cTn id="48" dur="26">
                                          <p:stCondLst>
                                            <p:cond delay="1312"/>
                                          </p:stCondLst>
                                        </p:cTn>
                                        <p:tgtEl>
                                          <p:spTgt spid="5"/>
                                        </p:tgtEl>
                                      </p:cBhvr>
                                      <p:to x="100000" y="80000"/>
                                    </p:animScale>
                                    <p:animScale>
                                      <p:cBhvr>
                                        <p:cTn id="49" dur="166" decel="50000">
                                          <p:stCondLst>
                                            <p:cond delay="1338"/>
                                          </p:stCondLst>
                                        </p:cTn>
                                        <p:tgtEl>
                                          <p:spTgt spid="5"/>
                                        </p:tgtEl>
                                      </p:cBhvr>
                                      <p:to x="100000" y="100000"/>
                                    </p:animScale>
                                    <p:animScale>
                                      <p:cBhvr>
                                        <p:cTn id="50" dur="26">
                                          <p:stCondLst>
                                            <p:cond delay="1642"/>
                                          </p:stCondLst>
                                        </p:cTn>
                                        <p:tgtEl>
                                          <p:spTgt spid="5"/>
                                        </p:tgtEl>
                                      </p:cBhvr>
                                      <p:to x="100000" y="90000"/>
                                    </p:animScale>
                                    <p:animScale>
                                      <p:cBhvr>
                                        <p:cTn id="51" dur="166" decel="50000">
                                          <p:stCondLst>
                                            <p:cond delay="1668"/>
                                          </p:stCondLst>
                                        </p:cTn>
                                        <p:tgtEl>
                                          <p:spTgt spid="5"/>
                                        </p:tgtEl>
                                      </p:cBhvr>
                                      <p:to x="100000" y="100000"/>
                                    </p:animScale>
                                    <p:animScale>
                                      <p:cBhvr>
                                        <p:cTn id="52" dur="26">
                                          <p:stCondLst>
                                            <p:cond delay="1808"/>
                                          </p:stCondLst>
                                        </p:cTn>
                                        <p:tgtEl>
                                          <p:spTgt spid="5"/>
                                        </p:tgtEl>
                                      </p:cBhvr>
                                      <p:to x="100000" y="95000"/>
                                    </p:animScale>
                                    <p:animScale>
                                      <p:cBhvr>
                                        <p:cTn id="53" dur="166" decel="50000">
                                          <p:stCondLst>
                                            <p:cond delay="1834"/>
                                          </p:stCondLst>
                                        </p:cTn>
                                        <p:tgtEl>
                                          <p:spTgt spid="5"/>
                                        </p:tgtEl>
                                      </p:cBhvr>
                                      <p:to x="100000" y="100000"/>
                                    </p:animScale>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1">
                                            <p:bg/>
                                          </p:spTgt>
                                        </p:tgtEl>
                                        <p:attrNameLst>
                                          <p:attrName>style.visibility</p:attrName>
                                        </p:attrNameLst>
                                      </p:cBhvr>
                                      <p:to>
                                        <p:strVal val="visible"/>
                                      </p:to>
                                    </p:set>
                                    <p:animEffect transition="in" filter="fade">
                                      <p:cBhvr>
                                        <p:cTn id="58" dur="2000"/>
                                        <p:tgtEl>
                                          <p:spTgt spid="11">
                                            <p:bg/>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1">
                                            <p:txEl>
                                              <p:pRg st="0" end="0"/>
                                            </p:txEl>
                                          </p:spTgt>
                                        </p:tgtEl>
                                        <p:attrNameLst>
                                          <p:attrName>style.visibility</p:attrName>
                                        </p:attrNameLst>
                                      </p:cBhvr>
                                      <p:to>
                                        <p:strVal val="visible"/>
                                      </p:to>
                                    </p:set>
                                    <p:animEffect transition="in" filter="fade">
                                      <p:cBhvr>
                                        <p:cTn id="63" dur="2000"/>
                                        <p:tgtEl>
                                          <p:spTgt spid="11">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1">
                                            <p:txEl>
                                              <p:pRg st="1" end="1"/>
                                            </p:txEl>
                                          </p:spTgt>
                                        </p:tgtEl>
                                        <p:attrNameLst>
                                          <p:attrName>style.visibility</p:attrName>
                                        </p:attrNameLst>
                                      </p:cBhvr>
                                      <p:to>
                                        <p:strVal val="visible"/>
                                      </p:to>
                                    </p:set>
                                    <p:animEffect transition="in" filter="fade">
                                      <p:cBhvr>
                                        <p:cTn id="68" dur="2000"/>
                                        <p:tgtEl>
                                          <p:spTgt spid="11">
                                            <p:txEl>
                                              <p:pRg st="1" end="1"/>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11">
                                            <p:txEl>
                                              <p:pRg st="2" end="2"/>
                                            </p:txEl>
                                          </p:spTgt>
                                        </p:tgtEl>
                                        <p:attrNameLst>
                                          <p:attrName>style.visibility</p:attrName>
                                        </p:attrNameLst>
                                      </p:cBhvr>
                                      <p:to>
                                        <p:strVal val="visible"/>
                                      </p:to>
                                    </p:set>
                                    <p:animEffect transition="in" filter="fade">
                                      <p:cBhvr>
                                        <p:cTn id="73" dur="20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11" grpId="0"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زوايا مستديرة 2">
            <a:extLst>
              <a:ext uri="{FF2B5EF4-FFF2-40B4-BE49-F238E27FC236}">
                <a16:creationId xmlns="" xmlns:a16="http://schemas.microsoft.com/office/drawing/2014/main" id="{DECA2D8D-E114-4A7E-87D7-15D7A4DD3691}"/>
              </a:ext>
            </a:extLst>
          </p:cNvPr>
          <p:cNvSpPr/>
          <p:nvPr/>
        </p:nvSpPr>
        <p:spPr>
          <a:xfrm>
            <a:off x="6822430" y="4685312"/>
            <a:ext cx="4104456" cy="1624008"/>
          </a:xfrm>
          <a:prstGeom prst="roundRect">
            <a:avLst>
              <a:gd name="adj" fmla="val 13423"/>
            </a:avLst>
          </a:prstGeom>
          <a:ln w="76200"/>
        </p:spPr>
        <p:style>
          <a:lnRef idx="2">
            <a:schemeClr val="dk1"/>
          </a:lnRef>
          <a:fillRef idx="1">
            <a:schemeClr val="lt1"/>
          </a:fillRef>
          <a:effectRef idx="0">
            <a:schemeClr val="dk1"/>
          </a:effectRef>
          <a:fontRef idx="minor">
            <a:schemeClr val="dk1"/>
          </a:fontRef>
        </p:style>
        <p:txBody>
          <a:bodyPr rtlCol="0" anchor="ctr"/>
          <a:lstStyle/>
          <a:p>
            <a:pPr lvl="0" algn="ctr" rtl="1">
              <a:defRPr/>
            </a:pPr>
            <a:r>
              <a:rPr lang="ar-EG" sz="3600" b="1" dirty="0">
                <a:solidFill>
                  <a:schemeClr val="tx1"/>
                </a:solidFill>
              </a:rPr>
              <a:t>الملك</a:t>
            </a:r>
          </a:p>
          <a:p>
            <a:pPr lvl="0" algn="ctr" rtl="1">
              <a:defRPr/>
            </a:pPr>
            <a:r>
              <a:rPr lang="ar-EG" sz="3600" b="1" dirty="0">
                <a:solidFill>
                  <a:schemeClr val="tx1"/>
                </a:solidFill>
              </a:rPr>
              <a:t>عبدالله بن عبدالعزيز آل سعود رحمه الله</a:t>
            </a:r>
          </a:p>
        </p:txBody>
      </p:sp>
      <p:sp>
        <p:nvSpPr>
          <p:cNvPr id="11" name="مستطيل: زوايا مستديرة 2">
            <a:extLst>
              <a:ext uri="{FF2B5EF4-FFF2-40B4-BE49-F238E27FC236}">
                <a16:creationId xmlns="" xmlns:a16="http://schemas.microsoft.com/office/drawing/2014/main" id="{6B854ACC-56D1-43A9-AAEE-817761C56925}"/>
              </a:ext>
            </a:extLst>
          </p:cNvPr>
          <p:cNvSpPr/>
          <p:nvPr/>
        </p:nvSpPr>
        <p:spPr>
          <a:xfrm>
            <a:off x="989782" y="4685312"/>
            <a:ext cx="4576500" cy="1624008"/>
          </a:xfrm>
          <a:prstGeom prst="roundRect">
            <a:avLst>
              <a:gd name="adj" fmla="val 13423"/>
            </a:avLst>
          </a:prstGeom>
          <a:ln w="76200"/>
        </p:spPr>
        <p:style>
          <a:lnRef idx="2">
            <a:schemeClr val="dk1"/>
          </a:lnRef>
          <a:fillRef idx="1">
            <a:schemeClr val="lt1"/>
          </a:fillRef>
          <a:effectRef idx="0">
            <a:schemeClr val="dk1"/>
          </a:effectRef>
          <a:fontRef idx="minor">
            <a:schemeClr val="dk1"/>
          </a:fontRef>
        </p:style>
        <p:txBody>
          <a:bodyPr rtlCol="0" anchor="ctr"/>
          <a:lstStyle/>
          <a:p>
            <a:pPr lvl="0" algn="ctr" rtl="1">
              <a:defRPr/>
            </a:pPr>
            <a:r>
              <a:rPr lang="ar-EG" sz="3200" b="1" dirty="0">
                <a:solidFill>
                  <a:schemeClr val="tx1"/>
                </a:solidFill>
              </a:rPr>
              <a:t>خادم الحرمين الشريفين الملك</a:t>
            </a:r>
          </a:p>
          <a:p>
            <a:pPr lvl="0" algn="ctr" rtl="1">
              <a:defRPr/>
            </a:pPr>
            <a:r>
              <a:rPr lang="ar-EG" sz="3200" b="1" dirty="0">
                <a:solidFill>
                  <a:schemeClr val="tx1"/>
                </a:solidFill>
              </a:rPr>
              <a:t>سلمان بن عبدالعزيز آل سعود</a:t>
            </a:r>
          </a:p>
          <a:p>
            <a:pPr lvl="0" algn="ctr" rtl="1">
              <a:defRPr/>
            </a:pPr>
            <a:r>
              <a:rPr lang="ar-EG" sz="3200" b="1" dirty="0">
                <a:solidFill>
                  <a:schemeClr val="tx1"/>
                </a:solidFill>
              </a:rPr>
              <a:t>حفظه الله</a:t>
            </a:r>
          </a:p>
        </p:txBody>
      </p:sp>
      <p:pic>
        <p:nvPicPr>
          <p:cNvPr id="2" name="Picture 1">
            <a:extLst>
              <a:ext uri="{FF2B5EF4-FFF2-40B4-BE49-F238E27FC236}">
                <a16:creationId xmlns="" xmlns:a16="http://schemas.microsoft.com/office/drawing/2014/main" id="{57DA21CA-410A-46EA-82F0-6D790B692EA2}"/>
              </a:ext>
            </a:extLst>
          </p:cNvPr>
          <p:cNvPicPr>
            <a:picLocks noChangeAspect="1"/>
          </p:cNvPicPr>
          <p:nvPr/>
        </p:nvPicPr>
        <p:blipFill>
          <a:blip r:embed="rId2" cstate="print"/>
          <a:stretch>
            <a:fillRect/>
          </a:stretch>
        </p:blipFill>
        <p:spPr>
          <a:xfrm>
            <a:off x="6586408" y="908720"/>
            <a:ext cx="4576500" cy="3423303"/>
          </a:xfrm>
          <a:prstGeom prst="rect">
            <a:avLst/>
          </a:prstGeom>
        </p:spPr>
      </p:pic>
      <p:pic>
        <p:nvPicPr>
          <p:cNvPr id="6" name="Picture 5">
            <a:extLst>
              <a:ext uri="{FF2B5EF4-FFF2-40B4-BE49-F238E27FC236}">
                <a16:creationId xmlns="" xmlns:a16="http://schemas.microsoft.com/office/drawing/2014/main" id="{F2DD91C4-CDD1-45A2-9664-7D2C6D197EEC}"/>
              </a:ext>
            </a:extLst>
          </p:cNvPr>
          <p:cNvPicPr>
            <a:picLocks noChangeAspect="1"/>
          </p:cNvPicPr>
          <p:nvPr/>
        </p:nvPicPr>
        <p:blipFill>
          <a:blip r:embed="rId3" cstate="print"/>
          <a:stretch>
            <a:fillRect/>
          </a:stretch>
        </p:blipFill>
        <p:spPr>
          <a:xfrm>
            <a:off x="1133798" y="1013809"/>
            <a:ext cx="4576500" cy="3423303"/>
          </a:xfrm>
          <a:prstGeom prst="rect">
            <a:avLst/>
          </a:prstGeom>
        </p:spPr>
      </p:pic>
    </p:spTree>
    <p:extLst>
      <p:ext uri="{BB962C8B-B14F-4D97-AF65-F5344CB8AC3E}">
        <p14:creationId xmlns:p14="http://schemas.microsoft.com/office/powerpoint/2010/main" val="2463252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fade">
                                      <p:cBhvr>
                                        <p:cTn id="12" dur="2000"/>
                                        <p:tgtEl>
                                          <p:spTgt spid="3">
                                            <p:bg/>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20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20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heel(1)">
                                      <p:cBhvr>
                                        <p:cTn id="27" dur="2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bg/>
                                          </p:spTgt>
                                        </p:tgtEl>
                                        <p:attrNameLst>
                                          <p:attrName>style.visibility</p:attrName>
                                        </p:attrNameLst>
                                      </p:cBhvr>
                                      <p:to>
                                        <p:strVal val="visible"/>
                                      </p:to>
                                    </p:set>
                                    <p:animEffect transition="in" filter="fade">
                                      <p:cBhvr>
                                        <p:cTn id="32" dur="2000"/>
                                        <p:tgtEl>
                                          <p:spTgt spid="11">
                                            <p:bg/>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xEl>
                                              <p:pRg st="0" end="0"/>
                                            </p:txEl>
                                          </p:spTgt>
                                        </p:tgtEl>
                                        <p:attrNameLst>
                                          <p:attrName>style.visibility</p:attrName>
                                        </p:attrNameLst>
                                      </p:cBhvr>
                                      <p:to>
                                        <p:strVal val="visible"/>
                                      </p:to>
                                    </p:set>
                                    <p:animEffect transition="in" filter="fade">
                                      <p:cBhvr>
                                        <p:cTn id="37" dur="2000"/>
                                        <p:tgtEl>
                                          <p:spTgt spid="11">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xEl>
                                              <p:pRg st="1" end="1"/>
                                            </p:txEl>
                                          </p:spTgt>
                                        </p:tgtEl>
                                        <p:attrNameLst>
                                          <p:attrName>style.visibility</p:attrName>
                                        </p:attrNameLst>
                                      </p:cBhvr>
                                      <p:to>
                                        <p:strVal val="visible"/>
                                      </p:to>
                                    </p:set>
                                    <p:animEffect transition="in" filter="fade">
                                      <p:cBhvr>
                                        <p:cTn id="42" dur="2000"/>
                                        <p:tgtEl>
                                          <p:spTgt spid="11">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1">
                                            <p:txEl>
                                              <p:pRg st="2" end="2"/>
                                            </p:txEl>
                                          </p:spTgt>
                                        </p:tgtEl>
                                        <p:attrNameLst>
                                          <p:attrName>style.visibility</p:attrName>
                                        </p:attrNameLst>
                                      </p:cBhvr>
                                      <p:to>
                                        <p:strVal val="visible"/>
                                      </p:to>
                                    </p:set>
                                    <p:animEffect transition="in" filter="fade">
                                      <p:cBhvr>
                                        <p:cTn id="47" dur="20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11" grpId="0"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تصميم\خاص شغلي\خلفيات\صور وخلفيات png\PPT-Border-PNG.png"/>
          <p:cNvPicPr>
            <a:picLocks noChangeAspect="1" noChangeArrowheads="1"/>
          </p:cNvPicPr>
          <p:nvPr/>
        </p:nvPicPr>
        <p:blipFill>
          <a:blip r:embed="rId2" cstate="print"/>
          <a:srcRect/>
          <a:stretch>
            <a:fillRect/>
          </a:stretch>
        </p:blipFill>
        <p:spPr bwMode="auto">
          <a:xfrm>
            <a:off x="0" y="0"/>
            <a:ext cx="12204700" cy="6858000"/>
          </a:xfrm>
          <a:prstGeom prst="rect">
            <a:avLst/>
          </a:prstGeom>
          <a:noFill/>
        </p:spPr>
      </p:pic>
      <p:pic>
        <p:nvPicPr>
          <p:cNvPr id="2" name="Picture 1">
            <a:extLst>
              <a:ext uri="{FF2B5EF4-FFF2-40B4-BE49-F238E27FC236}">
                <a16:creationId xmlns="" xmlns:a16="http://schemas.microsoft.com/office/drawing/2014/main" id="{05317CCB-DB74-4DFB-A517-C7EE594A131E}"/>
              </a:ext>
            </a:extLst>
          </p:cNvPr>
          <p:cNvPicPr>
            <a:picLocks noChangeAspect="1"/>
          </p:cNvPicPr>
          <p:nvPr/>
        </p:nvPicPr>
        <p:blipFill>
          <a:blip r:embed="rId3" cstate="print"/>
          <a:stretch>
            <a:fillRect/>
          </a:stretch>
        </p:blipFill>
        <p:spPr>
          <a:xfrm>
            <a:off x="485726" y="2780928"/>
            <a:ext cx="3240360" cy="2147730"/>
          </a:xfrm>
          <a:prstGeom prst="rect">
            <a:avLst/>
          </a:prstGeom>
          <a:ln>
            <a:noFill/>
          </a:ln>
          <a:effectLst>
            <a:softEdge rad="112500"/>
          </a:effectLst>
        </p:spPr>
      </p:pic>
      <p:sp>
        <p:nvSpPr>
          <p:cNvPr id="4" name="مستطيل 3">
            <a:extLst>
              <a:ext uri="{FF2B5EF4-FFF2-40B4-BE49-F238E27FC236}">
                <a16:creationId xmlns="" xmlns:a16="http://schemas.microsoft.com/office/drawing/2014/main" id="{69C86254-3A2B-4B8D-B032-DC3D388DB730}"/>
              </a:ext>
            </a:extLst>
          </p:cNvPr>
          <p:cNvSpPr/>
          <p:nvPr/>
        </p:nvSpPr>
        <p:spPr>
          <a:xfrm>
            <a:off x="1453703" y="1107264"/>
            <a:ext cx="10193263" cy="49140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EG" sz="2800" b="1" dirty="0">
                <a:solidFill>
                  <a:srgbClr val="C00000"/>
                </a:solidFill>
              </a:rPr>
              <a:t>أهداف الوحدة:</a:t>
            </a:r>
          </a:p>
          <a:p>
            <a:pPr algn="ctr" rtl="1"/>
            <a:r>
              <a:rPr lang="ar-EG" sz="2800" b="1" dirty="0">
                <a:solidFill>
                  <a:srgbClr val="C00000"/>
                </a:solidFill>
              </a:rPr>
              <a:t>يتوقع من المتعلم بعد دراسة الوحدة أن يكون قادرا على:</a:t>
            </a:r>
          </a:p>
          <a:p>
            <a:pPr algn="r" rtl="1"/>
            <a:endParaRPr lang="ar-EG" sz="2800" b="1" dirty="0">
              <a:ln>
                <a:solidFill>
                  <a:srgbClr val="0070C0"/>
                </a:solidFill>
              </a:ln>
              <a:solidFill>
                <a:schemeClr val="tx1"/>
              </a:solidFill>
            </a:endParaRPr>
          </a:p>
          <a:p>
            <a:pPr algn="r" rtl="1">
              <a:buFont typeface="Wingdings" pitchFamily="2" charset="2"/>
              <a:buChar char="ü"/>
            </a:pPr>
            <a:r>
              <a:rPr lang="ar-EG" sz="2800" b="1">
                <a:ln>
                  <a:solidFill>
                    <a:srgbClr val="0070C0"/>
                  </a:solidFill>
                </a:ln>
                <a:solidFill>
                  <a:schemeClr val="tx1"/>
                </a:solidFill>
              </a:rPr>
              <a:t>استيعاب </a:t>
            </a:r>
            <a:r>
              <a:rPr lang="ar-EG" sz="2800" b="1" dirty="0">
                <a:ln>
                  <a:solidFill>
                    <a:srgbClr val="0070C0"/>
                  </a:solidFill>
                </a:ln>
                <a:solidFill>
                  <a:schemeClr val="tx1"/>
                </a:solidFill>
              </a:rPr>
              <a:t>الهيكل التنظيمي في المملكة العربية السعودية. </a:t>
            </a:r>
          </a:p>
          <a:p>
            <a:pPr algn="r" rtl="1">
              <a:buFont typeface="Wingdings" pitchFamily="2" charset="2"/>
              <a:buChar char="ü"/>
            </a:pPr>
            <a:r>
              <a:rPr lang="ar-EG" sz="2800" b="1" dirty="0">
                <a:ln>
                  <a:solidFill>
                    <a:srgbClr val="0070C0"/>
                  </a:solidFill>
                </a:ln>
                <a:solidFill>
                  <a:schemeClr val="tx1"/>
                </a:solidFill>
              </a:rPr>
              <a:t>فهم النُظم العامة للقانون السعودي. </a:t>
            </a:r>
          </a:p>
          <a:p>
            <a:pPr algn="r" rtl="1">
              <a:buFont typeface="Wingdings" pitchFamily="2" charset="2"/>
              <a:buChar char="ü"/>
            </a:pPr>
            <a:r>
              <a:rPr lang="ar-EG" sz="2800" b="1" dirty="0">
                <a:ln>
                  <a:solidFill>
                    <a:srgbClr val="0070C0"/>
                  </a:solidFill>
                </a:ln>
                <a:solidFill>
                  <a:schemeClr val="tx1"/>
                </a:solidFill>
              </a:rPr>
              <a:t>التمييز بين مصطلح القانون ومصطلح النظام.</a:t>
            </a:r>
          </a:p>
          <a:p>
            <a:pPr algn="r" rtl="1">
              <a:buFont typeface="Wingdings" pitchFamily="2" charset="2"/>
              <a:buChar char="ü"/>
            </a:pPr>
            <a:r>
              <a:rPr lang="ar-EG" sz="2800" b="1" dirty="0">
                <a:ln>
                  <a:solidFill>
                    <a:srgbClr val="0070C0"/>
                  </a:solidFill>
                </a:ln>
                <a:solidFill>
                  <a:schemeClr val="tx1"/>
                </a:solidFill>
              </a:rPr>
              <a:t> بيان عدم مخالفة القواعد القانونية لأحكام الشريعة الإسلامية. </a:t>
            </a:r>
          </a:p>
          <a:p>
            <a:pPr algn="r" rtl="1">
              <a:buFont typeface="Wingdings" pitchFamily="2" charset="2"/>
              <a:buChar char="ü"/>
            </a:pPr>
            <a:r>
              <a:rPr lang="ar-EG" sz="2800" b="1" dirty="0">
                <a:ln>
                  <a:solidFill>
                    <a:srgbClr val="0070C0"/>
                  </a:solidFill>
                </a:ln>
                <a:solidFill>
                  <a:schemeClr val="tx1"/>
                </a:solidFill>
              </a:rPr>
              <a:t>التمييز بين القضاء العام والقضاء الإداري. </a:t>
            </a:r>
          </a:p>
          <a:p>
            <a:pPr algn="r" rtl="1">
              <a:buFont typeface="Wingdings" pitchFamily="2" charset="2"/>
              <a:buChar char="ü"/>
            </a:pPr>
            <a:r>
              <a:rPr lang="ar-EG" sz="2800" b="1" dirty="0">
                <a:ln>
                  <a:solidFill>
                    <a:srgbClr val="0070C0"/>
                  </a:solidFill>
                </a:ln>
                <a:solidFill>
                  <a:schemeClr val="tx1"/>
                </a:solidFill>
              </a:rPr>
              <a:t>تحديد الجريدة الرسمية لنشر القواعد القانونية في المملكة العربية السعودية</a:t>
            </a:r>
          </a:p>
        </p:txBody>
      </p:sp>
      <p:pic>
        <p:nvPicPr>
          <p:cNvPr id="7" name="صورة 2">
            <a:extLst>
              <a:ext uri="{FF2B5EF4-FFF2-40B4-BE49-F238E27FC236}">
                <a16:creationId xmlns="" xmlns:a16="http://schemas.microsoft.com/office/drawing/2014/main" id="{B71025F3-5316-4070-B5FA-9054DA3E21AB}"/>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8898064" y="836713"/>
            <a:ext cx="2278532" cy="1714488"/>
          </a:xfrm>
          <a:prstGeom prst="rect">
            <a:avLst/>
          </a:prstGeom>
        </p:spPr>
      </p:pic>
      <p:pic>
        <p:nvPicPr>
          <p:cNvPr id="6" name="صورة 5" descr="62b1af9ca1b79.png"/>
          <p:cNvPicPr>
            <a:picLocks noChangeAspect="1"/>
          </p:cNvPicPr>
          <p:nvPr/>
        </p:nvPicPr>
        <p:blipFill>
          <a:blip r:embed="rId5" cstate="print"/>
          <a:stretch>
            <a:fillRect/>
          </a:stretch>
        </p:blipFill>
        <p:spPr>
          <a:xfrm>
            <a:off x="845766" y="764704"/>
            <a:ext cx="1599436" cy="8640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2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جدول 4"/>
          <p:cNvGraphicFramePr>
            <a:graphicFrameLocks noGrp="1"/>
          </p:cNvGraphicFramePr>
          <p:nvPr>
            <p:extLst>
              <p:ext uri="{D42A27DB-BD31-4B8C-83A1-F6EECF244321}">
                <p14:modId xmlns:p14="http://schemas.microsoft.com/office/powerpoint/2010/main" val="2134719361"/>
              </p:ext>
            </p:extLst>
          </p:nvPr>
        </p:nvGraphicFramePr>
        <p:xfrm>
          <a:off x="1205806" y="1484784"/>
          <a:ext cx="10081120" cy="4043618"/>
        </p:xfrm>
        <a:graphic>
          <a:graphicData uri="http://schemas.openxmlformats.org/drawingml/2006/table">
            <a:tbl>
              <a:tblPr rtl="1" firstRow="1" bandRow="1">
                <a:solidFill>
                  <a:schemeClr val="accent6">
                    <a:lumMod val="60000"/>
                    <a:lumOff val="40000"/>
                  </a:schemeClr>
                </a:solidFill>
                <a:effectLst>
                  <a:innerShdw blurRad="63500" dist="50800" dir="13500000">
                    <a:prstClr val="black">
                      <a:alpha val="50000"/>
                    </a:prstClr>
                  </a:innerShdw>
                </a:effectLst>
                <a:tableStyleId>{5C22544A-7EE6-4342-B048-85BDC9FD1C3A}</a:tableStyleId>
              </a:tblPr>
              <a:tblGrid>
                <a:gridCol w="1088866">
                  <a:extLst>
                    <a:ext uri="{9D8B030D-6E8A-4147-A177-3AD203B41FA5}">
                      <a16:colId xmlns="" xmlns:a16="http://schemas.microsoft.com/office/drawing/2014/main" val="20000"/>
                    </a:ext>
                  </a:extLst>
                </a:gridCol>
                <a:gridCol w="8992254">
                  <a:extLst>
                    <a:ext uri="{9D8B030D-6E8A-4147-A177-3AD203B41FA5}">
                      <a16:colId xmlns="" xmlns:a16="http://schemas.microsoft.com/office/drawing/2014/main" val="20001"/>
                    </a:ext>
                  </a:extLst>
                </a:gridCol>
              </a:tblGrid>
              <a:tr h="936103">
                <a:tc rowSpan="2">
                  <a:txBody>
                    <a:bodyPr/>
                    <a:lstStyle/>
                    <a:p>
                      <a:pPr algn="ctr" rtl="0"/>
                      <a:r>
                        <a:rPr lang="ar-EG" sz="2400" b="1" dirty="0">
                          <a:solidFill>
                            <a:srgbClr val="FF0000"/>
                          </a:solidFill>
                        </a:rPr>
                        <a:t>معلومة إثرائية </a:t>
                      </a:r>
                    </a:p>
                  </a:txBody>
                  <a:tcPr vert="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FFCC"/>
                    </a:solidFill>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EG" sz="2400" b="1" dirty="0">
                          <a:solidFill>
                            <a:schemeClr val="accent6">
                              <a:lumMod val="50000"/>
                            </a:schemeClr>
                          </a:solidFill>
                        </a:rPr>
                        <a:t>              بطاقة تعريف بالنظام الأساسي للحكم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0"/>
                  </a:ext>
                </a:extLst>
              </a:tr>
              <a:tr h="3107515">
                <a:tc vMerge="1">
                  <a:txBody>
                    <a:bodyPr/>
                    <a:lstStyle/>
                    <a:p>
                      <a:pPr rtl="1"/>
                      <a:endParaRPr lang="ar-EG" dirty="0"/>
                    </a:p>
                  </a:txBody>
                  <a:tcPr vert="vert270" anchor="ct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EG" sz="2400" b="1" dirty="0"/>
                        <a:t>أداة الإصدار: أمر ملكي أ/90</a:t>
                      </a:r>
                    </a:p>
                    <a:p>
                      <a:pPr marL="0" marR="0" indent="0" algn="r" defTabSz="914400" rtl="1" eaLnBrk="1" fontAlgn="auto" latinLnBrk="0" hangingPunct="1">
                        <a:lnSpc>
                          <a:spcPct val="100000"/>
                        </a:lnSpc>
                        <a:spcBef>
                          <a:spcPts val="0"/>
                        </a:spcBef>
                        <a:spcAft>
                          <a:spcPts val="0"/>
                        </a:spcAft>
                        <a:buClrTx/>
                        <a:buSzTx/>
                        <a:buFontTx/>
                        <a:buNone/>
                        <a:tabLst/>
                        <a:defRPr/>
                      </a:pPr>
                      <a:r>
                        <a:rPr lang="ar-EG" sz="2400" b="1" dirty="0"/>
                        <a:t>تاريخ الإصدار: 8/27/ 1412هـ</a:t>
                      </a:r>
                    </a:p>
                    <a:p>
                      <a:pPr marL="0" marR="0" indent="0" algn="r" defTabSz="914400" rtl="1" eaLnBrk="1" fontAlgn="auto" latinLnBrk="0" hangingPunct="1">
                        <a:lnSpc>
                          <a:spcPct val="100000"/>
                        </a:lnSpc>
                        <a:spcBef>
                          <a:spcPts val="0"/>
                        </a:spcBef>
                        <a:spcAft>
                          <a:spcPts val="0"/>
                        </a:spcAft>
                        <a:buClrTx/>
                        <a:buSzTx/>
                        <a:buFontTx/>
                        <a:buNone/>
                        <a:tabLst/>
                        <a:defRPr/>
                      </a:pPr>
                      <a:r>
                        <a:rPr lang="ar-EG" sz="2400" b="1" dirty="0"/>
                        <a:t>ملخص النظام: يتضمن النظام المبادئ العامة، نظام الحكم، مقومات المجتمع السعودي، المبادئ الاقتصادية، الحقوق والواجبات، سلطات الدولة، الشؤون المالية، أحكام عامة.</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1"/>
                  </a:ext>
                </a:extLst>
              </a:tr>
            </a:tbl>
          </a:graphicData>
        </a:graphic>
      </p:graphicFrame>
      <p:pic>
        <p:nvPicPr>
          <p:cNvPr id="1026" name="Picture 2"/>
          <p:cNvPicPr>
            <a:picLocks noChangeAspect="1" noChangeArrowheads="1"/>
          </p:cNvPicPr>
          <p:nvPr/>
        </p:nvPicPr>
        <p:blipFill>
          <a:blip r:embed="rId2" cstate="print"/>
          <a:srcRect/>
          <a:stretch>
            <a:fillRect/>
          </a:stretch>
        </p:blipFill>
        <p:spPr bwMode="auto">
          <a:xfrm>
            <a:off x="9198694" y="1772815"/>
            <a:ext cx="881064" cy="529851"/>
          </a:xfrm>
          <a:prstGeom prst="rect">
            <a:avLst/>
          </a:prstGeom>
          <a:noFill/>
          <a:ln w="9525">
            <a:noFill/>
            <a:miter lim="800000"/>
            <a:headEnd/>
            <a:tailEnd/>
          </a:ln>
          <a:effectLst/>
        </p:spPr>
      </p:pic>
      <p:pic>
        <p:nvPicPr>
          <p:cNvPr id="4" name="صورة 3" descr="62b1af9ca1b79.png"/>
          <p:cNvPicPr>
            <a:picLocks noChangeAspect="1"/>
          </p:cNvPicPr>
          <p:nvPr/>
        </p:nvPicPr>
        <p:blipFill>
          <a:blip r:embed="rId3" cstate="print"/>
          <a:stretch>
            <a:fillRect/>
          </a:stretch>
        </p:blipFill>
        <p:spPr>
          <a:xfrm>
            <a:off x="845766" y="764704"/>
            <a:ext cx="1296144" cy="700242"/>
          </a:xfrm>
          <a:prstGeom prst="rect">
            <a:avLst/>
          </a:prstGeom>
        </p:spPr>
      </p:pic>
    </p:spTree>
    <p:extLst>
      <p:ext uri="{BB962C8B-B14F-4D97-AF65-F5344CB8AC3E}">
        <p14:creationId xmlns:p14="http://schemas.microsoft.com/office/powerpoint/2010/main" val="3626790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 calcmode="lin" valueType="num">
                                      <p:cBhvr additive="base">
                                        <p:cTn id="10" dur="500" fill="hold"/>
                                        <p:tgtEl>
                                          <p:spTgt spid="1026"/>
                                        </p:tgtEl>
                                        <p:attrNameLst>
                                          <p:attrName>ppt_x</p:attrName>
                                        </p:attrNameLst>
                                      </p:cBhvr>
                                      <p:tavLst>
                                        <p:tav tm="0">
                                          <p:val>
                                            <p:strVal val="#ppt_x"/>
                                          </p:val>
                                        </p:tav>
                                        <p:tav tm="100000">
                                          <p:val>
                                            <p:strVal val="#ppt_x"/>
                                          </p:val>
                                        </p:tav>
                                      </p:tavLst>
                                    </p:anim>
                                    <p:anim calcmode="lin" valueType="num">
                                      <p:cBhvr additive="base">
                                        <p:cTn id="11"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جدول 4"/>
          <p:cNvGraphicFramePr>
            <a:graphicFrameLocks noGrp="1"/>
          </p:cNvGraphicFramePr>
          <p:nvPr>
            <p:extLst>
              <p:ext uri="{D42A27DB-BD31-4B8C-83A1-F6EECF244321}">
                <p14:modId xmlns:p14="http://schemas.microsoft.com/office/powerpoint/2010/main" val="1847806901"/>
              </p:ext>
            </p:extLst>
          </p:nvPr>
        </p:nvGraphicFramePr>
        <p:xfrm>
          <a:off x="1205806" y="1484784"/>
          <a:ext cx="10081120" cy="4043618"/>
        </p:xfrm>
        <a:graphic>
          <a:graphicData uri="http://schemas.openxmlformats.org/drawingml/2006/table">
            <a:tbl>
              <a:tblPr rtl="1" firstRow="1" bandRow="1">
                <a:solidFill>
                  <a:schemeClr val="accent6">
                    <a:lumMod val="60000"/>
                    <a:lumOff val="40000"/>
                  </a:schemeClr>
                </a:solidFill>
                <a:effectLst>
                  <a:innerShdw blurRad="63500" dist="50800" dir="13500000">
                    <a:prstClr val="black">
                      <a:alpha val="50000"/>
                    </a:prstClr>
                  </a:innerShdw>
                </a:effectLst>
                <a:tableStyleId>{5C22544A-7EE6-4342-B048-85BDC9FD1C3A}</a:tableStyleId>
              </a:tblPr>
              <a:tblGrid>
                <a:gridCol w="1088866">
                  <a:extLst>
                    <a:ext uri="{9D8B030D-6E8A-4147-A177-3AD203B41FA5}">
                      <a16:colId xmlns="" xmlns:a16="http://schemas.microsoft.com/office/drawing/2014/main" val="20000"/>
                    </a:ext>
                  </a:extLst>
                </a:gridCol>
                <a:gridCol w="8992254">
                  <a:extLst>
                    <a:ext uri="{9D8B030D-6E8A-4147-A177-3AD203B41FA5}">
                      <a16:colId xmlns="" xmlns:a16="http://schemas.microsoft.com/office/drawing/2014/main" val="20001"/>
                    </a:ext>
                  </a:extLst>
                </a:gridCol>
              </a:tblGrid>
              <a:tr h="936103">
                <a:tc rowSpan="2">
                  <a:txBody>
                    <a:bodyPr/>
                    <a:lstStyle/>
                    <a:p>
                      <a:pPr algn="ctr" rtl="0"/>
                      <a:r>
                        <a:rPr lang="ar-EG" sz="2400" b="1" dirty="0">
                          <a:solidFill>
                            <a:srgbClr val="FF0000"/>
                          </a:solidFill>
                        </a:rPr>
                        <a:t>معلومة إثرائية </a:t>
                      </a:r>
                    </a:p>
                  </a:txBody>
                  <a:tcPr vert="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FFCC"/>
                    </a:solidFill>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EG" sz="2400" b="1" dirty="0">
                          <a:solidFill>
                            <a:schemeClr val="accent6">
                              <a:lumMod val="50000"/>
                            </a:schemeClr>
                          </a:solidFill>
                        </a:rPr>
                        <a:t>              بطاقة تعريف بالنظام الأساسي للحكم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0"/>
                  </a:ext>
                </a:extLst>
              </a:tr>
              <a:tr h="3107515">
                <a:tc vMerge="1">
                  <a:txBody>
                    <a:bodyPr/>
                    <a:lstStyle/>
                    <a:p>
                      <a:pPr rtl="1"/>
                      <a:endParaRPr lang="ar-EG" dirty="0"/>
                    </a:p>
                  </a:txBody>
                  <a:tcPr vert="vert270" anchor="ct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EG" sz="2400" b="1" dirty="0"/>
                        <a:t>أداة الإصدار: أمر ملكي أ/ 135</a:t>
                      </a:r>
                    </a:p>
                    <a:p>
                      <a:pPr marL="0" marR="0" indent="0" algn="r" defTabSz="914400" rtl="1" eaLnBrk="1" fontAlgn="auto" latinLnBrk="0" hangingPunct="1">
                        <a:lnSpc>
                          <a:spcPct val="100000"/>
                        </a:lnSpc>
                        <a:spcBef>
                          <a:spcPts val="0"/>
                        </a:spcBef>
                        <a:spcAft>
                          <a:spcPts val="0"/>
                        </a:spcAft>
                        <a:buClrTx/>
                        <a:buSzTx/>
                        <a:buFontTx/>
                        <a:buNone/>
                        <a:tabLst/>
                        <a:defRPr/>
                      </a:pPr>
                      <a:r>
                        <a:rPr lang="ar-EG" sz="2400" b="1" dirty="0"/>
                        <a:t>تاريخ الإصدار: 26/ 9 / 1427هـ</a:t>
                      </a:r>
                    </a:p>
                    <a:p>
                      <a:pPr marL="0" marR="0" indent="0" algn="r" defTabSz="914400" rtl="1" eaLnBrk="1" fontAlgn="auto" latinLnBrk="0" hangingPunct="1">
                        <a:lnSpc>
                          <a:spcPct val="100000"/>
                        </a:lnSpc>
                        <a:spcBef>
                          <a:spcPts val="0"/>
                        </a:spcBef>
                        <a:spcAft>
                          <a:spcPts val="0"/>
                        </a:spcAft>
                        <a:buClrTx/>
                        <a:buSzTx/>
                        <a:buFontTx/>
                        <a:buNone/>
                        <a:tabLst/>
                        <a:defRPr/>
                      </a:pPr>
                      <a:r>
                        <a:rPr lang="ar-EG" sz="2400" b="1" dirty="0"/>
                        <a:t>ملخص النظام: يتضمن النظام تكوين هيئة تسمى )هيئة البيعة( -بموجب أمر ملكي- مهام الهيئة، مقرها، قَسَم رئيس وأعضاء الهيئة -قبل أن يباشروا أعمالهم – رئاسة إدارة اجتماعات الهيئة ومناقشاتها، والتصويت على قراراتها.</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1"/>
                  </a:ext>
                </a:extLst>
              </a:tr>
            </a:tbl>
          </a:graphicData>
        </a:graphic>
      </p:graphicFrame>
      <p:pic>
        <p:nvPicPr>
          <p:cNvPr id="1026" name="Picture 2"/>
          <p:cNvPicPr>
            <a:picLocks noChangeAspect="1" noChangeArrowheads="1"/>
          </p:cNvPicPr>
          <p:nvPr/>
        </p:nvPicPr>
        <p:blipFill>
          <a:blip r:embed="rId2" cstate="print"/>
          <a:srcRect/>
          <a:stretch>
            <a:fillRect/>
          </a:stretch>
        </p:blipFill>
        <p:spPr bwMode="auto">
          <a:xfrm>
            <a:off x="9198694" y="1772815"/>
            <a:ext cx="881064" cy="529851"/>
          </a:xfrm>
          <a:prstGeom prst="rect">
            <a:avLst/>
          </a:prstGeom>
          <a:noFill/>
          <a:ln w="9525">
            <a:noFill/>
            <a:miter lim="800000"/>
            <a:headEnd/>
            <a:tailEnd/>
          </a:ln>
          <a:effectLst/>
        </p:spPr>
      </p:pic>
    </p:spTree>
    <p:extLst>
      <p:ext uri="{BB962C8B-B14F-4D97-AF65-F5344CB8AC3E}">
        <p14:creationId xmlns:p14="http://schemas.microsoft.com/office/powerpoint/2010/main" val="1597517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 calcmode="lin" valueType="num">
                                      <p:cBhvr additive="base">
                                        <p:cTn id="10" dur="500" fill="hold"/>
                                        <p:tgtEl>
                                          <p:spTgt spid="1026"/>
                                        </p:tgtEl>
                                        <p:attrNameLst>
                                          <p:attrName>ppt_x</p:attrName>
                                        </p:attrNameLst>
                                      </p:cBhvr>
                                      <p:tavLst>
                                        <p:tav tm="0">
                                          <p:val>
                                            <p:strVal val="#ppt_x"/>
                                          </p:val>
                                        </p:tav>
                                        <p:tav tm="100000">
                                          <p:val>
                                            <p:strVal val="#ppt_x"/>
                                          </p:val>
                                        </p:tav>
                                      </p:tavLst>
                                    </p:anim>
                                    <p:anim calcmode="lin" valueType="num">
                                      <p:cBhvr additive="base">
                                        <p:cTn id="11"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875" b="100000" l="10000" r="90000"/>
                    </a14:imgEffect>
                  </a14:imgLayer>
                </a14:imgProps>
              </a:ext>
            </a:extLst>
          </a:blip>
          <a:srcRect l="19996" t="1453" r="26872"/>
          <a:stretch/>
        </p:blipFill>
        <p:spPr>
          <a:xfrm>
            <a:off x="1744632" y="928670"/>
            <a:ext cx="8786874" cy="4844845"/>
          </a:xfrm>
          <a:prstGeom prst="rect">
            <a:avLst/>
          </a:prstGeom>
        </p:spPr>
      </p:pic>
      <p:sp>
        <p:nvSpPr>
          <p:cNvPr id="5" name="Rectangle 1">
            <a:extLst>
              <a:ext uri="{FF2B5EF4-FFF2-40B4-BE49-F238E27FC236}">
                <a16:creationId xmlns="" xmlns:a16="http://schemas.microsoft.com/office/drawing/2014/main" id="{9E1F675D-1224-4B24-BFC5-FDE5637B73A8}"/>
              </a:ext>
            </a:extLst>
          </p:cNvPr>
          <p:cNvSpPr>
            <a:spLocks noChangeArrowheads="1"/>
          </p:cNvSpPr>
          <p:nvPr/>
        </p:nvSpPr>
        <p:spPr bwMode="auto">
          <a:xfrm>
            <a:off x="3455336" y="2961687"/>
            <a:ext cx="6076038" cy="1538883"/>
          </a:xfrm>
          <a:prstGeom prst="rect">
            <a:avLst/>
          </a:prstGeom>
          <a:noFill/>
          <a:ln w="9525">
            <a:noFill/>
            <a:miter lim="800000"/>
            <a:headEnd/>
            <a:tailEnd/>
          </a:ln>
          <a:effectLst/>
        </p:spPr>
        <p:txBody>
          <a:bodyPr vert="horz" wrap="square" lIns="60960" tIns="30480" rIns="60960" bIns="30480" numCol="1" anchor="ctr" anchorCtr="0" compatLnSpc="1">
            <a:prstTxWarp prst="textNoShape">
              <a:avLst/>
            </a:prstTxWarp>
            <a:spAutoFit/>
          </a:bodyPr>
          <a:lstStyle/>
          <a:p>
            <a:pPr algn="ctr"/>
            <a:r>
              <a:rPr lang="ar-EG" sz="9600" b="1" dirty="0">
                <a:ln>
                  <a:solidFill>
                    <a:schemeClr val="tx1"/>
                  </a:solidFill>
                </a:ln>
                <a:solidFill>
                  <a:srgbClr val="FF0000"/>
                </a:solidFill>
              </a:rPr>
              <a:t>التقويم</a:t>
            </a:r>
            <a:endParaRPr lang="en-US" sz="9600" dirty="0">
              <a:ln>
                <a:solidFill>
                  <a:srgbClr val="C00000"/>
                </a:solidFill>
              </a:ln>
              <a:solidFill>
                <a:srgbClr val="C00000"/>
              </a:solidFill>
            </a:endParaRPr>
          </a:p>
        </p:txBody>
      </p:sp>
      <p:pic>
        <p:nvPicPr>
          <p:cNvPr id="6" name="صورة 5" descr="62b1af9ca1b79.png"/>
          <p:cNvPicPr>
            <a:picLocks noChangeAspect="1"/>
          </p:cNvPicPr>
          <p:nvPr/>
        </p:nvPicPr>
        <p:blipFill>
          <a:blip r:embed="rId4" cstate="print"/>
          <a:stretch>
            <a:fillRect/>
          </a:stretch>
        </p:blipFill>
        <p:spPr>
          <a:xfrm>
            <a:off x="845766" y="764704"/>
            <a:ext cx="1599436" cy="8640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صورة 8">
            <a:extLst>
              <a:ext uri="{FF2B5EF4-FFF2-40B4-BE49-F238E27FC236}">
                <a16:creationId xmlns="" xmlns:a16="http://schemas.microsoft.com/office/drawing/2014/main" id="{B3234545-C0AB-43D9-B883-59F86BE8E7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5673722" y="642918"/>
            <a:ext cx="4752212" cy="2021840"/>
          </a:xfrm>
          <a:prstGeom prst="rect">
            <a:avLst/>
          </a:prstGeom>
        </p:spPr>
      </p:pic>
      <p:sp>
        <p:nvSpPr>
          <p:cNvPr id="3" name="مستطيل: زوايا مستديرة 2">
            <a:extLst>
              <a:ext uri="{FF2B5EF4-FFF2-40B4-BE49-F238E27FC236}">
                <a16:creationId xmlns="" xmlns:a16="http://schemas.microsoft.com/office/drawing/2014/main" id="{DECA2D8D-E114-4A7E-87D7-15D7A4DD3691}"/>
              </a:ext>
            </a:extLst>
          </p:cNvPr>
          <p:cNvSpPr/>
          <p:nvPr/>
        </p:nvSpPr>
        <p:spPr>
          <a:xfrm>
            <a:off x="815938" y="2786058"/>
            <a:ext cx="10088800" cy="3214710"/>
          </a:xfrm>
          <a:prstGeom prst="roundRect">
            <a:avLst>
              <a:gd name="adj" fmla="val 13423"/>
            </a:avLst>
          </a:prstGeom>
          <a:ln w="76200"/>
        </p:spPr>
        <p:style>
          <a:lnRef idx="2">
            <a:schemeClr val="dk1"/>
          </a:lnRef>
          <a:fillRef idx="1">
            <a:schemeClr val="lt1"/>
          </a:fillRef>
          <a:effectRef idx="0">
            <a:schemeClr val="dk1"/>
          </a:effectRef>
          <a:fontRef idx="minor">
            <a:schemeClr val="dk1"/>
          </a:fontRef>
        </p:style>
        <p:txBody>
          <a:bodyPr rtlCol="0" anchor="ctr"/>
          <a:lstStyle/>
          <a:p>
            <a:pPr lvl="0" algn="ctr" rtl="1">
              <a:defRPr/>
            </a:pPr>
            <a:r>
              <a:rPr lang="ar-EG" sz="3600" b="1" dirty="0">
                <a:solidFill>
                  <a:schemeClr val="tx1"/>
                </a:solidFill>
              </a:rPr>
              <a:t>ما إجراءات البيعة للملك وفقًا لنظام هيئة البيعة؟؟</a:t>
            </a:r>
          </a:p>
          <a:p>
            <a:pPr lvl="0" algn="ctr" rtl="1">
              <a:defRPr/>
            </a:pPr>
            <a:r>
              <a:rPr lang="ar-EG" sz="3600" b="1" dirty="0">
                <a:solidFill>
                  <a:schemeClr val="bg1">
                    <a:lumMod val="85000"/>
                  </a:schemeClr>
                </a:solidFill>
              </a:rPr>
              <a:t>.........................................................</a:t>
            </a:r>
          </a:p>
          <a:p>
            <a:pPr lvl="0" algn="ctr" rtl="1">
              <a:defRPr/>
            </a:pPr>
            <a:r>
              <a:rPr lang="ar-EG" sz="3600" b="1" dirty="0">
                <a:solidFill>
                  <a:schemeClr val="bg1">
                    <a:lumMod val="85000"/>
                  </a:schemeClr>
                </a:solidFill>
              </a:rPr>
              <a:t>.........................................................</a:t>
            </a:r>
          </a:p>
          <a:p>
            <a:pPr lvl="0" algn="ctr" rtl="1">
              <a:defRPr/>
            </a:pPr>
            <a:r>
              <a:rPr lang="ar-EG" sz="3600" b="1" dirty="0">
                <a:solidFill>
                  <a:schemeClr val="bg1">
                    <a:lumMod val="85000"/>
                  </a:schemeClr>
                </a:solidFill>
              </a:rPr>
              <a:t>.........................................................</a:t>
            </a:r>
          </a:p>
        </p:txBody>
      </p:sp>
      <p:sp>
        <p:nvSpPr>
          <p:cNvPr id="8" name="Rectangle 1">
            <a:extLst>
              <a:ext uri="{FF2B5EF4-FFF2-40B4-BE49-F238E27FC236}">
                <a16:creationId xmlns="" xmlns:a16="http://schemas.microsoft.com/office/drawing/2014/main" id="{9E1F675D-1224-4B24-BFC5-FDE5637B73A8}"/>
              </a:ext>
            </a:extLst>
          </p:cNvPr>
          <p:cNvSpPr>
            <a:spLocks noChangeArrowheads="1"/>
          </p:cNvSpPr>
          <p:nvPr/>
        </p:nvSpPr>
        <p:spPr bwMode="auto">
          <a:xfrm>
            <a:off x="7531110" y="1071546"/>
            <a:ext cx="2500330" cy="677108"/>
          </a:xfrm>
          <a:prstGeom prst="rect">
            <a:avLst/>
          </a:prstGeom>
          <a:noFill/>
          <a:ln w="9525">
            <a:noFill/>
            <a:miter lim="800000"/>
            <a:headEnd/>
            <a:tailEnd/>
          </a:ln>
          <a:effectLst/>
        </p:spPr>
        <p:txBody>
          <a:bodyPr vert="horz" wrap="square" lIns="60960" tIns="30480" rIns="60960" bIns="30480" numCol="1" anchor="ctr" anchorCtr="0" compatLnSpc="1">
            <a:prstTxWarp prst="textNoShape">
              <a:avLst/>
            </a:prstTxWarp>
            <a:spAutoFit/>
          </a:bodyPr>
          <a:lstStyle/>
          <a:p>
            <a:pPr algn="ctr"/>
            <a:r>
              <a:rPr lang="ar-EG" sz="4000" b="1" dirty="0">
                <a:ln>
                  <a:solidFill>
                    <a:schemeClr val="tx1"/>
                  </a:solidFill>
                </a:ln>
                <a:solidFill>
                  <a:srgbClr val="0000FF"/>
                </a:solidFill>
              </a:rPr>
              <a:t>اتحقق</a:t>
            </a:r>
            <a:endParaRPr lang="en-US" sz="4000" dirty="0">
              <a:ln>
                <a:solidFill>
                  <a:srgbClr val="C00000"/>
                </a:solidFill>
              </a:ln>
              <a:solidFill>
                <a:srgbClr val="0000FF"/>
              </a:solidFill>
            </a:endParaRPr>
          </a:p>
        </p:txBody>
      </p:sp>
      <p:pic>
        <p:nvPicPr>
          <p:cNvPr id="5" name="صورة 4" descr="62b1af9ca1b79.png"/>
          <p:cNvPicPr>
            <a:picLocks noChangeAspect="1"/>
          </p:cNvPicPr>
          <p:nvPr/>
        </p:nvPicPr>
        <p:blipFill>
          <a:blip r:embed="rId3" cstate="print"/>
          <a:stretch>
            <a:fillRect/>
          </a:stretch>
        </p:blipFill>
        <p:spPr>
          <a:xfrm>
            <a:off x="845766" y="764704"/>
            <a:ext cx="1599436" cy="864096"/>
          </a:xfrm>
          <a:prstGeom prst="rect">
            <a:avLst/>
          </a:prstGeom>
        </p:spPr>
      </p:pic>
    </p:spTree>
    <p:extLst>
      <p:ext uri="{BB962C8B-B14F-4D97-AF65-F5344CB8AC3E}">
        <p14:creationId xmlns:p14="http://schemas.microsoft.com/office/powerpoint/2010/main" val="2127534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to="" calcmode="lin" valueType="num">
                                      <p:cBhvr>
                                        <p:cTn id="7" dur="1" fill="hold"/>
                                        <p:tgtEl>
                                          <p:spTgt spid="8"/>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fade">
                                      <p:cBhvr>
                                        <p:cTn id="12" dur="2000"/>
                                        <p:tgtEl>
                                          <p:spTgt spid="3">
                                            <p:bg/>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20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20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20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صورة 6">
            <a:extLst>
              <a:ext uri="{FF2B5EF4-FFF2-40B4-BE49-F238E27FC236}">
                <a16:creationId xmlns="" xmlns:a16="http://schemas.microsoft.com/office/drawing/2014/main" id="{5736917A-6DA1-4938-AAC7-28F18EFC326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45292" y="500042"/>
            <a:ext cx="4009641" cy="1776830"/>
          </a:xfrm>
          <a:prstGeom prst="rect">
            <a:avLst/>
          </a:prstGeom>
        </p:spPr>
      </p:pic>
      <p:sp>
        <p:nvSpPr>
          <p:cNvPr id="5" name="مستطيل: زوايا مستديرة 2">
            <a:extLst>
              <a:ext uri="{FF2B5EF4-FFF2-40B4-BE49-F238E27FC236}">
                <a16:creationId xmlns="" xmlns:a16="http://schemas.microsoft.com/office/drawing/2014/main" id="{DECA2D8D-E114-4A7E-87D7-15D7A4DD3691}"/>
              </a:ext>
            </a:extLst>
          </p:cNvPr>
          <p:cNvSpPr/>
          <p:nvPr/>
        </p:nvSpPr>
        <p:spPr>
          <a:xfrm>
            <a:off x="815938" y="2276872"/>
            <a:ext cx="10615004" cy="3723896"/>
          </a:xfrm>
          <a:prstGeom prst="roundRect">
            <a:avLst>
              <a:gd name="adj" fmla="val 13423"/>
            </a:avLst>
          </a:prstGeom>
          <a:ln w="76200"/>
        </p:spPr>
        <p:style>
          <a:lnRef idx="2">
            <a:schemeClr val="dk1"/>
          </a:lnRef>
          <a:fillRef idx="1">
            <a:schemeClr val="lt1"/>
          </a:fillRef>
          <a:effectRef idx="0">
            <a:schemeClr val="dk1"/>
          </a:effectRef>
          <a:fontRef idx="minor">
            <a:schemeClr val="dk1"/>
          </a:fontRef>
        </p:style>
        <p:txBody>
          <a:bodyPr rtlCol="0" anchor="ctr"/>
          <a:lstStyle/>
          <a:p>
            <a:pPr marL="457200" indent="-457200" algn="r" rtl="1">
              <a:buFont typeface="Wingdings" panose="05000000000000000000" pitchFamily="2" charset="2"/>
              <a:buChar char="q"/>
            </a:pPr>
            <a:r>
              <a:rPr lang="ar-EG" sz="3200" b="1" dirty="0">
                <a:solidFill>
                  <a:srgbClr val="0000FF"/>
                </a:solidFill>
              </a:rPr>
              <a:t>الحكم يكون في أبناء المؤسس عبدالعزيز بن عبدالرحمن الفيصل آل سعود وأبناء الأبناء، </a:t>
            </a:r>
          </a:p>
          <a:p>
            <a:pPr marL="457200" indent="-457200" algn="r" rtl="1">
              <a:buFont typeface="Wingdings" panose="05000000000000000000" pitchFamily="2" charset="2"/>
              <a:buChar char="q"/>
            </a:pPr>
            <a:r>
              <a:rPr lang="ar-EG" sz="3200" b="1" dirty="0">
                <a:solidFill>
                  <a:srgbClr val="0000FF"/>
                </a:solidFill>
              </a:rPr>
              <a:t>يبايع الأصلح منهم للحكم على كتاب الله تعالى وسنة رسوله</a:t>
            </a:r>
          </a:p>
          <a:p>
            <a:pPr marL="457200" indent="-457200" algn="r" rtl="1">
              <a:buFont typeface="Wingdings" panose="05000000000000000000" pitchFamily="2" charset="2"/>
              <a:buChar char="q"/>
            </a:pPr>
            <a:r>
              <a:rPr lang="ar-EG" sz="3200" b="1" dirty="0">
                <a:solidFill>
                  <a:srgbClr val="0000FF"/>
                </a:solidFill>
              </a:rPr>
              <a:t>لا يكون من بعد أبناء الملك المؤسس ملكًا ووليًّا للعهد من فرع واحد من ذرية الملك المؤسس. </a:t>
            </a:r>
          </a:p>
          <a:p>
            <a:pPr marL="457200" indent="-457200" algn="r" rtl="1">
              <a:buFont typeface="Wingdings" panose="05000000000000000000" pitchFamily="2" charset="2"/>
              <a:buChar char="q"/>
            </a:pPr>
            <a:r>
              <a:rPr lang="ar-EG" sz="3200" b="1" dirty="0">
                <a:solidFill>
                  <a:srgbClr val="0000FF"/>
                </a:solidFill>
              </a:rPr>
              <a:t>ويكون ولي العهد متفرغًا لولاية العهد، وما يكلفه به الملك من أعمال، ويتولى سلطات الملك عند وفاته حتى تتم البيعة.</a:t>
            </a:r>
          </a:p>
        </p:txBody>
      </p:sp>
      <p:sp>
        <p:nvSpPr>
          <p:cNvPr id="6" name="Rectangle 1">
            <a:extLst>
              <a:ext uri="{FF2B5EF4-FFF2-40B4-BE49-F238E27FC236}">
                <a16:creationId xmlns="" xmlns:a16="http://schemas.microsoft.com/office/drawing/2014/main" id="{9E1F675D-1224-4B24-BFC5-FDE5637B73A8}"/>
              </a:ext>
            </a:extLst>
          </p:cNvPr>
          <p:cNvSpPr>
            <a:spLocks noChangeArrowheads="1"/>
          </p:cNvSpPr>
          <p:nvPr/>
        </p:nvSpPr>
        <p:spPr bwMode="auto">
          <a:xfrm>
            <a:off x="8404408" y="727373"/>
            <a:ext cx="2500330" cy="677108"/>
          </a:xfrm>
          <a:prstGeom prst="rect">
            <a:avLst/>
          </a:prstGeom>
          <a:noFill/>
          <a:ln w="9525">
            <a:noFill/>
            <a:miter lim="800000"/>
            <a:headEnd/>
            <a:tailEnd/>
          </a:ln>
          <a:effectLst/>
        </p:spPr>
        <p:txBody>
          <a:bodyPr vert="horz" wrap="square" lIns="60960" tIns="30480" rIns="60960" bIns="30480" numCol="1" anchor="ctr" anchorCtr="0" compatLnSpc="1">
            <a:prstTxWarp prst="textNoShape">
              <a:avLst/>
            </a:prstTxWarp>
            <a:spAutoFit/>
          </a:bodyPr>
          <a:lstStyle/>
          <a:p>
            <a:pPr algn="ctr"/>
            <a:r>
              <a:rPr lang="ar-EG" sz="4000" b="1" dirty="0">
                <a:ln>
                  <a:solidFill>
                    <a:schemeClr val="tx1"/>
                  </a:solidFill>
                </a:ln>
                <a:solidFill>
                  <a:srgbClr val="0000FF"/>
                </a:solidFill>
              </a:rPr>
              <a:t>الإجابة </a:t>
            </a:r>
            <a:endParaRPr lang="en-US" sz="4000" dirty="0">
              <a:ln>
                <a:solidFill>
                  <a:srgbClr val="C00000"/>
                </a:solidFill>
              </a:ln>
              <a:solidFill>
                <a:srgbClr val="0000FF"/>
              </a:solidFill>
            </a:endParaRPr>
          </a:p>
        </p:txBody>
      </p:sp>
      <p:pic>
        <p:nvPicPr>
          <p:cNvPr id="8" name="صورة 7" descr="62b1af9ca1b79.png"/>
          <p:cNvPicPr>
            <a:picLocks noChangeAspect="1"/>
          </p:cNvPicPr>
          <p:nvPr/>
        </p:nvPicPr>
        <p:blipFill>
          <a:blip r:embed="rId3" cstate="print"/>
          <a:stretch>
            <a:fillRect/>
          </a:stretch>
        </p:blipFill>
        <p:spPr>
          <a:xfrm>
            <a:off x="845766" y="764704"/>
            <a:ext cx="1599436" cy="8640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bg/>
                                          </p:spTgt>
                                        </p:tgtEl>
                                        <p:attrNameLst>
                                          <p:attrName>style.visibility</p:attrName>
                                        </p:attrNameLst>
                                      </p:cBhvr>
                                      <p:to>
                                        <p:strVal val="visible"/>
                                      </p:to>
                                    </p:set>
                                    <p:animEffect transition="in" filter="fade">
                                      <p:cBhvr>
                                        <p:cTn id="12" dur="2000"/>
                                        <p:tgtEl>
                                          <p:spTgt spid="5">
                                            <p:bg/>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20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20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fade">
                                      <p:cBhvr>
                                        <p:cTn id="27" dur="20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fade">
                                      <p:cBhvr>
                                        <p:cTn id="3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مواضيع للنقاش , ازاي تخلق حوار جيد - غدر و خيانة"/>
          <p:cNvPicPr>
            <a:picLocks noChangeAspect="1" noChangeArrowheads="1"/>
          </p:cNvPicPr>
          <p:nvPr/>
        </p:nvPicPr>
        <p:blipFill>
          <a:blip r:embed="rId2" cstate="print"/>
          <a:srcRect/>
          <a:stretch>
            <a:fillRect/>
          </a:stretch>
        </p:blipFill>
        <p:spPr bwMode="auto">
          <a:xfrm>
            <a:off x="4816466" y="642918"/>
            <a:ext cx="2928958" cy="1847851"/>
          </a:xfrm>
          <a:prstGeom prst="rect">
            <a:avLst/>
          </a:prstGeom>
          <a:ln>
            <a:noFill/>
          </a:ln>
          <a:effectLst>
            <a:softEdge rad="112500"/>
          </a:effectLst>
        </p:spPr>
      </p:pic>
      <p:sp>
        <p:nvSpPr>
          <p:cNvPr id="3" name="مستطيل: زوايا مستديرة 2">
            <a:extLst>
              <a:ext uri="{FF2B5EF4-FFF2-40B4-BE49-F238E27FC236}">
                <a16:creationId xmlns="" xmlns:a16="http://schemas.microsoft.com/office/drawing/2014/main" id="{DECA2D8D-E114-4A7E-87D7-15D7A4DD3691}"/>
              </a:ext>
            </a:extLst>
          </p:cNvPr>
          <p:cNvSpPr/>
          <p:nvPr/>
        </p:nvSpPr>
        <p:spPr>
          <a:xfrm>
            <a:off x="815938" y="2786058"/>
            <a:ext cx="10088800" cy="3214710"/>
          </a:xfrm>
          <a:prstGeom prst="roundRect">
            <a:avLst>
              <a:gd name="adj" fmla="val 13423"/>
            </a:avLst>
          </a:prstGeom>
          <a:ln w="76200"/>
        </p:spPr>
        <p:style>
          <a:lnRef idx="2">
            <a:schemeClr val="dk1"/>
          </a:lnRef>
          <a:fillRef idx="1">
            <a:schemeClr val="lt1"/>
          </a:fillRef>
          <a:effectRef idx="0">
            <a:schemeClr val="dk1"/>
          </a:effectRef>
          <a:fontRef idx="minor">
            <a:schemeClr val="dk1"/>
          </a:fontRef>
        </p:style>
        <p:txBody>
          <a:bodyPr rtlCol="0" anchor="ctr"/>
          <a:lstStyle/>
          <a:p>
            <a:pPr lvl="0" algn="ctr" rtl="1">
              <a:defRPr/>
            </a:pPr>
            <a:r>
              <a:rPr lang="ar-EG" sz="3600" b="1" dirty="0">
                <a:solidFill>
                  <a:schemeClr val="tx1"/>
                </a:solidFill>
              </a:rPr>
              <a:t>ناقش بإيجاز دور السُلطات الثلاث في المملكة العربية السعودية؟</a:t>
            </a:r>
          </a:p>
          <a:p>
            <a:pPr lvl="0" algn="ctr" rtl="1">
              <a:defRPr/>
            </a:pPr>
            <a:r>
              <a:rPr lang="ar-EG" sz="3600" b="1" dirty="0">
                <a:solidFill>
                  <a:schemeClr val="bg1">
                    <a:lumMod val="85000"/>
                  </a:schemeClr>
                </a:solidFill>
              </a:rPr>
              <a:t>.........................................................</a:t>
            </a:r>
          </a:p>
          <a:p>
            <a:pPr lvl="0" algn="ctr" rtl="1">
              <a:defRPr/>
            </a:pPr>
            <a:r>
              <a:rPr lang="ar-EG" sz="3600" b="1" dirty="0">
                <a:solidFill>
                  <a:schemeClr val="bg1">
                    <a:lumMod val="85000"/>
                  </a:schemeClr>
                </a:solidFill>
              </a:rPr>
              <a:t>.........................................................</a:t>
            </a:r>
          </a:p>
          <a:p>
            <a:pPr lvl="0" algn="ctr" rtl="1">
              <a:defRPr/>
            </a:pPr>
            <a:r>
              <a:rPr lang="ar-EG" sz="3600" b="1" dirty="0">
                <a:solidFill>
                  <a:schemeClr val="bg1">
                    <a:lumMod val="85000"/>
                  </a:schemeClr>
                </a:solidFill>
              </a:rPr>
              <a:t>.........................................................</a:t>
            </a:r>
          </a:p>
        </p:txBody>
      </p:sp>
      <p:sp>
        <p:nvSpPr>
          <p:cNvPr id="8" name="Rectangle 1">
            <a:extLst>
              <a:ext uri="{FF2B5EF4-FFF2-40B4-BE49-F238E27FC236}">
                <a16:creationId xmlns="" xmlns:a16="http://schemas.microsoft.com/office/drawing/2014/main" id="{9E1F675D-1224-4B24-BFC5-FDE5637B73A8}"/>
              </a:ext>
            </a:extLst>
          </p:cNvPr>
          <p:cNvSpPr>
            <a:spLocks noChangeArrowheads="1"/>
          </p:cNvSpPr>
          <p:nvPr/>
        </p:nvSpPr>
        <p:spPr bwMode="auto">
          <a:xfrm>
            <a:off x="7959738" y="1142984"/>
            <a:ext cx="2500330" cy="677108"/>
          </a:xfrm>
          <a:prstGeom prst="rect">
            <a:avLst/>
          </a:prstGeom>
          <a:noFill/>
          <a:ln w="9525">
            <a:noFill/>
            <a:miter lim="800000"/>
            <a:headEnd/>
            <a:tailEnd/>
          </a:ln>
          <a:effectLst/>
        </p:spPr>
        <p:txBody>
          <a:bodyPr vert="horz" wrap="square" lIns="60960" tIns="30480" rIns="60960" bIns="30480" numCol="1" anchor="ctr" anchorCtr="0" compatLnSpc="1">
            <a:prstTxWarp prst="textNoShape">
              <a:avLst/>
            </a:prstTxWarp>
            <a:spAutoFit/>
          </a:bodyPr>
          <a:lstStyle/>
          <a:p>
            <a:pPr algn="ctr"/>
            <a:r>
              <a:rPr lang="ar-EG" sz="4000" b="1" dirty="0">
                <a:ln>
                  <a:solidFill>
                    <a:schemeClr val="tx1"/>
                  </a:solidFill>
                </a:ln>
                <a:solidFill>
                  <a:srgbClr val="0000FF"/>
                </a:solidFill>
              </a:rPr>
              <a:t>أناقش</a:t>
            </a:r>
            <a:endParaRPr lang="en-US" sz="4000" dirty="0">
              <a:ln>
                <a:solidFill>
                  <a:srgbClr val="C00000"/>
                </a:solidFill>
              </a:ln>
              <a:solidFill>
                <a:srgbClr val="0000FF"/>
              </a:solidFill>
            </a:endParaRPr>
          </a:p>
        </p:txBody>
      </p:sp>
      <p:pic>
        <p:nvPicPr>
          <p:cNvPr id="5" name="صورة 4" descr="62b1af9ca1b79.png"/>
          <p:cNvPicPr>
            <a:picLocks noChangeAspect="1"/>
          </p:cNvPicPr>
          <p:nvPr/>
        </p:nvPicPr>
        <p:blipFill>
          <a:blip r:embed="rId3" cstate="print"/>
          <a:stretch>
            <a:fillRect/>
          </a:stretch>
        </p:blipFill>
        <p:spPr>
          <a:xfrm>
            <a:off x="845766" y="764704"/>
            <a:ext cx="1599436" cy="864096"/>
          </a:xfrm>
          <a:prstGeom prst="rect">
            <a:avLst/>
          </a:prstGeom>
        </p:spPr>
      </p:pic>
    </p:spTree>
    <p:extLst>
      <p:ext uri="{BB962C8B-B14F-4D97-AF65-F5344CB8AC3E}">
        <p14:creationId xmlns:p14="http://schemas.microsoft.com/office/powerpoint/2010/main" val="2127534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to="" calcmode="lin" valueType="num">
                                      <p:cBhvr>
                                        <p:cTn id="7" dur="1" fill="hold"/>
                                        <p:tgtEl>
                                          <p:spTgt spid="8"/>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fade">
                                      <p:cBhvr>
                                        <p:cTn id="12" dur="2000"/>
                                        <p:tgtEl>
                                          <p:spTgt spid="3">
                                            <p:bg/>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20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20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20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صورة 6">
            <a:extLst>
              <a:ext uri="{FF2B5EF4-FFF2-40B4-BE49-F238E27FC236}">
                <a16:creationId xmlns="" xmlns:a16="http://schemas.microsoft.com/office/drawing/2014/main" id="{5736917A-6DA1-4938-AAC7-28F18EFC326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16730" y="285728"/>
            <a:ext cx="4009641" cy="1928826"/>
          </a:xfrm>
          <a:prstGeom prst="rect">
            <a:avLst/>
          </a:prstGeom>
        </p:spPr>
      </p:pic>
      <p:sp>
        <p:nvSpPr>
          <p:cNvPr id="5" name="مستطيل: زوايا مستديرة 2">
            <a:extLst>
              <a:ext uri="{FF2B5EF4-FFF2-40B4-BE49-F238E27FC236}">
                <a16:creationId xmlns="" xmlns:a16="http://schemas.microsoft.com/office/drawing/2014/main" id="{DECA2D8D-E114-4A7E-87D7-15D7A4DD3691}"/>
              </a:ext>
            </a:extLst>
          </p:cNvPr>
          <p:cNvSpPr/>
          <p:nvPr/>
        </p:nvSpPr>
        <p:spPr>
          <a:xfrm>
            <a:off x="815938" y="1857364"/>
            <a:ext cx="10501386" cy="4572032"/>
          </a:xfrm>
          <a:prstGeom prst="roundRect">
            <a:avLst>
              <a:gd name="adj" fmla="val 13423"/>
            </a:avLst>
          </a:prstGeom>
          <a:ln w="76200"/>
        </p:spPr>
        <p:style>
          <a:lnRef idx="2">
            <a:schemeClr val="dk1"/>
          </a:lnRef>
          <a:fillRef idx="1">
            <a:schemeClr val="lt1"/>
          </a:fillRef>
          <a:effectRef idx="0">
            <a:schemeClr val="dk1"/>
          </a:effectRef>
          <a:fontRef idx="minor">
            <a:schemeClr val="dk1"/>
          </a:fontRef>
        </p:style>
        <p:txBody>
          <a:bodyPr rtlCol="0" anchor="ctr"/>
          <a:lstStyle/>
          <a:p>
            <a:pPr algn="r" rtl="1"/>
            <a:r>
              <a:rPr lang="ar-EG" sz="3200" b="1" dirty="0">
                <a:solidFill>
                  <a:srgbClr val="0000FF"/>
                </a:solidFill>
              </a:rPr>
              <a:t>1- السُّلْطَة التَّنْفيذيَّة: هي السُّلطَة المُخْتَصَّة بتنفيذ القوانين والسياسات العامة في الدولة ويمثل السُّلْطَة التَّنْفيذيَّة مجلس الوزراء </a:t>
            </a:r>
          </a:p>
          <a:p>
            <a:pPr algn="r" rtl="1"/>
            <a:r>
              <a:rPr lang="ar-EG" sz="3200" b="1" dirty="0">
                <a:solidFill>
                  <a:srgbClr val="0000FF"/>
                </a:solidFill>
              </a:rPr>
              <a:t>2- السُلطة القضائية: سلطة مستقلة، ولا سلطان على القضاة في قضائهم غير سلطان الشريعة الإسامية. </a:t>
            </a:r>
          </a:p>
          <a:p>
            <a:pPr algn="r" rtl="1"/>
            <a:r>
              <a:rPr lang="ar-EG" sz="3200" b="1" dirty="0">
                <a:solidFill>
                  <a:srgbClr val="0000FF"/>
                </a:solidFill>
              </a:rPr>
              <a:t>3- السُلطة التنظيمية: تختص بسَن الأنظمة التي تحقق المصلحة العامة، وترفع المفسدة في شؤون الدولة، وفقًا لقواعد الشريعة الإسامية، وتمارس اختصاصاتها وفقًا للنظام الأساسي للحكم، ونظامي مجلس الوزراء ومجلس الشورى</a:t>
            </a:r>
          </a:p>
        </p:txBody>
      </p:sp>
      <p:sp>
        <p:nvSpPr>
          <p:cNvPr id="6" name="Rectangle 1">
            <a:extLst>
              <a:ext uri="{FF2B5EF4-FFF2-40B4-BE49-F238E27FC236}">
                <a16:creationId xmlns="" xmlns:a16="http://schemas.microsoft.com/office/drawing/2014/main" id="{9E1F675D-1224-4B24-BFC5-FDE5637B73A8}"/>
              </a:ext>
            </a:extLst>
          </p:cNvPr>
          <p:cNvSpPr>
            <a:spLocks noChangeArrowheads="1"/>
          </p:cNvSpPr>
          <p:nvPr/>
        </p:nvSpPr>
        <p:spPr bwMode="auto">
          <a:xfrm>
            <a:off x="8674118" y="714356"/>
            <a:ext cx="2500330" cy="677108"/>
          </a:xfrm>
          <a:prstGeom prst="rect">
            <a:avLst/>
          </a:prstGeom>
          <a:noFill/>
          <a:ln w="9525">
            <a:noFill/>
            <a:miter lim="800000"/>
            <a:headEnd/>
            <a:tailEnd/>
          </a:ln>
          <a:effectLst/>
        </p:spPr>
        <p:txBody>
          <a:bodyPr vert="horz" wrap="square" lIns="60960" tIns="30480" rIns="60960" bIns="30480" numCol="1" anchor="ctr" anchorCtr="0" compatLnSpc="1">
            <a:prstTxWarp prst="textNoShape">
              <a:avLst/>
            </a:prstTxWarp>
            <a:spAutoFit/>
          </a:bodyPr>
          <a:lstStyle/>
          <a:p>
            <a:pPr algn="ctr"/>
            <a:r>
              <a:rPr lang="ar-EG" sz="4000" b="1" dirty="0">
                <a:ln>
                  <a:solidFill>
                    <a:schemeClr val="tx1"/>
                  </a:solidFill>
                </a:ln>
                <a:solidFill>
                  <a:srgbClr val="0000FF"/>
                </a:solidFill>
              </a:rPr>
              <a:t>الإجابة </a:t>
            </a:r>
            <a:endParaRPr lang="en-US" sz="4000" dirty="0">
              <a:ln>
                <a:solidFill>
                  <a:srgbClr val="C00000"/>
                </a:solidFill>
              </a:ln>
              <a:solidFill>
                <a:srgbClr val="0000FF"/>
              </a:solidFill>
            </a:endParaRPr>
          </a:p>
        </p:txBody>
      </p:sp>
      <p:pic>
        <p:nvPicPr>
          <p:cNvPr id="8" name="صورة 7" descr="62b1af9ca1b79.png"/>
          <p:cNvPicPr>
            <a:picLocks noChangeAspect="1"/>
          </p:cNvPicPr>
          <p:nvPr/>
        </p:nvPicPr>
        <p:blipFill>
          <a:blip r:embed="rId3" cstate="print"/>
          <a:stretch>
            <a:fillRect/>
          </a:stretch>
        </p:blipFill>
        <p:spPr>
          <a:xfrm>
            <a:off x="845766" y="764704"/>
            <a:ext cx="1599436" cy="8640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bg/>
                                          </p:spTgt>
                                        </p:tgtEl>
                                        <p:attrNameLst>
                                          <p:attrName>style.visibility</p:attrName>
                                        </p:attrNameLst>
                                      </p:cBhvr>
                                      <p:to>
                                        <p:strVal val="visible"/>
                                      </p:to>
                                    </p:set>
                                    <p:animEffect transition="in" filter="fade">
                                      <p:cBhvr>
                                        <p:cTn id="12" dur="2000"/>
                                        <p:tgtEl>
                                          <p:spTgt spid="5">
                                            <p:bg/>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20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20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fade">
                                      <p:cBhvr>
                                        <p:cTn id="27" dur="2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زوايا مستديرة 2">
            <a:extLst>
              <a:ext uri="{FF2B5EF4-FFF2-40B4-BE49-F238E27FC236}">
                <a16:creationId xmlns="" xmlns:a16="http://schemas.microsoft.com/office/drawing/2014/main" id="{DECA2D8D-E114-4A7E-87D7-15D7A4DD3691}"/>
              </a:ext>
            </a:extLst>
          </p:cNvPr>
          <p:cNvSpPr/>
          <p:nvPr/>
        </p:nvSpPr>
        <p:spPr>
          <a:xfrm>
            <a:off x="815938" y="2786058"/>
            <a:ext cx="10088800" cy="3214710"/>
          </a:xfrm>
          <a:prstGeom prst="roundRect">
            <a:avLst>
              <a:gd name="adj" fmla="val 13423"/>
            </a:avLst>
          </a:prstGeom>
          <a:ln w="76200"/>
        </p:spPr>
        <p:style>
          <a:lnRef idx="2">
            <a:schemeClr val="dk1"/>
          </a:lnRef>
          <a:fillRef idx="1">
            <a:schemeClr val="lt1"/>
          </a:fillRef>
          <a:effectRef idx="0">
            <a:schemeClr val="dk1"/>
          </a:effectRef>
          <a:fontRef idx="minor">
            <a:schemeClr val="dk1"/>
          </a:fontRef>
        </p:style>
        <p:txBody>
          <a:bodyPr rtlCol="0" anchor="ctr"/>
          <a:lstStyle/>
          <a:p>
            <a:pPr lvl="0" algn="ctr" rtl="1">
              <a:defRPr/>
            </a:pPr>
            <a:r>
              <a:rPr lang="ar-EG" sz="3600" b="1" dirty="0">
                <a:solidFill>
                  <a:schemeClr val="tx1"/>
                </a:solidFill>
              </a:rPr>
              <a:t>ما النتائج المستفادة من معرفة الهيكل التنظيمي لحكومة المملكة العربية السعودية؟</a:t>
            </a:r>
          </a:p>
          <a:p>
            <a:pPr lvl="0" algn="ctr" rtl="1">
              <a:defRPr/>
            </a:pPr>
            <a:r>
              <a:rPr lang="ar-EG" sz="3600" b="1" dirty="0">
                <a:solidFill>
                  <a:schemeClr val="bg1">
                    <a:lumMod val="85000"/>
                  </a:schemeClr>
                </a:solidFill>
              </a:rPr>
              <a:t>.........................................................</a:t>
            </a:r>
          </a:p>
          <a:p>
            <a:pPr lvl="0" algn="ctr" rtl="1">
              <a:defRPr/>
            </a:pPr>
            <a:r>
              <a:rPr lang="ar-EG" sz="3600" b="1" dirty="0">
                <a:solidFill>
                  <a:schemeClr val="bg1">
                    <a:lumMod val="85000"/>
                  </a:schemeClr>
                </a:solidFill>
              </a:rPr>
              <a:t>.........................................................</a:t>
            </a:r>
          </a:p>
          <a:p>
            <a:pPr lvl="0" algn="ctr" rtl="1">
              <a:defRPr/>
            </a:pPr>
            <a:r>
              <a:rPr lang="ar-EG" sz="3600" b="1" dirty="0">
                <a:solidFill>
                  <a:schemeClr val="bg1">
                    <a:lumMod val="85000"/>
                  </a:schemeClr>
                </a:solidFill>
              </a:rPr>
              <a:t>.........................................................</a:t>
            </a:r>
          </a:p>
        </p:txBody>
      </p:sp>
      <p:sp>
        <p:nvSpPr>
          <p:cNvPr id="8" name="Rectangle 1">
            <a:extLst>
              <a:ext uri="{FF2B5EF4-FFF2-40B4-BE49-F238E27FC236}">
                <a16:creationId xmlns="" xmlns:a16="http://schemas.microsoft.com/office/drawing/2014/main" id="{9E1F675D-1224-4B24-BFC5-FDE5637B73A8}"/>
              </a:ext>
            </a:extLst>
          </p:cNvPr>
          <p:cNvSpPr>
            <a:spLocks noChangeArrowheads="1"/>
          </p:cNvSpPr>
          <p:nvPr/>
        </p:nvSpPr>
        <p:spPr bwMode="auto">
          <a:xfrm>
            <a:off x="6602416" y="1285860"/>
            <a:ext cx="2500330" cy="677108"/>
          </a:xfrm>
          <a:prstGeom prst="rect">
            <a:avLst/>
          </a:prstGeom>
          <a:noFill/>
          <a:ln w="9525">
            <a:noFill/>
            <a:miter lim="800000"/>
            <a:headEnd/>
            <a:tailEnd/>
          </a:ln>
          <a:effectLst/>
        </p:spPr>
        <p:txBody>
          <a:bodyPr vert="horz" wrap="square" lIns="60960" tIns="30480" rIns="60960" bIns="30480" numCol="1" anchor="ctr" anchorCtr="0" compatLnSpc="1">
            <a:prstTxWarp prst="textNoShape">
              <a:avLst/>
            </a:prstTxWarp>
            <a:spAutoFit/>
          </a:bodyPr>
          <a:lstStyle/>
          <a:p>
            <a:pPr algn="ctr"/>
            <a:r>
              <a:rPr lang="ar-EG" sz="4000" b="1" dirty="0">
                <a:ln>
                  <a:solidFill>
                    <a:schemeClr val="tx1"/>
                  </a:solidFill>
                </a:ln>
                <a:solidFill>
                  <a:srgbClr val="0000FF"/>
                </a:solidFill>
              </a:rPr>
              <a:t>أستخلص</a:t>
            </a:r>
            <a:endParaRPr lang="en-US" sz="4000" dirty="0">
              <a:ln>
                <a:solidFill>
                  <a:srgbClr val="C00000"/>
                </a:solidFill>
              </a:ln>
              <a:solidFill>
                <a:srgbClr val="0000FF"/>
              </a:solidFill>
            </a:endParaRPr>
          </a:p>
        </p:txBody>
      </p:sp>
      <p:pic>
        <p:nvPicPr>
          <p:cNvPr id="5" name="Picture 2" descr="الكرتون, كاريكاتير, الضوء صورة بابوا نيو غينيا">
            <a:extLst>
              <a:ext uri="{FF2B5EF4-FFF2-40B4-BE49-F238E27FC236}">
                <a16:creationId xmlns="" xmlns:a16="http://schemas.microsoft.com/office/drawing/2014/main" id="{F21679FD-D157-CD13-3084-E77FB496ABB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45556" y="571480"/>
            <a:ext cx="2322428" cy="1928826"/>
          </a:xfrm>
          <a:prstGeom prst="rect">
            <a:avLst/>
          </a:prstGeom>
          <a:noFill/>
          <a:extLst>
            <a:ext uri="{909E8E84-426E-40DD-AFC4-6F175D3DCCD1}">
              <a14:hiddenFill xmlns:a14="http://schemas.microsoft.com/office/drawing/2010/main">
                <a:solidFill>
                  <a:srgbClr val="FFFFFF"/>
                </a:solidFill>
              </a14:hiddenFill>
            </a:ext>
          </a:extLst>
        </p:spPr>
      </p:pic>
      <p:pic>
        <p:nvPicPr>
          <p:cNvPr id="6" name="صورة 5" descr="62b1af9ca1b79.png"/>
          <p:cNvPicPr>
            <a:picLocks noChangeAspect="1"/>
          </p:cNvPicPr>
          <p:nvPr/>
        </p:nvPicPr>
        <p:blipFill>
          <a:blip r:embed="rId3" cstate="print"/>
          <a:stretch>
            <a:fillRect/>
          </a:stretch>
        </p:blipFill>
        <p:spPr>
          <a:xfrm>
            <a:off x="845766" y="764704"/>
            <a:ext cx="1599436" cy="864096"/>
          </a:xfrm>
          <a:prstGeom prst="rect">
            <a:avLst/>
          </a:prstGeom>
        </p:spPr>
      </p:pic>
    </p:spTree>
    <p:extLst>
      <p:ext uri="{BB962C8B-B14F-4D97-AF65-F5344CB8AC3E}">
        <p14:creationId xmlns:p14="http://schemas.microsoft.com/office/powerpoint/2010/main" val="2127534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to="" calcmode="lin" valueType="num">
                                      <p:cBhvr>
                                        <p:cTn id="7" dur="1" fill="hold"/>
                                        <p:tgtEl>
                                          <p:spTgt spid="8"/>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fade">
                                      <p:cBhvr>
                                        <p:cTn id="12" dur="2000"/>
                                        <p:tgtEl>
                                          <p:spTgt spid="3">
                                            <p:bg/>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20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20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20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صورة 6">
            <a:extLst>
              <a:ext uri="{FF2B5EF4-FFF2-40B4-BE49-F238E27FC236}">
                <a16:creationId xmlns="" xmlns:a16="http://schemas.microsoft.com/office/drawing/2014/main" id="{5736917A-6DA1-4938-AAC7-28F18EFC326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16730" y="285728"/>
            <a:ext cx="4009641" cy="1928826"/>
          </a:xfrm>
          <a:prstGeom prst="rect">
            <a:avLst/>
          </a:prstGeom>
        </p:spPr>
      </p:pic>
      <p:sp>
        <p:nvSpPr>
          <p:cNvPr id="5" name="مستطيل: زوايا مستديرة 2">
            <a:extLst>
              <a:ext uri="{FF2B5EF4-FFF2-40B4-BE49-F238E27FC236}">
                <a16:creationId xmlns="" xmlns:a16="http://schemas.microsoft.com/office/drawing/2014/main" id="{DECA2D8D-E114-4A7E-87D7-15D7A4DD3691}"/>
              </a:ext>
            </a:extLst>
          </p:cNvPr>
          <p:cNvSpPr/>
          <p:nvPr/>
        </p:nvSpPr>
        <p:spPr>
          <a:xfrm>
            <a:off x="1530318" y="2500306"/>
            <a:ext cx="9644130" cy="3143272"/>
          </a:xfrm>
          <a:prstGeom prst="roundRect">
            <a:avLst>
              <a:gd name="adj" fmla="val 13423"/>
            </a:avLst>
          </a:prstGeom>
          <a:ln w="76200"/>
        </p:spPr>
        <p:style>
          <a:lnRef idx="2">
            <a:schemeClr val="dk1"/>
          </a:lnRef>
          <a:fillRef idx="1">
            <a:schemeClr val="lt1"/>
          </a:fillRef>
          <a:effectRef idx="0">
            <a:schemeClr val="dk1"/>
          </a:effectRef>
          <a:fontRef idx="minor">
            <a:schemeClr val="dk1"/>
          </a:fontRef>
        </p:style>
        <p:txBody>
          <a:bodyPr rtlCol="0" anchor="ctr"/>
          <a:lstStyle/>
          <a:p>
            <a:pPr algn="ctr" rtl="1"/>
            <a:r>
              <a:rPr lang="ar-EG" sz="3200" b="1" dirty="0">
                <a:solidFill>
                  <a:srgbClr val="0000FF"/>
                </a:solidFill>
              </a:rPr>
              <a:t>........................................................................</a:t>
            </a:r>
          </a:p>
        </p:txBody>
      </p:sp>
      <p:sp>
        <p:nvSpPr>
          <p:cNvPr id="6" name="Rectangle 1">
            <a:extLst>
              <a:ext uri="{FF2B5EF4-FFF2-40B4-BE49-F238E27FC236}">
                <a16:creationId xmlns="" xmlns:a16="http://schemas.microsoft.com/office/drawing/2014/main" id="{9E1F675D-1224-4B24-BFC5-FDE5637B73A8}"/>
              </a:ext>
            </a:extLst>
          </p:cNvPr>
          <p:cNvSpPr>
            <a:spLocks noChangeArrowheads="1"/>
          </p:cNvSpPr>
          <p:nvPr/>
        </p:nvSpPr>
        <p:spPr bwMode="auto">
          <a:xfrm>
            <a:off x="8674118" y="714356"/>
            <a:ext cx="2500330" cy="677108"/>
          </a:xfrm>
          <a:prstGeom prst="rect">
            <a:avLst/>
          </a:prstGeom>
          <a:noFill/>
          <a:ln w="9525">
            <a:noFill/>
            <a:miter lim="800000"/>
            <a:headEnd/>
            <a:tailEnd/>
          </a:ln>
          <a:effectLst/>
        </p:spPr>
        <p:txBody>
          <a:bodyPr vert="horz" wrap="square" lIns="60960" tIns="30480" rIns="60960" bIns="30480" numCol="1" anchor="ctr" anchorCtr="0" compatLnSpc="1">
            <a:prstTxWarp prst="textNoShape">
              <a:avLst/>
            </a:prstTxWarp>
            <a:spAutoFit/>
          </a:bodyPr>
          <a:lstStyle/>
          <a:p>
            <a:pPr algn="ctr"/>
            <a:r>
              <a:rPr lang="ar-EG" sz="4000" b="1" dirty="0">
                <a:ln>
                  <a:solidFill>
                    <a:schemeClr val="tx1"/>
                  </a:solidFill>
                </a:ln>
                <a:solidFill>
                  <a:srgbClr val="0000FF"/>
                </a:solidFill>
              </a:rPr>
              <a:t>الإجابة </a:t>
            </a:r>
            <a:endParaRPr lang="en-US" sz="4000" dirty="0">
              <a:ln>
                <a:solidFill>
                  <a:srgbClr val="C00000"/>
                </a:solidFill>
              </a:ln>
              <a:solidFill>
                <a:srgbClr val="0000FF"/>
              </a:solidFill>
            </a:endParaRPr>
          </a:p>
        </p:txBody>
      </p:sp>
      <p:pic>
        <p:nvPicPr>
          <p:cNvPr id="8" name="صورة 7" descr="62b1af9ca1b79.png"/>
          <p:cNvPicPr>
            <a:picLocks noChangeAspect="1"/>
          </p:cNvPicPr>
          <p:nvPr/>
        </p:nvPicPr>
        <p:blipFill>
          <a:blip r:embed="rId3" cstate="print"/>
          <a:stretch>
            <a:fillRect/>
          </a:stretch>
        </p:blipFill>
        <p:spPr>
          <a:xfrm>
            <a:off x="845766" y="764704"/>
            <a:ext cx="1599436" cy="8640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bg/>
                                          </p:spTgt>
                                        </p:tgtEl>
                                        <p:attrNameLst>
                                          <p:attrName>style.visibility</p:attrName>
                                        </p:attrNameLst>
                                      </p:cBhvr>
                                      <p:to>
                                        <p:strVal val="visible"/>
                                      </p:to>
                                    </p:set>
                                    <p:animEffect transition="in" filter="fade">
                                      <p:cBhvr>
                                        <p:cTn id="12" dur="2000"/>
                                        <p:tgtEl>
                                          <p:spTgt spid="5">
                                            <p:bg/>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52A55BBF-8F35-4AA4-A1E4-9EF2BFF407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9000" b="35300"/>
          <a:stretch/>
        </p:blipFill>
        <p:spPr>
          <a:xfrm>
            <a:off x="3870102" y="170737"/>
            <a:ext cx="7272382" cy="2448272"/>
          </a:xfrm>
          <a:prstGeom prst="rect">
            <a:avLst/>
          </a:prstGeom>
        </p:spPr>
      </p:pic>
      <p:pic>
        <p:nvPicPr>
          <p:cNvPr id="6" name="CB604AAD-F8D8-4A58-B0CD-EFEF454D7EAA-L0-001.gif" descr="CB604AAD-F8D8-4A58-B0CD-EFEF454D7EAA-L0-001.gif">
            <a:extLst>
              <a:ext uri="{FF2B5EF4-FFF2-40B4-BE49-F238E27FC236}">
                <a16:creationId xmlns="" xmlns:a16="http://schemas.microsoft.com/office/drawing/2014/main" id="{B2812F77-ADB7-481B-A234-13381A0FD2C4}"/>
              </a:ext>
            </a:extLst>
          </p:cNvPr>
          <p:cNvPicPr>
            <a:picLocks/>
          </p:cNvPicPr>
          <p:nvPr/>
        </p:nvPicPr>
        <p:blipFill rotWithShape="1">
          <a:blip r:embed="rId3" cstate="print">
            <a:duotone>
              <a:schemeClr val="accent6">
                <a:shade val="45000"/>
                <a:satMod val="135000"/>
              </a:schemeClr>
              <a:prstClr val="white"/>
            </a:duotone>
            <a:alphaModFix amt="70000"/>
          </a:blip>
          <a:srcRect l="19505" t="9734" r="19685" b="9569"/>
          <a:stretch/>
        </p:blipFill>
        <p:spPr>
          <a:xfrm>
            <a:off x="885806" y="2915183"/>
            <a:ext cx="9289031" cy="3096344"/>
          </a:xfrm>
          <a:prstGeom prst="rect">
            <a:avLst/>
          </a:prstGeom>
          <a:ln w="12700">
            <a:miter lim="400000"/>
          </a:ln>
        </p:spPr>
      </p:pic>
      <p:sp>
        <p:nvSpPr>
          <p:cNvPr id="5" name="مخطط انسيابي: معالجة متعاقبة 4">
            <a:extLst>
              <a:ext uri="{FF2B5EF4-FFF2-40B4-BE49-F238E27FC236}">
                <a16:creationId xmlns="" xmlns:a16="http://schemas.microsoft.com/office/drawing/2014/main" id="{52E8526E-16AE-4297-936A-AA6FA1ED9447}"/>
              </a:ext>
            </a:extLst>
          </p:cNvPr>
          <p:cNvSpPr/>
          <p:nvPr/>
        </p:nvSpPr>
        <p:spPr>
          <a:xfrm>
            <a:off x="5166246" y="1072257"/>
            <a:ext cx="3929090" cy="1091366"/>
          </a:xfrm>
          <a:prstGeom prst="flowChartAlternateProcess">
            <a:avLst/>
          </a:prstGeom>
          <a:noFill/>
          <a:ln>
            <a:noFill/>
          </a:ln>
          <a:effectLst>
            <a:glow rad="228600">
              <a:schemeClr val="accent2">
                <a:satMod val="175000"/>
                <a:alpha val="40000"/>
              </a:schemeClr>
            </a:glow>
            <a:outerShdw blurRad="44450" dist="27940" dir="5400000" algn="ctr">
              <a:srgbClr val="000000">
                <a:alpha val="32000"/>
              </a:srgbClr>
            </a:outerShdw>
          </a:effectLst>
          <a:scene3d>
            <a:camera prst="orthographicFront"/>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EG" sz="5400" b="1" dirty="0">
                <a:solidFill>
                  <a:schemeClr val="tx1"/>
                </a:solidFill>
                <a:effectLst>
                  <a:outerShdw blurRad="38100" dist="38100" dir="2700000" algn="tl">
                    <a:srgbClr val="000000">
                      <a:alpha val="43137"/>
                    </a:srgbClr>
                  </a:outerShdw>
                </a:effectLst>
              </a:rPr>
              <a:t>الدرس الرابع</a:t>
            </a:r>
          </a:p>
        </p:txBody>
      </p:sp>
      <p:sp>
        <p:nvSpPr>
          <p:cNvPr id="7" name="متوازي أضلاع 6">
            <a:extLst>
              <a:ext uri="{FF2B5EF4-FFF2-40B4-BE49-F238E27FC236}">
                <a16:creationId xmlns="" xmlns:a16="http://schemas.microsoft.com/office/drawing/2014/main" id="{52E8526E-16AE-4297-936A-AA6FA1ED9447}"/>
              </a:ext>
            </a:extLst>
          </p:cNvPr>
          <p:cNvSpPr/>
          <p:nvPr/>
        </p:nvSpPr>
        <p:spPr>
          <a:xfrm>
            <a:off x="1457834" y="3917672"/>
            <a:ext cx="8144977" cy="1091366"/>
          </a:xfrm>
          <a:prstGeom prst="parallelogram">
            <a:avLst/>
          </a:prstGeom>
          <a:noFill/>
          <a:ln>
            <a:noFill/>
          </a:ln>
          <a:effectLst>
            <a:outerShdw blurRad="44450" dist="27940" dir="5400000" algn="ctr">
              <a:srgbClr val="000000">
                <a:alpha val="32000"/>
              </a:srgbClr>
            </a:outerShdw>
          </a:effectLst>
          <a:scene3d>
            <a:camera prst="orthographicFront"/>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EG" sz="5400" b="1" dirty="0">
                <a:ln>
                  <a:solidFill>
                    <a:schemeClr val="tx1"/>
                  </a:solidFill>
                </a:ln>
                <a:solidFill>
                  <a:schemeClr val="tx1"/>
                </a:solidFill>
                <a:effectLst>
                  <a:outerShdw blurRad="38100" dist="38100" dir="2700000" algn="tl">
                    <a:srgbClr val="000000">
                      <a:alpha val="43137"/>
                    </a:srgbClr>
                  </a:outerShdw>
                </a:effectLst>
              </a:rPr>
              <a:t>الهيكل التنظيمي للحكومة في المملكة العربية السعودية</a:t>
            </a:r>
          </a:p>
        </p:txBody>
      </p:sp>
      <p:pic>
        <p:nvPicPr>
          <p:cNvPr id="9" name="صورة 8" descr="62b1af9ca1b79.png"/>
          <p:cNvPicPr>
            <a:picLocks noChangeAspect="1"/>
          </p:cNvPicPr>
          <p:nvPr/>
        </p:nvPicPr>
        <p:blipFill>
          <a:blip r:embed="rId4" cstate="print"/>
          <a:stretch>
            <a:fillRect/>
          </a:stretch>
        </p:blipFill>
        <p:spPr>
          <a:xfrm>
            <a:off x="845766" y="764704"/>
            <a:ext cx="1599436" cy="8640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 calcmode="lin" valueType="num">
                                      <p:cBhvr additive="base">
                                        <p:cTn id="12"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p:cNvPicPr>
            <a:picLocks noChangeAspect="1"/>
          </p:cNvPicPr>
          <p:nvPr/>
        </p:nvPicPr>
        <p:blipFill rotWithShape="1">
          <a:blip r:embed="rId2" cstate="print">
            <a:extLst>
              <a:ext uri="{28A0092B-C50C-407E-A947-70E740481C1C}">
                <a14:useLocalDpi xmlns:a14="http://schemas.microsoft.com/office/drawing/2010/main" val="0"/>
              </a:ext>
            </a:extLst>
          </a:blip>
          <a:srcRect l="2778" t="15980" r="9722" b="22603"/>
          <a:stretch/>
        </p:blipFill>
        <p:spPr>
          <a:xfrm>
            <a:off x="5839015" y="357166"/>
            <a:ext cx="5478309" cy="2643206"/>
          </a:xfrm>
          <a:prstGeom prst="rect">
            <a:avLst/>
          </a:prstGeom>
        </p:spPr>
      </p:pic>
      <p:sp>
        <p:nvSpPr>
          <p:cNvPr id="6" name="عنوان 1">
            <a:extLst>
              <a:ext uri="{FF2B5EF4-FFF2-40B4-BE49-F238E27FC236}">
                <a16:creationId xmlns="" xmlns:a16="http://schemas.microsoft.com/office/drawing/2014/main" id="{33634818-CCB1-4B01-9AE4-101BDDF24770}"/>
              </a:ext>
            </a:extLst>
          </p:cNvPr>
          <p:cNvSpPr txBox="1">
            <a:spLocks/>
          </p:cNvSpPr>
          <p:nvPr/>
        </p:nvSpPr>
        <p:spPr>
          <a:xfrm>
            <a:off x="6650634" y="1071546"/>
            <a:ext cx="4180814" cy="646654"/>
          </a:xfrm>
          <a:prstGeom prst="rect">
            <a:avLst/>
          </a:prstGeom>
        </p:spPr>
        <p:txBody>
          <a:bodyPr vert="horz" lIns="91440" tIns="45720" rIns="91440" bIns="45720" rtlCol="1" anchor="ctr">
            <a:noAutofit/>
          </a:bodyPr>
          <a:lstStyle>
            <a:lvl1pPr algn="ctr" defTabSz="914400" rtl="1" eaLnBrk="1" latinLnBrk="0" hangingPunct="1">
              <a:spcBef>
                <a:spcPct val="0"/>
              </a:spcBef>
              <a:buNone/>
              <a:defRPr sz="4400" kern="1200">
                <a:solidFill>
                  <a:schemeClr val="tx1"/>
                </a:solidFill>
                <a:latin typeface="+mj-lt"/>
                <a:ea typeface="+mj-ea"/>
                <a:cs typeface="+mj-cs"/>
              </a:defRPr>
            </a:lvl1pPr>
          </a:lstStyle>
          <a:p>
            <a:r>
              <a:rPr lang="ar-EG" sz="9600" b="1" dirty="0">
                <a:solidFill>
                  <a:srgbClr val="FFC000"/>
                </a:solidFill>
                <a:effectLst>
                  <a:outerShdw blurRad="38100" dist="38100" dir="2700000" algn="tl">
                    <a:srgbClr val="000000">
                      <a:alpha val="43137"/>
                    </a:srgbClr>
                  </a:outerShdw>
                </a:effectLst>
              </a:rPr>
              <a:t>تمهيد</a:t>
            </a:r>
          </a:p>
        </p:txBody>
      </p:sp>
      <p:sp>
        <p:nvSpPr>
          <p:cNvPr id="7" name="Rounded Rectangle 2">
            <a:extLst>
              <a:ext uri="{FF2B5EF4-FFF2-40B4-BE49-F238E27FC236}">
                <a16:creationId xmlns="" xmlns:a16="http://schemas.microsoft.com/office/drawing/2014/main" id="{06B2C852-66A1-41ED-9693-779556F1AB2A}"/>
              </a:ext>
            </a:extLst>
          </p:cNvPr>
          <p:cNvSpPr/>
          <p:nvPr/>
        </p:nvSpPr>
        <p:spPr bwMode="auto">
          <a:xfrm>
            <a:off x="887376" y="2432580"/>
            <a:ext cx="10501386" cy="3568188"/>
          </a:xfrm>
          <a:prstGeom prst="roundRect">
            <a:avLst>
              <a:gd name="adj" fmla="val 20919"/>
            </a:avLst>
          </a:prstGeom>
          <a:noFill/>
          <a:ln>
            <a:solidFill>
              <a:schemeClr val="accent6">
                <a:lumMod val="75000"/>
              </a:schemeClr>
            </a:solidFill>
          </a:ln>
          <a:effectLst>
            <a:glow rad="101600">
              <a:schemeClr val="accent1">
                <a:satMod val="175000"/>
                <a:alpha val="40000"/>
              </a:schemeClr>
            </a:glow>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rtl="1">
              <a:defRPr/>
            </a:pPr>
            <a:r>
              <a:rPr lang="ar-EG" sz="3600" b="1" dirty="0">
                <a:ln>
                  <a:solidFill>
                    <a:schemeClr val="tx1"/>
                  </a:solidFill>
                </a:ln>
                <a:solidFill>
                  <a:srgbClr val="0070C0"/>
                </a:solidFill>
              </a:rPr>
              <a:t>الهيكل التنظيمي لأي دولة هو خريطة تنظيمية توضح السُلطات داخل الدولة وأجهزتها المختلفة. وتأخذ الهياكل التنظيمية تسلساً هرميًّا يحدد من خلاله الأدوار، والمسؤوليات، وتوزيع الصلاحيات بين مؤسسات الدولة المختلفة، لتعمل جميعها على تحقيق رؤى الدولة وخططها الاستراتيجية.</a:t>
            </a:r>
            <a:endParaRPr lang="en-US" sz="3600" b="1" dirty="0">
              <a:ln>
                <a:solidFill>
                  <a:schemeClr val="tx1"/>
                </a:solidFill>
              </a:ln>
              <a:solidFill>
                <a:srgbClr val="0070C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زوايا مستديرة 2">
            <a:extLst>
              <a:ext uri="{FF2B5EF4-FFF2-40B4-BE49-F238E27FC236}">
                <a16:creationId xmlns="" xmlns:a16="http://schemas.microsoft.com/office/drawing/2014/main" id="{DECA2D8D-E114-4A7E-87D7-15D7A4DD3691}"/>
              </a:ext>
            </a:extLst>
          </p:cNvPr>
          <p:cNvSpPr/>
          <p:nvPr/>
        </p:nvSpPr>
        <p:spPr>
          <a:xfrm>
            <a:off x="4300904" y="2584211"/>
            <a:ext cx="6769998" cy="3581093"/>
          </a:xfrm>
          <a:prstGeom prst="roundRect">
            <a:avLst>
              <a:gd name="adj" fmla="val 13423"/>
            </a:avLst>
          </a:prstGeom>
          <a:ln w="76200"/>
        </p:spPr>
        <p:style>
          <a:lnRef idx="2">
            <a:schemeClr val="dk1"/>
          </a:lnRef>
          <a:fillRef idx="1">
            <a:schemeClr val="lt1"/>
          </a:fillRef>
          <a:effectRef idx="0">
            <a:schemeClr val="dk1"/>
          </a:effectRef>
          <a:fontRef idx="minor">
            <a:schemeClr val="dk1"/>
          </a:fontRef>
        </p:style>
        <p:txBody>
          <a:bodyPr rtlCol="0" anchor="ctr"/>
          <a:lstStyle/>
          <a:p>
            <a:pPr lvl="0" algn="ctr" rtl="1">
              <a:defRPr/>
            </a:pPr>
            <a:r>
              <a:rPr lang="ar-EG" sz="3600" b="1" dirty="0">
                <a:solidFill>
                  <a:schemeClr val="tx1"/>
                </a:solidFill>
              </a:rPr>
              <a:t>نص النظام الأساسي للحكم على أن اسم المملكة القانوني هو المملكة العربية السعودية، ولغتها اللغة العربية، ودينها</a:t>
            </a:r>
          </a:p>
          <a:p>
            <a:pPr lvl="0" algn="ctr" rtl="1">
              <a:defRPr/>
            </a:pPr>
            <a:r>
              <a:rPr lang="ar-EG" sz="3600" b="1" dirty="0">
                <a:solidFill>
                  <a:schemeClr val="tx1"/>
                </a:solidFill>
              </a:rPr>
              <a:t>الإسلام، ذات سيادة تامة، ودستورها كتاب الله –تعالى- وسنة رسوله صلى الله عليه وسلم، وعاصمتها مدينة الرياض. </a:t>
            </a:r>
          </a:p>
        </p:txBody>
      </p:sp>
      <p:pic>
        <p:nvPicPr>
          <p:cNvPr id="4" name="Picture 2"/>
          <p:cNvPicPr>
            <a:picLocks noChangeAspect="1"/>
          </p:cNvPicPr>
          <p:nvPr/>
        </p:nvPicPr>
        <p:blipFill>
          <a:blip r:embed="rId2" cstate="print">
            <a:extLst/>
          </a:blip>
          <a:srcRect t="509" b="13197"/>
          <a:stretch>
            <a:fillRect/>
          </a:stretch>
        </p:blipFill>
        <p:spPr>
          <a:xfrm rot="16038670">
            <a:off x="6033065" y="-1840917"/>
            <a:ext cx="1501245" cy="6706955"/>
          </a:xfrm>
          <a:prstGeom prst="rect">
            <a:avLst/>
          </a:prstGeom>
        </p:spPr>
      </p:pic>
      <p:pic>
        <p:nvPicPr>
          <p:cNvPr id="5" name="Picture 3"/>
          <p:cNvPicPr>
            <a:picLocks noChangeAspect="1"/>
          </p:cNvPicPr>
          <p:nvPr/>
        </p:nvPicPr>
        <p:blipFill>
          <a:blip r:embed="rId3" cstate="print"/>
          <a:srcRect/>
          <a:stretch>
            <a:fillRect/>
          </a:stretch>
        </p:blipFill>
        <p:spPr>
          <a:xfrm rot="18447530">
            <a:off x="2760052" y="926583"/>
            <a:ext cx="1798161" cy="650222"/>
          </a:xfrm>
          <a:prstGeom prst="rect">
            <a:avLst/>
          </a:prstGeom>
        </p:spPr>
      </p:pic>
      <p:pic>
        <p:nvPicPr>
          <p:cNvPr id="6" name="Picture 4"/>
          <p:cNvPicPr>
            <a:picLocks noChangeAspect="1"/>
          </p:cNvPicPr>
          <p:nvPr/>
        </p:nvPicPr>
        <p:blipFill>
          <a:blip r:embed="rId3" cstate="print"/>
          <a:srcRect/>
          <a:stretch>
            <a:fillRect/>
          </a:stretch>
        </p:blipFill>
        <p:spPr>
          <a:xfrm rot="-1589483">
            <a:off x="8330430" y="1687969"/>
            <a:ext cx="2400045" cy="487159"/>
          </a:xfrm>
          <a:prstGeom prst="rect">
            <a:avLst/>
          </a:prstGeom>
        </p:spPr>
      </p:pic>
      <p:sp>
        <p:nvSpPr>
          <p:cNvPr id="8" name="Rectangle 1">
            <a:extLst>
              <a:ext uri="{FF2B5EF4-FFF2-40B4-BE49-F238E27FC236}">
                <a16:creationId xmlns="" xmlns:a16="http://schemas.microsoft.com/office/drawing/2014/main" id="{9E1F675D-1224-4B24-BFC5-FDE5637B73A8}"/>
              </a:ext>
            </a:extLst>
          </p:cNvPr>
          <p:cNvSpPr>
            <a:spLocks noChangeArrowheads="1"/>
          </p:cNvSpPr>
          <p:nvPr/>
        </p:nvSpPr>
        <p:spPr bwMode="auto">
          <a:xfrm>
            <a:off x="4601455" y="730148"/>
            <a:ext cx="4364463" cy="1415772"/>
          </a:xfrm>
          <a:prstGeom prst="rect">
            <a:avLst/>
          </a:prstGeom>
          <a:noFill/>
          <a:ln w="9525">
            <a:noFill/>
            <a:miter lim="800000"/>
            <a:headEnd/>
            <a:tailEnd/>
          </a:ln>
          <a:effectLst/>
        </p:spPr>
        <p:txBody>
          <a:bodyPr vert="horz" wrap="square" lIns="60960" tIns="30480" rIns="60960" bIns="30480" numCol="1" anchor="ctr" anchorCtr="0" compatLnSpc="1">
            <a:prstTxWarp prst="textNoShape">
              <a:avLst/>
            </a:prstTxWarp>
            <a:spAutoFit/>
          </a:bodyPr>
          <a:lstStyle/>
          <a:p>
            <a:pPr algn="ctr"/>
            <a:r>
              <a:rPr lang="ar-EG" sz="4400" b="1" dirty="0">
                <a:ln>
                  <a:solidFill>
                    <a:schemeClr val="tx1"/>
                  </a:solidFill>
                </a:ln>
                <a:solidFill>
                  <a:srgbClr val="FF0000"/>
                </a:solidFill>
              </a:rPr>
              <a:t>شكل الدولة في المملكة العربية السعودية</a:t>
            </a:r>
            <a:endParaRPr lang="en-US" sz="4400" dirty="0">
              <a:ln>
                <a:solidFill>
                  <a:srgbClr val="C00000"/>
                </a:solidFill>
              </a:ln>
              <a:solidFill>
                <a:srgbClr val="C00000"/>
              </a:solidFill>
            </a:endParaRPr>
          </a:p>
        </p:txBody>
      </p:sp>
      <p:pic>
        <p:nvPicPr>
          <p:cNvPr id="9" name="Picture 2" descr="صور علم السعودية متحرك في الهواء تنزيل مجاني - صور متحركة Gif Images">
            <a:extLst>
              <a:ext uri="{FF2B5EF4-FFF2-40B4-BE49-F238E27FC236}">
                <a16:creationId xmlns="" xmlns:a16="http://schemas.microsoft.com/office/drawing/2014/main" id="{F86A89F1-7479-4B8A-A1B3-A9A12B1CF2F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9702" y="3172250"/>
            <a:ext cx="4197767" cy="3081244"/>
          </a:xfrm>
          <a:prstGeom prst="rect">
            <a:avLst/>
          </a:prstGeom>
          <a:noFill/>
          <a:extLst>
            <a:ext uri="{909E8E84-426E-40DD-AFC4-6F175D3DCCD1}">
              <a14:hiddenFill xmlns:a14="http://schemas.microsoft.com/office/drawing/2010/main">
                <a:solidFill>
                  <a:srgbClr val="FFFFFF"/>
                </a:solidFill>
              </a14:hiddenFill>
            </a:ext>
          </a:extLst>
        </p:spPr>
      </p:pic>
      <p:pic>
        <p:nvPicPr>
          <p:cNvPr id="10" name="صورة 9" descr="62b1af9ca1b79.png"/>
          <p:cNvPicPr>
            <a:picLocks noChangeAspect="1"/>
          </p:cNvPicPr>
          <p:nvPr/>
        </p:nvPicPr>
        <p:blipFill>
          <a:blip r:embed="rId5" cstate="print"/>
          <a:stretch>
            <a:fillRect/>
          </a:stretch>
        </p:blipFill>
        <p:spPr>
          <a:xfrm>
            <a:off x="845766" y="764704"/>
            <a:ext cx="1599436" cy="864096"/>
          </a:xfrm>
          <a:prstGeom prst="rect">
            <a:avLst/>
          </a:prstGeom>
        </p:spPr>
      </p:pic>
    </p:spTree>
    <p:extLst>
      <p:ext uri="{BB962C8B-B14F-4D97-AF65-F5344CB8AC3E}">
        <p14:creationId xmlns:p14="http://schemas.microsoft.com/office/powerpoint/2010/main" val="2127534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to="" calcmode="lin" valueType="num">
                                      <p:cBhvr>
                                        <p:cTn id="10" dur="1" fill="hold"/>
                                        <p:tgtEl>
                                          <p:spTgt spid="5"/>
                                        </p:tgtEl>
                                        <p:attrNameLst>
                                          <p:attrName/>
                                        </p:attrNameLst>
                                      </p:cBhvr>
                                    </p:anim>
                                  </p:childTnLst>
                                </p:cTn>
                              </p:par>
                              <p:par>
                                <p:cTn id="11" presetID="24"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 to="" calcmode="lin" valueType="num">
                                      <p:cBhvr>
                                        <p:cTn id="13" dur="1" fill="hold"/>
                                        <p:tgtEl>
                                          <p:spTgt spid="8"/>
                                        </p:tgtEl>
                                        <p:attrNameLst>
                                          <p:attrName/>
                                        </p:attrNameLst>
                                      </p:cBhvr>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bg/>
                                          </p:spTgt>
                                        </p:tgtEl>
                                        <p:attrNameLst>
                                          <p:attrName>style.visibility</p:attrName>
                                        </p:attrNameLst>
                                      </p:cBhvr>
                                      <p:to>
                                        <p:strVal val="visible"/>
                                      </p:to>
                                    </p:set>
                                    <p:animEffect transition="in" filter="fade">
                                      <p:cBhvr>
                                        <p:cTn id="18" dur="2000"/>
                                        <p:tgtEl>
                                          <p:spTgt spid="3">
                                            <p:bg/>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fade">
                                      <p:cBhvr>
                                        <p:cTn id="23" dur="2000"/>
                                        <p:tgtEl>
                                          <p:spTgt spid="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2000"/>
                                        <p:tgtEl>
                                          <p:spTgt spid="3">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زوايا مستديرة 2">
            <a:extLst>
              <a:ext uri="{FF2B5EF4-FFF2-40B4-BE49-F238E27FC236}">
                <a16:creationId xmlns="" xmlns:a16="http://schemas.microsoft.com/office/drawing/2014/main" id="{DECA2D8D-E114-4A7E-87D7-15D7A4DD3691}"/>
              </a:ext>
            </a:extLst>
          </p:cNvPr>
          <p:cNvSpPr/>
          <p:nvPr/>
        </p:nvSpPr>
        <p:spPr>
          <a:xfrm>
            <a:off x="2429942" y="2698808"/>
            <a:ext cx="8787239" cy="3466496"/>
          </a:xfrm>
          <a:prstGeom prst="roundRect">
            <a:avLst>
              <a:gd name="adj" fmla="val 13423"/>
            </a:avLst>
          </a:prstGeom>
          <a:ln w="76200"/>
        </p:spPr>
        <p:style>
          <a:lnRef idx="2">
            <a:schemeClr val="dk1"/>
          </a:lnRef>
          <a:fillRef idx="1">
            <a:schemeClr val="lt1"/>
          </a:fillRef>
          <a:effectRef idx="0">
            <a:schemeClr val="dk1"/>
          </a:effectRef>
          <a:fontRef idx="minor">
            <a:schemeClr val="dk1"/>
          </a:fontRef>
        </p:style>
        <p:txBody>
          <a:bodyPr rtlCol="0" anchor="ctr"/>
          <a:lstStyle/>
          <a:p>
            <a:pPr lvl="0" algn="ctr" rtl="1">
              <a:defRPr/>
            </a:pPr>
            <a:r>
              <a:rPr lang="ar-EG" sz="3200" b="1" dirty="0">
                <a:ln>
                  <a:solidFill>
                    <a:srgbClr val="C00000"/>
                  </a:solidFill>
                </a:ln>
                <a:solidFill>
                  <a:schemeClr val="tx1"/>
                </a:solidFill>
              </a:rPr>
              <a:t>للمملكة العربية السعودية عيدان هما</a:t>
            </a:r>
            <a:r>
              <a:rPr lang="ar-EG" sz="3200" b="1" dirty="0">
                <a:solidFill>
                  <a:schemeClr val="tx1"/>
                </a:solidFill>
              </a:rPr>
              <a:t>: </a:t>
            </a:r>
            <a:r>
              <a:rPr lang="ar-EG" sz="3200" b="1" dirty="0">
                <a:ln>
                  <a:solidFill>
                    <a:schemeClr val="tx1"/>
                  </a:solidFill>
                </a:ln>
                <a:solidFill>
                  <a:schemeClr val="tx1"/>
                </a:solidFill>
              </a:rPr>
              <a:t>عيد الفطر وعيد الأضحى. </a:t>
            </a:r>
          </a:p>
          <a:p>
            <a:pPr lvl="0" algn="ctr" rtl="1">
              <a:defRPr/>
            </a:pPr>
            <a:r>
              <a:rPr lang="ar-EG" sz="3200" b="1" dirty="0">
                <a:ln>
                  <a:solidFill>
                    <a:schemeClr val="tx1"/>
                  </a:solidFill>
                </a:ln>
                <a:solidFill>
                  <a:schemeClr val="tx1"/>
                </a:solidFill>
              </a:rPr>
              <a:t>وتقويم المملكة العربية السعودية هو التقويم الهجري. وللمملكة عَلَم أخضر؛ عرضه يساوي ثلثي طوله وتتوسطه كلمة: (لا إله إلا الله محمد رسول الله) تحتها سيف مسلول، ولا ينكس هذا العَلَم أبدًا. شعار المملكة العربية السعودية هو سيفان متقاطعان، ونخلة وسط فراغهما الأعلى. وللمملكة العربية السعودية نشيد وطني موحد</a:t>
            </a:r>
          </a:p>
        </p:txBody>
      </p:sp>
      <p:pic>
        <p:nvPicPr>
          <p:cNvPr id="4" name="Picture 2"/>
          <p:cNvPicPr>
            <a:picLocks noChangeAspect="1"/>
          </p:cNvPicPr>
          <p:nvPr/>
        </p:nvPicPr>
        <p:blipFill>
          <a:blip r:embed="rId2" cstate="print">
            <a:extLst/>
          </a:blip>
          <a:srcRect t="509" b="13197"/>
          <a:stretch>
            <a:fillRect/>
          </a:stretch>
        </p:blipFill>
        <p:spPr>
          <a:xfrm rot="16038670">
            <a:off x="6033065" y="-1840917"/>
            <a:ext cx="1501245" cy="6706955"/>
          </a:xfrm>
          <a:prstGeom prst="rect">
            <a:avLst/>
          </a:prstGeom>
        </p:spPr>
      </p:pic>
      <p:pic>
        <p:nvPicPr>
          <p:cNvPr id="5" name="Picture 3"/>
          <p:cNvPicPr>
            <a:picLocks noChangeAspect="1"/>
          </p:cNvPicPr>
          <p:nvPr/>
        </p:nvPicPr>
        <p:blipFill>
          <a:blip r:embed="rId3" cstate="print"/>
          <a:srcRect/>
          <a:stretch>
            <a:fillRect/>
          </a:stretch>
        </p:blipFill>
        <p:spPr>
          <a:xfrm rot="18447530">
            <a:off x="2760052" y="926583"/>
            <a:ext cx="1798161" cy="650222"/>
          </a:xfrm>
          <a:prstGeom prst="rect">
            <a:avLst/>
          </a:prstGeom>
        </p:spPr>
      </p:pic>
      <p:pic>
        <p:nvPicPr>
          <p:cNvPr id="6" name="Picture 4"/>
          <p:cNvPicPr>
            <a:picLocks noChangeAspect="1"/>
          </p:cNvPicPr>
          <p:nvPr/>
        </p:nvPicPr>
        <p:blipFill>
          <a:blip r:embed="rId3" cstate="print"/>
          <a:srcRect/>
          <a:stretch>
            <a:fillRect/>
          </a:stretch>
        </p:blipFill>
        <p:spPr>
          <a:xfrm rot="-1589483">
            <a:off x="8387375" y="1687970"/>
            <a:ext cx="2400045" cy="487159"/>
          </a:xfrm>
          <a:prstGeom prst="rect">
            <a:avLst/>
          </a:prstGeom>
        </p:spPr>
      </p:pic>
      <p:sp>
        <p:nvSpPr>
          <p:cNvPr id="8" name="Rectangle 1">
            <a:extLst>
              <a:ext uri="{FF2B5EF4-FFF2-40B4-BE49-F238E27FC236}">
                <a16:creationId xmlns="" xmlns:a16="http://schemas.microsoft.com/office/drawing/2014/main" id="{9E1F675D-1224-4B24-BFC5-FDE5637B73A8}"/>
              </a:ext>
            </a:extLst>
          </p:cNvPr>
          <p:cNvSpPr>
            <a:spLocks noChangeArrowheads="1"/>
          </p:cNvSpPr>
          <p:nvPr/>
        </p:nvSpPr>
        <p:spPr bwMode="auto">
          <a:xfrm>
            <a:off x="4601455" y="730148"/>
            <a:ext cx="4364463" cy="1415772"/>
          </a:xfrm>
          <a:prstGeom prst="rect">
            <a:avLst/>
          </a:prstGeom>
          <a:noFill/>
          <a:ln w="9525">
            <a:noFill/>
            <a:miter lim="800000"/>
            <a:headEnd/>
            <a:tailEnd/>
          </a:ln>
          <a:effectLst/>
        </p:spPr>
        <p:txBody>
          <a:bodyPr vert="horz" wrap="square" lIns="60960" tIns="30480" rIns="60960" bIns="30480" numCol="1" anchor="ctr" anchorCtr="0" compatLnSpc="1">
            <a:prstTxWarp prst="textNoShape">
              <a:avLst/>
            </a:prstTxWarp>
            <a:spAutoFit/>
          </a:bodyPr>
          <a:lstStyle/>
          <a:p>
            <a:pPr algn="ctr"/>
            <a:r>
              <a:rPr lang="ar-EG" sz="4400" b="1" dirty="0">
                <a:ln>
                  <a:solidFill>
                    <a:schemeClr val="tx1"/>
                  </a:solidFill>
                </a:ln>
                <a:solidFill>
                  <a:srgbClr val="FF0000"/>
                </a:solidFill>
              </a:rPr>
              <a:t>شكل الدولة في المملكة العربية السعودية</a:t>
            </a:r>
            <a:endParaRPr lang="en-US" sz="4400" dirty="0">
              <a:ln>
                <a:solidFill>
                  <a:srgbClr val="C00000"/>
                </a:solidFill>
              </a:ln>
              <a:solidFill>
                <a:srgbClr val="C00000"/>
              </a:solidFill>
            </a:endParaRPr>
          </a:p>
        </p:txBody>
      </p:sp>
      <p:pic>
        <p:nvPicPr>
          <p:cNvPr id="2" name="Picture 1">
            <a:extLst>
              <a:ext uri="{FF2B5EF4-FFF2-40B4-BE49-F238E27FC236}">
                <a16:creationId xmlns="" xmlns:a16="http://schemas.microsoft.com/office/drawing/2014/main" id="{C63A511D-2DD5-4CE6-8575-877956BF525A}"/>
              </a:ext>
            </a:extLst>
          </p:cNvPr>
          <p:cNvPicPr>
            <a:picLocks noChangeAspect="1"/>
          </p:cNvPicPr>
          <p:nvPr/>
        </p:nvPicPr>
        <p:blipFill>
          <a:blip r:embed="rId4" cstate="print"/>
          <a:stretch>
            <a:fillRect/>
          </a:stretch>
        </p:blipFill>
        <p:spPr>
          <a:xfrm>
            <a:off x="647481" y="3552663"/>
            <a:ext cx="1748545" cy="2612641"/>
          </a:xfrm>
          <a:prstGeom prst="rect">
            <a:avLst/>
          </a:prstGeom>
        </p:spPr>
      </p:pic>
      <p:pic>
        <p:nvPicPr>
          <p:cNvPr id="9" name="صورة 8" descr="62b1af9ca1b79.png"/>
          <p:cNvPicPr>
            <a:picLocks noChangeAspect="1"/>
          </p:cNvPicPr>
          <p:nvPr/>
        </p:nvPicPr>
        <p:blipFill>
          <a:blip r:embed="rId5" cstate="print"/>
          <a:stretch>
            <a:fillRect/>
          </a:stretch>
        </p:blipFill>
        <p:spPr>
          <a:xfrm>
            <a:off x="845766" y="764704"/>
            <a:ext cx="1599436" cy="864096"/>
          </a:xfrm>
          <a:prstGeom prst="rect">
            <a:avLst/>
          </a:prstGeom>
        </p:spPr>
      </p:pic>
    </p:spTree>
    <p:extLst>
      <p:ext uri="{BB962C8B-B14F-4D97-AF65-F5344CB8AC3E}">
        <p14:creationId xmlns:p14="http://schemas.microsoft.com/office/powerpoint/2010/main" val="2063756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to="" calcmode="lin" valueType="num">
                                      <p:cBhvr>
                                        <p:cTn id="10" dur="1" fill="hold"/>
                                        <p:tgtEl>
                                          <p:spTgt spid="5"/>
                                        </p:tgtEl>
                                        <p:attrNameLst>
                                          <p:attrName/>
                                        </p:attrNameLst>
                                      </p:cBhvr>
                                    </p:anim>
                                  </p:childTnLst>
                                </p:cTn>
                              </p:par>
                              <p:par>
                                <p:cTn id="11" presetID="24"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 to="" calcmode="lin" valueType="num">
                                      <p:cBhvr>
                                        <p:cTn id="13" dur="1" fill="hold"/>
                                        <p:tgtEl>
                                          <p:spTgt spid="8"/>
                                        </p:tgtEl>
                                        <p:attrNameLst>
                                          <p:attrName/>
                                        </p:attrNameLst>
                                      </p:cBhvr>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bg/>
                                          </p:spTgt>
                                        </p:tgtEl>
                                        <p:attrNameLst>
                                          <p:attrName>style.visibility</p:attrName>
                                        </p:attrNameLst>
                                      </p:cBhvr>
                                      <p:to>
                                        <p:strVal val="visible"/>
                                      </p:to>
                                    </p:set>
                                    <p:animEffect transition="in" filter="fade">
                                      <p:cBhvr>
                                        <p:cTn id="18" dur="2000"/>
                                        <p:tgtEl>
                                          <p:spTgt spid="3">
                                            <p:bg/>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fade">
                                      <p:cBhvr>
                                        <p:cTn id="23" dur="2000"/>
                                        <p:tgtEl>
                                          <p:spTgt spid="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2000"/>
                                        <p:tgtEl>
                                          <p:spTgt spid="3">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ppt_x"/>
                                          </p:val>
                                        </p:tav>
                                        <p:tav tm="100000">
                                          <p:val>
                                            <p:strVal val="#ppt_x"/>
                                          </p:val>
                                        </p:tav>
                                      </p:tavLst>
                                    </p:anim>
                                    <p:anim calcmode="lin" valueType="num">
                                      <p:cBhvr additive="base">
                                        <p:cTn id="3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جدول 4"/>
          <p:cNvGraphicFramePr>
            <a:graphicFrameLocks noGrp="1"/>
          </p:cNvGraphicFramePr>
          <p:nvPr>
            <p:extLst>
              <p:ext uri="{D42A27DB-BD31-4B8C-83A1-F6EECF244321}">
                <p14:modId xmlns:p14="http://schemas.microsoft.com/office/powerpoint/2010/main" val="4160552362"/>
              </p:ext>
            </p:extLst>
          </p:nvPr>
        </p:nvGraphicFramePr>
        <p:xfrm>
          <a:off x="1173128" y="857232"/>
          <a:ext cx="10072758" cy="5274224"/>
        </p:xfrm>
        <a:graphic>
          <a:graphicData uri="http://schemas.openxmlformats.org/drawingml/2006/table">
            <a:tbl>
              <a:tblPr rtl="1" firstRow="1" bandRow="1">
                <a:solidFill>
                  <a:schemeClr val="accent6">
                    <a:lumMod val="60000"/>
                    <a:lumOff val="40000"/>
                  </a:schemeClr>
                </a:solidFill>
                <a:effectLst>
                  <a:innerShdw blurRad="63500" dist="50800" dir="13500000">
                    <a:prstClr val="black">
                      <a:alpha val="50000"/>
                    </a:prstClr>
                  </a:innerShdw>
                </a:effectLst>
                <a:tableStyleId>{5C22544A-7EE6-4342-B048-85BDC9FD1C3A}</a:tableStyleId>
              </a:tblPr>
              <a:tblGrid>
                <a:gridCol w="1087962">
                  <a:extLst>
                    <a:ext uri="{9D8B030D-6E8A-4147-A177-3AD203B41FA5}">
                      <a16:colId xmlns="" xmlns:a16="http://schemas.microsoft.com/office/drawing/2014/main" val="20000"/>
                    </a:ext>
                  </a:extLst>
                </a:gridCol>
                <a:gridCol w="8984796">
                  <a:extLst>
                    <a:ext uri="{9D8B030D-6E8A-4147-A177-3AD203B41FA5}">
                      <a16:colId xmlns="" xmlns:a16="http://schemas.microsoft.com/office/drawing/2014/main" val="20001"/>
                    </a:ext>
                  </a:extLst>
                </a:gridCol>
              </a:tblGrid>
              <a:tr h="915584">
                <a:tc rowSpan="2">
                  <a:txBody>
                    <a:bodyPr/>
                    <a:lstStyle/>
                    <a:p>
                      <a:pPr algn="ctr" rtl="0"/>
                      <a:r>
                        <a:rPr lang="ar-EG" sz="2800" b="1" dirty="0">
                          <a:solidFill>
                            <a:srgbClr val="FF0000"/>
                          </a:solidFill>
                        </a:rPr>
                        <a:t>نشاط إثرائي</a:t>
                      </a:r>
                    </a:p>
                  </a:txBody>
                  <a:tcPr vert="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FFCC"/>
                    </a:solidFill>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EG" sz="2800" b="1" dirty="0">
                          <a:solidFill>
                            <a:schemeClr val="accent6">
                              <a:lumMod val="50000"/>
                            </a:schemeClr>
                          </a:solidFill>
                        </a:rPr>
                        <a:t>              استدع معلوماتك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0"/>
                  </a:ext>
                </a:extLst>
              </a:tr>
              <a:tr h="4025326">
                <a:tc vMerge="1">
                  <a:txBody>
                    <a:bodyPr/>
                    <a:lstStyle/>
                    <a:p>
                      <a:pPr rtl="1"/>
                      <a:endParaRPr lang="ar-EG" dirty="0"/>
                    </a:p>
                  </a:txBody>
                  <a:tcPr vert="vert270" anchor="ct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EG" sz="2800" b="1" dirty="0"/>
                        <a:t>دوّن النشيد الوطني الخاص بالمملكة العربية السعودية.</a:t>
                      </a:r>
                    </a:p>
                    <a:p>
                      <a:pPr marL="0" marR="0" indent="0" algn="r" defTabSz="914400" rtl="1" eaLnBrk="1" fontAlgn="auto" latinLnBrk="0" hangingPunct="1">
                        <a:lnSpc>
                          <a:spcPct val="100000"/>
                        </a:lnSpc>
                        <a:spcBef>
                          <a:spcPts val="0"/>
                        </a:spcBef>
                        <a:spcAft>
                          <a:spcPts val="0"/>
                        </a:spcAft>
                        <a:buClrTx/>
                        <a:buSzTx/>
                        <a:buFontTx/>
                        <a:buNone/>
                        <a:tabLst/>
                        <a:defRPr/>
                      </a:pPr>
                      <a:r>
                        <a:rPr lang="ar-EG" sz="2800" b="1" dirty="0">
                          <a:solidFill>
                            <a:schemeClr val="bg1">
                              <a:lumMod val="85000"/>
                            </a:schemeClr>
                          </a:solidFill>
                        </a:rPr>
                        <a:t>........................................................................</a:t>
                      </a:r>
                    </a:p>
                    <a:p>
                      <a:pPr marL="0" marR="0" lvl="0" indent="0" algn="r" defTabSz="914400" rtl="1" eaLnBrk="1" fontAlgn="auto" latinLnBrk="0" hangingPunct="1">
                        <a:lnSpc>
                          <a:spcPct val="100000"/>
                        </a:lnSpc>
                        <a:spcBef>
                          <a:spcPts val="0"/>
                        </a:spcBef>
                        <a:spcAft>
                          <a:spcPts val="0"/>
                        </a:spcAft>
                        <a:buClrTx/>
                        <a:buSzTx/>
                        <a:buFontTx/>
                        <a:buNone/>
                        <a:tabLst/>
                        <a:defRPr/>
                      </a:pPr>
                      <a:r>
                        <a:rPr lang="ar-EG" sz="2800" b="1" dirty="0">
                          <a:solidFill>
                            <a:schemeClr val="bg1">
                              <a:lumMod val="85000"/>
                            </a:schemeClr>
                          </a:solidFill>
                        </a:rPr>
                        <a:t>........................................................................</a:t>
                      </a:r>
                    </a:p>
                    <a:p>
                      <a:pPr marL="0" marR="0" lvl="0" indent="0" algn="r" defTabSz="914400" rtl="1" eaLnBrk="1" fontAlgn="auto" latinLnBrk="0" hangingPunct="1">
                        <a:lnSpc>
                          <a:spcPct val="100000"/>
                        </a:lnSpc>
                        <a:spcBef>
                          <a:spcPts val="0"/>
                        </a:spcBef>
                        <a:spcAft>
                          <a:spcPts val="0"/>
                        </a:spcAft>
                        <a:buClrTx/>
                        <a:buSzTx/>
                        <a:buFontTx/>
                        <a:buNone/>
                        <a:tabLst/>
                        <a:defRPr/>
                      </a:pPr>
                      <a:r>
                        <a:rPr lang="ar-EG" sz="2800" b="1" dirty="0">
                          <a:solidFill>
                            <a:schemeClr val="bg1">
                              <a:lumMod val="85000"/>
                            </a:schemeClr>
                          </a:solidFill>
                        </a:rPr>
                        <a:t>.......................................................................</a:t>
                      </a:r>
                    </a:p>
                    <a:p>
                      <a:pPr marL="0" marR="0" lvl="0" indent="0" algn="r" defTabSz="914400" rtl="1" eaLnBrk="1" fontAlgn="auto" latinLnBrk="0" hangingPunct="1">
                        <a:lnSpc>
                          <a:spcPct val="100000"/>
                        </a:lnSpc>
                        <a:spcBef>
                          <a:spcPts val="0"/>
                        </a:spcBef>
                        <a:spcAft>
                          <a:spcPts val="0"/>
                        </a:spcAft>
                        <a:buClrTx/>
                        <a:buSzTx/>
                        <a:buFontTx/>
                        <a:buNone/>
                        <a:tabLst/>
                        <a:defRPr/>
                      </a:pPr>
                      <a:r>
                        <a:rPr lang="ar-EG" sz="2800" b="1" dirty="0">
                          <a:solidFill>
                            <a:schemeClr val="bg1">
                              <a:lumMod val="85000"/>
                            </a:schemeClr>
                          </a:solidFill>
                        </a:rPr>
                        <a:t>.......................................................................</a:t>
                      </a:r>
                    </a:p>
                    <a:p>
                      <a:pPr marL="0" marR="0" indent="0" algn="r" defTabSz="914400" rtl="1" eaLnBrk="1" fontAlgn="auto" latinLnBrk="0" hangingPunct="1">
                        <a:lnSpc>
                          <a:spcPct val="100000"/>
                        </a:lnSpc>
                        <a:spcBef>
                          <a:spcPts val="0"/>
                        </a:spcBef>
                        <a:spcAft>
                          <a:spcPts val="0"/>
                        </a:spcAft>
                        <a:buClrTx/>
                        <a:buSzTx/>
                        <a:buFontTx/>
                        <a:buNone/>
                        <a:tabLst/>
                        <a:defRPr/>
                      </a:pPr>
                      <a:r>
                        <a:rPr lang="ar-EG" sz="2800" b="1" dirty="0">
                          <a:solidFill>
                            <a:schemeClr val="bg1">
                              <a:lumMod val="85000"/>
                            </a:schemeClr>
                          </a:solidFill>
                        </a:rPr>
                        <a:t>........................................................................</a:t>
                      </a:r>
                    </a:p>
                    <a:p>
                      <a:pPr marL="0" marR="0" lvl="0" indent="0" algn="r" defTabSz="914400" rtl="1" eaLnBrk="1" fontAlgn="auto" latinLnBrk="0" hangingPunct="1">
                        <a:lnSpc>
                          <a:spcPct val="100000"/>
                        </a:lnSpc>
                        <a:spcBef>
                          <a:spcPts val="0"/>
                        </a:spcBef>
                        <a:spcAft>
                          <a:spcPts val="0"/>
                        </a:spcAft>
                        <a:buClrTx/>
                        <a:buSzTx/>
                        <a:buFontTx/>
                        <a:buNone/>
                        <a:tabLst/>
                        <a:defRPr/>
                      </a:pPr>
                      <a:r>
                        <a:rPr lang="ar-EG" sz="2800" b="1" dirty="0">
                          <a:solidFill>
                            <a:schemeClr val="bg1">
                              <a:lumMod val="85000"/>
                            </a:schemeClr>
                          </a:solidFill>
                        </a:rPr>
                        <a:t>........................................................................</a:t>
                      </a:r>
                    </a:p>
                    <a:p>
                      <a:pPr marL="0" marR="0" lvl="0" indent="0" algn="r" defTabSz="914400" rtl="1" eaLnBrk="1" fontAlgn="auto" latinLnBrk="0" hangingPunct="1">
                        <a:lnSpc>
                          <a:spcPct val="100000"/>
                        </a:lnSpc>
                        <a:spcBef>
                          <a:spcPts val="0"/>
                        </a:spcBef>
                        <a:spcAft>
                          <a:spcPts val="0"/>
                        </a:spcAft>
                        <a:buClrTx/>
                        <a:buSzTx/>
                        <a:buFontTx/>
                        <a:buNone/>
                        <a:tabLst/>
                        <a:defRPr/>
                      </a:pPr>
                      <a:r>
                        <a:rPr lang="ar-EG" sz="2800" b="1" dirty="0">
                          <a:solidFill>
                            <a:schemeClr val="bg1">
                              <a:lumMod val="85000"/>
                            </a:schemeClr>
                          </a:solidFill>
                        </a:rPr>
                        <a:t>.......................................................................</a:t>
                      </a:r>
                    </a:p>
                    <a:p>
                      <a:pPr marL="0" marR="0" lvl="0" indent="0" algn="r" defTabSz="914400" rtl="1" eaLnBrk="1" fontAlgn="auto" latinLnBrk="0" hangingPunct="1">
                        <a:lnSpc>
                          <a:spcPct val="100000"/>
                        </a:lnSpc>
                        <a:spcBef>
                          <a:spcPts val="0"/>
                        </a:spcBef>
                        <a:spcAft>
                          <a:spcPts val="0"/>
                        </a:spcAft>
                        <a:buClrTx/>
                        <a:buSzTx/>
                        <a:buFontTx/>
                        <a:buNone/>
                        <a:tabLst/>
                        <a:defRPr/>
                      </a:pPr>
                      <a:r>
                        <a:rPr lang="ar-EG" sz="2800" b="1" dirty="0">
                          <a:solidFill>
                            <a:schemeClr val="bg1">
                              <a:lumMod val="85000"/>
                            </a:schemeClr>
                          </a:solidFill>
                        </a:rPr>
                        <a:t>.......................................................................</a:t>
                      </a:r>
                    </a:p>
                    <a:p>
                      <a:pPr marL="0" marR="0" lvl="0" indent="0" algn="r" defTabSz="914400" rtl="1" eaLnBrk="1" fontAlgn="auto" latinLnBrk="0" hangingPunct="1">
                        <a:lnSpc>
                          <a:spcPct val="100000"/>
                        </a:lnSpc>
                        <a:spcBef>
                          <a:spcPts val="0"/>
                        </a:spcBef>
                        <a:spcAft>
                          <a:spcPts val="0"/>
                        </a:spcAft>
                        <a:buClrTx/>
                        <a:buSzTx/>
                        <a:buFontTx/>
                        <a:buNone/>
                        <a:tabLst/>
                        <a:defRPr/>
                      </a:pPr>
                      <a:r>
                        <a:rPr lang="ar-EG" sz="2800" b="1" dirty="0">
                          <a:solidFill>
                            <a:schemeClr val="bg1">
                              <a:lumMod val="85000"/>
                            </a:schemeClr>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1"/>
                  </a:ext>
                </a:extLst>
              </a:tr>
            </a:tbl>
          </a:graphicData>
        </a:graphic>
      </p:graphicFrame>
      <p:pic>
        <p:nvPicPr>
          <p:cNvPr id="2" name="Picture 1">
            <a:extLst>
              <a:ext uri="{FF2B5EF4-FFF2-40B4-BE49-F238E27FC236}">
                <a16:creationId xmlns="" xmlns:a16="http://schemas.microsoft.com/office/drawing/2014/main" id="{0AA2E6A4-61C9-4448-B0E9-F2F4E6A36822}"/>
              </a:ext>
            </a:extLst>
          </p:cNvPr>
          <p:cNvPicPr>
            <a:picLocks noChangeAspect="1"/>
          </p:cNvPicPr>
          <p:nvPr/>
        </p:nvPicPr>
        <p:blipFill>
          <a:blip r:embed="rId2" cstate="print"/>
          <a:stretch>
            <a:fillRect/>
          </a:stretch>
        </p:blipFill>
        <p:spPr>
          <a:xfrm>
            <a:off x="9126686" y="908720"/>
            <a:ext cx="733227" cy="733227"/>
          </a:xfrm>
          <a:prstGeom prst="rect">
            <a:avLst/>
          </a:prstGeom>
        </p:spPr>
      </p:pic>
      <p:sp>
        <p:nvSpPr>
          <p:cNvPr id="6" name="مستطيل 4">
            <a:extLst>
              <a:ext uri="{FF2B5EF4-FFF2-40B4-BE49-F238E27FC236}">
                <a16:creationId xmlns="" xmlns:a16="http://schemas.microsoft.com/office/drawing/2014/main" id="{DC43B188-FBA3-4D82-81E9-152973B8F287}"/>
              </a:ext>
            </a:extLst>
          </p:cNvPr>
          <p:cNvSpPr/>
          <p:nvPr/>
        </p:nvSpPr>
        <p:spPr>
          <a:xfrm>
            <a:off x="5022230" y="2461338"/>
            <a:ext cx="3820264" cy="3539430"/>
          </a:xfrm>
          <a:prstGeom prst="rect">
            <a:avLst/>
          </a:prstGeom>
        </p:spPr>
        <p:txBody>
          <a:bodyPr wrap="square">
            <a:spAutoFit/>
          </a:bodyPr>
          <a:lstStyle/>
          <a:p>
            <a:pPr algn="r" rtl="1"/>
            <a:r>
              <a:rPr lang="ar-EG" sz="2800" b="1" dirty="0">
                <a:ln>
                  <a:solidFill>
                    <a:srgbClr val="0000FF"/>
                  </a:solidFill>
                </a:ln>
                <a:solidFill>
                  <a:srgbClr val="0000FF"/>
                </a:solidFill>
              </a:rPr>
              <a:t>سَارِعِي لِلْمَجْدِ وَالْعَلْيَاء</a:t>
            </a:r>
          </a:p>
          <a:p>
            <a:pPr algn="r" rtl="1"/>
            <a:r>
              <a:rPr lang="ar-EG" sz="2800" b="1" dirty="0">
                <a:ln>
                  <a:solidFill>
                    <a:srgbClr val="0000FF"/>
                  </a:solidFill>
                </a:ln>
                <a:solidFill>
                  <a:srgbClr val="0000FF"/>
                </a:solidFill>
              </a:rPr>
              <a:t> مَجِّدِي لِخَالِقِ السَّمَاء </a:t>
            </a:r>
          </a:p>
          <a:p>
            <a:pPr algn="r" rtl="1"/>
            <a:r>
              <a:rPr lang="ar-EG" sz="2800" b="1" dirty="0">
                <a:ln>
                  <a:solidFill>
                    <a:srgbClr val="0000FF"/>
                  </a:solidFill>
                </a:ln>
                <a:solidFill>
                  <a:srgbClr val="0000FF"/>
                </a:solidFill>
              </a:rPr>
              <a:t>وَارْفَعِ الخَفَّاقَ أَخْضَرْ </a:t>
            </a:r>
          </a:p>
          <a:p>
            <a:pPr algn="r" rtl="1"/>
            <a:r>
              <a:rPr lang="ar-EG" sz="2800" b="1" dirty="0">
                <a:ln>
                  <a:solidFill>
                    <a:srgbClr val="0000FF"/>
                  </a:solidFill>
                </a:ln>
                <a:solidFill>
                  <a:srgbClr val="0000FF"/>
                </a:solidFill>
              </a:rPr>
              <a:t>يَحْمِلُ النُّورَ الْمُسَطَّرْ</a:t>
            </a:r>
          </a:p>
          <a:p>
            <a:pPr algn="r" rtl="1"/>
            <a:r>
              <a:rPr lang="ar-EG" sz="2800" b="1" dirty="0">
                <a:ln>
                  <a:solidFill>
                    <a:srgbClr val="0000FF"/>
                  </a:solidFill>
                </a:ln>
                <a:solidFill>
                  <a:srgbClr val="0000FF"/>
                </a:solidFill>
              </a:rPr>
              <a:t>رَدّدِي اللهُ أكْبَر يَا مَوْطِنِي </a:t>
            </a:r>
          </a:p>
          <a:p>
            <a:pPr algn="r" rtl="1"/>
            <a:r>
              <a:rPr lang="ar-EG" sz="2800" b="1" dirty="0">
                <a:ln>
                  <a:solidFill>
                    <a:srgbClr val="0000FF"/>
                  </a:solidFill>
                </a:ln>
                <a:solidFill>
                  <a:srgbClr val="0000FF"/>
                </a:solidFill>
              </a:rPr>
              <a:t>مَوْطِنِي عِشْتَ فَخْرَ الْمُسلِمِين</a:t>
            </a:r>
          </a:p>
          <a:p>
            <a:pPr algn="r" rtl="1"/>
            <a:r>
              <a:rPr lang="ar-EG" sz="2800" b="1" dirty="0">
                <a:ln>
                  <a:solidFill>
                    <a:srgbClr val="0000FF"/>
                  </a:solidFill>
                </a:ln>
                <a:solidFill>
                  <a:srgbClr val="0000FF"/>
                </a:solidFill>
              </a:rPr>
              <a:t>عَاشَ الْمَلِكْ</a:t>
            </a:r>
          </a:p>
          <a:p>
            <a:pPr algn="r" rtl="1"/>
            <a:r>
              <a:rPr lang="ar-EG" sz="2800" b="1" dirty="0">
                <a:ln>
                  <a:solidFill>
                    <a:srgbClr val="0000FF"/>
                  </a:solidFill>
                </a:ln>
                <a:solidFill>
                  <a:srgbClr val="0000FF"/>
                </a:solidFill>
              </a:rPr>
              <a:t>لِلْعَلَمْ وَالْوَطَنْ</a:t>
            </a:r>
          </a:p>
        </p:txBody>
      </p:sp>
    </p:spTree>
    <p:extLst>
      <p:ext uri="{BB962C8B-B14F-4D97-AF65-F5344CB8AC3E}">
        <p14:creationId xmlns:p14="http://schemas.microsoft.com/office/powerpoint/2010/main" val="721585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جدول 4"/>
          <p:cNvGraphicFramePr>
            <a:graphicFrameLocks noGrp="1"/>
          </p:cNvGraphicFramePr>
          <p:nvPr>
            <p:extLst>
              <p:ext uri="{D42A27DB-BD31-4B8C-83A1-F6EECF244321}">
                <p14:modId xmlns:p14="http://schemas.microsoft.com/office/powerpoint/2010/main" val="1555809791"/>
              </p:ext>
            </p:extLst>
          </p:nvPr>
        </p:nvGraphicFramePr>
        <p:xfrm>
          <a:off x="742790" y="692697"/>
          <a:ext cx="10544136" cy="5672110"/>
        </p:xfrm>
        <a:graphic>
          <a:graphicData uri="http://schemas.openxmlformats.org/drawingml/2006/table">
            <a:tbl>
              <a:tblPr rtl="1" firstRow="1" bandRow="1">
                <a:solidFill>
                  <a:schemeClr val="accent6">
                    <a:lumMod val="60000"/>
                    <a:lumOff val="40000"/>
                  </a:schemeClr>
                </a:solidFill>
                <a:effectLst>
                  <a:innerShdw blurRad="63500" dist="50800" dir="13500000">
                    <a:prstClr val="black">
                      <a:alpha val="50000"/>
                    </a:prstClr>
                  </a:innerShdw>
                </a:effectLst>
                <a:tableStyleId>{5C22544A-7EE6-4342-B048-85BDC9FD1C3A}</a:tableStyleId>
              </a:tblPr>
              <a:tblGrid>
                <a:gridCol w="1138876">
                  <a:extLst>
                    <a:ext uri="{9D8B030D-6E8A-4147-A177-3AD203B41FA5}">
                      <a16:colId xmlns="" xmlns:a16="http://schemas.microsoft.com/office/drawing/2014/main" val="20000"/>
                    </a:ext>
                  </a:extLst>
                </a:gridCol>
                <a:gridCol w="9405260">
                  <a:extLst>
                    <a:ext uri="{9D8B030D-6E8A-4147-A177-3AD203B41FA5}">
                      <a16:colId xmlns="" xmlns:a16="http://schemas.microsoft.com/office/drawing/2014/main" val="20001"/>
                    </a:ext>
                  </a:extLst>
                </a:gridCol>
              </a:tblGrid>
              <a:tr h="886750">
                <a:tc rowSpan="2">
                  <a:txBody>
                    <a:bodyPr/>
                    <a:lstStyle/>
                    <a:p>
                      <a:pPr algn="ctr" rtl="0"/>
                      <a:r>
                        <a:rPr lang="ar-EG" sz="2800" b="1" dirty="0">
                          <a:solidFill>
                            <a:srgbClr val="FF0000"/>
                          </a:solidFill>
                        </a:rPr>
                        <a:t>معلومة إثرائية </a:t>
                      </a:r>
                    </a:p>
                  </a:txBody>
                  <a:tcPr vert="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FFCC"/>
                    </a:solidFill>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EG" sz="2800" b="1" dirty="0">
                          <a:solidFill>
                            <a:schemeClr val="accent6">
                              <a:lumMod val="50000"/>
                            </a:schemeClr>
                          </a:solidFill>
                        </a:rPr>
                        <a:t>              إثراء قانوني</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0"/>
                  </a:ext>
                </a:extLst>
              </a:tr>
              <a:tr h="4514720">
                <a:tc vMerge="1">
                  <a:txBody>
                    <a:bodyPr/>
                    <a:lstStyle/>
                    <a:p>
                      <a:pPr rtl="1"/>
                      <a:endParaRPr lang="ar-EG" dirty="0"/>
                    </a:p>
                  </a:txBody>
                  <a:tcPr vert="vert270" anchor="ct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EG" sz="2800" b="1" dirty="0"/>
                        <a:t>صدر نظام العلم عام 1393 هـ ؛ حيث وَصَف العلم الوطني، والأصول المتعلقة برفع العلم الوطني إذا كان مرفوعًا وحده أو مع أعام الدولة </a:t>
                      </a:r>
                    </a:p>
                    <a:p>
                      <a:pPr marL="0" marR="0" indent="0" algn="r" defTabSz="914400" rtl="1" eaLnBrk="1" fontAlgn="auto" latinLnBrk="0" hangingPunct="1">
                        <a:lnSpc>
                          <a:spcPct val="100000"/>
                        </a:lnSpc>
                        <a:spcBef>
                          <a:spcPts val="0"/>
                        </a:spcBef>
                        <a:spcAft>
                          <a:spcPts val="0"/>
                        </a:spcAft>
                        <a:buClrTx/>
                        <a:buSzTx/>
                        <a:buFontTx/>
                        <a:buNone/>
                        <a:tabLst/>
                        <a:defRPr/>
                      </a:pPr>
                      <a:r>
                        <a:rPr lang="ar-EG" sz="2800" b="1" dirty="0"/>
                        <a:t>الأجنبية، والمحظورات في استعمال العلم الوطني </a:t>
                      </a:r>
                    </a:p>
                    <a:p>
                      <a:pPr marL="0" marR="0" indent="0" algn="r" defTabSz="914400" rtl="1" eaLnBrk="1" fontAlgn="auto" latinLnBrk="0" hangingPunct="1">
                        <a:lnSpc>
                          <a:spcPct val="100000"/>
                        </a:lnSpc>
                        <a:spcBef>
                          <a:spcPts val="0"/>
                        </a:spcBef>
                        <a:spcAft>
                          <a:spcPts val="0"/>
                        </a:spcAft>
                        <a:buClrTx/>
                        <a:buSzTx/>
                        <a:buFontTx/>
                        <a:buNone/>
                        <a:tabLst/>
                        <a:defRPr/>
                      </a:pPr>
                      <a:r>
                        <a:rPr lang="ar-EG" sz="2800" b="1" dirty="0"/>
                        <a:t>وعقوبات ارتكابها.</a:t>
                      </a:r>
                    </a:p>
                    <a:p>
                      <a:pPr marL="0" marR="0" indent="0" algn="r" defTabSz="914400" rtl="1" eaLnBrk="1" fontAlgn="auto" latinLnBrk="0" hangingPunct="1">
                        <a:lnSpc>
                          <a:spcPct val="100000"/>
                        </a:lnSpc>
                        <a:spcBef>
                          <a:spcPts val="0"/>
                        </a:spcBef>
                        <a:spcAft>
                          <a:spcPts val="0"/>
                        </a:spcAft>
                        <a:buClrTx/>
                        <a:buSzTx/>
                        <a:buFontTx/>
                        <a:buNone/>
                        <a:tabLst/>
                        <a:defRPr/>
                      </a:pPr>
                      <a:endParaRPr lang="ar-EG" sz="2800" b="1" dirty="0"/>
                    </a:p>
                    <a:p>
                      <a:pPr marL="0" marR="0" indent="0" algn="r" defTabSz="914400" rtl="1" eaLnBrk="1" fontAlgn="auto" latinLnBrk="0" hangingPunct="1">
                        <a:lnSpc>
                          <a:spcPct val="100000"/>
                        </a:lnSpc>
                        <a:spcBef>
                          <a:spcPts val="0"/>
                        </a:spcBef>
                        <a:spcAft>
                          <a:spcPts val="0"/>
                        </a:spcAft>
                        <a:buClrTx/>
                        <a:buSzTx/>
                        <a:buFontTx/>
                        <a:buNone/>
                        <a:tabLst/>
                        <a:defRPr/>
                      </a:pPr>
                      <a:endParaRPr lang="ar-EG" sz="2800" b="1" dirty="0"/>
                    </a:p>
                    <a:p>
                      <a:pPr marL="0" marR="0" indent="0" algn="r" defTabSz="914400" rtl="1" eaLnBrk="1" fontAlgn="auto" latinLnBrk="0" hangingPunct="1">
                        <a:lnSpc>
                          <a:spcPct val="100000"/>
                        </a:lnSpc>
                        <a:spcBef>
                          <a:spcPts val="0"/>
                        </a:spcBef>
                        <a:spcAft>
                          <a:spcPts val="0"/>
                        </a:spcAft>
                        <a:buClrTx/>
                        <a:buSzTx/>
                        <a:buFontTx/>
                        <a:buNone/>
                        <a:tabLst/>
                        <a:defRPr/>
                      </a:pPr>
                      <a:r>
                        <a:rPr lang="ar-EG" sz="2800" b="1" dirty="0"/>
                        <a:t>ومن ثم صدر الأمر الملكي عام 1444هـ وحدد يوم (11 مارس)من كل عام ليكون يومًا خاصًّا بالعلم باسم (يوم العلَم).</a:t>
                      </a:r>
                    </a:p>
                    <a:p>
                      <a:pPr marL="0" marR="0" indent="0" algn="r" defTabSz="914400" rtl="1" eaLnBrk="1" fontAlgn="auto" latinLnBrk="0" hangingPunct="1">
                        <a:lnSpc>
                          <a:spcPct val="100000"/>
                        </a:lnSpc>
                        <a:spcBef>
                          <a:spcPts val="0"/>
                        </a:spcBef>
                        <a:spcAft>
                          <a:spcPts val="0"/>
                        </a:spcAft>
                        <a:buClrTx/>
                        <a:buSzTx/>
                        <a:buFontTx/>
                        <a:buNone/>
                        <a:tabLst/>
                        <a:defRPr/>
                      </a:pPr>
                      <a:endParaRPr lang="ar-EG" sz="2800" b="1" dirty="0"/>
                    </a:p>
                    <a:p>
                      <a:pPr marL="0" marR="0" indent="0" algn="r" defTabSz="914400" rtl="1" eaLnBrk="1" fontAlgn="auto" latinLnBrk="0" hangingPunct="1">
                        <a:lnSpc>
                          <a:spcPct val="100000"/>
                        </a:lnSpc>
                        <a:spcBef>
                          <a:spcPts val="0"/>
                        </a:spcBef>
                        <a:spcAft>
                          <a:spcPts val="0"/>
                        </a:spcAft>
                        <a:buClrTx/>
                        <a:buSzTx/>
                        <a:buFontTx/>
                        <a:buNone/>
                        <a:tabLst/>
                        <a:defRPr/>
                      </a:pPr>
                      <a:endParaRPr lang="ar-EG" sz="2800" b="1" dirty="0"/>
                    </a:p>
                    <a:p>
                      <a:pPr marL="0" marR="0" indent="0" algn="r" defTabSz="914400" rtl="1" eaLnBrk="1" fontAlgn="auto" latinLnBrk="0" hangingPunct="1">
                        <a:lnSpc>
                          <a:spcPct val="100000"/>
                        </a:lnSpc>
                        <a:spcBef>
                          <a:spcPts val="0"/>
                        </a:spcBef>
                        <a:spcAft>
                          <a:spcPts val="0"/>
                        </a:spcAft>
                        <a:buClrTx/>
                        <a:buSzTx/>
                        <a:buFontTx/>
                        <a:buNone/>
                        <a:tabLst/>
                        <a:defRPr/>
                      </a:pPr>
                      <a:endParaRPr lang="ar-EG" sz="2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1"/>
                  </a:ext>
                </a:extLst>
              </a:tr>
            </a:tbl>
          </a:graphicData>
        </a:graphic>
      </p:graphicFrame>
      <p:pic>
        <p:nvPicPr>
          <p:cNvPr id="1026" name="Picture 2"/>
          <p:cNvPicPr>
            <a:picLocks noChangeAspect="1" noChangeArrowheads="1"/>
          </p:cNvPicPr>
          <p:nvPr/>
        </p:nvPicPr>
        <p:blipFill>
          <a:blip r:embed="rId2" cstate="print"/>
          <a:srcRect/>
          <a:stretch>
            <a:fillRect/>
          </a:stretch>
        </p:blipFill>
        <p:spPr bwMode="auto">
          <a:xfrm>
            <a:off x="8910662" y="763834"/>
            <a:ext cx="881064" cy="792958"/>
          </a:xfrm>
          <a:prstGeom prst="rect">
            <a:avLst/>
          </a:prstGeom>
          <a:noFill/>
          <a:ln w="9525">
            <a:noFill/>
            <a:miter lim="800000"/>
            <a:headEnd/>
            <a:tailEnd/>
          </a:ln>
          <a:effectLst/>
        </p:spPr>
      </p:pic>
      <p:pic>
        <p:nvPicPr>
          <p:cNvPr id="2" name="Picture 1">
            <a:extLst>
              <a:ext uri="{FF2B5EF4-FFF2-40B4-BE49-F238E27FC236}">
                <a16:creationId xmlns="" xmlns:a16="http://schemas.microsoft.com/office/drawing/2014/main" id="{CAA9E45D-DDDC-458F-B7B7-CA892F1F2A17}"/>
              </a:ext>
            </a:extLst>
          </p:cNvPr>
          <p:cNvPicPr>
            <a:picLocks noChangeAspect="1"/>
          </p:cNvPicPr>
          <p:nvPr/>
        </p:nvPicPr>
        <p:blipFill>
          <a:blip r:embed="rId3" cstate="print"/>
          <a:stretch>
            <a:fillRect/>
          </a:stretch>
        </p:blipFill>
        <p:spPr>
          <a:xfrm>
            <a:off x="917774" y="2276872"/>
            <a:ext cx="1656184" cy="1837086"/>
          </a:xfrm>
          <a:prstGeom prst="rect">
            <a:avLst/>
          </a:prstGeom>
        </p:spPr>
      </p:pic>
      <p:pic>
        <p:nvPicPr>
          <p:cNvPr id="3" name="Picture 2">
            <a:extLst>
              <a:ext uri="{FF2B5EF4-FFF2-40B4-BE49-F238E27FC236}">
                <a16:creationId xmlns="" xmlns:a16="http://schemas.microsoft.com/office/drawing/2014/main" id="{2F0A5275-4F42-468B-9E6A-83F469C11815}"/>
              </a:ext>
            </a:extLst>
          </p:cNvPr>
          <p:cNvPicPr>
            <a:picLocks noChangeAspect="1"/>
          </p:cNvPicPr>
          <p:nvPr/>
        </p:nvPicPr>
        <p:blipFill>
          <a:blip r:embed="rId4" cstate="print"/>
          <a:stretch>
            <a:fillRect/>
          </a:stretch>
        </p:blipFill>
        <p:spPr>
          <a:xfrm>
            <a:off x="917774" y="4715941"/>
            <a:ext cx="1656184" cy="1561291"/>
          </a:xfrm>
          <a:prstGeom prst="rect">
            <a:avLst/>
          </a:prstGeom>
        </p:spPr>
      </p:pic>
    </p:spTree>
    <p:extLst>
      <p:ext uri="{BB962C8B-B14F-4D97-AF65-F5344CB8AC3E}">
        <p14:creationId xmlns:p14="http://schemas.microsoft.com/office/powerpoint/2010/main" val="1315738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 calcmode="lin" valueType="num">
                                      <p:cBhvr additive="base">
                                        <p:cTn id="10" dur="500" fill="hold"/>
                                        <p:tgtEl>
                                          <p:spTgt spid="1026"/>
                                        </p:tgtEl>
                                        <p:attrNameLst>
                                          <p:attrName>ppt_x</p:attrName>
                                        </p:attrNameLst>
                                      </p:cBhvr>
                                      <p:tavLst>
                                        <p:tav tm="0">
                                          <p:val>
                                            <p:strVal val="#ppt_x"/>
                                          </p:val>
                                        </p:tav>
                                        <p:tav tm="100000">
                                          <p:val>
                                            <p:strVal val="#ppt_x"/>
                                          </p:val>
                                        </p:tav>
                                      </p:tavLst>
                                    </p:anim>
                                    <p:anim calcmode="lin" valueType="num">
                                      <p:cBhvr additive="base">
                                        <p:cTn id="11"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ircle(in)">
                                      <p:cBhvr>
                                        <p:cTn id="16" dur="2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circle(in)">
                                      <p:cBhvr>
                                        <p:cTn id="2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مجموعة 5"/>
          <p:cNvGrpSpPr/>
          <p:nvPr/>
        </p:nvGrpSpPr>
        <p:grpSpPr>
          <a:xfrm>
            <a:off x="5238254" y="642918"/>
            <a:ext cx="6144151" cy="1288143"/>
            <a:chOff x="6959606" y="642918"/>
            <a:chExt cx="4422799" cy="1288143"/>
          </a:xfrm>
        </p:grpSpPr>
        <p:pic>
          <p:nvPicPr>
            <p:cNvPr id="1026" name="Picture 2" descr="D:\تصميم\خاص شغلي\خلفيات\صور وخلفيات png\pngguru.com-id-bnyen.png"/>
            <p:cNvPicPr>
              <a:picLocks noChangeAspect="1" noChangeArrowheads="1"/>
            </p:cNvPicPr>
            <p:nvPr/>
          </p:nvPicPr>
          <p:blipFill>
            <a:blip r:embed="rId2" cstate="print"/>
            <a:srcRect/>
            <a:stretch>
              <a:fillRect/>
            </a:stretch>
          </p:blipFill>
          <p:spPr bwMode="auto">
            <a:xfrm>
              <a:off x="6959606" y="642918"/>
              <a:ext cx="4422799" cy="1179504"/>
            </a:xfrm>
            <a:prstGeom prst="rect">
              <a:avLst/>
            </a:prstGeom>
            <a:noFill/>
          </p:spPr>
        </p:pic>
        <p:sp>
          <p:nvSpPr>
            <p:cNvPr id="5" name="مستطيل 4"/>
            <p:cNvSpPr/>
            <p:nvPr/>
          </p:nvSpPr>
          <p:spPr>
            <a:xfrm>
              <a:off x="7316796" y="976954"/>
              <a:ext cx="3431940" cy="954107"/>
            </a:xfrm>
            <a:prstGeom prst="rect">
              <a:avLst/>
            </a:prstGeom>
          </p:spPr>
          <p:txBody>
            <a:bodyPr wrap="square">
              <a:spAutoFit/>
            </a:bodyPr>
            <a:lstStyle/>
            <a:p>
              <a:pPr algn="ctr" rtl="1"/>
              <a:r>
                <a:rPr lang="ar-EG" sz="2800" dirty="0">
                  <a:ln>
                    <a:solidFill>
                      <a:srgbClr val="C00000"/>
                    </a:solidFill>
                  </a:ln>
                  <a:solidFill>
                    <a:srgbClr val="C00000"/>
                  </a:solidFill>
                </a:rPr>
                <a:t>السُّلُطَات في المملكة العربية السعودية</a:t>
              </a:r>
            </a:p>
          </p:txBody>
        </p:sp>
      </p:grpSp>
      <p:sp>
        <p:nvSpPr>
          <p:cNvPr id="7" name="مستطيل: زوايا مستديرة 2">
            <a:extLst>
              <a:ext uri="{FF2B5EF4-FFF2-40B4-BE49-F238E27FC236}">
                <a16:creationId xmlns="" xmlns:a16="http://schemas.microsoft.com/office/drawing/2014/main" id="{DECA2D8D-E114-4A7E-87D7-15D7A4DD3691}"/>
              </a:ext>
            </a:extLst>
          </p:cNvPr>
          <p:cNvSpPr/>
          <p:nvPr/>
        </p:nvSpPr>
        <p:spPr>
          <a:xfrm>
            <a:off x="2933998" y="2000240"/>
            <a:ext cx="8113616" cy="4214842"/>
          </a:xfrm>
          <a:prstGeom prst="roundRect">
            <a:avLst>
              <a:gd name="adj" fmla="val 13423"/>
            </a:avLst>
          </a:prstGeom>
          <a:ln w="76200"/>
        </p:spPr>
        <p:style>
          <a:lnRef idx="2">
            <a:schemeClr val="dk1"/>
          </a:lnRef>
          <a:fillRef idx="1">
            <a:schemeClr val="lt1"/>
          </a:fillRef>
          <a:effectRef idx="0">
            <a:schemeClr val="dk1"/>
          </a:effectRef>
          <a:fontRef idx="minor">
            <a:schemeClr val="dk1"/>
          </a:fontRef>
        </p:style>
        <p:txBody>
          <a:bodyPr rtlCol="0" anchor="ctr"/>
          <a:lstStyle/>
          <a:p>
            <a:pPr lvl="0" algn="r" rtl="1">
              <a:defRPr/>
            </a:pPr>
            <a:r>
              <a:rPr lang="ar-EG" sz="3200" b="1" dirty="0">
                <a:ln>
                  <a:solidFill>
                    <a:srgbClr val="0070C0"/>
                  </a:solidFill>
                </a:ln>
                <a:solidFill>
                  <a:srgbClr val="0000FF"/>
                </a:solidFill>
              </a:rPr>
              <a:t>السُّلُطات في المملكة العربية السعودية ثلاث سُلُطات مرجعيتها للملك -خادم الحرمين الشريفين يحفظه الله – حيث تتعاون فيما بينها لأداء مهامها، وإيجاز ذلك فيما يلي:</a:t>
            </a:r>
          </a:p>
          <a:p>
            <a:pPr lvl="0" algn="r" rtl="1">
              <a:defRPr/>
            </a:pPr>
            <a:r>
              <a:rPr lang="ar-EG" sz="3200" b="1" dirty="0">
                <a:ln>
                  <a:solidFill>
                    <a:schemeClr val="tx1"/>
                  </a:solidFill>
                </a:ln>
                <a:solidFill>
                  <a:schemeClr val="tx1"/>
                </a:solidFill>
              </a:rPr>
              <a:t>1- السُّلْطَة التَّنْفيذيَّة: هي السُّلطَة المُخْتَصَّة بتنفيذ القوانين والسياسات العامة في الدولة ويمثل السُّلْطَة التَّنْفيذيَّة مجلس الوزراء حيث يرسم السياسة الداخلية والخارجية والمالية والاقتصادية والتعليمية والدفاعية</a:t>
            </a:r>
          </a:p>
        </p:txBody>
      </p:sp>
      <p:pic>
        <p:nvPicPr>
          <p:cNvPr id="2" name="Picture 1">
            <a:extLst>
              <a:ext uri="{FF2B5EF4-FFF2-40B4-BE49-F238E27FC236}">
                <a16:creationId xmlns="" xmlns:a16="http://schemas.microsoft.com/office/drawing/2014/main" id="{80212D61-6CD7-4B8C-B525-5DEB29F20F1D}"/>
              </a:ext>
            </a:extLst>
          </p:cNvPr>
          <p:cNvPicPr>
            <a:picLocks noChangeAspect="1"/>
          </p:cNvPicPr>
          <p:nvPr/>
        </p:nvPicPr>
        <p:blipFill>
          <a:blip r:embed="rId3" cstate="print"/>
          <a:stretch>
            <a:fillRect/>
          </a:stretch>
        </p:blipFill>
        <p:spPr>
          <a:xfrm>
            <a:off x="773758" y="3429000"/>
            <a:ext cx="1944216" cy="2062354"/>
          </a:xfrm>
          <a:prstGeom prst="rect">
            <a:avLst/>
          </a:prstGeom>
        </p:spPr>
      </p:pic>
      <p:pic>
        <p:nvPicPr>
          <p:cNvPr id="8" name="صورة 7" descr="62b1af9ca1b79.png"/>
          <p:cNvPicPr>
            <a:picLocks noChangeAspect="1"/>
          </p:cNvPicPr>
          <p:nvPr/>
        </p:nvPicPr>
        <p:blipFill>
          <a:blip r:embed="rId4" cstate="print"/>
          <a:stretch>
            <a:fillRect/>
          </a:stretch>
        </p:blipFill>
        <p:spPr>
          <a:xfrm>
            <a:off x="845766" y="764704"/>
            <a:ext cx="1599436" cy="8640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bg/>
                                          </p:spTgt>
                                        </p:tgtEl>
                                        <p:attrNameLst>
                                          <p:attrName>style.visibility</p:attrName>
                                        </p:attrNameLst>
                                      </p:cBhvr>
                                      <p:to>
                                        <p:strVal val="visible"/>
                                      </p:to>
                                    </p:set>
                                    <p:animEffect transition="in" filter="fade">
                                      <p:cBhvr>
                                        <p:cTn id="12" dur="2000"/>
                                        <p:tgtEl>
                                          <p:spTgt spid="7">
                                            <p:bg/>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20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circle(in)">
                                      <p:cBhvr>
                                        <p:cTn id="2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theme/theme1.xml><?xml version="1.0" encoding="utf-8"?>
<a:theme xmlns:a="http://schemas.openxmlformats.org/drawingml/2006/main" name="نسق Office">
  <a:themeElements>
    <a:clrScheme name="نسق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نسق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نسق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708</TotalTime>
  <Words>1420</Words>
  <Application>Microsoft Office PowerPoint</Application>
  <PresentationFormat>مخصص</PresentationFormat>
  <Paragraphs>144</Paragraphs>
  <Slides>28</Slides>
  <Notes>0</Notes>
  <HiddenSlides>0</HiddenSlides>
  <MMClips>0</MMClips>
  <ScaleCrop>false</ScaleCrop>
  <HeadingPairs>
    <vt:vector size="4" baseType="variant">
      <vt:variant>
        <vt:lpstr>نسق</vt:lpstr>
      </vt:variant>
      <vt:variant>
        <vt:i4>3</vt:i4>
      </vt:variant>
      <vt:variant>
        <vt:lpstr>عناوين الشرائح</vt:lpstr>
      </vt:variant>
      <vt:variant>
        <vt:i4>28</vt:i4>
      </vt:variant>
    </vt:vector>
  </HeadingPairs>
  <TitlesOfParts>
    <vt:vector size="31" baseType="lpstr">
      <vt:lpstr>نسق Office</vt:lpstr>
      <vt:lpstr>1_نسق Office</vt:lpstr>
      <vt:lpstr>2_نسق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الشريحة 1</dc:title>
  <dc:creator>win</dc:creator>
  <cp:lastModifiedBy>hp</cp:lastModifiedBy>
  <cp:revision>77</cp:revision>
  <dcterms:created xsi:type="dcterms:W3CDTF">2023-07-27T13:16:41Z</dcterms:created>
  <dcterms:modified xsi:type="dcterms:W3CDTF">2023-08-30T08:32:51Z</dcterms:modified>
</cp:coreProperties>
</file>