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media1.mp4" ContentType="video/unknown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CCEAE9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FCEFF1"/>
          </a:solidFill>
        </a:fill>
      </a:tcStyle>
    </a:wholeTbl>
    <a:band2H>
      <a:tcTxStyle b="def" i="def"/>
      <a:tcStyle>
        <a:tcBdr/>
        <a:fill>
          <a:solidFill>
            <a:srgbClr val="FDF7F8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6FBFB"/>
          </a:solidFill>
        </a:fill>
      </a:tcStyle>
    </a:wholeTbl>
    <a:band2H>
      <a:tcTxStyle b="def" i="def"/>
      <a:tcStyle>
        <a:tcBdr/>
        <a:fill>
          <a:solidFill>
            <a:srgbClr val="FEFEFE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CCEAE9"/>
        </a:fontRef>
        <a:srgbClr val="CCEAE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EFE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CEAE9"/>
              </a:solidFill>
              <a:prstDash val="solid"/>
              <a:round/>
            </a:ln>
          </a:top>
          <a:bottom>
            <a:ln w="25400" cap="flat">
              <a:solidFill>
                <a:srgbClr val="CCEAE9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CCEAE9"/>
        </a:fontRef>
        <a:srgbClr val="CCEAE9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ECF7F6"/>
          </a:solidFill>
        </a:fill>
      </a:tcStyle>
    </a:wholeTbl>
    <a:band2H>
      <a:tcTxStyle b="def" i="def"/>
      <a:tcStyle>
        <a:tcBdr/>
        <a:fill>
          <a:solidFill>
            <a:srgbClr val="F6FBFB"/>
          </a:solidFill>
        </a:fill>
      </a:tcStyle>
    </a:band2H>
    <a:firstCol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Col>
    <a:la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38100" cap="flat">
              <a:solidFill>
                <a:srgbClr val="FEFEFE"/>
              </a:solidFill>
              <a:prstDash val="solid"/>
              <a:round/>
            </a:ln>
          </a:top>
          <a:bottom>
            <a:ln w="127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lastRow>
    <a:firstRow>
      <a:tcTxStyle b="on" i="off">
        <a:fontRef idx="major">
          <a:srgbClr val="FEFEFE"/>
        </a:fontRef>
        <a:srgbClr val="FEFEFE"/>
      </a:tcTxStyle>
      <a:tcStyle>
        <a:tcBdr>
          <a:left>
            <a:ln w="12700" cap="flat">
              <a:solidFill>
                <a:srgbClr val="FEFEFE"/>
              </a:solidFill>
              <a:prstDash val="solid"/>
              <a:round/>
            </a:ln>
          </a:left>
          <a:right>
            <a:ln w="12700" cap="flat">
              <a:solidFill>
                <a:srgbClr val="FEFEFE"/>
              </a:solidFill>
              <a:prstDash val="solid"/>
              <a:round/>
            </a:ln>
          </a:right>
          <a:top>
            <a:ln w="12700" cap="flat">
              <a:solidFill>
                <a:srgbClr val="FEFEFE"/>
              </a:solidFill>
              <a:prstDash val="solid"/>
              <a:round/>
            </a:ln>
          </a:top>
          <a:bottom>
            <a:ln w="38100" cap="flat">
              <a:solidFill>
                <a:srgbClr val="FEFEFE"/>
              </a:solidFill>
              <a:prstDash val="solid"/>
              <a:round/>
            </a:ln>
          </a:bottom>
          <a:insideH>
            <a:ln w="12700" cap="flat">
              <a:solidFill>
                <a:srgbClr val="FEFEFE"/>
              </a:solidFill>
              <a:prstDash val="solid"/>
              <a:round/>
            </a:ln>
          </a:insideH>
          <a:insideV>
            <a:ln w="12700" cap="flat">
              <a:solidFill>
                <a:srgbClr val="FEFEFE"/>
              </a:solidFill>
              <a:prstDash val="solid"/>
              <a:round/>
            </a:ln>
          </a:insideV>
        </a:tcBdr>
        <a:fill>
          <a:solidFill>
            <a:srgbClr val="CCEAE9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Shape 8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78" name="Shape 8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j-lt"/>
        <a:ea typeface="+mj-ea"/>
        <a:cs typeface="+mj-cs"/>
        <a:sym typeface="Arial"/>
      </a:defRPr>
    </a:lvl1pPr>
    <a:lvl2pPr indent="228600" rtl="1" latinLnBrk="0">
      <a:defRPr sz="1400">
        <a:latin typeface="+mj-lt"/>
        <a:ea typeface="+mj-ea"/>
        <a:cs typeface="+mj-cs"/>
        <a:sym typeface="Arial"/>
      </a:defRPr>
    </a:lvl2pPr>
    <a:lvl3pPr indent="457200" rtl="1" latinLnBrk="0">
      <a:defRPr sz="1400">
        <a:latin typeface="+mj-lt"/>
        <a:ea typeface="+mj-ea"/>
        <a:cs typeface="+mj-cs"/>
        <a:sym typeface="Arial"/>
      </a:defRPr>
    </a:lvl3pPr>
    <a:lvl4pPr indent="685800" rtl="1" latinLnBrk="0">
      <a:defRPr sz="1400">
        <a:latin typeface="+mj-lt"/>
        <a:ea typeface="+mj-ea"/>
        <a:cs typeface="+mj-cs"/>
        <a:sym typeface="Arial"/>
      </a:defRPr>
    </a:lvl4pPr>
    <a:lvl5pPr indent="914400" rtl="1" latinLnBrk="0">
      <a:defRPr sz="1400">
        <a:latin typeface="+mj-lt"/>
        <a:ea typeface="+mj-ea"/>
        <a:cs typeface="+mj-cs"/>
        <a:sym typeface="Arial"/>
      </a:defRPr>
    </a:lvl5pPr>
    <a:lvl6pPr indent="1143000" rtl="1" latinLnBrk="0">
      <a:defRPr sz="1400">
        <a:latin typeface="+mj-lt"/>
        <a:ea typeface="+mj-ea"/>
        <a:cs typeface="+mj-cs"/>
        <a:sym typeface="Arial"/>
      </a:defRPr>
    </a:lvl6pPr>
    <a:lvl7pPr indent="1371600" rtl="1" latinLnBrk="0">
      <a:defRPr sz="1400">
        <a:latin typeface="+mj-lt"/>
        <a:ea typeface="+mj-ea"/>
        <a:cs typeface="+mj-cs"/>
        <a:sym typeface="Arial"/>
      </a:defRPr>
    </a:lvl7pPr>
    <a:lvl8pPr indent="1600200" rtl="1" latinLnBrk="0">
      <a:defRPr sz="1400">
        <a:latin typeface="+mj-lt"/>
        <a:ea typeface="+mj-ea"/>
        <a:cs typeface="+mj-cs"/>
        <a:sym typeface="Arial"/>
      </a:defRPr>
    </a:lvl8pPr>
    <a:lvl9pPr indent="1828800" rtl="1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Relationship Id="rId3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hyperlink" Target="http://bit.ly/2Tynxth" TargetMode="External"/><Relationship Id="rId5" Type="http://schemas.openxmlformats.org/officeDocument/2006/relationships/hyperlink" Target="http://bit.ly/2TyoMsr" TargetMode="External"/><Relationship Id="rId6" Type="http://schemas.openxmlformats.org/officeDocument/2006/relationships/hyperlink" Target="http://bit.ly/2TtBDfr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8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نص العنوان"/>
          <p:cNvSpPr txBox="1"/>
          <p:nvPr>
            <p:ph type="title"/>
          </p:nvPr>
        </p:nvSpPr>
        <p:spPr>
          <a:xfrm>
            <a:off x="2292424" y="1344600"/>
            <a:ext cx="4864201" cy="20382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" name="مستوى النص الأول…"/>
          <p:cNvSpPr txBox="1"/>
          <p:nvPr>
            <p:ph type="body" sz="quarter" idx="1"/>
          </p:nvPr>
        </p:nvSpPr>
        <p:spPr>
          <a:xfrm>
            <a:off x="2535149" y="3855804"/>
            <a:ext cx="4378502" cy="4521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7" name="Google Shape;856;p34"/>
          <p:cNvGrpSpPr/>
          <p:nvPr/>
        </p:nvGrpSpPr>
        <p:grpSpPr>
          <a:xfrm>
            <a:off x="676920" y="428427"/>
            <a:ext cx="440689" cy="440689"/>
            <a:chOff x="0" y="0"/>
            <a:chExt cx="440688" cy="440688"/>
          </a:xfrm>
        </p:grpSpPr>
        <p:sp>
          <p:nvSpPr>
            <p:cNvPr id="15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6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" name="Google Shape;859;p34"/>
          <p:cNvGrpSpPr/>
          <p:nvPr/>
        </p:nvGrpSpPr>
        <p:grpSpPr>
          <a:xfrm>
            <a:off x="676932" y="983227"/>
            <a:ext cx="440689" cy="440689"/>
            <a:chOff x="0" y="0"/>
            <a:chExt cx="440688" cy="440688"/>
          </a:xfrm>
        </p:grpSpPr>
        <p:sp>
          <p:nvSpPr>
            <p:cNvPr id="18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9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0" name="تجميع"/>
          <p:cNvGrpSpPr/>
          <p:nvPr/>
        </p:nvGrpSpPr>
        <p:grpSpPr>
          <a:xfrm>
            <a:off x="1403124" y="1203571"/>
            <a:ext cx="2542016" cy="1900290"/>
            <a:chOff x="0" y="0"/>
            <a:chExt cx="2542015" cy="1900289"/>
          </a:xfrm>
        </p:grpSpPr>
        <p:grpSp>
          <p:nvGrpSpPr>
            <p:cNvPr id="25" name="تجميع"/>
            <p:cNvGrpSpPr/>
            <p:nvPr/>
          </p:nvGrpSpPr>
          <p:grpSpPr>
            <a:xfrm>
              <a:off x="376111" y="1368178"/>
              <a:ext cx="601310" cy="532112"/>
              <a:chOff x="0" y="0"/>
              <a:chExt cx="601309" cy="532110"/>
            </a:xfrm>
          </p:grpSpPr>
          <p:sp>
            <p:nvSpPr>
              <p:cNvPr id="21" name="Google Shape;3121;p68"/>
              <p:cNvSpPr/>
              <p:nvPr/>
            </p:nvSpPr>
            <p:spPr>
              <a:xfrm>
                <a:off x="0" y="0"/>
                <a:ext cx="275380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7" y="6223"/>
                    </a:moveTo>
                    <a:cubicBezTo>
                      <a:pt x="11558" y="6223"/>
                      <a:pt x="12258" y="6927"/>
                      <a:pt x="12258" y="7631"/>
                    </a:cubicBezTo>
                    <a:lnTo>
                      <a:pt x="12258" y="9274"/>
                    </a:lnTo>
                    <a:lnTo>
                      <a:pt x="13892" y="9274"/>
                    </a:lnTo>
                    <a:cubicBezTo>
                      <a:pt x="14826" y="9274"/>
                      <a:pt x="15412" y="9978"/>
                      <a:pt x="15412" y="10917"/>
                    </a:cubicBezTo>
                    <a:cubicBezTo>
                      <a:pt x="15412" y="11741"/>
                      <a:pt x="14593" y="12445"/>
                      <a:pt x="13892" y="12445"/>
                    </a:cubicBezTo>
                    <a:lnTo>
                      <a:pt x="12258" y="12445"/>
                    </a:lnTo>
                    <a:lnTo>
                      <a:pt x="12258" y="14088"/>
                    </a:lnTo>
                    <a:cubicBezTo>
                      <a:pt x="12258" y="14908"/>
                      <a:pt x="11558" y="15497"/>
                      <a:pt x="10857" y="15497"/>
                    </a:cubicBezTo>
                    <a:cubicBezTo>
                      <a:pt x="10042" y="15497"/>
                      <a:pt x="9338" y="14792"/>
                      <a:pt x="9338" y="14088"/>
                    </a:cubicBezTo>
                    <a:lnTo>
                      <a:pt x="9338" y="12445"/>
                    </a:lnTo>
                    <a:lnTo>
                      <a:pt x="7704" y="12445"/>
                    </a:lnTo>
                    <a:cubicBezTo>
                      <a:pt x="6889" y="12445"/>
                      <a:pt x="6303" y="11741"/>
                      <a:pt x="6303" y="10917"/>
                    </a:cubicBezTo>
                    <a:cubicBezTo>
                      <a:pt x="6303" y="9978"/>
                      <a:pt x="6889" y="9274"/>
                      <a:pt x="7704" y="9274"/>
                    </a:cubicBezTo>
                    <a:lnTo>
                      <a:pt x="9338" y="9274"/>
                    </a:lnTo>
                    <a:lnTo>
                      <a:pt x="9338" y="7631"/>
                    </a:lnTo>
                    <a:cubicBezTo>
                      <a:pt x="9338" y="6808"/>
                      <a:pt x="10042" y="6223"/>
                      <a:pt x="10857" y="6223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119" y="21011"/>
                      <a:pt x="819" y="21600"/>
                      <a:pt x="1634" y="21600"/>
                    </a:cubicBezTo>
                    <a:lnTo>
                      <a:pt x="19962" y="21600"/>
                    </a:lnTo>
                    <a:cubicBezTo>
                      <a:pt x="20896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896" y="0"/>
                      <a:pt x="1996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" name="Google Shape;3122;p68"/>
              <p:cNvSpPr/>
              <p:nvPr/>
            </p:nvSpPr>
            <p:spPr>
              <a:xfrm>
                <a:off x="1511" y="290466"/>
                <a:ext cx="276845" cy="241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713" y="6964"/>
                    </a:moveTo>
                    <a:cubicBezTo>
                      <a:pt x="13122" y="6964"/>
                      <a:pt x="13528" y="7080"/>
                      <a:pt x="13819" y="7316"/>
                    </a:cubicBezTo>
                    <a:cubicBezTo>
                      <a:pt x="14398" y="7908"/>
                      <a:pt x="14398" y="8972"/>
                      <a:pt x="13819" y="9560"/>
                    </a:cubicBezTo>
                    <a:lnTo>
                      <a:pt x="12772" y="10624"/>
                    </a:lnTo>
                    <a:lnTo>
                      <a:pt x="13819" y="11684"/>
                    </a:lnTo>
                    <a:cubicBezTo>
                      <a:pt x="14398" y="12276"/>
                      <a:pt x="14398" y="13220"/>
                      <a:pt x="13819" y="13808"/>
                    </a:cubicBezTo>
                    <a:cubicBezTo>
                      <a:pt x="13528" y="14104"/>
                      <a:pt x="13122" y="14250"/>
                      <a:pt x="12713" y="14250"/>
                    </a:cubicBezTo>
                    <a:cubicBezTo>
                      <a:pt x="12308" y="14250"/>
                      <a:pt x="11902" y="14104"/>
                      <a:pt x="11611" y="13808"/>
                    </a:cubicBezTo>
                    <a:lnTo>
                      <a:pt x="10682" y="12864"/>
                    </a:lnTo>
                    <a:lnTo>
                      <a:pt x="9639" y="13808"/>
                    </a:lnTo>
                    <a:cubicBezTo>
                      <a:pt x="9348" y="14104"/>
                      <a:pt x="8939" y="14250"/>
                      <a:pt x="8533" y="14250"/>
                    </a:cubicBezTo>
                    <a:cubicBezTo>
                      <a:pt x="8128" y="14250"/>
                      <a:pt x="7722" y="14104"/>
                      <a:pt x="7431" y="13808"/>
                    </a:cubicBezTo>
                    <a:cubicBezTo>
                      <a:pt x="6849" y="13220"/>
                      <a:pt x="6849" y="12276"/>
                      <a:pt x="7431" y="11684"/>
                    </a:cubicBezTo>
                    <a:lnTo>
                      <a:pt x="8474" y="10624"/>
                    </a:lnTo>
                    <a:lnTo>
                      <a:pt x="7431" y="9560"/>
                    </a:lnTo>
                    <a:cubicBezTo>
                      <a:pt x="6849" y="8972"/>
                      <a:pt x="6849" y="7908"/>
                      <a:pt x="7431" y="7316"/>
                    </a:cubicBezTo>
                    <a:cubicBezTo>
                      <a:pt x="7722" y="7080"/>
                      <a:pt x="8128" y="6964"/>
                      <a:pt x="8533" y="6964"/>
                    </a:cubicBezTo>
                    <a:cubicBezTo>
                      <a:pt x="8939" y="6964"/>
                      <a:pt x="9348" y="7080"/>
                      <a:pt x="9639" y="7316"/>
                    </a:cubicBezTo>
                    <a:lnTo>
                      <a:pt x="10682" y="8380"/>
                    </a:lnTo>
                    <a:lnTo>
                      <a:pt x="11611" y="7316"/>
                    </a:lnTo>
                    <a:cubicBezTo>
                      <a:pt x="11902" y="7080"/>
                      <a:pt x="12308" y="6964"/>
                      <a:pt x="12713" y="6964"/>
                    </a:cubicBezTo>
                    <a:close/>
                    <a:moveTo>
                      <a:pt x="1626" y="0"/>
                    </a:moveTo>
                    <a:cubicBezTo>
                      <a:pt x="811" y="0"/>
                      <a:pt x="0" y="708"/>
                      <a:pt x="0" y="1416"/>
                    </a:cubicBezTo>
                    <a:lnTo>
                      <a:pt x="0" y="20064"/>
                    </a:lnTo>
                    <a:cubicBezTo>
                      <a:pt x="0" y="21008"/>
                      <a:pt x="811" y="21600"/>
                      <a:pt x="1626" y="21600"/>
                    </a:cubicBezTo>
                    <a:lnTo>
                      <a:pt x="19971" y="21600"/>
                    </a:lnTo>
                    <a:cubicBezTo>
                      <a:pt x="20785" y="21600"/>
                      <a:pt x="21600" y="20772"/>
                      <a:pt x="21600" y="20064"/>
                    </a:cubicBezTo>
                    <a:lnTo>
                      <a:pt x="21600" y="1416"/>
                    </a:lnTo>
                    <a:cubicBezTo>
                      <a:pt x="21600" y="592"/>
                      <a:pt x="20785" y="0"/>
                      <a:pt x="1997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" name="Google Shape;3123;p68"/>
              <p:cNvSpPr/>
              <p:nvPr/>
            </p:nvSpPr>
            <p:spPr>
              <a:xfrm>
                <a:off x="325976" y="0"/>
                <a:ext cx="275334" cy="2429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9155"/>
                    </a:moveTo>
                    <a:cubicBezTo>
                      <a:pt x="14710" y="9155"/>
                      <a:pt x="15296" y="9859"/>
                      <a:pt x="15296" y="10683"/>
                    </a:cubicBezTo>
                    <a:cubicBezTo>
                      <a:pt x="15411" y="11741"/>
                      <a:pt x="14710" y="12326"/>
                      <a:pt x="13895" y="12326"/>
                    </a:cubicBezTo>
                    <a:lnTo>
                      <a:pt x="7705" y="12326"/>
                    </a:lnTo>
                    <a:cubicBezTo>
                      <a:pt x="6886" y="12326"/>
                      <a:pt x="6304" y="11622"/>
                      <a:pt x="6304" y="10683"/>
                    </a:cubicBezTo>
                    <a:cubicBezTo>
                      <a:pt x="6304" y="9859"/>
                      <a:pt x="7005" y="9155"/>
                      <a:pt x="7705" y="9155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643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896"/>
                      <a:pt x="21600" y="20072"/>
                    </a:cubicBezTo>
                    <a:lnTo>
                      <a:pt x="21600" y="1643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4" name="Google Shape;3124;p68"/>
              <p:cNvSpPr/>
              <p:nvPr/>
            </p:nvSpPr>
            <p:spPr>
              <a:xfrm>
                <a:off x="325976" y="289167"/>
                <a:ext cx="275334" cy="2429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895" y="6103"/>
                    </a:moveTo>
                    <a:cubicBezTo>
                      <a:pt x="14710" y="6103"/>
                      <a:pt x="15296" y="6923"/>
                      <a:pt x="15296" y="7746"/>
                    </a:cubicBezTo>
                    <a:cubicBezTo>
                      <a:pt x="15411" y="8685"/>
                      <a:pt x="14710" y="9274"/>
                      <a:pt x="13895" y="9274"/>
                    </a:cubicBezTo>
                    <a:lnTo>
                      <a:pt x="7705" y="9274"/>
                    </a:lnTo>
                    <a:cubicBezTo>
                      <a:pt x="6886" y="9274"/>
                      <a:pt x="6304" y="8451"/>
                      <a:pt x="6304" y="7746"/>
                    </a:cubicBezTo>
                    <a:cubicBezTo>
                      <a:pt x="6304" y="6923"/>
                      <a:pt x="7005" y="6103"/>
                      <a:pt x="7705" y="6103"/>
                    </a:cubicBezTo>
                    <a:close/>
                    <a:moveTo>
                      <a:pt x="13895" y="12326"/>
                    </a:moveTo>
                    <a:cubicBezTo>
                      <a:pt x="14710" y="12326"/>
                      <a:pt x="15296" y="13030"/>
                      <a:pt x="15296" y="13734"/>
                    </a:cubicBezTo>
                    <a:cubicBezTo>
                      <a:pt x="15411" y="14789"/>
                      <a:pt x="14710" y="15377"/>
                      <a:pt x="13895" y="15377"/>
                    </a:cubicBezTo>
                    <a:lnTo>
                      <a:pt x="7705" y="15377"/>
                    </a:lnTo>
                    <a:cubicBezTo>
                      <a:pt x="6886" y="15377"/>
                      <a:pt x="6304" y="14673"/>
                      <a:pt x="6304" y="13734"/>
                    </a:cubicBezTo>
                    <a:cubicBezTo>
                      <a:pt x="6304" y="12911"/>
                      <a:pt x="7005" y="12326"/>
                      <a:pt x="7705" y="12326"/>
                    </a:cubicBezTo>
                    <a:close/>
                    <a:moveTo>
                      <a:pt x="1634" y="0"/>
                    </a:moveTo>
                    <a:cubicBezTo>
                      <a:pt x="700" y="0"/>
                      <a:pt x="0" y="704"/>
                      <a:pt x="0" y="1408"/>
                    </a:cubicBezTo>
                    <a:lnTo>
                      <a:pt x="0" y="20072"/>
                    </a:lnTo>
                    <a:cubicBezTo>
                      <a:pt x="0" y="21011"/>
                      <a:pt x="700" y="21600"/>
                      <a:pt x="1634" y="21600"/>
                    </a:cubicBezTo>
                    <a:lnTo>
                      <a:pt x="19966" y="21600"/>
                    </a:lnTo>
                    <a:cubicBezTo>
                      <a:pt x="20900" y="21600"/>
                      <a:pt x="21600" y="20777"/>
                      <a:pt x="21600" y="20072"/>
                    </a:cubicBezTo>
                    <a:lnTo>
                      <a:pt x="21600" y="1524"/>
                    </a:lnTo>
                    <a:cubicBezTo>
                      <a:pt x="21600" y="704"/>
                      <a:pt x="20900" y="0"/>
                      <a:pt x="1996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" name="تجميع"/>
            <p:cNvGrpSpPr/>
            <p:nvPr/>
          </p:nvGrpSpPr>
          <p:grpSpPr>
            <a:xfrm>
              <a:off x="128756" y="541990"/>
              <a:ext cx="362585" cy="370879"/>
              <a:chOff x="0" y="0"/>
              <a:chExt cx="362583" cy="370878"/>
            </a:xfrm>
          </p:grpSpPr>
          <p:sp>
            <p:nvSpPr>
              <p:cNvPr id="26" name="Google Shape;9291;p101"/>
              <p:cNvSpPr/>
              <p:nvPr/>
            </p:nvSpPr>
            <p:spPr>
              <a:xfrm>
                <a:off x="25005" y="24857"/>
                <a:ext cx="313505" cy="346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767" h="21600" fill="norm" stroke="1" extrusionOk="0">
                    <a:moveTo>
                      <a:pt x="7917" y="1451"/>
                    </a:moveTo>
                    <a:cubicBezTo>
                      <a:pt x="9630" y="1451"/>
                      <a:pt x="11331" y="2270"/>
                      <a:pt x="12627" y="3906"/>
                    </a:cubicBezTo>
                    <a:cubicBezTo>
                      <a:pt x="15219" y="7124"/>
                      <a:pt x="15219" y="12352"/>
                      <a:pt x="12627" y="15568"/>
                    </a:cubicBezTo>
                    <a:cubicBezTo>
                      <a:pt x="11424" y="17120"/>
                      <a:pt x="9758" y="18039"/>
                      <a:pt x="7907" y="18039"/>
                    </a:cubicBezTo>
                    <a:cubicBezTo>
                      <a:pt x="6054" y="18039"/>
                      <a:pt x="4343" y="17062"/>
                      <a:pt x="3140" y="15568"/>
                    </a:cubicBezTo>
                    <a:cubicBezTo>
                      <a:pt x="547" y="12352"/>
                      <a:pt x="547" y="7124"/>
                      <a:pt x="3140" y="3906"/>
                    </a:cubicBezTo>
                    <a:cubicBezTo>
                      <a:pt x="4481" y="2270"/>
                      <a:pt x="6206" y="1451"/>
                      <a:pt x="7917" y="1451"/>
                    </a:cubicBezTo>
                    <a:close/>
                    <a:moveTo>
                      <a:pt x="7853" y="0"/>
                    </a:moveTo>
                    <a:cubicBezTo>
                      <a:pt x="162" y="0"/>
                      <a:pt x="-2910" y="12306"/>
                      <a:pt x="3370" y="17809"/>
                    </a:cubicBezTo>
                    <a:lnTo>
                      <a:pt x="2120" y="20566"/>
                    </a:lnTo>
                    <a:cubicBezTo>
                      <a:pt x="1935" y="21026"/>
                      <a:pt x="2213" y="21600"/>
                      <a:pt x="2630" y="21600"/>
                    </a:cubicBezTo>
                    <a:cubicBezTo>
                      <a:pt x="2862" y="21600"/>
                      <a:pt x="3093" y="21485"/>
                      <a:pt x="3140" y="21197"/>
                    </a:cubicBezTo>
                    <a:lnTo>
                      <a:pt x="4435" y="18613"/>
                    </a:lnTo>
                    <a:cubicBezTo>
                      <a:pt x="5523" y="19273"/>
                      <a:pt x="6702" y="19603"/>
                      <a:pt x="7889" y="19603"/>
                    </a:cubicBezTo>
                    <a:cubicBezTo>
                      <a:pt x="9075" y="19603"/>
                      <a:pt x="10266" y="19273"/>
                      <a:pt x="11377" y="18613"/>
                    </a:cubicBezTo>
                    <a:lnTo>
                      <a:pt x="12627" y="21197"/>
                    </a:lnTo>
                    <a:cubicBezTo>
                      <a:pt x="12767" y="21485"/>
                      <a:pt x="12997" y="21600"/>
                      <a:pt x="13137" y="21600"/>
                    </a:cubicBezTo>
                    <a:cubicBezTo>
                      <a:pt x="13600" y="21600"/>
                      <a:pt x="13923" y="21026"/>
                      <a:pt x="13692" y="20566"/>
                    </a:cubicBezTo>
                    <a:lnTo>
                      <a:pt x="12396" y="17809"/>
                    </a:lnTo>
                    <a:cubicBezTo>
                      <a:pt x="18690" y="12352"/>
                      <a:pt x="15589" y="0"/>
                      <a:pt x="7907" y="0"/>
                    </a:cubicBezTo>
                    <a:cubicBezTo>
                      <a:pt x="7888" y="0"/>
                      <a:pt x="7870" y="0"/>
                      <a:pt x="785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" name="Google Shape;9292;p101"/>
              <p:cNvSpPr/>
              <p:nvPr/>
            </p:nvSpPr>
            <p:spPr>
              <a:xfrm>
                <a:off x="238324" y="0"/>
                <a:ext cx="124260" cy="1242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880" y="0"/>
                    </a:moveTo>
                    <a:cubicBezTo>
                      <a:pt x="4478" y="0"/>
                      <a:pt x="2082" y="482"/>
                      <a:pt x="0" y="1599"/>
                    </a:cubicBezTo>
                    <a:cubicBezTo>
                      <a:pt x="9602" y="4803"/>
                      <a:pt x="16959" y="12161"/>
                      <a:pt x="19995" y="21600"/>
                    </a:cubicBezTo>
                    <a:cubicBezTo>
                      <a:pt x="20960" y="19518"/>
                      <a:pt x="21600" y="17117"/>
                      <a:pt x="21600" y="14720"/>
                    </a:cubicBezTo>
                    <a:cubicBezTo>
                      <a:pt x="21600" y="6560"/>
                      <a:pt x="15040" y="0"/>
                      <a:pt x="688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8" name="Google Shape;9293;p101"/>
              <p:cNvSpPr/>
              <p:nvPr/>
            </p:nvSpPr>
            <p:spPr>
              <a:xfrm>
                <a:off x="0" y="934"/>
                <a:ext cx="124231" cy="1242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4881" y="0"/>
                    </a:moveTo>
                    <a:cubicBezTo>
                      <a:pt x="6557" y="0"/>
                      <a:pt x="0" y="6562"/>
                      <a:pt x="0" y="14718"/>
                    </a:cubicBezTo>
                    <a:cubicBezTo>
                      <a:pt x="0" y="17121"/>
                      <a:pt x="640" y="19523"/>
                      <a:pt x="1600" y="21600"/>
                    </a:cubicBezTo>
                    <a:cubicBezTo>
                      <a:pt x="4957" y="12001"/>
                      <a:pt x="12316" y="4642"/>
                      <a:pt x="21600" y="1600"/>
                    </a:cubicBezTo>
                    <a:cubicBezTo>
                      <a:pt x="19680" y="640"/>
                      <a:pt x="17278" y="0"/>
                      <a:pt x="14881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" name="Google Shape;9294;p101"/>
              <p:cNvSpPr/>
              <p:nvPr/>
            </p:nvSpPr>
            <p:spPr>
              <a:xfrm>
                <a:off x="72674" y="71798"/>
                <a:ext cx="217207" cy="21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3" y="4832"/>
                    </a:moveTo>
                    <a:cubicBezTo>
                      <a:pt x="11715" y="4832"/>
                      <a:pt x="12174" y="5378"/>
                      <a:pt x="12174" y="6107"/>
                    </a:cubicBezTo>
                    <a:lnTo>
                      <a:pt x="12174" y="9660"/>
                    </a:lnTo>
                    <a:lnTo>
                      <a:pt x="15651" y="9660"/>
                    </a:lnTo>
                    <a:cubicBezTo>
                      <a:pt x="16383" y="9660"/>
                      <a:pt x="16932" y="10207"/>
                      <a:pt x="16932" y="10846"/>
                    </a:cubicBezTo>
                    <a:cubicBezTo>
                      <a:pt x="16932" y="11575"/>
                      <a:pt x="16383" y="11940"/>
                      <a:pt x="15651" y="11940"/>
                    </a:cubicBezTo>
                    <a:lnTo>
                      <a:pt x="10893" y="11940"/>
                    </a:lnTo>
                    <a:cubicBezTo>
                      <a:pt x="10161" y="11940"/>
                      <a:pt x="9609" y="11393"/>
                      <a:pt x="9609" y="10846"/>
                    </a:cubicBezTo>
                    <a:lnTo>
                      <a:pt x="9609" y="6107"/>
                    </a:lnTo>
                    <a:lnTo>
                      <a:pt x="9702" y="6107"/>
                    </a:lnTo>
                    <a:cubicBezTo>
                      <a:pt x="9702" y="5378"/>
                      <a:pt x="10251" y="4832"/>
                      <a:pt x="10983" y="4832"/>
                    </a:cubicBezTo>
                    <a:close/>
                    <a:moveTo>
                      <a:pt x="10893" y="0"/>
                    </a:moveTo>
                    <a:cubicBezTo>
                      <a:pt x="4944" y="0"/>
                      <a:pt x="93" y="4832"/>
                      <a:pt x="0" y="10846"/>
                    </a:cubicBezTo>
                    <a:cubicBezTo>
                      <a:pt x="93" y="16771"/>
                      <a:pt x="4944" y="21600"/>
                      <a:pt x="10893" y="21600"/>
                    </a:cubicBezTo>
                    <a:cubicBezTo>
                      <a:pt x="16839" y="21600"/>
                      <a:pt x="21600" y="16771"/>
                      <a:pt x="21600" y="10846"/>
                    </a:cubicBezTo>
                    <a:cubicBezTo>
                      <a:pt x="21600" y="4921"/>
                      <a:pt x="16839" y="182"/>
                      <a:pt x="1089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" name="تجميع"/>
            <p:cNvGrpSpPr/>
            <p:nvPr/>
          </p:nvGrpSpPr>
          <p:grpSpPr>
            <a:xfrm>
              <a:off x="1318059" y="76"/>
              <a:ext cx="370892" cy="370325"/>
              <a:chOff x="0" y="0"/>
              <a:chExt cx="370890" cy="370324"/>
            </a:xfrm>
          </p:grpSpPr>
          <p:sp>
            <p:nvSpPr>
              <p:cNvPr id="31" name="Google Shape;9300;p101"/>
              <p:cNvSpPr/>
              <p:nvPr/>
            </p:nvSpPr>
            <p:spPr>
              <a:xfrm>
                <a:off x="40959" y="40952"/>
                <a:ext cx="98468" cy="98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358" y="0"/>
                    </a:moveTo>
                    <a:lnTo>
                      <a:pt x="0" y="17365"/>
                    </a:lnTo>
                    <a:lnTo>
                      <a:pt x="4440" y="21600"/>
                    </a:lnTo>
                    <a:lnTo>
                      <a:pt x="21600" y="4242"/>
                    </a:lnTo>
                    <a:lnTo>
                      <a:pt x="1735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" name="Google Shape;9301;p101"/>
              <p:cNvSpPr/>
              <p:nvPr/>
            </p:nvSpPr>
            <p:spPr>
              <a:xfrm>
                <a:off x="193698" y="9902"/>
                <a:ext cx="175546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9509" y="0"/>
                    </a:moveTo>
                    <a:cubicBezTo>
                      <a:pt x="9113" y="0"/>
                      <a:pt x="8720" y="141"/>
                      <a:pt x="8438" y="426"/>
                    </a:cubicBezTo>
                    <a:lnTo>
                      <a:pt x="4503" y="4412"/>
                    </a:lnTo>
                    <a:lnTo>
                      <a:pt x="9563" y="9535"/>
                    </a:lnTo>
                    <a:cubicBezTo>
                      <a:pt x="10127" y="10103"/>
                      <a:pt x="10127" y="11129"/>
                      <a:pt x="9563" y="11696"/>
                    </a:cubicBezTo>
                    <a:cubicBezTo>
                      <a:pt x="9416" y="11844"/>
                      <a:pt x="9141" y="11931"/>
                      <a:pt x="8831" y="11931"/>
                    </a:cubicBezTo>
                    <a:cubicBezTo>
                      <a:pt x="8427" y="11931"/>
                      <a:pt x="7970" y="11790"/>
                      <a:pt x="7652" y="11468"/>
                    </a:cubicBezTo>
                    <a:lnTo>
                      <a:pt x="2589" y="6345"/>
                    </a:lnTo>
                    <a:lnTo>
                      <a:pt x="0" y="8964"/>
                    </a:lnTo>
                    <a:lnTo>
                      <a:pt x="12601" y="21600"/>
                    </a:lnTo>
                    <a:lnTo>
                      <a:pt x="21039" y="13062"/>
                    </a:lnTo>
                    <a:cubicBezTo>
                      <a:pt x="21600" y="12495"/>
                      <a:pt x="21600" y="11468"/>
                      <a:pt x="21039" y="10901"/>
                    </a:cubicBezTo>
                    <a:lnTo>
                      <a:pt x="10577" y="426"/>
                    </a:lnTo>
                    <a:cubicBezTo>
                      <a:pt x="10295" y="141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" name="Google Shape;9302;p101"/>
              <p:cNvSpPr/>
              <p:nvPr/>
            </p:nvSpPr>
            <p:spPr>
              <a:xfrm>
                <a:off x="77764" y="77756"/>
                <a:ext cx="249396" cy="249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5" y="0"/>
                    </a:moveTo>
                    <a:lnTo>
                      <a:pt x="0" y="6775"/>
                    </a:lnTo>
                    <a:lnTo>
                      <a:pt x="14825" y="21600"/>
                    </a:lnTo>
                    <a:lnTo>
                      <a:pt x="21600" y="14825"/>
                    </a:lnTo>
                    <a:lnTo>
                      <a:pt x="677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4" name="Google Shape;9303;p101"/>
              <p:cNvSpPr/>
              <p:nvPr/>
            </p:nvSpPr>
            <p:spPr>
              <a:xfrm>
                <a:off x="270083" y="270104"/>
                <a:ext cx="100808" cy="100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14" h="21600" fill="norm" stroke="1" extrusionOk="0">
                    <a:moveTo>
                      <a:pt x="14912" y="0"/>
                    </a:moveTo>
                    <a:lnTo>
                      <a:pt x="0" y="15273"/>
                    </a:lnTo>
                    <a:lnTo>
                      <a:pt x="17820" y="21424"/>
                    </a:lnTo>
                    <a:cubicBezTo>
                      <a:pt x="18121" y="21543"/>
                      <a:pt x="18416" y="21600"/>
                      <a:pt x="18711" y="21600"/>
                    </a:cubicBezTo>
                    <a:cubicBezTo>
                      <a:pt x="20297" y="21600"/>
                      <a:pt x="21600" y="19925"/>
                      <a:pt x="21108" y="18244"/>
                    </a:cubicBezTo>
                    <a:lnTo>
                      <a:pt x="14912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" name="Google Shape;9304;p101"/>
              <p:cNvSpPr/>
              <p:nvPr/>
            </p:nvSpPr>
            <p:spPr>
              <a:xfrm>
                <a:off x="8960" y="193720"/>
                <a:ext cx="174633" cy="1746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8906" y="0"/>
                    </a:moveTo>
                    <a:lnTo>
                      <a:pt x="6304" y="2620"/>
                    </a:lnTo>
                    <a:lnTo>
                      <a:pt x="11731" y="7967"/>
                    </a:lnTo>
                    <a:cubicBezTo>
                      <a:pt x="12298" y="8538"/>
                      <a:pt x="12298" y="9561"/>
                      <a:pt x="11731" y="10132"/>
                    </a:cubicBezTo>
                    <a:cubicBezTo>
                      <a:pt x="11451" y="10417"/>
                      <a:pt x="11053" y="10558"/>
                      <a:pt x="10658" y="10558"/>
                    </a:cubicBezTo>
                    <a:cubicBezTo>
                      <a:pt x="10263" y="10558"/>
                      <a:pt x="9868" y="10417"/>
                      <a:pt x="9585" y="10132"/>
                    </a:cubicBezTo>
                    <a:lnTo>
                      <a:pt x="4269" y="4668"/>
                    </a:lnTo>
                    <a:lnTo>
                      <a:pt x="425" y="8538"/>
                    </a:lnTo>
                    <a:cubicBezTo>
                      <a:pt x="-142" y="9105"/>
                      <a:pt x="-142" y="10132"/>
                      <a:pt x="425" y="10702"/>
                    </a:cubicBezTo>
                    <a:lnTo>
                      <a:pt x="10827" y="21174"/>
                    </a:lnTo>
                    <a:cubicBezTo>
                      <a:pt x="11110" y="21459"/>
                      <a:pt x="11505" y="21600"/>
                      <a:pt x="11903" y="21600"/>
                    </a:cubicBezTo>
                    <a:cubicBezTo>
                      <a:pt x="12298" y="21600"/>
                      <a:pt x="12693" y="21459"/>
                      <a:pt x="12977" y="21174"/>
                    </a:cubicBezTo>
                    <a:lnTo>
                      <a:pt x="21458" y="12636"/>
                    </a:lnTo>
                    <a:lnTo>
                      <a:pt x="8906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" name="Google Shape;9305;p101"/>
              <p:cNvSpPr/>
              <p:nvPr/>
            </p:nvSpPr>
            <p:spPr>
              <a:xfrm>
                <a:off x="-1" y="0"/>
                <a:ext cx="103529" cy="1026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9" h="21600" fill="norm" stroke="1" extrusionOk="0">
                    <a:moveTo>
                      <a:pt x="12530" y="0"/>
                    </a:moveTo>
                    <a:cubicBezTo>
                      <a:pt x="10385" y="0"/>
                      <a:pt x="8217" y="873"/>
                      <a:pt x="6553" y="2619"/>
                    </a:cubicBezTo>
                    <a:lnTo>
                      <a:pt x="2492" y="6880"/>
                    </a:lnTo>
                    <a:cubicBezTo>
                      <a:pt x="-831" y="10367"/>
                      <a:pt x="-831" y="15790"/>
                      <a:pt x="2492" y="19276"/>
                    </a:cubicBezTo>
                    <a:lnTo>
                      <a:pt x="4707" y="21600"/>
                    </a:lnTo>
                    <a:lnTo>
                      <a:pt x="20769" y="4943"/>
                    </a:lnTo>
                    <a:lnTo>
                      <a:pt x="18366" y="2619"/>
                    </a:lnTo>
                    <a:cubicBezTo>
                      <a:pt x="16802" y="873"/>
                      <a:pt x="14675" y="0"/>
                      <a:pt x="1253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" name="تجميع"/>
            <p:cNvGrpSpPr/>
            <p:nvPr/>
          </p:nvGrpSpPr>
          <p:grpSpPr>
            <a:xfrm>
              <a:off x="1804947" y="-1"/>
              <a:ext cx="737069" cy="370185"/>
              <a:chOff x="0" y="0"/>
              <a:chExt cx="737067" cy="370183"/>
            </a:xfrm>
          </p:grpSpPr>
          <p:sp>
            <p:nvSpPr>
              <p:cNvPr id="38" name="Google Shape;9336;p101"/>
              <p:cNvSpPr/>
              <p:nvPr/>
            </p:nvSpPr>
            <p:spPr>
              <a:xfrm>
                <a:off x="369433" y="52471"/>
                <a:ext cx="367635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9" name="Google Shape;9337;p101"/>
              <p:cNvSpPr/>
              <p:nvPr/>
            </p:nvSpPr>
            <p:spPr>
              <a:xfrm>
                <a:off x="142687" y="0"/>
                <a:ext cx="201146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0" name="Google Shape;9338;p101"/>
              <p:cNvSpPr/>
              <p:nvPr/>
            </p:nvSpPr>
            <p:spPr>
              <a:xfrm>
                <a:off x="391376" y="0"/>
                <a:ext cx="201204" cy="329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" name="Google Shape;9339;p101"/>
              <p:cNvSpPr/>
              <p:nvPr/>
            </p:nvSpPr>
            <p:spPr>
              <a:xfrm>
                <a:off x="0" y="52471"/>
                <a:ext cx="365777" cy="317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8" name="تجميع"/>
            <p:cNvGrpSpPr/>
            <p:nvPr/>
          </p:nvGrpSpPr>
          <p:grpSpPr>
            <a:xfrm>
              <a:off x="491340" y="185091"/>
              <a:ext cx="370852" cy="370618"/>
              <a:chOff x="0" y="0"/>
              <a:chExt cx="370850" cy="370616"/>
            </a:xfrm>
          </p:grpSpPr>
          <p:sp>
            <p:nvSpPr>
              <p:cNvPr id="43" name="Google Shape;9361;p101"/>
              <p:cNvSpPr/>
              <p:nvPr/>
            </p:nvSpPr>
            <p:spPr>
              <a:xfrm>
                <a:off x="0" y="66014"/>
                <a:ext cx="4875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18001"/>
                    </a:lnTo>
                    <a:lnTo>
                      <a:pt x="21600" y="360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4" name="Google Shape;9362;p101"/>
              <p:cNvSpPr/>
              <p:nvPr/>
            </p:nvSpPr>
            <p:spPr>
              <a:xfrm>
                <a:off x="322069" y="66014"/>
                <a:ext cx="48782" cy="287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0" y="3601"/>
                    </a:lnTo>
                    <a:lnTo>
                      <a:pt x="0" y="18001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" name="Google Shape;9363;p101"/>
              <p:cNvSpPr/>
              <p:nvPr/>
            </p:nvSpPr>
            <p:spPr>
              <a:xfrm>
                <a:off x="72703" y="121250"/>
                <a:ext cx="225444" cy="1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0050" y="21600"/>
                    </a:lnTo>
                    <a:lnTo>
                      <a:pt x="10050" y="17211"/>
                    </a:lnTo>
                    <a:cubicBezTo>
                      <a:pt x="10050" y="16422"/>
                      <a:pt x="10579" y="15747"/>
                      <a:pt x="11197" y="15747"/>
                    </a:cubicBezTo>
                    <a:lnTo>
                      <a:pt x="18163" y="15747"/>
                    </a:lnTo>
                    <a:cubicBezTo>
                      <a:pt x="18869" y="15747"/>
                      <a:pt x="19397" y="16422"/>
                      <a:pt x="19397" y="17211"/>
                    </a:cubicBezTo>
                    <a:lnTo>
                      <a:pt x="19397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6" name="Google Shape;9364;p101"/>
              <p:cNvSpPr/>
              <p:nvPr/>
            </p:nvSpPr>
            <p:spPr>
              <a:xfrm>
                <a:off x="17467" y="322770"/>
                <a:ext cx="335916" cy="478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78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8463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7" name="Google Shape;9365;p101"/>
              <p:cNvSpPr/>
              <p:nvPr/>
            </p:nvSpPr>
            <p:spPr>
              <a:xfrm>
                <a:off x="16561" y="0"/>
                <a:ext cx="336822" cy="972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59" y="6692"/>
                    </a:moveTo>
                    <a:lnTo>
                      <a:pt x="12097" y="10978"/>
                    </a:lnTo>
                    <a:lnTo>
                      <a:pt x="9619" y="10978"/>
                    </a:lnTo>
                    <a:lnTo>
                      <a:pt x="10859" y="6692"/>
                    </a:lnTo>
                    <a:close/>
                    <a:moveTo>
                      <a:pt x="10769" y="0"/>
                    </a:moveTo>
                    <a:cubicBezTo>
                      <a:pt x="10563" y="0"/>
                      <a:pt x="10357" y="253"/>
                      <a:pt x="10209" y="765"/>
                    </a:cubicBezTo>
                    <a:lnTo>
                      <a:pt x="7377" y="10777"/>
                    </a:lnTo>
                    <a:lnTo>
                      <a:pt x="0" y="10777"/>
                    </a:lnTo>
                    <a:lnTo>
                      <a:pt x="3068" y="21600"/>
                    </a:lnTo>
                    <a:lnTo>
                      <a:pt x="18472" y="21600"/>
                    </a:lnTo>
                    <a:lnTo>
                      <a:pt x="21600" y="10777"/>
                    </a:lnTo>
                    <a:lnTo>
                      <a:pt x="14221" y="10777"/>
                    </a:lnTo>
                    <a:lnTo>
                      <a:pt x="11331" y="765"/>
                    </a:lnTo>
                    <a:cubicBezTo>
                      <a:pt x="11183" y="253"/>
                      <a:pt x="10977" y="0"/>
                      <a:pt x="10769" y="0"/>
                    </a:cubicBez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12700" cap="flat">
                <a:solidFill>
                  <a:srgbClr val="A7A7A7"/>
                </a:solidFill>
                <a:prstDash val="solid"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49" name="Google Shape;9371;p101"/>
            <p:cNvSpPr/>
            <p:nvPr/>
          </p:nvSpPr>
          <p:spPr>
            <a:xfrm>
              <a:off x="0" y="923077"/>
              <a:ext cx="369762" cy="640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0682" y="4092"/>
                  </a:moveTo>
                  <a:cubicBezTo>
                    <a:pt x="11804" y="4092"/>
                    <a:pt x="12713" y="5061"/>
                    <a:pt x="12713" y="6245"/>
                  </a:cubicBezTo>
                  <a:cubicBezTo>
                    <a:pt x="12713" y="7429"/>
                    <a:pt x="11804" y="8345"/>
                    <a:pt x="10682" y="8345"/>
                  </a:cubicBezTo>
                  <a:cubicBezTo>
                    <a:pt x="9506" y="8345"/>
                    <a:pt x="8596" y="7429"/>
                    <a:pt x="8596" y="6245"/>
                  </a:cubicBezTo>
                  <a:cubicBezTo>
                    <a:pt x="8489" y="5061"/>
                    <a:pt x="9506" y="4092"/>
                    <a:pt x="10682" y="4092"/>
                  </a:cubicBezTo>
                  <a:close/>
                  <a:moveTo>
                    <a:pt x="11430" y="9636"/>
                  </a:moveTo>
                  <a:lnTo>
                    <a:pt x="14049" y="13997"/>
                  </a:lnTo>
                  <a:lnTo>
                    <a:pt x="12659" y="13997"/>
                  </a:lnTo>
                  <a:cubicBezTo>
                    <a:pt x="12393" y="13189"/>
                    <a:pt x="11590" y="12597"/>
                    <a:pt x="10628" y="12597"/>
                  </a:cubicBezTo>
                  <a:cubicBezTo>
                    <a:pt x="9720" y="12597"/>
                    <a:pt x="8971" y="13189"/>
                    <a:pt x="8649" y="13997"/>
                  </a:cubicBezTo>
                  <a:lnTo>
                    <a:pt x="7152" y="13997"/>
                  </a:lnTo>
                  <a:lnTo>
                    <a:pt x="9772" y="9636"/>
                  </a:lnTo>
                  <a:cubicBezTo>
                    <a:pt x="10041" y="9689"/>
                    <a:pt x="10307" y="9797"/>
                    <a:pt x="10682" y="9797"/>
                  </a:cubicBezTo>
                  <a:cubicBezTo>
                    <a:pt x="10896" y="9797"/>
                    <a:pt x="11217" y="9689"/>
                    <a:pt x="11430" y="9636"/>
                  </a:cubicBezTo>
                  <a:close/>
                  <a:moveTo>
                    <a:pt x="10682" y="13997"/>
                  </a:moveTo>
                  <a:cubicBezTo>
                    <a:pt x="11055" y="13997"/>
                    <a:pt x="11323" y="14373"/>
                    <a:pt x="11323" y="14750"/>
                  </a:cubicBezTo>
                  <a:cubicBezTo>
                    <a:pt x="11323" y="15073"/>
                    <a:pt x="11055" y="15449"/>
                    <a:pt x="10682" y="15449"/>
                  </a:cubicBezTo>
                  <a:cubicBezTo>
                    <a:pt x="10254" y="15449"/>
                    <a:pt x="9986" y="15073"/>
                    <a:pt x="9986" y="14750"/>
                  </a:cubicBezTo>
                  <a:cubicBezTo>
                    <a:pt x="9986" y="14373"/>
                    <a:pt x="10307" y="14104"/>
                    <a:pt x="10682" y="13997"/>
                  </a:cubicBezTo>
                  <a:close/>
                  <a:moveTo>
                    <a:pt x="10789" y="0"/>
                  </a:moveTo>
                  <a:cubicBezTo>
                    <a:pt x="9665" y="0"/>
                    <a:pt x="8703" y="970"/>
                    <a:pt x="8703" y="2100"/>
                  </a:cubicBezTo>
                  <a:lnTo>
                    <a:pt x="8703" y="3554"/>
                  </a:lnTo>
                  <a:cubicBezTo>
                    <a:pt x="7848" y="4253"/>
                    <a:pt x="7313" y="5168"/>
                    <a:pt x="7313" y="6353"/>
                  </a:cubicBezTo>
                  <a:cubicBezTo>
                    <a:pt x="7313" y="6945"/>
                    <a:pt x="7420" y="7484"/>
                    <a:pt x="7687" y="8022"/>
                  </a:cubicBezTo>
                  <a:lnTo>
                    <a:pt x="4052" y="14157"/>
                  </a:lnTo>
                  <a:lnTo>
                    <a:pt x="737" y="14157"/>
                  </a:lnTo>
                  <a:cubicBezTo>
                    <a:pt x="362" y="14157"/>
                    <a:pt x="42" y="14480"/>
                    <a:pt x="42" y="14803"/>
                  </a:cubicBezTo>
                  <a:cubicBezTo>
                    <a:pt x="-118" y="15073"/>
                    <a:pt x="203" y="15449"/>
                    <a:pt x="576" y="15449"/>
                  </a:cubicBezTo>
                  <a:lnTo>
                    <a:pt x="3035" y="15449"/>
                  </a:lnTo>
                  <a:cubicBezTo>
                    <a:pt x="2020" y="17064"/>
                    <a:pt x="951" y="18410"/>
                    <a:pt x="951" y="19541"/>
                  </a:cubicBezTo>
                  <a:cubicBezTo>
                    <a:pt x="951" y="20688"/>
                    <a:pt x="1613" y="21600"/>
                    <a:pt x="2198" y="21600"/>
                  </a:cubicBezTo>
                  <a:cubicBezTo>
                    <a:pt x="2411" y="21600"/>
                    <a:pt x="2613" y="21480"/>
                    <a:pt x="2769" y="21209"/>
                  </a:cubicBezTo>
                  <a:lnTo>
                    <a:pt x="6297" y="15504"/>
                  </a:lnTo>
                  <a:lnTo>
                    <a:pt x="8649" y="15504"/>
                  </a:lnTo>
                  <a:cubicBezTo>
                    <a:pt x="8917" y="16310"/>
                    <a:pt x="9720" y="16903"/>
                    <a:pt x="10628" y="16903"/>
                  </a:cubicBezTo>
                  <a:cubicBezTo>
                    <a:pt x="11590" y="16903"/>
                    <a:pt x="12338" y="16310"/>
                    <a:pt x="12659" y="15504"/>
                  </a:cubicBezTo>
                  <a:lnTo>
                    <a:pt x="14906" y="15504"/>
                  </a:lnTo>
                  <a:lnTo>
                    <a:pt x="18487" y="21209"/>
                  </a:lnTo>
                  <a:cubicBezTo>
                    <a:pt x="18643" y="21480"/>
                    <a:pt x="18841" y="21600"/>
                    <a:pt x="19048" y="21600"/>
                  </a:cubicBezTo>
                  <a:cubicBezTo>
                    <a:pt x="19617" y="21600"/>
                    <a:pt x="20252" y="20688"/>
                    <a:pt x="20252" y="19541"/>
                  </a:cubicBezTo>
                  <a:cubicBezTo>
                    <a:pt x="20252" y="18410"/>
                    <a:pt x="19183" y="17064"/>
                    <a:pt x="18220" y="15449"/>
                  </a:cubicBezTo>
                  <a:lnTo>
                    <a:pt x="20734" y="15449"/>
                  </a:lnTo>
                  <a:cubicBezTo>
                    <a:pt x="21161" y="15449"/>
                    <a:pt x="21482" y="15073"/>
                    <a:pt x="21482" y="14750"/>
                  </a:cubicBezTo>
                  <a:cubicBezTo>
                    <a:pt x="21482" y="14373"/>
                    <a:pt x="21161" y="14104"/>
                    <a:pt x="20734" y="14104"/>
                  </a:cubicBezTo>
                  <a:lnTo>
                    <a:pt x="17418" y="14104"/>
                  </a:lnTo>
                  <a:lnTo>
                    <a:pt x="13783" y="8022"/>
                  </a:lnTo>
                  <a:cubicBezTo>
                    <a:pt x="14049" y="7484"/>
                    <a:pt x="14263" y="6945"/>
                    <a:pt x="14263" y="6353"/>
                  </a:cubicBezTo>
                  <a:cubicBezTo>
                    <a:pt x="14263" y="5221"/>
                    <a:pt x="13728" y="4200"/>
                    <a:pt x="12873" y="3554"/>
                  </a:cubicBezTo>
                  <a:lnTo>
                    <a:pt x="12873" y="2100"/>
                  </a:lnTo>
                  <a:cubicBezTo>
                    <a:pt x="12873" y="970"/>
                    <a:pt x="11911" y="0"/>
                    <a:pt x="10789" y="0"/>
                  </a:cubicBez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46;p1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56" name="Google Shape;247;p1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54" name="Google Shape;248;p1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5" name="Google Shape;249;p1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65" name="Google Shape;250;p1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57" name="Google Shape;251;p1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64" name="Google Shape;252;p1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58" name="Google Shape;253;p1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9" name="Google Shape;254;p1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0" name="Google Shape;255;p1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1" name="Google Shape;256;p1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2" name="Google Shape;257;p1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3" name="Google Shape;258;p1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66" name="Google Shape;259;p11" descr="Google Shape;259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7" name="Google Shape;260;p11" descr="Google Shape;260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8" name="Google Shape;261;p11" descr="Google Shape;261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9" name="Google Shape;262;p11" descr="Google Shape;262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0" name="Google Shape;263;p11" descr="Google Shape;263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1" name="Google Shape;264;p11" descr="Google Shape;264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2" name="Google Shape;265;p11" descr="Google Shape;265;p1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Google Shape;266;p11" descr="Google Shape;266;p1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5" name="xx%"/>
          <p:cNvSpPr txBox="1"/>
          <p:nvPr>
            <p:ph type="title" hasCustomPrompt="1"/>
          </p:nvPr>
        </p:nvSpPr>
        <p:spPr>
          <a:xfrm>
            <a:off x="2162175" y="1258525"/>
            <a:ext cx="5105400" cy="1963500"/>
          </a:xfrm>
          <a:prstGeom prst="rect">
            <a:avLst/>
          </a:prstGeom>
        </p:spPr>
        <p:txBody>
          <a:bodyPr anchor="b"/>
          <a:lstStyle>
            <a:lvl1pPr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276" name="مستوى النص الأول…"/>
          <p:cNvSpPr txBox="1"/>
          <p:nvPr>
            <p:ph type="body" sz="quarter" idx="1"/>
          </p:nvPr>
        </p:nvSpPr>
        <p:spPr>
          <a:xfrm>
            <a:off x="2162175" y="3170224"/>
            <a:ext cx="5105400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277" name="Google Shape;269;p11" descr="Google Shape;269;p11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7839978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Google Shape;270;p11" descr="Google Shape;270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8471401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9" name="Google Shape;271;p11" descr="Google Shape;271;p1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7877996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Google Shape;272;p11" descr="Google Shape;272;p1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19138292">
            <a:off x="1053133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Google Shape;273;p11" descr="Google Shape;273;p11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66900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276;p1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298" name="Google Shape;277;p1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96" name="Google Shape;278;p1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279;p1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07" name="Google Shape;280;p1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99" name="Google Shape;281;p1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06" name="Google Shape;282;p1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00" name="Google Shape;283;p1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1" name="Google Shape;284;p1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2" name="Google Shape;285;p1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3" name="Google Shape;286;p1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4" name="Google Shape;287;p1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05" name="Google Shape;288;p1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08" name="Google Shape;289;p13" descr="Google Shape;289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" name="Google Shape;290;p13" descr="Google Shape;290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0" name="Google Shape;291;p13" descr="Google Shape;291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1" name="Google Shape;292;p13" descr="Google Shape;292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2" name="Google Shape;293;p13" descr="Google Shape;293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3" name="Google Shape;294;p13" descr="Google Shape;294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4" name="Google Shape;295;p13" descr="Google Shape;295;p1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5" name="Google Shape;296;p13" descr="Google Shape;296;p1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" name="xx%"/>
          <p:cNvSpPr txBox="1"/>
          <p:nvPr>
            <p:ph type="title" hasCustomPrompt="1"/>
          </p:nvPr>
        </p:nvSpPr>
        <p:spPr>
          <a:xfrm>
            <a:off x="4242599" y="2131849"/>
            <a:ext cx="995701" cy="5295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xx%</a:t>
            </a:r>
          </a:p>
        </p:txBody>
      </p:sp>
      <p:sp>
        <p:nvSpPr>
          <p:cNvPr id="318" name="مستوى النص الأول…"/>
          <p:cNvSpPr txBox="1"/>
          <p:nvPr>
            <p:ph type="body" sz="quarter" idx="1"/>
          </p:nvPr>
        </p:nvSpPr>
        <p:spPr>
          <a:xfrm>
            <a:off x="1252574" y="3946874"/>
            <a:ext cx="2036101" cy="5295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19" name="Google Shape;307;p13" descr="Google Shape;307;p13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98073" y="679975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Google Shape;308;p13" descr="Google Shape;308;p13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7917199" y="886137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Google Shape;309;p13" descr="Google Shape;309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Google Shape;310;p13" descr="Google Shape;310;p1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Google Shape;311;p13" descr="Google Shape;311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Google Shape;312;p13" descr="Google Shape;312;p1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520800" y="563411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Google Shape;313;p13" descr="Google Shape;313;p1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8117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32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15;p1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35" name="Google Shape;316;p1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33" name="Google Shape;317;p1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4" name="Google Shape;318;p1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44" name="Google Shape;319;p1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36" name="Google Shape;320;p1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43" name="Google Shape;321;p1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37" name="Google Shape;322;p1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8" name="Google Shape;323;p1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39" name="Google Shape;324;p1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0" name="Google Shape;325;p1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1" name="Google Shape;326;p1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42" name="Google Shape;327;p1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45" name="Google Shape;328;p14" descr="Google Shape;328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6" name="Google Shape;329;p14" descr="Google Shape;329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7" name="Google Shape;330;p14" descr="Google Shape;330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8" name="Google Shape;331;p14" descr="Google Shape;331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9" name="Google Shape;332;p14" descr="Google Shape;332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0" name="Google Shape;333;p14" descr="Google Shape;333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1" name="Google Shape;334;p14" descr="Google Shape;334;p1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2" name="Google Shape;335;p14" descr="Google Shape;335;p1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4" name="نص العنوان"/>
          <p:cNvSpPr txBox="1"/>
          <p:nvPr>
            <p:ph type="title"/>
          </p:nvPr>
        </p:nvSpPr>
        <p:spPr>
          <a:xfrm>
            <a:off x="3056587" y="3186024"/>
            <a:ext cx="3345601" cy="531901"/>
          </a:xfrm>
          <a:prstGeom prst="rect">
            <a:avLst/>
          </a:prstGeom>
        </p:spPr>
        <p:txBody>
          <a:bodyPr anchor="ctr"/>
          <a:lstStyle>
            <a:lvl1pPr>
              <a:defRPr sz="3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55" name="مستوى النص الأول…"/>
          <p:cNvSpPr txBox="1"/>
          <p:nvPr>
            <p:ph type="body" sz="half" idx="1"/>
          </p:nvPr>
        </p:nvSpPr>
        <p:spPr>
          <a:xfrm>
            <a:off x="1388325" y="1501787"/>
            <a:ext cx="6691201" cy="1478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30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30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30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30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3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56" name="Google Shape;338;p14" descr="Google Shape;338;p14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Google Shape;339;p14" descr="Google Shape;339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6933900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Google Shape;340;p14" descr="Google Shape;340;p1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89464" y="1544451"/>
            <a:ext cx="267566" cy="325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Google Shape;341;p14" descr="Google Shape;341;p1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101423" y="4240929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oogle Shape;342;p14" descr="Google Shape;342;p14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Google Shape;344;p1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370" name="Google Shape;345;p1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368" name="Google Shape;346;p1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47;p1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8;p1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371" name="Google Shape;349;p1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378" name="Google Shape;350;p1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372" name="Google Shape;351;p1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3" name="Google Shape;352;p1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4" name="Google Shape;353;p1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5" name="Google Shape;354;p1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6" name="Google Shape;355;p1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377" name="Google Shape;356;p1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380" name="Google Shape;357;p15" descr="Google Shape;357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1" name="Google Shape;358;p15" descr="Google Shape;358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Google Shape;359;p15" descr="Google Shape;359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3" name="Google Shape;360;p15" descr="Google Shape;360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4" name="Google Shape;361;p15" descr="Google Shape;361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5" name="Google Shape;362;p15" descr="Google Shape;362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6" name="Google Shape;363;p15" descr="Google Shape;363;p1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7" name="Google Shape;364;p15" descr="Google Shape;364;p1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9" name="نص العنوان"/>
          <p:cNvSpPr txBox="1"/>
          <p:nvPr>
            <p:ph type="title"/>
          </p:nvPr>
        </p:nvSpPr>
        <p:spPr>
          <a:xfrm>
            <a:off x="1350222" y="2257425"/>
            <a:ext cx="2688001" cy="446701"/>
          </a:xfrm>
          <a:prstGeom prst="rect">
            <a:avLst/>
          </a:prstGeom>
        </p:spPr>
        <p:txBody>
          <a:bodyPr anchor="ctr"/>
          <a:lstStyle>
            <a:lvl1pPr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90" name="مستوى النص الأول…"/>
          <p:cNvSpPr txBox="1"/>
          <p:nvPr>
            <p:ph type="body" sz="quarter" idx="1"/>
          </p:nvPr>
        </p:nvSpPr>
        <p:spPr>
          <a:xfrm>
            <a:off x="1350222" y="2931849"/>
            <a:ext cx="2688001" cy="1125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91" name="Google Shape;367;p15" descr="Google Shape;367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Google Shape;368;p15" descr="Google Shape;368;p1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Google Shape;369;p15" descr="Google Shape;369;p1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7794749" y="415947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2" name="مستطيل مستدير الزوايا"/>
          <p:cNvSpPr/>
          <p:nvPr/>
        </p:nvSpPr>
        <p:spPr>
          <a:xfrm>
            <a:off x="397943" y="910443"/>
            <a:ext cx="6380815" cy="3974683"/>
          </a:xfrm>
          <a:prstGeom prst="roundRect">
            <a:avLst>
              <a:gd name="adj" fmla="val 4053"/>
            </a:avLst>
          </a:prstGeom>
          <a:solidFill>
            <a:schemeClr val="accent3">
              <a:lumOff val="44000"/>
            </a:schemeClr>
          </a:solidFill>
          <a:ln w="25400">
            <a:solidFill>
              <a:srgbClr val="8CAEBB"/>
            </a:solidFill>
            <a:custDash>
              <a:ds d="200000" sp="200000"/>
            </a:custDash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03" name="الصف ثالث متوسط"/>
          <p:cNvSpPr txBox="1"/>
          <p:nvPr/>
        </p:nvSpPr>
        <p:spPr>
          <a:xfrm>
            <a:off x="7586042" y="559091"/>
            <a:ext cx="1271588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600">
                <a:solidFill>
                  <a:srgbClr val="0042A9"/>
                </a:solidFill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pic>
        <p:nvPicPr>
          <p:cNvPr id="404" name="IMG_4589.jpeg" descr="IMG_4589.jpeg"/>
          <p:cNvPicPr>
            <a:picLocks noChangeAspect="1"/>
          </p:cNvPicPr>
          <p:nvPr/>
        </p:nvPicPr>
        <p:blipFill>
          <a:blip r:embed="rId3">
            <a:alphaModFix amt="70776"/>
            <a:extLst/>
          </a:blip>
          <a:srcRect l="28133" t="28529" r="28439" b="28125"/>
          <a:stretch>
            <a:fillRect/>
          </a:stretch>
        </p:blipFill>
        <p:spPr>
          <a:xfrm>
            <a:off x="7281647" y="2694013"/>
            <a:ext cx="608791" cy="6076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29" h="21560" fill="norm" stroke="1" extrusionOk="0">
                <a:moveTo>
                  <a:pt x="10064" y="0"/>
                </a:moveTo>
                <a:cubicBezTo>
                  <a:pt x="8122" y="9"/>
                  <a:pt x="7938" y="30"/>
                  <a:pt x="6886" y="423"/>
                </a:cubicBezTo>
                <a:cubicBezTo>
                  <a:pt x="1542" y="2414"/>
                  <a:pt x="-1268" y="8576"/>
                  <a:pt x="556" y="14293"/>
                </a:cubicBezTo>
                <a:cubicBezTo>
                  <a:pt x="1725" y="17955"/>
                  <a:pt x="4641" y="20671"/>
                  <a:pt x="8205" y="21418"/>
                </a:cubicBezTo>
                <a:cubicBezTo>
                  <a:pt x="8517" y="21483"/>
                  <a:pt x="9376" y="21551"/>
                  <a:pt x="10117" y="21559"/>
                </a:cubicBezTo>
                <a:cubicBezTo>
                  <a:pt x="13038" y="21589"/>
                  <a:pt x="15661" y="20391"/>
                  <a:pt x="17595" y="18151"/>
                </a:cubicBezTo>
                <a:cubicBezTo>
                  <a:pt x="19564" y="15869"/>
                  <a:pt x="20332" y="13547"/>
                  <a:pt x="20219" y="10265"/>
                </a:cubicBezTo>
                <a:cubicBezTo>
                  <a:pt x="20149" y="8225"/>
                  <a:pt x="19919" y="7239"/>
                  <a:pt x="19072" y="5478"/>
                </a:cubicBezTo>
                <a:cubicBezTo>
                  <a:pt x="18293" y="3858"/>
                  <a:pt x="16505" y="1991"/>
                  <a:pt x="14931" y="1141"/>
                </a:cubicBezTo>
                <a:cubicBezTo>
                  <a:pt x="13088" y="145"/>
                  <a:pt x="12455" y="-11"/>
                  <a:pt x="10064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05" name="الفصل ١ المعادلات الخطية"/>
          <p:cNvSpPr txBox="1"/>
          <p:nvPr/>
        </p:nvSpPr>
        <p:spPr>
          <a:xfrm>
            <a:off x="496186" y="304142"/>
            <a:ext cx="986204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9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١ المعادلات الخطية</a:t>
            </a:r>
          </a:p>
        </p:txBody>
      </p:sp>
      <p:sp>
        <p:nvSpPr>
          <p:cNvPr id="406" name="حل المعادلات التي تحتوي متغيرا في طرفيها"/>
          <p:cNvSpPr txBox="1"/>
          <p:nvPr/>
        </p:nvSpPr>
        <p:spPr>
          <a:xfrm>
            <a:off x="2839021" y="29520"/>
            <a:ext cx="2947395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التي تحتوي متغيرا في طرفيها </a:t>
            </a:r>
          </a:p>
        </p:txBody>
      </p:sp>
      <p:sp>
        <p:nvSpPr>
          <p:cNvPr id="407" name="▪️حل  المعادلات التي تحتوي المتغير نفسه في طرفيها"/>
          <p:cNvSpPr txBox="1"/>
          <p:nvPr/>
        </p:nvSpPr>
        <p:spPr>
          <a:xfrm>
            <a:off x="6950248" y="1457088"/>
            <a:ext cx="127158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 المعادلات التي تحتوي المتغير نفسه في طرفيها  </a:t>
            </a:r>
          </a:p>
        </p:txBody>
      </p:sp>
      <p:sp>
        <p:nvSpPr>
          <p:cNvPr id="408" name="▪️حل المعادلات التي تحتوي أقواسًا"/>
          <p:cNvSpPr txBox="1"/>
          <p:nvPr/>
        </p:nvSpPr>
        <p:spPr>
          <a:xfrm>
            <a:off x="6950248" y="2136761"/>
            <a:ext cx="127158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▪️حل المعادلات التي تحتوي أقواسًا </a:t>
            </a:r>
          </a:p>
        </p:txBody>
      </p:sp>
      <p:sp>
        <p:nvSpPr>
          <p:cNvPr id="4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" name="Google Shape;399;p1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18" name="Google Shape;400;p1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16" name="Google Shape;401;p1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17" name="Google Shape;402;p1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27" name="Google Shape;403;p1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19" name="Google Shape;404;p1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26" name="Google Shape;405;p1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20" name="Google Shape;406;p1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407;p1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2" name="Google Shape;408;p1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3" name="Google Shape;409;p1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4" name="Google Shape;410;p1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5" name="Google Shape;411;p1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28" name="Google Shape;412;p17" descr="Google Shape;412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9" name="Google Shape;413;p17" descr="Google Shape;413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0" name="Google Shape;414;p17" descr="Google Shape;414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1" name="Google Shape;415;p17" descr="Google Shape;415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2" name="Google Shape;416;p17" descr="Google Shape;416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3" name="Google Shape;417;p17" descr="Google Shape;417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4" name="Google Shape;418;p17" descr="Google Shape;418;p1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5" name="Google Shape;419;p17" descr="Google Shape;419;p1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438" name="Google Shape;421;p17" descr="Google Shape;421;p1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5350" y="606958"/>
            <a:ext cx="902452" cy="867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9" name="Google Shape;422;p17" descr="Google Shape;422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7467300" y="66217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0" name="Google Shape;423;p17" descr="Google Shape;423;p1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6826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1" name="Google Shape;424;p17" descr="Google Shape;424;p1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14098" y="4383228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Google Shape;425;p17" descr="Google Shape;425;p1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42025" y="43659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27;p1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52" name="Google Shape;428;p1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50" name="Google Shape;429;p1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51" name="Google Shape;430;p1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61" name="Google Shape;431;p1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53" name="Google Shape;432;p1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60" name="Google Shape;433;p1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54" name="Google Shape;434;p1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5" name="Google Shape;435;p1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6" name="Google Shape;436;p1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7" name="Google Shape;437;p1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8" name="Google Shape;438;p1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59" name="Google Shape;439;p1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62" name="Google Shape;440;p18" descr="Google Shape;440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3" name="Google Shape;441;p18" descr="Google Shape;441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4" name="Google Shape;442;p18" descr="Google Shape;442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5" name="Google Shape;443;p18" descr="Google Shape;443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6" name="Google Shape;444;p18" descr="Google Shape;444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7" name="Google Shape;445;p18" descr="Google Shape;445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8" name="Google Shape;446;p18" descr="Google Shape;446;p1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9" name="Google Shape;447;p18" descr="Google Shape;447;p1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" name="Google Shape;455;p1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481" name="Google Shape;456;p1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479" name="Google Shape;457;p1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80" name="Google Shape;458;p1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490" name="Google Shape;459;p1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482" name="Google Shape;460;p1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489" name="Google Shape;461;p1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483" name="Google Shape;462;p1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4" name="Google Shape;463;p1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5" name="Google Shape;464;p1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6" name="Google Shape;465;p1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7" name="Google Shape;466;p1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88" name="Google Shape;467;p1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491" name="Google Shape;468;p19" descr="Google Shape;468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2" name="Google Shape;469;p19" descr="Google Shape;469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3" name="Google Shape;470;p19" descr="Google Shape;470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4" name="Google Shape;471;p19" descr="Google Shape;471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5" name="Google Shape;472;p19" descr="Google Shape;472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Google Shape;473;p19" descr="Google Shape;473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7" name="Google Shape;474;p19" descr="Google Shape;474;p1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8" name="Google Shape;475;p19" descr="Google Shape;475;p1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0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01" name="Google Shape;477;p19" descr="Google Shape;477;p19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7592600" y="606950"/>
            <a:ext cx="864283" cy="73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Google Shape;478;p19" descr="Google Shape;478;p1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15439" y="1085976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Google Shape;479;p19" descr="Google Shape;479;p1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56204" y="789589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Google Shape;480;p19" descr="Google Shape;480;p19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2699978">
            <a:off x="1193699" y="988679"/>
            <a:ext cx="281738" cy="302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Google Shape;481;p19" descr="Google Shape;481;p19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895602">
            <a:off x="3086206" y="4409080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483;p20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15" name="Google Shape;484;p20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13" name="Google Shape;485;p20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14" name="Google Shape;486;p20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24" name="Google Shape;487;p20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16" name="Google Shape;488;p20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23" name="Google Shape;489;p20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17" name="Google Shape;490;p20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8" name="Google Shape;491;p20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19" name="Google Shape;492;p20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0" name="Google Shape;493;p20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1" name="Google Shape;494;p20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22" name="Google Shape;495;p20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25" name="Google Shape;496;p20" descr="Google Shape;496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6" name="Google Shape;497;p20" descr="Google Shape;497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7" name="Google Shape;498;p20" descr="Google Shape;498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8" name="Google Shape;499;p20" descr="Google Shape;499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9" name="Google Shape;500;p20" descr="Google Shape;500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0" name="Google Shape;501;p20" descr="Google Shape;501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1" name="Google Shape;502;p20" descr="Google Shape;502;p20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2" name="Google Shape;503;p20" descr="Google Shape;503;p20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35" name="Google Shape;505;p20" descr="Google Shape;505;p20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75799" y="1321900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Google Shape;506;p20" descr="Google Shape;506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67989" y="81427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37" name="Google Shape;507;p20" descr="Google Shape;507;p20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47725" y="885924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8" name="Google Shape;508;p20" descr="Google Shape;508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496407" y="784368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9" name="Google Shape;509;p20" descr="Google Shape;509;p20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80005" y="586778"/>
            <a:ext cx="226772" cy="275564"/>
          </a:xfrm>
          <a:prstGeom prst="rect">
            <a:avLst/>
          </a:prstGeom>
          <a:ln w="12700">
            <a:miter lim="400000"/>
          </a:ln>
        </p:spPr>
      </p:pic>
      <p:sp>
        <p:nvSpPr>
          <p:cNvPr id="54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40;p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0" name="Google Shape;41;p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" name="Google Shape;42;p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9" name="Google Shape;43;p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9" name="Google Shape;44;p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1" name="Google Shape;45;p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8" name="Google Shape;46;p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" name="Google Shape;47;p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" name="Google Shape;48;p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4" name="Google Shape;49;p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5" name="Google Shape;50;p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" name="Google Shape;51;p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7" name="Google Shape;52;p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" name="Google Shape;53;p3" descr="Google Shape;53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" name="Google Shape;54;p3" descr="Google Shape;54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2" name="Google Shape;55;p3" descr="Google Shape;55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Google Shape;56;p3" descr="Google Shape;56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" name="Google Shape;57;p3" descr="Google Shape;57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5" name="Google Shape;58;p3" descr="Google Shape;58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6" name="Google Shape;59;p3" descr="Google Shape;59;p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" name="Google Shape;60;p3" descr="Google Shape;60;p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9" name="نص العنوان"/>
          <p:cNvSpPr txBox="1"/>
          <p:nvPr>
            <p:ph type="title"/>
          </p:nvPr>
        </p:nvSpPr>
        <p:spPr>
          <a:xfrm>
            <a:off x="2205900" y="2331824"/>
            <a:ext cx="5067601" cy="841801"/>
          </a:xfrm>
          <a:prstGeom prst="rect">
            <a:avLst/>
          </a:prstGeom>
        </p:spPr>
        <p:txBody>
          <a:bodyPr anchor="ctr"/>
          <a:lstStyle>
            <a:lvl1pPr>
              <a:defRPr sz="5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0" name="مستوى النص الأول…"/>
          <p:cNvSpPr txBox="1"/>
          <p:nvPr>
            <p:ph type="body" sz="quarter" idx="1"/>
          </p:nvPr>
        </p:nvSpPr>
        <p:spPr>
          <a:xfrm>
            <a:off x="2205900" y="3084550"/>
            <a:ext cx="5067601" cy="7134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8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8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8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8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81" name="Google Shape;64;p3" descr="Google Shape;64;p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flipH="1" rot="1220647">
            <a:off x="8392315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Google Shape;65;p3" descr="Google Shape;65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>
            <a:off x="2477463" y="757424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Google Shape;66;p3" descr="Google Shape;66;p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flipH="1" rot="20006807">
            <a:off x="957284" y="82880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Google Shape;67;p3" descr="Google Shape;67;p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1850224">
            <a:off x="8192476" y="4046604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Google Shape;68;p3" descr="Google Shape;68;p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20704398">
            <a:off x="7847620" y="3927330"/>
            <a:ext cx="227638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Google Shape;69;p3" descr="Google Shape;69;p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flipH="1" rot="20094033">
            <a:off x="1216562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11;p21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49" name="Google Shape;512;p21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47" name="Google Shape;513;p21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514;p21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58" name="Google Shape;515;p21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50" name="Google Shape;516;p21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57" name="Google Shape;517;p21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51" name="Google Shape;518;p21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2" name="Google Shape;519;p21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3" name="Google Shape;520;p21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4" name="Google Shape;521;p21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5" name="Google Shape;522;p21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56" name="Google Shape;523;p21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59" name="Google Shape;524;p21" descr="Google Shape;524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0" name="Google Shape;525;p21" descr="Google Shape;525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1" name="Google Shape;526;p21" descr="Google Shape;526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2" name="Google Shape;527;p21" descr="Google Shape;527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3" name="Google Shape;528;p21" descr="Google Shape;528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4" name="Google Shape;529;p21" descr="Google Shape;529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5" name="Google Shape;530;p21" descr="Google Shape;530;p21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6" name="Google Shape;531;p21" descr="Google Shape;531;p21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73" name="Google Shape;533;p21"/>
          <p:cNvGrpSpPr/>
          <p:nvPr/>
        </p:nvGrpSpPr>
        <p:grpSpPr>
          <a:xfrm>
            <a:off x="7785644" y="606936"/>
            <a:ext cx="707829" cy="707829"/>
            <a:chOff x="0" y="0"/>
            <a:chExt cx="707828" cy="707828"/>
          </a:xfrm>
        </p:grpSpPr>
        <p:grpSp>
          <p:nvGrpSpPr>
            <p:cNvPr id="571" name="Google Shape;534;p21"/>
            <p:cNvGrpSpPr/>
            <p:nvPr/>
          </p:nvGrpSpPr>
          <p:grpSpPr>
            <a:xfrm>
              <a:off x="-1" y="-1"/>
              <a:ext cx="707830" cy="707830"/>
              <a:chOff x="0" y="0"/>
              <a:chExt cx="707828" cy="707828"/>
            </a:xfrm>
          </p:grpSpPr>
          <p:sp>
            <p:nvSpPr>
              <p:cNvPr id="569" name="Google Shape;535;p21"/>
              <p:cNvSpPr/>
              <p:nvPr/>
            </p:nvSpPr>
            <p:spPr>
              <a:xfrm>
                <a:off x="-1" y="-1"/>
                <a:ext cx="707830" cy="70783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570" name="Google Shape;536;p21" descr="Google Shape;536;p2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44554" y="47489"/>
                <a:ext cx="615778" cy="61046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72" name="Google Shape;537;p21" descr="Google Shape;537;p21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9829" y="111567"/>
              <a:ext cx="469422" cy="4846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74" name="Google Shape;538;p21" descr="Google Shape;538;p21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75" name="Google Shape;539;p21" descr="Google Shape;539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0" r="12095" b="21432"/>
          <a:stretch>
            <a:fillRect/>
          </a:stretch>
        </p:blipFill>
        <p:spPr>
          <a:xfrm rot="1800004">
            <a:off x="8569676" y="988852"/>
            <a:ext cx="272234" cy="32592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6" name="Google Shape;540;p21" descr="Google Shape;540;p21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43399" y="4432866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Google Shape;541;p21" descr="Google Shape;541;p21"/>
          <p:cNvPicPr>
            <a:picLocks noChangeAspect="1"/>
          </p:cNvPicPr>
          <p:nvPr/>
        </p:nvPicPr>
        <p:blipFill>
          <a:blip r:embed="rId9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5898">
            <a:off x="8547757" y="3804542"/>
            <a:ext cx="227639" cy="276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Google Shape;542;p21" descr="Google Shape;542;p21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5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_1_1_1_1_1_1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544;p22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588" name="Google Shape;545;p22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586" name="Google Shape;546;p22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7" name="Google Shape;547;p22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97" name="Google Shape;548;p22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589" name="Google Shape;549;p22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596" name="Google Shape;550;p22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590" name="Google Shape;551;p22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1" name="Google Shape;552;p22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2" name="Google Shape;553;p22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3" name="Google Shape;554;p22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4" name="Google Shape;555;p22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95" name="Google Shape;556;p22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598" name="Google Shape;557;p22" descr="Google Shape;557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9" name="Google Shape;558;p22" descr="Google Shape;558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0" name="Google Shape;559;p22" descr="Google Shape;559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1" name="Google Shape;560;p22" descr="Google Shape;560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2" name="Google Shape;561;p22" descr="Google Shape;561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3" name="Google Shape;562;p22" descr="Google Shape;562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4" name="Google Shape;563;p22" descr="Google Shape;563;p22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05" name="Google Shape;564;p22" descr="Google Shape;564;p22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0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608" name="Google Shape;566;p22" descr="Google Shape;566;p22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80207" y="699324"/>
            <a:ext cx="672343" cy="6759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Google Shape;567;p22" descr="Google Shape;567;p22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2074" y="4080250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Google Shape;568;p22" descr="Google Shape;568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02224" y="606951"/>
            <a:ext cx="225415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1" name="Google Shape;569;p22" descr="Google Shape;569;p22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36475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12" name="Google Shape;570;p22" descr="Google Shape;570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902873" y="4280153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Google Shape;571;p22" descr="Google Shape;571;p22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61175" y="3614650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4" name="Google Shape;572;p22" descr="Google Shape;572;p22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461172" y="657753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1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2" name="Google Shape;574;p23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24" name="Google Shape;575;p23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22" name="Google Shape;576;p23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3" name="Google Shape;577;p23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33" name="Google Shape;578;p23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25" name="Google Shape;579;p23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32" name="Google Shape;580;p23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26" name="Google Shape;581;p23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7" name="Google Shape;582;p23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8" name="Google Shape;583;p23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29" name="Google Shape;584;p23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0" name="Google Shape;585;p23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31" name="Google Shape;586;p23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34" name="Google Shape;587;p23" descr="Google Shape;587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5" name="Google Shape;588;p23" descr="Google Shape;588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6" name="Google Shape;589;p23" descr="Google Shape;589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7" name="Google Shape;590;p23" descr="Google Shape;590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8" name="Google Shape;591;p23" descr="Google Shape;591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9" name="Google Shape;592;p23" descr="Google Shape;592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0" name="Google Shape;593;p23" descr="Google Shape;593;p23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41" name="Google Shape;594;p23" descr="Google Shape;594;p23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4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44" name="مستوى النص الأول…"/>
          <p:cNvSpPr txBox="1"/>
          <p:nvPr>
            <p:ph type="body" sz="quarter" idx="1"/>
          </p:nvPr>
        </p:nvSpPr>
        <p:spPr>
          <a:xfrm>
            <a:off x="1231793" y="3062553"/>
            <a:ext cx="2077801" cy="3429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45" name="Google Shape;602;p23" descr="Google Shape;602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8362904" y="654251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Google Shape;603;p23" descr="Google Shape;603;p23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304424" y="4034274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Google Shape;604;p23" descr="Google Shape;604;p23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576814" y="4355739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Google Shape;605;p23" descr="Google Shape;605;p23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1050874" y="65776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9" name="Google Shape;606;p23" descr="Google Shape;606;p23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1541431" y="580242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Google Shape;607;p23" descr="Google Shape;607;p23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5" b="12471"/>
          <a:stretch>
            <a:fillRect/>
          </a:stretch>
        </p:blipFill>
        <p:spPr>
          <a:xfrm rot="1097948">
            <a:off x="901332" y="4382046"/>
            <a:ext cx="235213" cy="272502"/>
          </a:xfrm>
          <a:prstGeom prst="rect">
            <a:avLst/>
          </a:prstGeom>
          <a:ln w="12700">
            <a:miter lim="400000"/>
          </a:ln>
        </p:spPr>
      </p:pic>
      <p:sp>
        <p:nvSpPr>
          <p:cNvPr id="6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09;p24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60" name="Google Shape;610;p24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58" name="Google Shape;611;p24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612;p24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9" name="Google Shape;613;p24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61" name="Google Shape;614;p24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668" name="Google Shape;615;p24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62" name="Google Shape;616;p24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3" name="Google Shape;617;p24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4" name="Google Shape;618;p24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5" name="Google Shape;619;p24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6" name="Google Shape;620;p24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67" name="Google Shape;621;p24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670" name="Google Shape;622;p24" descr="Google Shape;622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1" name="Google Shape;623;p24" descr="Google Shape;623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2" name="Google Shape;624;p24" descr="Google Shape;624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3" name="Google Shape;625;p24" descr="Google Shape;625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4" name="Google Shape;626;p24" descr="Google Shape;626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5" name="Google Shape;627;p24" descr="Google Shape;627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6" name="Google Shape;628;p24" descr="Google Shape;628;p24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77" name="Google Shape;629;p24" descr="Google Shape;629;p24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7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80" name="مستوى النص الأول…"/>
          <p:cNvSpPr txBox="1"/>
          <p:nvPr>
            <p:ph type="body" sz="quarter" idx="1"/>
          </p:nvPr>
        </p:nvSpPr>
        <p:spPr>
          <a:xfrm>
            <a:off x="2528337" y="2357174"/>
            <a:ext cx="1978201" cy="665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4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4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4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4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681" name="Google Shape;639;p24" descr="Google Shape;639;p24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 flipH="1">
            <a:off x="8099321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Google Shape;640;p24" descr="Google Shape;640;p24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 flipH="1">
            <a:off x="847725" y="661588"/>
            <a:ext cx="724644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Google Shape;641;p24" descr="Google Shape;641;p24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 flipH="1">
            <a:off x="7718405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Google Shape;642;p24" descr="Google Shape;642;p24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flipH="1" rot="1892009">
            <a:off x="859954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Google Shape;643;p24" descr="Google Shape;643;p24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flipH="1" rot="20122322">
            <a:off x="783132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6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3" name="Google Shape;645;p2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695" name="Google Shape;646;p2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693" name="Google Shape;647;p2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94" name="Google Shape;648;p2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04" name="Google Shape;649;p2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696" name="Google Shape;650;p2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03" name="Google Shape;651;p2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697" name="Google Shape;652;p2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8" name="Google Shape;653;p2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699" name="Google Shape;654;p2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0" name="Google Shape;655;p2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1" name="Google Shape;656;p2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02" name="Google Shape;657;p2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05" name="Google Shape;658;p25" descr="Google Shape;658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6" name="Google Shape;659;p25" descr="Google Shape;659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7" name="Google Shape;660;p25" descr="Google Shape;660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8" name="Google Shape;661;p25" descr="Google Shape;661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09" name="Google Shape;662;p25" descr="Google Shape;662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0" name="Google Shape;663;p25" descr="Google Shape;663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1" name="Google Shape;664;p25" descr="Google Shape;664;p2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2" name="Google Shape;665;p25" descr="Google Shape;665;p2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5" name="مستوى النص الأول…"/>
          <p:cNvSpPr txBox="1"/>
          <p:nvPr>
            <p:ph type="body" sz="quarter" idx="1"/>
          </p:nvPr>
        </p:nvSpPr>
        <p:spPr>
          <a:xfrm>
            <a:off x="1291850" y="1857499"/>
            <a:ext cx="2024101" cy="419401"/>
          </a:xfrm>
          <a:prstGeom prst="rect">
            <a:avLst/>
          </a:prstGeom>
          <a:noFill/>
        </p:spPr>
        <p:txBody>
          <a:bodyPr anchor="ctr"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b="1" sz="2400">
                <a:latin typeface="Patrick Hand"/>
                <a:ea typeface="Patrick Hand"/>
                <a:cs typeface="Patrick Hand"/>
                <a:sym typeface="Patrick Hand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716" name="Google Shape;679;p25" descr="Google Shape;679;p2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7" name="Google Shape;680;p25" descr="Google Shape;680;p2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149939" y="999851"/>
            <a:ext cx="267565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8" name="Google Shape;681;p25" descr="Google Shape;681;p2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7648274" y="590317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19" name="Google Shape;682;p25" descr="Google Shape;682;p25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317082" y="984642"/>
            <a:ext cx="227638" cy="276622"/>
          </a:xfrm>
          <a:prstGeom prst="rect">
            <a:avLst/>
          </a:prstGeom>
          <a:ln w="12700">
            <a:miter lim="400000"/>
          </a:ln>
        </p:spPr>
      </p:pic>
      <p:sp>
        <p:nvSpPr>
          <p:cNvPr id="7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" name="Google Shape;684;p26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29" name="Google Shape;685;p26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27" name="Google Shape;686;p26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8" name="Google Shape;687;p26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38" name="Google Shape;688;p26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30" name="Google Shape;689;p26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37" name="Google Shape;690;p26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31" name="Google Shape;691;p26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2" name="Google Shape;692;p26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3" name="Google Shape;693;p26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4" name="Google Shape;694;p26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5" name="Google Shape;695;p26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36" name="Google Shape;696;p26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39" name="Google Shape;697;p26" descr="Google Shape;697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Google Shape;698;p26" descr="Google Shape;698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Google Shape;699;p26" descr="Google Shape;699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Google Shape;700;p26" descr="Google Shape;700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Google Shape;701;p26" descr="Google Shape;701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4" name="Google Shape;702;p26" descr="Google Shape;702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5" name="Google Shape;703;p26" descr="Google Shape;703;p26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6" name="Google Shape;704;p26" descr="Google Shape;704;p26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8" name="Google Shape;705;p26"/>
          <p:cNvSpPr txBox="1"/>
          <p:nvPr/>
        </p:nvSpPr>
        <p:spPr>
          <a:xfrm>
            <a:off x="2083949" y="3260749"/>
            <a:ext cx="5280902" cy="589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spAutoFit/>
          </a:bodyPr>
          <a:lstStyle/>
          <a:p>
            <a:pPr algn="ctr" rtl="0">
              <a:spcBef>
                <a:spcPts val="300"/>
              </a:spcBef>
              <a:defRPr sz="1300">
                <a:solidFill>
                  <a:srgbClr val="A17A74"/>
                </a:solidFill>
                <a:latin typeface="Mulish"/>
                <a:ea typeface="Mulish"/>
                <a:cs typeface="Mulish"/>
                <a:sym typeface="Mulish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4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5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A17A74"/>
                  </a:solidFill>
                </a:uFill>
                <a:hlinkClick r:id="rId6" invalidUrl="" action="" tgtFrame="" tooltip="" history="1" highlightClick="0" endSnd="0"/>
              </a:rPr>
              <a:t>Freepik</a:t>
            </a:r>
          </a:p>
        </p:txBody>
      </p:sp>
      <p:pic>
        <p:nvPicPr>
          <p:cNvPr id="749" name="Google Shape;706;p26" descr="Google Shape;706;p26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75414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707;p26" descr="Google Shape;707;p26"/>
          <p:cNvPicPr>
            <a:picLocks noChangeAspect="1"/>
          </p:cNvPicPr>
          <p:nvPr/>
        </p:nvPicPr>
        <p:blipFill>
          <a:blip r:embed="rId8"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276032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نص العنوان"/>
          <p:cNvSpPr txBox="1"/>
          <p:nvPr>
            <p:ph type="title"/>
          </p:nvPr>
        </p:nvSpPr>
        <p:spPr>
          <a:xfrm>
            <a:off x="3076500" y="888074"/>
            <a:ext cx="3295800" cy="942001"/>
          </a:xfrm>
          <a:prstGeom prst="rect">
            <a:avLst/>
          </a:prstGeom>
        </p:spPr>
        <p:txBody>
          <a:bodyPr anchor="ctr"/>
          <a:lstStyle>
            <a:lvl1pPr>
              <a:defRPr sz="60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752" name="مستوى النص الأول…"/>
          <p:cNvSpPr txBox="1"/>
          <p:nvPr>
            <p:ph type="body" sz="quarter" idx="1"/>
          </p:nvPr>
        </p:nvSpPr>
        <p:spPr>
          <a:xfrm>
            <a:off x="2535149" y="2059600"/>
            <a:ext cx="4378502" cy="1137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11;p2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62" name="Google Shape;712;p2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60" name="Google Shape;713;p2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714;p2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71" name="Google Shape;715;p2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63" name="Google Shape;716;p2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770" name="Google Shape;717;p2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64" name="Google Shape;718;p2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5" name="Google Shape;719;p2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6" name="Google Shape;720;p2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7" name="Google Shape;721;p2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8" name="Google Shape;722;p2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69" name="Google Shape;723;p2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772" name="Google Shape;724;p27" descr="Google Shape;724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3" name="Google Shape;725;p27" descr="Google Shape;725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4" name="Google Shape;726;p27" descr="Google Shape;726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5" name="Google Shape;727;p27" descr="Google Shape;727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6" name="Google Shape;728;p27" descr="Google Shape;728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7" name="Google Shape;729;p27" descr="Google Shape;729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8" name="Google Shape;730;p27" descr="Google Shape;730;p2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79" name="Google Shape;731;p27" descr="Google Shape;731;p2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81" name="Google Shape;732;p27" descr="Google Shape;732;p27"/>
          <p:cNvPicPr>
            <a:picLocks noChangeAspect="1"/>
          </p:cNvPicPr>
          <p:nvPr/>
        </p:nvPicPr>
        <p:blipFill>
          <a:blip r:embed="rId4">
            <a:alphaModFix amt="89000"/>
            <a:extLst/>
          </a:blip>
          <a:stretch>
            <a:fillRect/>
          </a:stretch>
        </p:blipFill>
        <p:spPr>
          <a:xfrm>
            <a:off x="831170" y="4005826"/>
            <a:ext cx="663162" cy="666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2" name="Google Shape;733;p27" descr="Google Shape;733;p27"/>
          <p:cNvPicPr>
            <a:picLocks noChangeAspect="1"/>
          </p:cNvPicPr>
          <p:nvPr/>
        </p:nvPicPr>
        <p:blipFill>
          <a:blip r:embed="rId5">
            <a:alphaModFix amt="85000"/>
            <a:extLst/>
          </a:blip>
          <a:stretch>
            <a:fillRect/>
          </a:stretch>
        </p:blipFill>
        <p:spPr>
          <a:xfrm>
            <a:off x="8021284" y="661588"/>
            <a:ext cx="724645" cy="630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734;p27" descr="Google Shape;734;p27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2"/>
          <a:stretch>
            <a:fillRect/>
          </a:stretch>
        </p:blipFill>
        <p:spPr>
          <a:xfrm>
            <a:off x="1649834" y="606951"/>
            <a:ext cx="225414" cy="269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735;p27" descr="Google Shape;735;p27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19707991">
            <a:off x="784084" y="1432152"/>
            <a:ext cx="210025" cy="255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736;p27" descr="Google Shape;736;p27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477678">
            <a:off x="8528783" y="4324879"/>
            <a:ext cx="281739" cy="302776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738;p2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795" name="Google Shape;739;p2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793" name="Google Shape;740;p2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94" name="Google Shape;741;p2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04" name="Google Shape;742;p2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796" name="Google Shape;743;p2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03" name="Google Shape;744;p2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797" name="Google Shape;745;p2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8" name="Google Shape;746;p2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799" name="Google Shape;747;p2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0" name="Google Shape;748;p2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1" name="Google Shape;749;p2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02" name="Google Shape;750;p2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05" name="Google Shape;751;p28" descr="Google Shape;751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6" name="Google Shape;752;p28" descr="Google Shape;752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7" name="Google Shape;753;p28" descr="Google Shape;753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8" name="Google Shape;754;p28" descr="Google Shape;754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9" name="Google Shape;755;p28" descr="Google Shape;755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0" name="Google Shape;756;p28" descr="Google Shape;756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1" name="Google Shape;757;p28" descr="Google Shape;757;p2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2" name="Google Shape;758;p28" descr="Google Shape;758;p2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14" name="Google Shape;759;p28" descr="Google Shape;759;p2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20749352">
            <a:off x="8494849" y="4398476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5" name="Google Shape;760;p28" descr="Google Shape;760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387039" y="3890852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16" name="Google Shape;761;p28" descr="Google Shape;761;p28"/>
          <p:cNvPicPr>
            <a:picLocks noChangeAspect="1"/>
          </p:cNvPicPr>
          <p:nvPr/>
        </p:nvPicPr>
        <p:blipFill>
          <a:blip r:embed="rId6">
            <a:alphaModFix amt="85000"/>
            <a:extLst/>
          </a:blip>
          <a:stretch>
            <a:fillRect/>
          </a:stretch>
        </p:blipFill>
        <p:spPr>
          <a:xfrm>
            <a:off x="866775" y="3962499"/>
            <a:ext cx="780274" cy="6751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17" name="Google Shape;762;p28" descr="Google Shape;762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93217">
            <a:off x="1515457" y="3860943"/>
            <a:ext cx="174967" cy="21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8" name="Google Shape;763;p28" descr="Google Shape;763;p2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7" b="20554"/>
          <a:stretch>
            <a:fillRect/>
          </a:stretch>
        </p:blipFill>
        <p:spPr>
          <a:xfrm rot="154">
            <a:off x="1199055" y="3663353"/>
            <a:ext cx="226772" cy="275563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765;p29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828" name="Google Shape;766;p2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826" name="Google Shape;767;p2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27" name="Google Shape;768;p2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37" name="Google Shape;769;p2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829" name="Google Shape;770;p2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836" name="Google Shape;771;p2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830" name="Google Shape;772;p2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1" name="Google Shape;773;p2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2" name="Google Shape;774;p2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3" name="Google Shape;775;p2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4" name="Google Shape;776;p2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835" name="Google Shape;777;p2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838" name="Google Shape;778;p29" descr="Google Shape;778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39" name="Google Shape;779;p29" descr="Google Shape;779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0" name="Google Shape;780;p29" descr="Google Shape;780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1" name="Google Shape;781;p29" descr="Google Shape;781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Google Shape;782;p29" descr="Google Shape;782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Google Shape;783;p29" descr="Google Shape;783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4" name="Google Shape;784;p29" descr="Google Shape;784;p2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5" name="Google Shape;785;p29" descr="Google Shape;785;p2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7" name="Google Shape;786;p29" descr="Google Shape;786;p29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957204" y="847138"/>
            <a:ext cx="343595" cy="398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48" name="Google Shape;787;p29" descr="Google Shape;787;p29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498313" y="88361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49" name="Google Shape;788;p29" descr="Google Shape;788;p29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385299" y="780011"/>
            <a:ext cx="281752" cy="3373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4" name="Google Shape;789;p29"/>
          <p:cNvGrpSpPr/>
          <p:nvPr/>
        </p:nvGrpSpPr>
        <p:grpSpPr>
          <a:xfrm>
            <a:off x="8076996" y="3947007"/>
            <a:ext cx="707795" cy="707795"/>
            <a:chOff x="0" y="0"/>
            <a:chExt cx="707794" cy="707794"/>
          </a:xfrm>
        </p:grpSpPr>
        <p:grpSp>
          <p:nvGrpSpPr>
            <p:cNvPr id="852" name="Google Shape;790;p29"/>
            <p:cNvGrpSpPr/>
            <p:nvPr/>
          </p:nvGrpSpPr>
          <p:grpSpPr>
            <a:xfrm>
              <a:off x="-1" y="-1"/>
              <a:ext cx="707796" cy="707796"/>
              <a:chOff x="0" y="0"/>
              <a:chExt cx="707794" cy="707794"/>
            </a:xfrm>
          </p:grpSpPr>
          <p:sp>
            <p:nvSpPr>
              <p:cNvPr id="850" name="Google Shape;791;p29"/>
              <p:cNvSpPr/>
              <p:nvPr/>
            </p:nvSpPr>
            <p:spPr>
              <a:xfrm>
                <a:off x="-1" y="-1"/>
                <a:ext cx="707796" cy="707796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851" name="Google Shape;792;p29" descr="Google Shape;792;p2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44552" y="47487"/>
                <a:ext cx="615748" cy="6104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853" name="Google Shape;793;p29" descr="Google Shape;793;p2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9593" t="18457" r="10661" b="7298"/>
            <a:stretch>
              <a:fillRect/>
            </a:stretch>
          </p:blipFill>
          <p:spPr>
            <a:xfrm>
              <a:off x="128177" y="133692"/>
              <a:ext cx="426251" cy="4104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العنوان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نص العنوان"/>
          <p:cNvSpPr txBox="1"/>
          <p:nvPr>
            <p:ph type="title"/>
          </p:nvPr>
        </p:nvSpPr>
        <p:spPr>
          <a:xfrm>
            <a:off x="119083" y="2950368"/>
            <a:ext cx="7810501" cy="1743076"/>
          </a:xfrm>
          <a:prstGeom prst="rect">
            <a:avLst/>
          </a:prstGeom>
        </p:spPr>
        <p:txBody>
          <a:bodyPr lIns="19050" tIns="19050" rIns="19050" bIns="19050" anchor="b"/>
          <a:lstStyle>
            <a:lvl1pPr defTabSz="309562">
              <a:defRPr b="0" sz="4200">
                <a:solidFill>
                  <a:srgbClr val="000000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870" name="مستوى النص الأول…"/>
          <p:cNvSpPr txBox="1"/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  <a:noFill/>
        </p:spPr>
        <p:txBody>
          <a:bodyPr lIns="19050" tIns="19050" rIns="19050" bIns="19050"/>
          <a:lstStyle>
            <a:lvl1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 algn="ctr" defTabSz="309562">
              <a:lnSpc>
                <a:spcPct val="100000"/>
              </a:lnSpc>
              <a:buClrTx/>
              <a:buSzTx/>
              <a:buNone/>
              <a:defRPr sz="2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871" name="رقم الشريحة"/>
          <p:cNvSpPr txBox="1"/>
          <p:nvPr>
            <p:ph type="sldNum" sz="quarter" idx="2"/>
          </p:nvPr>
        </p:nvSpPr>
        <p:spPr>
          <a:xfrm>
            <a:off x="4484175" y="4905375"/>
            <a:ext cx="170888" cy="174999"/>
          </a:xfrm>
          <a:prstGeom prst="rect">
            <a:avLst/>
          </a:prstGeom>
        </p:spPr>
        <p:txBody>
          <a:bodyPr lIns="19050" tIns="19050" rIns="19050" bIns="19050" anchor="t">
            <a:spAutoFit/>
          </a:bodyPr>
          <a:lstStyle>
            <a:lvl1pPr algn="ctr" defTabSz="309562">
              <a:defRPr sz="9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98;p5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03" name="Google Shape;99;p5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01" name="Google Shape;100;p5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2" name="Google Shape;101;p5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2" name="Google Shape;102;p5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04" name="Google Shape;103;p5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11" name="Google Shape;104;p5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05" name="Google Shape;105;p5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6" name="Google Shape;106;p5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7" name="Google Shape;107;p5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8" name="Google Shape;108;p5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09" name="Google Shape;109;p5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10" name="Google Shape;110;p5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13" name="Google Shape;111;p5" descr="Google Shape;111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4" name="Google Shape;112;p5" descr="Google Shape;112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5" name="Google Shape;113;p5" descr="Google Shape;113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Google Shape;114;p5" descr="Google Shape;114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Google Shape;115;p5" descr="Google Shape;115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8" name="Google Shape;116;p5" descr="Google Shape;116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" name="Google Shape;117;p5" descr="Google Shape;117;p5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Google Shape;118;p5" descr="Google Shape;118;p5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411486" y="2202600"/>
            <a:ext cx="2595300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>
            <a:lvl1pPr indent="-330200">
              <a:lnSpc>
                <a:spcPct val="100000"/>
              </a:lnSpc>
              <a:buSzPts val="1400"/>
              <a:buFont typeface="Helvetica"/>
              <a:buChar char="●"/>
              <a:defRPr sz="1400"/>
            </a:lvl1pPr>
            <a:lvl2pPr marL="8731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2pPr>
            <a:lvl3pPr marL="1330325" indent="-288925">
              <a:lnSpc>
                <a:spcPct val="100000"/>
              </a:lnSpc>
              <a:buSzPts val="1400"/>
              <a:buFont typeface="Helvetica"/>
              <a:buChar char="■"/>
              <a:defRPr sz="1400"/>
            </a:lvl3pPr>
            <a:lvl4pPr marL="1787525" indent="-288925">
              <a:lnSpc>
                <a:spcPct val="100000"/>
              </a:lnSpc>
              <a:buSzPts val="1400"/>
              <a:buFont typeface="Helvetica"/>
              <a:buChar char="●"/>
              <a:defRPr sz="1400"/>
            </a:lvl4pPr>
            <a:lvl5pPr marL="2244725" indent="-288925">
              <a:lnSpc>
                <a:spcPct val="100000"/>
              </a:lnSpc>
              <a:buSzPts val="1400"/>
              <a:buFont typeface="Helvetica"/>
              <a:buChar char="○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20;p5"/>
          <p:cNvSpPr txBox="1"/>
          <p:nvPr>
            <p:ph type="body" sz="quarter" idx="21"/>
          </p:nvPr>
        </p:nvSpPr>
        <p:spPr>
          <a:xfrm>
            <a:off x="5464650" y="2202650"/>
            <a:ext cx="2596801" cy="2433600"/>
          </a:xfrm>
          <a:prstGeom prst="rect">
            <a:avLst/>
          </a:prstGeom>
          <a:solidFill>
            <a:srgbClr val="FEFEFE">
              <a:alpha val="77650"/>
            </a:srgbClr>
          </a:solidFill>
        </p:spPr>
        <p:txBody>
          <a:bodyPr anchor="ctr"/>
          <a:lstStyle/>
          <a:p>
            <a:pPr indent="-330200" rtl="0">
              <a:lnSpc>
                <a:spcPct val="100000"/>
              </a:lnSpc>
              <a:buSzPts val="1400"/>
              <a:buFont typeface="Helvetica"/>
              <a:buChar char="●"/>
              <a:defRPr sz="1400"/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25" name="Google Shape;122;p5" descr="Google Shape;122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8448975" y="4170499"/>
            <a:ext cx="281752" cy="337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Google Shape;123;p5" descr="Google Shape;123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400414" y="8984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Google Shape;124;p5" descr="Google Shape;124;p5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4"/>
          <a:stretch>
            <a:fillRect/>
          </a:stretch>
        </p:blipFill>
        <p:spPr>
          <a:xfrm rot="20368491">
            <a:off x="8075504" y="823132"/>
            <a:ext cx="185915" cy="225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Google Shape;125;p5" descr="Google Shape;125;p5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1043749" y="755525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Google Shape;126;p5" descr="Google Shape;126;p5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6404" t="19814" r="13487" b="20554"/>
          <a:stretch>
            <a:fillRect/>
          </a:stretch>
        </p:blipFill>
        <p:spPr>
          <a:xfrm rot="19742523">
            <a:off x="909964" y="4353602"/>
            <a:ext cx="267565" cy="325127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حل المعادلات التي تحتوي متغيرا في طرفيها"/>
          <p:cNvSpPr txBox="1"/>
          <p:nvPr/>
        </p:nvSpPr>
        <p:spPr>
          <a:xfrm>
            <a:off x="2724970" y="102232"/>
            <a:ext cx="2947396" cy="676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300">
                <a:solidFill>
                  <a:srgbClr val="325C5B"/>
                </a:solidFill>
              </a:defRPr>
            </a:lvl1pPr>
          </a:lstStyle>
          <a:p>
            <a:pPr rtl="0">
              <a:defRPr/>
            </a:pPr>
            <a:r>
              <a:t>حل المعادلات التي تحتوي متغيرا في طرفيها </a:t>
            </a:r>
          </a:p>
        </p:txBody>
      </p:sp>
      <p:sp>
        <p:nvSpPr>
          <p:cNvPr id="138" name="الصف ثالث متوسط"/>
          <p:cNvSpPr txBox="1"/>
          <p:nvPr/>
        </p:nvSpPr>
        <p:spPr>
          <a:xfrm>
            <a:off x="7697604" y="683226"/>
            <a:ext cx="895810" cy="190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139" name="٣٣"/>
          <p:cNvSpPr txBox="1"/>
          <p:nvPr/>
        </p:nvSpPr>
        <p:spPr>
          <a:xfrm>
            <a:off x="670107" y="182970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sp>
        <p:nvSpPr>
          <p:cNvPr id="140" name="حل  المعادلات التي تحتوي المتغير نفسه في طرفيها"/>
          <p:cNvSpPr txBox="1"/>
          <p:nvPr/>
        </p:nvSpPr>
        <p:spPr>
          <a:xfrm>
            <a:off x="7324646" y="1938118"/>
            <a:ext cx="1173803" cy="566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 المعادلات التي تحتوي المتغير نفسه في طرفيها  </a:t>
            </a:r>
          </a:p>
        </p:txBody>
      </p:sp>
      <p:sp>
        <p:nvSpPr>
          <p:cNvPr id="141" name="حل المعادلات التي تحتوي أقواسًا"/>
          <p:cNvSpPr txBox="1"/>
          <p:nvPr/>
        </p:nvSpPr>
        <p:spPr>
          <a:xfrm>
            <a:off x="7324646" y="2483019"/>
            <a:ext cx="1173803" cy="37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300">
                <a:solidFill>
                  <a:srgbClr val="474747"/>
                </a:solidFill>
              </a:defRPr>
            </a:lvl1pPr>
          </a:lstStyle>
          <a:p>
            <a:pPr rtl="0">
              <a:defRPr/>
            </a:pPr>
            <a:r>
              <a:t>حل المعادلات التي تحتوي أقواسًا </a:t>
            </a:r>
          </a:p>
        </p:txBody>
      </p:sp>
      <p:sp>
        <p:nvSpPr>
          <p:cNvPr id="1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oogle Shape;161;p7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51" name="Google Shape;162;p7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49" name="Google Shape;163;p7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0" name="Google Shape;164;p7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0" name="Google Shape;165;p7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52" name="Google Shape;166;p7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59" name="Google Shape;167;p7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53" name="Google Shape;168;p7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" name="Google Shape;169;p7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5" name="Google Shape;170;p7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6" name="Google Shape;171;p7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7" name="Google Shape;172;p7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8" name="Google Shape;173;p7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61" name="Google Shape;174;p7" descr="Google Shape;174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2" name="Google Shape;175;p7" descr="Google Shape;175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3" name="Google Shape;176;p7" descr="Google Shape;176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4" name="Google Shape;177;p7" descr="Google Shape;177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5" name="Google Shape;178;p7" descr="Google Shape;178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Google Shape;179;p7" descr="Google Shape;179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Google Shape;180;p7" descr="Google Shape;180;p7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Google Shape;181;p7" descr="Google Shape;181;p7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0" name="مستوى النص الأول…"/>
          <p:cNvSpPr txBox="1"/>
          <p:nvPr>
            <p:ph type="body" sz="half" idx="1"/>
          </p:nvPr>
        </p:nvSpPr>
        <p:spPr>
          <a:xfrm>
            <a:off x="1181100" y="1748000"/>
            <a:ext cx="3656701" cy="2616601"/>
          </a:xfrm>
          <a:prstGeom prst="rect">
            <a:avLst/>
          </a:prstGeom>
          <a:noFill/>
        </p:spPr>
        <p:txBody>
          <a:bodyPr anchor="ctr"/>
          <a:lstStyle>
            <a:lvl1pPr indent="-330200">
              <a:lnSpc>
                <a:spcPct val="100000"/>
              </a:lnSpc>
              <a:buSzPts val="1600"/>
              <a:buFont typeface="Helvetica"/>
              <a:buChar char="♥"/>
              <a:defRPr sz="1600"/>
            </a:lvl1pPr>
            <a:lvl2pPr marL="9597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2pPr>
            <a:lvl3pPr marL="1416957" indent="-362857">
              <a:lnSpc>
                <a:spcPct val="100000"/>
              </a:lnSpc>
              <a:buSzPts val="1600"/>
              <a:buFont typeface="Helvetica"/>
              <a:buChar char="■"/>
              <a:defRPr sz="1600"/>
            </a:lvl3pPr>
            <a:lvl4pPr marL="1874157" indent="-362857">
              <a:lnSpc>
                <a:spcPct val="100000"/>
              </a:lnSpc>
              <a:buSzPts val="1600"/>
              <a:buFont typeface="Helvetica"/>
              <a:buChar char="●"/>
              <a:defRPr sz="1600"/>
            </a:lvl4pPr>
            <a:lvl5pPr marL="2331357" indent="-362857">
              <a:lnSpc>
                <a:spcPct val="100000"/>
              </a:lnSpc>
              <a:buSzPts val="1600"/>
              <a:buFont typeface="Helvetica"/>
              <a:buChar char="○"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172" name="Google Shape;184;p7" descr="Google Shape;184;p7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8297114" y="814263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185;p7" descr="Google Shape;185;p7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424974" y="4264250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187;p8"/>
          <p:cNvGrpSpPr/>
          <p:nvPr/>
        </p:nvGrpSpPr>
        <p:grpSpPr>
          <a:xfrm>
            <a:off x="86225" y="405129"/>
            <a:ext cx="8887897" cy="4502118"/>
            <a:chOff x="0" y="0"/>
            <a:chExt cx="8887896" cy="4502116"/>
          </a:xfrm>
        </p:grpSpPr>
        <p:grpSp>
          <p:nvGrpSpPr>
            <p:cNvPr id="183" name="Google Shape;188;p8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181" name="Google Shape;189;p8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" name="Google Shape;190;p8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2" name="Google Shape;191;p8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184" name="Google Shape;192;p8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191" name="Google Shape;193;p8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185" name="Google Shape;194;p8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6" name="Google Shape;195;p8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7" name="Google Shape;196;p8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8" name="Google Shape;197;p8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9" name="Google Shape;198;p8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0" name="Google Shape;199;p8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193" name="Google Shape;200;p8" descr="Google Shape;200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4" name="Google Shape;201;p8" descr="Google Shape;201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5" name="Google Shape;202;p8" descr="Google Shape;202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Google Shape;203;p8" descr="Google Shape;203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7" name="Google Shape;204;p8" descr="Google Shape;204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8" name="Google Shape;205;p8" descr="Google Shape;205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9" name="Google Shape;206;p8" descr="Google Shape;206;p8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Google Shape;207;p8" descr="Google Shape;207;p8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2" name="Google Shape;208;p8" descr="Google Shape;208;p8"/>
          <p:cNvPicPr>
            <a:picLocks noChangeAspect="1"/>
          </p:cNvPicPr>
          <p:nvPr/>
        </p:nvPicPr>
        <p:blipFill>
          <a:blip r:embed="rId4">
            <a:alphaModFix amt="90000"/>
            <a:extLst/>
          </a:blip>
          <a:srcRect l="14782" t="26207" r="9676" b="12472"/>
          <a:stretch>
            <a:fillRect/>
          </a:stretch>
        </p:blipFill>
        <p:spPr>
          <a:xfrm rot="20379353">
            <a:off x="1559879" y="792326"/>
            <a:ext cx="343595" cy="3980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Google Shape;209;p8" descr="Google Shape;209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>
            <a:off x="990299" y="4062849"/>
            <a:ext cx="281752" cy="337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oogle Shape;210;p8" descr="Google Shape;210;p8"/>
          <p:cNvPicPr>
            <a:picLocks noChangeAspect="1"/>
          </p:cNvPicPr>
          <p:nvPr/>
        </p:nvPicPr>
        <p:blipFill>
          <a:blip r:embed="rId6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1593193">
            <a:off x="1597888" y="4375127"/>
            <a:ext cx="267566" cy="325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Google Shape;211;p8" descr="Google Shape;211;p8"/>
          <p:cNvPicPr>
            <a:picLocks noChangeAspect="1"/>
          </p:cNvPicPr>
          <p:nvPr/>
        </p:nvPicPr>
        <p:blipFill>
          <a:blip r:embed="rId7">
            <a:alphaModFix amt="90000"/>
            <a:extLst/>
          </a:blip>
          <a:srcRect l="16945" t="23685" r="10976" b="22040"/>
          <a:stretch>
            <a:fillRect/>
          </a:stretch>
        </p:blipFill>
        <p:spPr>
          <a:xfrm rot="19749776">
            <a:off x="6943424" y="649691"/>
            <a:ext cx="281738" cy="302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Google Shape;212;p8" descr="Google Shape;212;p8"/>
          <p:cNvPicPr>
            <a:picLocks noChangeAspect="1"/>
          </p:cNvPicPr>
          <p:nvPr/>
        </p:nvPicPr>
        <p:blipFill>
          <a:blip r:embed="rId8">
            <a:alphaModFix amt="90000"/>
            <a:extLst/>
          </a:blip>
          <a:srcRect l="16404" t="19815" r="13488" b="20553"/>
          <a:stretch>
            <a:fillRect/>
          </a:stretch>
        </p:blipFill>
        <p:spPr>
          <a:xfrm rot="2461708">
            <a:off x="8462681" y="1416641"/>
            <a:ext cx="227638" cy="276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Google Shape;213;p8" descr="Google Shape;213;p8"/>
          <p:cNvPicPr>
            <a:picLocks noChangeAspect="1"/>
          </p:cNvPicPr>
          <p:nvPr/>
        </p:nvPicPr>
        <p:blipFill>
          <a:blip r:embed="rId5">
            <a:alphaModFix amt="90000"/>
            <a:extLst/>
          </a:blip>
          <a:srcRect l="17866" t="19811" r="12095" b="21433"/>
          <a:stretch>
            <a:fillRect/>
          </a:stretch>
        </p:blipFill>
        <p:spPr>
          <a:xfrm rot="1505967">
            <a:off x="8194799" y="4369025"/>
            <a:ext cx="281752" cy="337329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نص العنوان"/>
          <p:cNvSpPr txBox="1"/>
          <p:nvPr>
            <p:ph type="title"/>
          </p:nvPr>
        </p:nvSpPr>
        <p:spPr>
          <a:xfrm>
            <a:off x="1843850" y="1032337"/>
            <a:ext cx="5814301" cy="32196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z="10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16;p9"/>
          <p:cNvGrpSpPr/>
          <p:nvPr/>
        </p:nvGrpSpPr>
        <p:grpSpPr>
          <a:xfrm>
            <a:off x="99926" y="320691"/>
            <a:ext cx="8887898" cy="4502118"/>
            <a:chOff x="0" y="0"/>
            <a:chExt cx="8887896" cy="4502116"/>
          </a:xfrm>
        </p:grpSpPr>
        <p:grpSp>
          <p:nvGrpSpPr>
            <p:cNvPr id="218" name="Google Shape;217;p9"/>
            <p:cNvGrpSpPr/>
            <p:nvPr/>
          </p:nvGrpSpPr>
          <p:grpSpPr>
            <a:xfrm>
              <a:off x="750799" y="0"/>
              <a:ext cx="8137098" cy="4502117"/>
              <a:chOff x="0" y="0"/>
              <a:chExt cx="8137097" cy="4502116"/>
            </a:xfrm>
          </p:grpSpPr>
          <p:sp>
            <p:nvSpPr>
              <p:cNvPr id="216" name="Google Shape;218;p9"/>
              <p:cNvSpPr/>
              <p:nvPr/>
            </p:nvSpPr>
            <p:spPr>
              <a:xfrm>
                <a:off x="0" y="0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7" name="Google Shape;219;p9"/>
              <p:cNvSpPr/>
              <p:nvPr/>
            </p:nvSpPr>
            <p:spPr>
              <a:xfrm flipH="1" rot="10800000">
                <a:off x="0" y="200023"/>
                <a:ext cx="8137097" cy="43020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21006" y="0"/>
                    </a:moveTo>
                    <a:cubicBezTo>
                      <a:pt x="20956" y="0"/>
                      <a:pt x="20906" y="10"/>
                      <a:pt x="20856" y="36"/>
                    </a:cubicBezTo>
                    <a:cubicBezTo>
                      <a:pt x="20797" y="104"/>
                      <a:pt x="20720" y="137"/>
                      <a:pt x="20634" y="137"/>
                    </a:cubicBezTo>
                    <a:cubicBezTo>
                      <a:pt x="20622" y="137"/>
                      <a:pt x="20609" y="137"/>
                      <a:pt x="20597" y="135"/>
                    </a:cubicBezTo>
                    <a:cubicBezTo>
                      <a:pt x="20428" y="91"/>
                      <a:pt x="20258" y="102"/>
                      <a:pt x="20089" y="58"/>
                    </a:cubicBezTo>
                    <a:cubicBezTo>
                      <a:pt x="19999" y="58"/>
                      <a:pt x="19909" y="80"/>
                      <a:pt x="19818" y="113"/>
                    </a:cubicBezTo>
                    <a:cubicBezTo>
                      <a:pt x="19773" y="130"/>
                      <a:pt x="19723" y="138"/>
                      <a:pt x="19670" y="138"/>
                    </a:cubicBezTo>
                    <a:cubicBezTo>
                      <a:pt x="19618" y="138"/>
                      <a:pt x="19565" y="130"/>
                      <a:pt x="19514" y="113"/>
                    </a:cubicBezTo>
                    <a:cubicBezTo>
                      <a:pt x="19472" y="65"/>
                      <a:pt x="19412" y="38"/>
                      <a:pt x="19349" y="38"/>
                    </a:cubicBezTo>
                    <a:cubicBezTo>
                      <a:pt x="19310" y="38"/>
                      <a:pt x="19270" y="48"/>
                      <a:pt x="19232" y="69"/>
                    </a:cubicBezTo>
                    <a:cubicBezTo>
                      <a:pt x="19145" y="123"/>
                      <a:pt x="19047" y="150"/>
                      <a:pt x="18946" y="150"/>
                    </a:cubicBezTo>
                    <a:cubicBezTo>
                      <a:pt x="18903" y="150"/>
                      <a:pt x="18859" y="145"/>
                      <a:pt x="18814" y="135"/>
                    </a:cubicBezTo>
                    <a:cubicBezTo>
                      <a:pt x="18757" y="120"/>
                      <a:pt x="18699" y="112"/>
                      <a:pt x="18643" y="112"/>
                    </a:cubicBezTo>
                    <a:cubicBezTo>
                      <a:pt x="18578" y="112"/>
                      <a:pt x="18514" y="123"/>
                      <a:pt x="18454" y="146"/>
                    </a:cubicBezTo>
                    <a:cubicBezTo>
                      <a:pt x="18366" y="149"/>
                      <a:pt x="18278" y="150"/>
                      <a:pt x="18190" y="150"/>
                    </a:cubicBezTo>
                    <a:cubicBezTo>
                      <a:pt x="17906" y="150"/>
                      <a:pt x="17621" y="136"/>
                      <a:pt x="17337" y="102"/>
                    </a:cubicBezTo>
                    <a:cubicBezTo>
                      <a:pt x="17314" y="102"/>
                      <a:pt x="17292" y="80"/>
                      <a:pt x="17269" y="80"/>
                    </a:cubicBezTo>
                    <a:lnTo>
                      <a:pt x="17213" y="80"/>
                    </a:lnTo>
                    <a:cubicBezTo>
                      <a:pt x="17168" y="91"/>
                      <a:pt x="17123" y="113"/>
                      <a:pt x="17077" y="146"/>
                    </a:cubicBezTo>
                    <a:cubicBezTo>
                      <a:pt x="16990" y="187"/>
                      <a:pt x="16896" y="207"/>
                      <a:pt x="16804" y="207"/>
                    </a:cubicBezTo>
                    <a:cubicBezTo>
                      <a:pt x="16671" y="207"/>
                      <a:pt x="16541" y="165"/>
                      <a:pt x="16435" y="80"/>
                    </a:cubicBezTo>
                    <a:cubicBezTo>
                      <a:pt x="16412" y="74"/>
                      <a:pt x="16389" y="72"/>
                      <a:pt x="16368" y="72"/>
                    </a:cubicBezTo>
                    <a:cubicBezTo>
                      <a:pt x="16347" y="72"/>
                      <a:pt x="16327" y="74"/>
                      <a:pt x="16310" y="80"/>
                    </a:cubicBezTo>
                    <a:cubicBezTo>
                      <a:pt x="16219" y="118"/>
                      <a:pt x="16121" y="140"/>
                      <a:pt x="16022" y="140"/>
                    </a:cubicBezTo>
                    <a:cubicBezTo>
                      <a:pt x="15976" y="140"/>
                      <a:pt x="15929" y="135"/>
                      <a:pt x="15882" y="124"/>
                    </a:cubicBezTo>
                    <a:cubicBezTo>
                      <a:pt x="15842" y="119"/>
                      <a:pt x="15803" y="116"/>
                      <a:pt x="15763" y="116"/>
                    </a:cubicBezTo>
                    <a:cubicBezTo>
                      <a:pt x="15724" y="116"/>
                      <a:pt x="15684" y="119"/>
                      <a:pt x="15645" y="124"/>
                    </a:cubicBezTo>
                    <a:cubicBezTo>
                      <a:pt x="15442" y="124"/>
                      <a:pt x="15261" y="168"/>
                      <a:pt x="15081" y="179"/>
                    </a:cubicBezTo>
                    <a:cubicBezTo>
                      <a:pt x="14968" y="179"/>
                      <a:pt x="14855" y="146"/>
                      <a:pt x="14743" y="135"/>
                    </a:cubicBezTo>
                    <a:cubicBezTo>
                      <a:pt x="14641" y="157"/>
                      <a:pt x="14528" y="168"/>
                      <a:pt x="14427" y="168"/>
                    </a:cubicBezTo>
                    <a:cubicBezTo>
                      <a:pt x="14077" y="124"/>
                      <a:pt x="13739" y="102"/>
                      <a:pt x="13389" y="91"/>
                    </a:cubicBezTo>
                    <a:cubicBezTo>
                      <a:pt x="13207" y="84"/>
                      <a:pt x="13020" y="31"/>
                      <a:pt x="12831" y="31"/>
                    </a:cubicBezTo>
                    <a:cubicBezTo>
                      <a:pt x="12739" y="31"/>
                      <a:pt x="12647" y="44"/>
                      <a:pt x="12554" y="80"/>
                    </a:cubicBezTo>
                    <a:cubicBezTo>
                      <a:pt x="12445" y="107"/>
                      <a:pt x="12336" y="121"/>
                      <a:pt x="12226" y="121"/>
                    </a:cubicBezTo>
                    <a:cubicBezTo>
                      <a:pt x="12155" y="121"/>
                      <a:pt x="12084" y="115"/>
                      <a:pt x="12013" y="102"/>
                    </a:cubicBezTo>
                    <a:cubicBezTo>
                      <a:pt x="11911" y="80"/>
                      <a:pt x="11799" y="69"/>
                      <a:pt x="11697" y="69"/>
                    </a:cubicBezTo>
                    <a:cubicBezTo>
                      <a:pt x="11692" y="69"/>
                      <a:pt x="11686" y="68"/>
                      <a:pt x="11681" y="68"/>
                    </a:cubicBezTo>
                    <a:cubicBezTo>
                      <a:pt x="11589" y="68"/>
                      <a:pt x="11502" y="128"/>
                      <a:pt x="11412" y="128"/>
                    </a:cubicBezTo>
                    <a:cubicBezTo>
                      <a:pt x="11376" y="128"/>
                      <a:pt x="11340" y="118"/>
                      <a:pt x="11302" y="91"/>
                    </a:cubicBezTo>
                    <a:cubicBezTo>
                      <a:pt x="11286" y="92"/>
                      <a:pt x="11270" y="92"/>
                      <a:pt x="11254" y="92"/>
                    </a:cubicBezTo>
                    <a:cubicBezTo>
                      <a:pt x="11043" y="92"/>
                      <a:pt x="10831" y="39"/>
                      <a:pt x="10620" y="39"/>
                    </a:cubicBezTo>
                    <a:cubicBezTo>
                      <a:pt x="10576" y="39"/>
                      <a:pt x="10533" y="42"/>
                      <a:pt x="10490" y="47"/>
                    </a:cubicBezTo>
                    <a:cubicBezTo>
                      <a:pt x="10445" y="36"/>
                      <a:pt x="10400" y="30"/>
                      <a:pt x="10353" y="30"/>
                    </a:cubicBezTo>
                    <a:cubicBezTo>
                      <a:pt x="10307" y="30"/>
                      <a:pt x="10259" y="36"/>
                      <a:pt x="10208" y="47"/>
                    </a:cubicBezTo>
                    <a:cubicBezTo>
                      <a:pt x="10158" y="39"/>
                      <a:pt x="10109" y="36"/>
                      <a:pt x="10060" y="36"/>
                    </a:cubicBezTo>
                    <a:cubicBezTo>
                      <a:pt x="9856" y="36"/>
                      <a:pt x="9656" y="92"/>
                      <a:pt x="9450" y="92"/>
                    </a:cubicBezTo>
                    <a:cubicBezTo>
                      <a:pt x="9436" y="92"/>
                      <a:pt x="9422" y="92"/>
                      <a:pt x="9407" y="91"/>
                    </a:cubicBezTo>
                    <a:cubicBezTo>
                      <a:pt x="9366" y="122"/>
                      <a:pt x="9327" y="133"/>
                      <a:pt x="9288" y="133"/>
                    </a:cubicBezTo>
                    <a:cubicBezTo>
                      <a:pt x="9194" y="133"/>
                      <a:pt x="9105" y="68"/>
                      <a:pt x="9006" y="68"/>
                    </a:cubicBezTo>
                    <a:cubicBezTo>
                      <a:pt x="9001" y="68"/>
                      <a:pt x="8995" y="69"/>
                      <a:pt x="8990" y="69"/>
                    </a:cubicBezTo>
                    <a:cubicBezTo>
                      <a:pt x="8963" y="66"/>
                      <a:pt x="8937" y="64"/>
                      <a:pt x="8911" y="64"/>
                    </a:cubicBezTo>
                    <a:cubicBezTo>
                      <a:pt x="8848" y="64"/>
                      <a:pt x="8786" y="72"/>
                      <a:pt x="8731" y="80"/>
                    </a:cubicBezTo>
                    <a:cubicBezTo>
                      <a:pt x="8630" y="110"/>
                      <a:pt x="8527" y="125"/>
                      <a:pt x="8425" y="125"/>
                    </a:cubicBezTo>
                    <a:cubicBezTo>
                      <a:pt x="8266" y="125"/>
                      <a:pt x="8108" y="88"/>
                      <a:pt x="7963" y="14"/>
                    </a:cubicBezTo>
                    <a:cubicBezTo>
                      <a:pt x="7749" y="14"/>
                      <a:pt x="7523" y="36"/>
                      <a:pt x="7309" y="80"/>
                    </a:cubicBezTo>
                    <a:cubicBezTo>
                      <a:pt x="7027" y="91"/>
                      <a:pt x="6734" y="91"/>
                      <a:pt x="6452" y="124"/>
                    </a:cubicBezTo>
                    <a:cubicBezTo>
                      <a:pt x="6367" y="141"/>
                      <a:pt x="6283" y="149"/>
                      <a:pt x="6200" y="149"/>
                    </a:cubicBezTo>
                    <a:cubicBezTo>
                      <a:pt x="6116" y="149"/>
                      <a:pt x="6035" y="141"/>
                      <a:pt x="5956" y="124"/>
                    </a:cubicBezTo>
                    <a:cubicBezTo>
                      <a:pt x="5843" y="135"/>
                      <a:pt x="5730" y="168"/>
                      <a:pt x="5617" y="168"/>
                    </a:cubicBezTo>
                    <a:cubicBezTo>
                      <a:pt x="5482" y="168"/>
                      <a:pt x="5347" y="135"/>
                      <a:pt x="5211" y="124"/>
                    </a:cubicBezTo>
                    <a:cubicBezTo>
                      <a:pt x="5194" y="126"/>
                      <a:pt x="5176" y="126"/>
                      <a:pt x="5159" y="126"/>
                    </a:cubicBezTo>
                    <a:cubicBezTo>
                      <a:pt x="5055" y="126"/>
                      <a:pt x="4957" y="102"/>
                      <a:pt x="4850" y="102"/>
                    </a:cubicBezTo>
                    <a:cubicBezTo>
                      <a:pt x="4828" y="113"/>
                      <a:pt x="4816" y="113"/>
                      <a:pt x="4805" y="113"/>
                    </a:cubicBezTo>
                    <a:cubicBezTo>
                      <a:pt x="4759" y="120"/>
                      <a:pt x="4714" y="124"/>
                      <a:pt x="4669" y="124"/>
                    </a:cubicBezTo>
                    <a:cubicBezTo>
                      <a:pt x="4573" y="124"/>
                      <a:pt x="4480" y="107"/>
                      <a:pt x="4388" y="69"/>
                    </a:cubicBezTo>
                    <a:cubicBezTo>
                      <a:pt x="4371" y="58"/>
                      <a:pt x="4351" y="52"/>
                      <a:pt x="4330" y="52"/>
                    </a:cubicBezTo>
                    <a:cubicBezTo>
                      <a:pt x="4309" y="52"/>
                      <a:pt x="4286" y="58"/>
                      <a:pt x="4264" y="69"/>
                    </a:cubicBezTo>
                    <a:cubicBezTo>
                      <a:pt x="4219" y="124"/>
                      <a:pt x="4162" y="157"/>
                      <a:pt x="4083" y="168"/>
                    </a:cubicBezTo>
                    <a:cubicBezTo>
                      <a:pt x="4026" y="181"/>
                      <a:pt x="3969" y="187"/>
                      <a:pt x="3911" y="187"/>
                    </a:cubicBezTo>
                    <a:cubicBezTo>
                      <a:pt x="3763" y="187"/>
                      <a:pt x="3615" y="145"/>
                      <a:pt x="3485" y="58"/>
                    </a:cubicBezTo>
                    <a:lnTo>
                      <a:pt x="3429" y="58"/>
                    </a:lnTo>
                    <a:cubicBezTo>
                      <a:pt x="3354" y="95"/>
                      <a:pt x="3272" y="116"/>
                      <a:pt x="3194" y="116"/>
                    </a:cubicBezTo>
                    <a:cubicBezTo>
                      <a:pt x="3178" y="116"/>
                      <a:pt x="3163" y="115"/>
                      <a:pt x="3147" y="113"/>
                    </a:cubicBezTo>
                    <a:cubicBezTo>
                      <a:pt x="3099" y="110"/>
                      <a:pt x="3050" y="109"/>
                      <a:pt x="3000" y="109"/>
                    </a:cubicBezTo>
                    <a:cubicBezTo>
                      <a:pt x="2865" y="109"/>
                      <a:pt x="2730" y="119"/>
                      <a:pt x="2606" y="135"/>
                    </a:cubicBezTo>
                    <a:cubicBezTo>
                      <a:pt x="2562" y="153"/>
                      <a:pt x="2519" y="162"/>
                      <a:pt x="2475" y="162"/>
                    </a:cubicBezTo>
                    <a:cubicBezTo>
                      <a:pt x="2440" y="162"/>
                      <a:pt x="2404" y="156"/>
                      <a:pt x="2369" y="146"/>
                    </a:cubicBezTo>
                    <a:lnTo>
                      <a:pt x="2324" y="135"/>
                    </a:lnTo>
                    <a:cubicBezTo>
                      <a:pt x="2211" y="113"/>
                      <a:pt x="2087" y="102"/>
                      <a:pt x="1974" y="102"/>
                    </a:cubicBezTo>
                    <a:cubicBezTo>
                      <a:pt x="1910" y="117"/>
                      <a:pt x="1845" y="124"/>
                      <a:pt x="1780" y="124"/>
                    </a:cubicBezTo>
                    <a:cubicBezTo>
                      <a:pt x="1649" y="124"/>
                      <a:pt x="1519" y="95"/>
                      <a:pt x="1399" y="36"/>
                    </a:cubicBezTo>
                    <a:cubicBezTo>
                      <a:pt x="1376" y="25"/>
                      <a:pt x="1351" y="19"/>
                      <a:pt x="1325" y="19"/>
                    </a:cubicBezTo>
                    <a:cubicBezTo>
                      <a:pt x="1300" y="19"/>
                      <a:pt x="1275" y="25"/>
                      <a:pt x="1252" y="36"/>
                    </a:cubicBezTo>
                    <a:cubicBezTo>
                      <a:pt x="1173" y="102"/>
                      <a:pt x="1089" y="124"/>
                      <a:pt x="1002" y="124"/>
                    </a:cubicBezTo>
                    <a:cubicBezTo>
                      <a:pt x="917" y="124"/>
                      <a:pt x="829" y="102"/>
                      <a:pt x="745" y="80"/>
                    </a:cubicBezTo>
                    <a:cubicBezTo>
                      <a:pt x="672" y="70"/>
                      <a:pt x="599" y="66"/>
                      <a:pt x="525" y="66"/>
                    </a:cubicBezTo>
                    <a:cubicBezTo>
                      <a:pt x="347" y="66"/>
                      <a:pt x="168" y="95"/>
                      <a:pt x="0" y="157"/>
                    </a:cubicBezTo>
                    <a:lnTo>
                      <a:pt x="0" y="21411"/>
                    </a:lnTo>
                    <a:cubicBezTo>
                      <a:pt x="0" y="21599"/>
                      <a:pt x="11" y="21599"/>
                      <a:pt x="203" y="21599"/>
                    </a:cubicBezTo>
                    <a:lnTo>
                      <a:pt x="21319" y="21599"/>
                    </a:lnTo>
                    <a:cubicBezTo>
                      <a:pt x="21375" y="21599"/>
                      <a:pt x="21420" y="21600"/>
                      <a:pt x="21455" y="21600"/>
                    </a:cubicBezTo>
                    <a:cubicBezTo>
                      <a:pt x="21600" y="21600"/>
                      <a:pt x="21578" y="21578"/>
                      <a:pt x="21578" y="21356"/>
                    </a:cubicBezTo>
                    <a:lnTo>
                      <a:pt x="21578" y="91"/>
                    </a:lnTo>
                    <a:cubicBezTo>
                      <a:pt x="21533" y="62"/>
                      <a:pt x="21483" y="42"/>
                      <a:pt x="21434" y="42"/>
                    </a:cubicBezTo>
                    <a:cubicBezTo>
                      <a:pt x="21410" y="42"/>
                      <a:pt x="21386" y="47"/>
                      <a:pt x="21364" y="58"/>
                    </a:cubicBezTo>
                    <a:lnTo>
                      <a:pt x="21285" y="58"/>
                    </a:lnTo>
                    <a:cubicBezTo>
                      <a:pt x="21195" y="36"/>
                      <a:pt x="21101" y="0"/>
                      <a:pt x="2100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7" name="Google Shape;220;p9"/>
            <p:cNvGrpSpPr/>
            <p:nvPr/>
          </p:nvGrpSpPr>
          <p:grpSpPr>
            <a:xfrm>
              <a:off x="-1" y="30698"/>
              <a:ext cx="751876" cy="4434902"/>
              <a:chOff x="0" y="0"/>
              <a:chExt cx="751873" cy="4434900"/>
            </a:xfrm>
          </p:grpSpPr>
          <p:sp>
            <p:nvSpPr>
              <p:cNvPr id="219" name="Google Shape;221;p9"/>
              <p:cNvSpPr/>
              <p:nvPr/>
            </p:nvSpPr>
            <p:spPr>
              <a:xfrm>
                <a:off x="75674" y="-1"/>
                <a:ext cx="676200" cy="4434902"/>
              </a:xfrm>
              <a:prstGeom prst="rect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grpSp>
            <p:nvGrpSpPr>
              <p:cNvPr id="226" name="Google Shape;222;p9"/>
              <p:cNvGrpSpPr/>
              <p:nvPr/>
            </p:nvGrpSpPr>
            <p:grpSpPr>
              <a:xfrm>
                <a:off x="-1" y="172462"/>
                <a:ext cx="492602" cy="4054952"/>
                <a:chOff x="0" y="0"/>
                <a:chExt cx="492600" cy="4054949"/>
              </a:xfrm>
            </p:grpSpPr>
            <p:sp>
              <p:nvSpPr>
                <p:cNvPr id="220" name="Google Shape;223;p9"/>
                <p:cNvSpPr/>
                <p:nvPr/>
              </p:nvSpPr>
              <p:spPr>
                <a:xfrm>
                  <a:off x="-1" y="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1" name="Google Shape;224;p9"/>
                <p:cNvSpPr/>
                <p:nvPr/>
              </p:nvSpPr>
              <p:spPr>
                <a:xfrm>
                  <a:off x="-1" y="71247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2" name="Google Shape;225;p9"/>
                <p:cNvSpPr/>
                <p:nvPr/>
              </p:nvSpPr>
              <p:spPr>
                <a:xfrm>
                  <a:off x="-1" y="142494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3" name="Google Shape;226;p9"/>
                <p:cNvSpPr/>
                <p:nvPr/>
              </p:nvSpPr>
              <p:spPr>
                <a:xfrm>
                  <a:off x="-1" y="213741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4" name="Google Shape;227;p9"/>
                <p:cNvSpPr/>
                <p:nvPr/>
              </p:nvSpPr>
              <p:spPr>
                <a:xfrm>
                  <a:off x="-1" y="284988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5" name="Google Shape;228;p9"/>
                <p:cNvSpPr/>
                <p:nvPr/>
              </p:nvSpPr>
              <p:spPr>
                <a:xfrm>
                  <a:off x="-1" y="3562350"/>
                  <a:ext cx="492602" cy="492601"/>
                </a:xfrm>
                <a:prstGeom prst="ellipse">
                  <a:avLst/>
                </a:prstGeom>
                <a:solidFill>
                  <a:srgbClr val="CCEA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</p:grpSp>
        <p:pic>
          <p:nvPicPr>
            <p:cNvPr id="228" name="Google Shape;229;p9" descr="Google Shape;229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10103" b="0"/>
            <a:stretch>
              <a:fillRect/>
            </a:stretch>
          </p:blipFill>
          <p:spPr>
            <a:xfrm>
              <a:off x="338645" y="381820"/>
              <a:ext cx="8404593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29" name="Google Shape;230;p9" descr="Google Shape;230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9818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0" name="Google Shape;231;p9" descr="Google Shape;231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289951" y="1601020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1" name="Google Shape;232;p9" descr="Google Shape;232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6837" b="0"/>
            <a:stretch>
              <a:fillRect/>
            </a:stretch>
          </p:blipFill>
          <p:spPr>
            <a:xfrm>
              <a:off x="319168" y="2143945"/>
              <a:ext cx="8433807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2" name="Google Shape;233;p9" descr="Google Shape;233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788" b="0"/>
            <a:stretch>
              <a:fillRect/>
            </a:stretch>
          </p:blipFill>
          <p:spPr>
            <a:xfrm>
              <a:off x="309428" y="3344095"/>
              <a:ext cx="8433808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3" name="Google Shape;234;p9" descr="Google Shape;234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2763070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4" name="Google Shape;235;p9" descr="Google Shape;235;p9"/>
            <p:cNvPicPr>
              <a:picLocks noChangeAspect="1"/>
            </p:cNvPicPr>
            <p:nvPr/>
          </p:nvPicPr>
          <p:blipFill>
            <a:blip r:embed="rId2">
              <a:alphaModFix amt="86000"/>
              <a:extLst/>
            </a:blip>
            <a:srcRect l="0" t="0" r="9370" b="0"/>
            <a:stretch>
              <a:fillRect/>
            </a:stretch>
          </p:blipFill>
          <p:spPr>
            <a:xfrm>
              <a:off x="270474" y="3915595"/>
              <a:ext cx="8472766" cy="317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5" name="Google Shape;236;p9" descr="Google Shape;236;p9"/>
            <p:cNvPicPr>
              <a:picLocks noChangeAspect="1"/>
            </p:cNvPicPr>
            <p:nvPr/>
          </p:nvPicPr>
          <p:blipFill>
            <a:blip r:embed="rId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539626" y="2099500"/>
              <a:ext cx="4324352" cy="312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37" name="نص العنوان"/>
          <p:cNvSpPr txBox="1"/>
          <p:nvPr>
            <p:ph type="title"/>
          </p:nvPr>
        </p:nvSpPr>
        <p:spPr>
          <a:xfrm>
            <a:off x="1542074" y="1107731"/>
            <a:ext cx="3315601" cy="1272300"/>
          </a:xfrm>
          <a:prstGeom prst="rect">
            <a:avLst/>
          </a:prstGeom>
        </p:spPr>
        <p:txBody>
          <a:bodyPr anchor="b"/>
          <a:lstStyle>
            <a:lvl1pPr>
              <a:defRPr sz="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38" name="مستوى النص الأول…"/>
          <p:cNvSpPr txBox="1"/>
          <p:nvPr>
            <p:ph type="body" sz="quarter" idx="1"/>
          </p:nvPr>
        </p:nvSpPr>
        <p:spPr>
          <a:xfrm>
            <a:off x="1855875" y="2522519"/>
            <a:ext cx="2688001" cy="573901"/>
          </a:xfrm>
          <a:prstGeom prst="rect">
            <a:avLst/>
          </a:prstGeom>
          <a:noFill/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None/>
              <a:defRPr sz="1600"/>
            </a:lvl1pPr>
            <a:lvl2pPr marL="342900" indent="254000" algn="ctr">
              <a:lnSpc>
                <a:spcPct val="100000"/>
              </a:lnSpc>
              <a:buClrTx/>
              <a:buSzTx/>
              <a:buNone/>
              <a:defRPr sz="1600"/>
            </a:lvl2pPr>
            <a:lvl3pPr marL="342900" indent="711200" algn="ctr">
              <a:lnSpc>
                <a:spcPct val="100000"/>
              </a:lnSpc>
              <a:buClrTx/>
              <a:buSzTx/>
              <a:buNone/>
              <a:defRPr sz="1600"/>
            </a:lvl3pPr>
            <a:lvl4pPr marL="342900" indent="1168400" algn="ctr">
              <a:lnSpc>
                <a:spcPct val="100000"/>
              </a:lnSpc>
              <a:buClrTx/>
              <a:buSzTx/>
              <a:buNone/>
              <a:defRPr sz="1600"/>
            </a:lvl4pPr>
            <a:lvl5pPr marL="342900" indent="1625600" algn="ctr">
              <a:lnSpc>
                <a:spcPct val="100000"/>
              </a:lnSpc>
              <a:buClrTx/>
              <a:buSzTx/>
              <a:buNone/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bg>
      <p:bgPr>
        <a:solidFill>
          <a:srgbClr val="CCEAE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نص العنوان"/>
          <p:cNvSpPr txBox="1"/>
          <p:nvPr>
            <p:ph type="title"/>
          </p:nvPr>
        </p:nvSpPr>
        <p:spPr>
          <a:xfrm>
            <a:off x="1043749" y="2819400"/>
            <a:ext cx="3819301" cy="1866900"/>
          </a:xfrm>
          <a:prstGeom prst="rect">
            <a:avLst/>
          </a:prstGeom>
        </p:spPr>
        <p:txBody>
          <a:bodyPr anchor="ctr"/>
          <a:lstStyle>
            <a:lvl1pPr algn="l">
              <a:defRPr sz="4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92674"/>
            <a:ext cx="587003" cy="46960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الصف ثالث متوسط"/>
          <p:cNvSpPr txBox="1"/>
          <p:nvPr/>
        </p:nvSpPr>
        <p:spPr>
          <a:xfrm>
            <a:off x="7646894" y="505522"/>
            <a:ext cx="954684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600">
                <a:solidFill>
                  <a:srgbClr val="0042A9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>
                <a:solidFill>
                  <a:srgbClr val="CCEAE9"/>
                </a:solidFill>
              </a:defRPr>
            </a:pPr>
            <a:r>
              <a:rPr>
                <a:solidFill>
                  <a:srgbClr val="0042A9"/>
                </a:solidFill>
              </a:rPr>
              <a:t>الصف ثالث متوسط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713225" y="756474"/>
            <a:ext cx="8068800" cy="44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5" name="مستوى النص الأول…"/>
          <p:cNvSpPr txBox="1"/>
          <p:nvPr>
            <p:ph type="body" idx="1"/>
          </p:nvPr>
        </p:nvSpPr>
        <p:spPr>
          <a:xfrm>
            <a:off x="1043749" y="1371874"/>
            <a:ext cx="7387802" cy="3386101"/>
          </a:xfrm>
          <a:prstGeom prst="rect">
            <a:avLst/>
          </a:prstGeom>
          <a:solidFill>
            <a:srgbClr val="FEFEFE">
              <a:alpha val="7933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" name="رقم الشريحة"/>
          <p:cNvSpPr txBox="1"/>
          <p:nvPr>
            <p:ph type="sldNum" sz="quarter" idx="2"/>
          </p:nvPr>
        </p:nvSpPr>
        <p:spPr>
          <a:xfrm>
            <a:off x="4419600" y="4608064"/>
            <a:ext cx="2133600" cy="318397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normAutofit fontScale="100000" lnSpcReduction="0"/>
          </a:bodyPr>
          <a:lstStyle>
            <a:lvl1pPr algn="r">
              <a:defRPr sz="1000">
                <a:solidFill>
                  <a:srgbClr val="A17A74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1pPr>
      <a:lvl2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2pPr>
      <a:lvl3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3pPr>
      <a:lvl4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4pPr>
      <a:lvl5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5pPr>
      <a:lvl6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6pPr>
      <a:lvl7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7pPr>
      <a:lvl8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8pPr>
      <a:lvl9pPr marL="0" marR="0" indent="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400" u="none">
          <a:solidFill>
            <a:srgbClr val="A17A74"/>
          </a:solidFill>
          <a:uFillTx/>
          <a:latin typeface="Patrick Hand"/>
          <a:ea typeface="Patrick Hand"/>
          <a:cs typeface="Patrick Hand"/>
          <a:sym typeface="Patrick Hand"/>
        </a:defRPr>
      </a:lvl9pPr>
    </p:titleStyle>
    <p:bodyStyle>
      <a:lvl1pPr marL="457200" marR="0" indent="-29845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1pPr>
      <a:lvl2pPr marL="846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2pPr>
      <a:lvl3pPr marL="1303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3pPr>
      <a:lvl4pPr marL="1760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4pPr>
      <a:lvl5pPr marL="22179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5pPr>
      <a:lvl6pPr marL="26751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6pPr>
      <a:lvl7pPr marL="31323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rabi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7pPr>
      <a:lvl8pPr marL="35895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alpha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8pPr>
      <a:lvl9pPr marL="4046764" marR="0" indent="-24946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A17A74"/>
        </a:buClr>
        <a:buSzPts val="1100"/>
        <a:buFontTx/>
        <a:buAutoNum type="romanLcPeriod" startAt="1"/>
        <a:tabLst/>
        <a:defRPr b="0" baseline="0" cap="none" i="0" spc="0" strike="noStrike" sz="1100" u="none">
          <a:solidFill>
            <a:srgbClr val="A17A74"/>
          </a:solidFill>
          <a:uFillTx/>
          <a:latin typeface="Mulish"/>
          <a:ea typeface="Mulish"/>
          <a:cs typeface="Mulish"/>
          <a:sym typeface="Mulish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1.png"/><Relationship Id="rId7" Type="http://schemas.openxmlformats.org/officeDocument/2006/relationships/image" Target="../media/image4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png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5" Type="http://schemas.openxmlformats.org/officeDocument/2006/relationships/image" Target="../media/image4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.gif"/><Relationship Id="rId7" Type="http://schemas.openxmlformats.org/officeDocument/2006/relationships/image" Target="../media/image51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1.png"/><Relationship Id="rId12" Type="http://schemas.openxmlformats.org/officeDocument/2006/relationships/image" Target="../media/image4.png"/><Relationship Id="rId13" Type="http://schemas.openxmlformats.org/officeDocument/2006/relationships/image" Target="../media/image3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2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1.gif"/><Relationship Id="rId7" Type="http://schemas.openxmlformats.org/officeDocument/2006/relationships/image" Target="../media/image51.png"/><Relationship Id="rId8" Type="http://schemas.openxmlformats.org/officeDocument/2006/relationships/image" Target="../media/image2.gif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31.png"/><Relationship Id="rId12" Type="http://schemas.openxmlformats.org/officeDocument/2006/relationships/image" Target="../media/image4.png"/><Relationship Id="rId13" Type="http://schemas.openxmlformats.org/officeDocument/2006/relationships/image" Target="../media/image3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32.png"/><Relationship Id="rId9" Type="http://schemas.openxmlformats.org/officeDocument/2006/relationships/image" Target="../media/image5.png"/><Relationship Id="rId10" Type="http://schemas.openxmlformats.org/officeDocument/2006/relationships/image" Target="../media/image3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image" Target="../media/image5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9.png"/><Relationship Id="rId4" Type="http://schemas.openxmlformats.org/officeDocument/2006/relationships/image" Target="../media/image11.jpeg"/><Relationship Id="rId5" Type="http://schemas.openxmlformats.org/officeDocument/2006/relationships/image" Target="../media/image49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31.png"/><Relationship Id="rId7" Type="http://schemas.openxmlformats.org/officeDocument/2006/relationships/image" Target="../media/image62.png"/><Relationship Id="rId8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6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Relationship Id="rId3" Type="http://schemas.openxmlformats.org/officeDocument/2006/relationships/image" Target="../media/image43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6" Type="http://schemas.openxmlformats.org/officeDocument/2006/relationships/video" Target="../media/media1.mp4"/><Relationship Id="rId7" Type="http://schemas.microsoft.com/office/2007/relationships/media" Target="../media/media1.mp4"/><Relationship Id="rId8" Type="http://schemas.openxmlformats.org/officeDocument/2006/relationships/image" Target="../media/image25.png"/><Relationship Id="rId9" Type="http://schemas.openxmlformats.org/officeDocument/2006/relationships/image" Target="../media/image3.jpeg"/><Relationship Id="rId10" Type="http://schemas.openxmlformats.org/officeDocument/2006/relationships/image" Target="../media/image26.png"/><Relationship Id="rId11" Type="http://schemas.openxmlformats.org/officeDocument/2006/relationships/image" Target="../media/image4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png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.gif"/><Relationship Id="rId6" Type="http://schemas.openxmlformats.org/officeDocument/2006/relationships/image" Target="../media/image51.png"/><Relationship Id="rId7" Type="http://schemas.openxmlformats.org/officeDocument/2006/relationships/image" Target="../media/image2.gif"/><Relationship Id="rId8" Type="http://schemas.openxmlformats.org/officeDocument/2006/relationships/image" Target="../media/image31.png"/><Relationship Id="rId9" Type="http://schemas.openxmlformats.org/officeDocument/2006/relationships/image" Target="../media/image68.png"/><Relationship Id="rId10" Type="http://schemas.openxmlformats.org/officeDocument/2006/relationships/image" Target="../media/image70.png"/><Relationship Id="rId11" Type="http://schemas.openxmlformats.org/officeDocument/2006/relationships/image" Target="../media/image4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7.png"/><Relationship Id="rId7" Type="http://schemas.openxmlformats.org/officeDocument/2006/relationships/image" Target="../media/image5.png"/><Relationship Id="rId8" Type="http://schemas.openxmlformats.org/officeDocument/2006/relationships/image" Target="../media/image34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6.png"/><Relationship Id="rId12" Type="http://schemas.openxmlformats.org/officeDocument/2006/relationships/image" Target="../media/image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73.png"/><Relationship Id="rId4" Type="http://schemas.openxmlformats.org/officeDocument/2006/relationships/image" Target="../media/image50.png"/><Relationship Id="rId5" Type="http://schemas.openxmlformats.org/officeDocument/2006/relationships/image" Target="../media/image58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png"/><Relationship Id="rId3" Type="http://schemas.openxmlformats.org/officeDocument/2006/relationships/image" Target="../media/image43.png"/><Relationship Id="rId4" Type="http://schemas.openxmlformats.org/officeDocument/2006/relationships/image" Target="../media/image57.png"/><Relationship Id="rId5" Type="http://schemas.openxmlformats.org/officeDocument/2006/relationships/image" Target="../media/image7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1.gif"/><Relationship Id="rId5" Type="http://schemas.openxmlformats.org/officeDocument/2006/relationships/image" Target="../media/image51.png"/><Relationship Id="rId6" Type="http://schemas.openxmlformats.org/officeDocument/2006/relationships/image" Target="../media/image2.gif"/><Relationship Id="rId7" Type="http://schemas.openxmlformats.org/officeDocument/2006/relationships/image" Target="../media/image75.png"/><Relationship Id="rId8" Type="http://schemas.openxmlformats.org/officeDocument/2006/relationships/image" Target="../media/image31.png"/><Relationship Id="rId9" Type="http://schemas.openxmlformats.org/officeDocument/2006/relationships/image" Target="../media/image7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49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76.png"/><Relationship Id="rId7" Type="http://schemas.openxmlformats.org/officeDocument/2006/relationships/image" Target="../media/image5.png"/><Relationship Id="rId8" Type="http://schemas.openxmlformats.org/officeDocument/2006/relationships/image" Target="../media/image7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gif"/><Relationship Id="rId3" Type="http://schemas.openxmlformats.org/officeDocument/2006/relationships/image" Target="../media/image26.png"/><Relationship Id="rId4" Type="http://schemas.openxmlformats.org/officeDocument/2006/relationships/image" Target="../media/image78.png"/><Relationship Id="rId5" Type="http://schemas.openxmlformats.org/officeDocument/2006/relationships/image" Target="../media/image62.png"/><Relationship Id="rId6" Type="http://schemas.openxmlformats.org/officeDocument/2006/relationships/image" Target="../media/image31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9.png"/><Relationship Id="rId3" Type="http://schemas.openxmlformats.org/officeDocument/2006/relationships/image" Target="../media/image26.png"/><Relationship Id="rId4" Type="http://schemas.openxmlformats.org/officeDocument/2006/relationships/image" Target="../media/image53.png"/><Relationship Id="rId5" Type="http://schemas.openxmlformats.org/officeDocument/2006/relationships/image" Target="../media/image43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png"/><Relationship Id="rId10" Type="http://schemas.openxmlformats.org/officeDocument/2006/relationships/image" Target="../media/image12.jpeg"/><Relationship Id="rId11" Type="http://schemas.openxmlformats.org/officeDocument/2006/relationships/image" Target="../media/image84.png"/><Relationship Id="rId12" Type="http://schemas.openxmlformats.org/officeDocument/2006/relationships/image" Target="../media/image34.png"/><Relationship Id="rId13" Type="http://schemas.openxmlformats.org/officeDocument/2006/relationships/image" Target="../media/image85.png"/><Relationship Id="rId14" Type="http://schemas.openxmlformats.org/officeDocument/2006/relationships/image" Target="../media/image5.png"/><Relationship Id="rId15" Type="http://schemas.openxmlformats.org/officeDocument/2006/relationships/image" Target="../media/image86.png"/><Relationship Id="rId16" Type="http://schemas.openxmlformats.org/officeDocument/2006/relationships/image" Target="../media/image87.png"/><Relationship Id="rId17" Type="http://schemas.openxmlformats.org/officeDocument/2006/relationships/image" Target="../media/image13.jpeg"/><Relationship Id="rId18" Type="http://schemas.openxmlformats.org/officeDocument/2006/relationships/image" Target="../media/image4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1.png"/><Relationship Id="rId3" Type="http://schemas.openxmlformats.org/officeDocument/2006/relationships/image" Target="../media/image6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4.jpeg"/><Relationship Id="rId7" Type="http://schemas.openxmlformats.org/officeDocument/2006/relationships/image" Target="../media/image88.png"/><Relationship Id="rId8" Type="http://schemas.openxmlformats.org/officeDocument/2006/relationships/image" Target="../media/image43.png"/><Relationship Id="rId9" Type="http://schemas.openxmlformats.org/officeDocument/2006/relationships/image" Target="../media/image8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1.gif"/><Relationship Id="rId4" Type="http://schemas.openxmlformats.org/officeDocument/2006/relationships/image" Target="../media/image5.jpeg"/><Relationship Id="rId5" Type="http://schemas.openxmlformats.org/officeDocument/2006/relationships/image" Target="../media/image31.png"/><Relationship Id="rId6" Type="http://schemas.openxmlformats.org/officeDocument/2006/relationships/image" Target="../media/image2.gif"/><Relationship Id="rId7" Type="http://schemas.openxmlformats.org/officeDocument/2006/relationships/image" Target="../media/image4.png"/><Relationship Id="rId8" Type="http://schemas.openxmlformats.org/officeDocument/2006/relationships/image" Target="../media/image3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3" Type="http://schemas.openxmlformats.org/officeDocument/2006/relationships/image" Target="../media/image33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28.png"/><Relationship Id="rId7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Relationship Id="rId3" Type="http://schemas.openxmlformats.org/officeDocument/2006/relationships/image" Target="../media/image34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9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36.png"/><Relationship Id="rId7" Type="http://schemas.openxmlformats.org/officeDocument/2006/relationships/image" Target="../media/image10.jpe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image" Target="../media/image3.jpeg"/><Relationship Id="rId5" Type="http://schemas.openxmlformats.org/officeDocument/2006/relationships/image" Target="../media/image2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5" name="Google Shape;231;p2"/>
          <p:cNvGrpSpPr/>
          <p:nvPr/>
        </p:nvGrpSpPr>
        <p:grpSpPr>
          <a:xfrm>
            <a:off x="7486058" y="799793"/>
            <a:ext cx="446131" cy="588871"/>
            <a:chOff x="0" y="0"/>
            <a:chExt cx="446129" cy="588870"/>
          </a:xfrm>
        </p:grpSpPr>
        <p:grpSp>
          <p:nvGrpSpPr>
            <p:cNvPr id="882" name="Google Shape;232;p2"/>
            <p:cNvGrpSpPr/>
            <p:nvPr/>
          </p:nvGrpSpPr>
          <p:grpSpPr>
            <a:xfrm>
              <a:off x="29" y="278340"/>
              <a:ext cx="446101" cy="310531"/>
              <a:chOff x="0" y="0"/>
              <a:chExt cx="446100" cy="310529"/>
            </a:xfrm>
          </p:grpSpPr>
          <p:sp>
            <p:nvSpPr>
              <p:cNvPr id="880" name="Google Shape;233;p2"/>
              <p:cNvSpPr/>
              <p:nvPr/>
            </p:nvSpPr>
            <p:spPr>
              <a:xfrm rot="392637">
                <a:off x="23384" y="32673"/>
                <a:ext cx="399324" cy="245247"/>
              </a:xfrm>
              <a:prstGeom prst="rect">
                <a:avLst/>
              </a:prstGeom>
              <a:solidFill>
                <a:srgbClr val="E1707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881" name="Google Shape;234;p2"/>
              <p:cNvSpPr/>
              <p:nvPr/>
            </p:nvSpPr>
            <p:spPr>
              <a:xfrm rot="392637">
                <a:off x="13710" y="22995"/>
                <a:ext cx="418681" cy="2645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7" h="21600" fill="norm" stroke="1" extrusionOk="0">
                    <a:moveTo>
                      <a:pt x="21101" y="21600"/>
                    </a:moveTo>
                    <a:lnTo>
                      <a:pt x="499" y="21600"/>
                    </a:lnTo>
                    <a:cubicBezTo>
                      <a:pt x="223" y="21600"/>
                      <a:pt x="0" y="21247"/>
                      <a:pt x="0" y="20810"/>
                    </a:cubicBezTo>
                    <a:lnTo>
                      <a:pt x="0" y="790"/>
                    </a:lnTo>
                    <a:cubicBezTo>
                      <a:pt x="0" y="353"/>
                      <a:pt x="223" y="0"/>
                      <a:pt x="499" y="0"/>
                    </a:cubicBezTo>
                    <a:lnTo>
                      <a:pt x="21097" y="0"/>
                    </a:lnTo>
                    <a:cubicBezTo>
                      <a:pt x="21374" y="0"/>
                      <a:pt x="21597" y="353"/>
                      <a:pt x="21597" y="790"/>
                    </a:cubicBezTo>
                    <a:lnTo>
                      <a:pt x="21597" y="20815"/>
                    </a:lnTo>
                    <a:cubicBezTo>
                      <a:pt x="21600" y="21247"/>
                      <a:pt x="21374" y="21600"/>
                      <a:pt x="21101" y="21600"/>
                    </a:cubicBezTo>
                    <a:close/>
                    <a:moveTo>
                      <a:pt x="998" y="20020"/>
                    </a:moveTo>
                    <a:lnTo>
                      <a:pt x="20598" y="20020"/>
                    </a:lnTo>
                    <a:lnTo>
                      <a:pt x="20598" y="1580"/>
                    </a:lnTo>
                    <a:lnTo>
                      <a:pt x="998" y="1580"/>
                    </a:lnTo>
                    <a:lnTo>
                      <a:pt x="998" y="2002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883" name="Google Shape;235;p2"/>
            <p:cNvSpPr/>
            <p:nvPr/>
          </p:nvSpPr>
          <p:spPr>
            <a:xfrm rot="392637">
              <a:off x="95043" y="14588"/>
              <a:ext cx="285572" cy="5168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6" fill="norm" stroke="1" extrusionOk="0">
                  <a:moveTo>
                    <a:pt x="20883" y="21536"/>
                  </a:moveTo>
                  <a:lnTo>
                    <a:pt x="16642" y="21536"/>
                  </a:lnTo>
                  <a:cubicBezTo>
                    <a:pt x="16271" y="21536"/>
                    <a:pt x="15958" y="21383"/>
                    <a:pt x="15915" y="21181"/>
                  </a:cubicBezTo>
                  <a:cubicBezTo>
                    <a:pt x="15383" y="18748"/>
                    <a:pt x="14856" y="16240"/>
                    <a:pt x="14324" y="13732"/>
                  </a:cubicBezTo>
                  <a:cubicBezTo>
                    <a:pt x="13792" y="11229"/>
                    <a:pt x="13265" y="8724"/>
                    <a:pt x="12733" y="6294"/>
                  </a:cubicBezTo>
                  <a:cubicBezTo>
                    <a:pt x="12694" y="6105"/>
                    <a:pt x="12894" y="5925"/>
                    <a:pt x="13221" y="5864"/>
                  </a:cubicBezTo>
                  <a:cubicBezTo>
                    <a:pt x="15602" y="5415"/>
                    <a:pt x="17179" y="4240"/>
                    <a:pt x="16969" y="3073"/>
                  </a:cubicBezTo>
                  <a:cubicBezTo>
                    <a:pt x="16700" y="1581"/>
                    <a:pt x="13499" y="850"/>
                    <a:pt x="11312" y="810"/>
                  </a:cubicBezTo>
                  <a:cubicBezTo>
                    <a:pt x="8946" y="761"/>
                    <a:pt x="5495" y="1527"/>
                    <a:pt x="5178" y="3079"/>
                  </a:cubicBezTo>
                  <a:cubicBezTo>
                    <a:pt x="4958" y="4154"/>
                    <a:pt x="6315" y="5307"/>
                    <a:pt x="8477" y="5880"/>
                  </a:cubicBezTo>
                  <a:cubicBezTo>
                    <a:pt x="8750" y="5952"/>
                    <a:pt x="8911" y="6108"/>
                    <a:pt x="8887" y="6275"/>
                  </a:cubicBezTo>
                  <a:cubicBezTo>
                    <a:pt x="8531" y="8767"/>
                    <a:pt x="7901" y="11296"/>
                    <a:pt x="7291" y="13743"/>
                  </a:cubicBezTo>
                  <a:cubicBezTo>
                    <a:pt x="6686" y="16176"/>
                    <a:pt x="6056" y="18695"/>
                    <a:pt x="5705" y="21162"/>
                  </a:cubicBezTo>
                  <a:cubicBezTo>
                    <a:pt x="5676" y="21372"/>
                    <a:pt x="5358" y="21533"/>
                    <a:pt x="4973" y="21533"/>
                  </a:cubicBezTo>
                  <a:lnTo>
                    <a:pt x="732" y="21533"/>
                  </a:lnTo>
                  <a:cubicBezTo>
                    <a:pt x="327" y="21533"/>
                    <a:pt x="0" y="21353"/>
                    <a:pt x="0" y="21130"/>
                  </a:cubicBezTo>
                  <a:cubicBezTo>
                    <a:pt x="0" y="20907"/>
                    <a:pt x="327" y="20727"/>
                    <a:pt x="732" y="20727"/>
                  </a:cubicBezTo>
                  <a:lnTo>
                    <a:pt x="4295" y="20727"/>
                  </a:lnTo>
                  <a:cubicBezTo>
                    <a:pt x="4656" y="18356"/>
                    <a:pt x="5256" y="15955"/>
                    <a:pt x="5832" y="13633"/>
                  </a:cubicBezTo>
                  <a:cubicBezTo>
                    <a:pt x="6418" y="11286"/>
                    <a:pt x="7023" y="8861"/>
                    <a:pt x="7379" y="6476"/>
                  </a:cubicBezTo>
                  <a:cubicBezTo>
                    <a:pt x="4895" y="5710"/>
                    <a:pt x="3436" y="4339"/>
                    <a:pt x="3709" y="2987"/>
                  </a:cubicBezTo>
                  <a:cubicBezTo>
                    <a:pt x="4104" y="1062"/>
                    <a:pt x="7979" y="-64"/>
                    <a:pt x="11351" y="3"/>
                  </a:cubicBezTo>
                  <a:cubicBezTo>
                    <a:pt x="14070" y="54"/>
                    <a:pt x="18062" y="1017"/>
                    <a:pt x="18413" y="2993"/>
                  </a:cubicBezTo>
                  <a:cubicBezTo>
                    <a:pt x="18672" y="4431"/>
                    <a:pt x="16939" y="5861"/>
                    <a:pt x="14241" y="6506"/>
                  </a:cubicBezTo>
                  <a:cubicBezTo>
                    <a:pt x="14748" y="8839"/>
                    <a:pt x="15256" y="11240"/>
                    <a:pt x="15763" y="13638"/>
                  </a:cubicBezTo>
                  <a:cubicBezTo>
                    <a:pt x="16266" y="16022"/>
                    <a:pt x="16773" y="18407"/>
                    <a:pt x="17276" y="20730"/>
                  </a:cubicBezTo>
                  <a:lnTo>
                    <a:pt x="20868" y="20730"/>
                  </a:lnTo>
                  <a:cubicBezTo>
                    <a:pt x="21273" y="20730"/>
                    <a:pt x="21600" y="20910"/>
                    <a:pt x="21600" y="21133"/>
                  </a:cubicBezTo>
                  <a:cubicBezTo>
                    <a:pt x="21600" y="21356"/>
                    <a:pt x="21288" y="21536"/>
                    <a:pt x="20883" y="21536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893" name="Google Shape;236;p2"/>
            <p:cNvGrpSpPr/>
            <p:nvPr/>
          </p:nvGrpSpPr>
          <p:grpSpPr>
            <a:xfrm>
              <a:off x="0" y="467759"/>
              <a:ext cx="420940" cy="120970"/>
              <a:chOff x="0" y="0"/>
              <a:chExt cx="420939" cy="120969"/>
            </a:xfrm>
          </p:grpSpPr>
          <p:grpSp>
            <p:nvGrpSpPr>
              <p:cNvPr id="886" name="Google Shape;237;p2"/>
              <p:cNvGrpSpPr/>
              <p:nvPr/>
            </p:nvGrpSpPr>
            <p:grpSpPr>
              <a:xfrm>
                <a:off x="-1" y="-1"/>
                <a:ext cx="113512" cy="85705"/>
                <a:chOff x="0" y="0"/>
                <a:chExt cx="113510" cy="85703"/>
              </a:xfrm>
            </p:grpSpPr>
            <p:sp>
              <p:nvSpPr>
                <p:cNvPr id="884" name="Google Shape;238;p2"/>
                <p:cNvSpPr/>
                <p:nvPr/>
              </p:nvSpPr>
              <p:spPr>
                <a:xfrm rot="392637">
                  <a:off x="13557" y="15462"/>
                  <a:ext cx="86396" cy="54780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5" name="Google Shape;239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89" name="Google Shape;240;p2"/>
              <p:cNvGrpSpPr/>
              <p:nvPr/>
            </p:nvGrpSpPr>
            <p:grpSpPr>
              <a:xfrm>
                <a:off x="153714" y="17632"/>
                <a:ext cx="113511" cy="85705"/>
                <a:chOff x="0" y="0"/>
                <a:chExt cx="113510" cy="85703"/>
              </a:xfrm>
            </p:grpSpPr>
            <p:sp>
              <p:nvSpPr>
                <p:cNvPr id="887" name="Google Shape;241;p2"/>
                <p:cNvSpPr/>
                <p:nvPr/>
              </p:nvSpPr>
              <p:spPr>
                <a:xfrm rot="392637">
                  <a:off x="13558" y="15463"/>
                  <a:ext cx="86395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88" name="Google Shape;242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54" y="15960"/>
                      </a:moveTo>
                      <a:lnTo>
                        <a:pt x="17646" y="15960"/>
                      </a:lnTo>
                      <a:lnTo>
                        <a:pt x="17646" y="5640"/>
                      </a:lnTo>
                      <a:lnTo>
                        <a:pt x="3954" y="5640"/>
                      </a:lnTo>
                      <a:lnTo>
                        <a:pt x="3954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892" name="Google Shape;243;p2"/>
              <p:cNvGrpSpPr/>
              <p:nvPr/>
            </p:nvGrpSpPr>
            <p:grpSpPr>
              <a:xfrm>
                <a:off x="307428" y="35265"/>
                <a:ext cx="113512" cy="85705"/>
                <a:chOff x="0" y="0"/>
                <a:chExt cx="113510" cy="85703"/>
              </a:xfrm>
            </p:grpSpPr>
            <p:sp>
              <p:nvSpPr>
                <p:cNvPr id="890" name="Google Shape;244;p2"/>
                <p:cNvSpPr/>
                <p:nvPr/>
              </p:nvSpPr>
              <p:spPr>
                <a:xfrm rot="392637">
                  <a:off x="13621" y="15470"/>
                  <a:ext cx="86396" cy="54779"/>
                </a:xfrm>
                <a:prstGeom prst="rect">
                  <a:avLst/>
                </a:prstGeom>
                <a:solidFill>
                  <a:srgbClr val="E1707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1" name="Google Shape;245;p2"/>
                <p:cNvSpPr/>
                <p:nvPr/>
              </p:nvSpPr>
              <p:spPr>
                <a:xfrm rot="392637">
                  <a:off x="3879" y="5784"/>
                  <a:ext cx="105752" cy="74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9623" y="21600"/>
                      </a:moveTo>
                      <a:lnTo>
                        <a:pt x="1977" y="21600"/>
                      </a:lnTo>
                      <a:cubicBezTo>
                        <a:pt x="883" y="21600"/>
                        <a:pt x="0" y="20340"/>
                        <a:pt x="0" y="18780"/>
                      </a:cubicBezTo>
                      <a:lnTo>
                        <a:pt x="0" y="2820"/>
                      </a:lnTo>
                      <a:cubicBezTo>
                        <a:pt x="0" y="1260"/>
                        <a:pt x="883" y="0"/>
                        <a:pt x="1977" y="0"/>
                      </a:cubicBezTo>
                      <a:lnTo>
                        <a:pt x="19623" y="0"/>
                      </a:lnTo>
                      <a:cubicBezTo>
                        <a:pt x="20717" y="0"/>
                        <a:pt x="21600" y="1260"/>
                        <a:pt x="21600" y="2820"/>
                      </a:cubicBezTo>
                      <a:lnTo>
                        <a:pt x="21600" y="18780"/>
                      </a:lnTo>
                      <a:cubicBezTo>
                        <a:pt x="21600" y="20322"/>
                        <a:pt x="20717" y="21600"/>
                        <a:pt x="19623" y="21600"/>
                      </a:cubicBezTo>
                      <a:close/>
                      <a:moveTo>
                        <a:pt x="3967" y="15960"/>
                      </a:moveTo>
                      <a:lnTo>
                        <a:pt x="17660" y="15960"/>
                      </a:lnTo>
                      <a:lnTo>
                        <a:pt x="17660" y="5640"/>
                      </a:lnTo>
                      <a:lnTo>
                        <a:pt x="3967" y="5640"/>
                      </a:lnTo>
                      <a:lnTo>
                        <a:pt x="3967" y="1596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894" name="Google Shape;246;p2"/>
            <p:cNvSpPr/>
            <p:nvPr/>
          </p:nvSpPr>
          <p:spPr>
            <a:xfrm rot="392637">
              <a:off x="24035" y="296980"/>
              <a:ext cx="96783" cy="245182"/>
            </a:xfrm>
            <a:prstGeom prst="rect">
              <a:avLst/>
            </a:prstGeom>
            <a:solidFill>
              <a:srgbClr val="000000">
                <a:alpha val="9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920" name="Google Shape;337;p2"/>
          <p:cNvGrpSpPr/>
          <p:nvPr/>
        </p:nvGrpSpPr>
        <p:grpSpPr>
          <a:xfrm>
            <a:off x="1117608" y="2619687"/>
            <a:ext cx="1191130" cy="1188460"/>
            <a:chOff x="0" y="0"/>
            <a:chExt cx="1191129" cy="1188459"/>
          </a:xfrm>
        </p:grpSpPr>
        <p:grpSp>
          <p:nvGrpSpPr>
            <p:cNvPr id="906" name="Google Shape;338;p2"/>
            <p:cNvGrpSpPr/>
            <p:nvPr/>
          </p:nvGrpSpPr>
          <p:grpSpPr>
            <a:xfrm>
              <a:off x="208336" y="-1"/>
              <a:ext cx="982794" cy="1026876"/>
              <a:chOff x="0" y="0"/>
              <a:chExt cx="982792" cy="1026875"/>
            </a:xfrm>
          </p:grpSpPr>
          <p:grpSp>
            <p:nvGrpSpPr>
              <p:cNvPr id="898" name="Google Shape;339;p2"/>
              <p:cNvGrpSpPr/>
              <p:nvPr/>
            </p:nvGrpSpPr>
            <p:grpSpPr>
              <a:xfrm>
                <a:off x="-1" y="-1"/>
                <a:ext cx="982794" cy="1026876"/>
                <a:chOff x="0" y="0"/>
                <a:chExt cx="982792" cy="1026875"/>
              </a:xfrm>
            </p:grpSpPr>
            <p:sp>
              <p:nvSpPr>
                <p:cNvPr id="896" name="Google Shape;340;p2"/>
                <p:cNvSpPr/>
                <p:nvPr/>
              </p:nvSpPr>
              <p:spPr>
                <a:xfrm rot="8502245">
                  <a:off x="212375" y="100746"/>
                  <a:ext cx="558305" cy="8252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6315" y="6314"/>
                      </a:moveTo>
                      <a:lnTo>
                        <a:pt x="216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lnTo>
                        <a:pt x="2917" y="2917"/>
                      </a:lnTo>
                      <a:moveTo>
                        <a:pt x="4288" y="4285"/>
                      </a:moveTo>
                      <a:lnTo>
                        <a:pt x="6318" y="6314"/>
                      </a:lnTo>
                      <a:moveTo>
                        <a:pt x="16267" y="9657"/>
                      </a:moveTo>
                      <a:lnTo>
                        <a:pt x="10402" y="3789"/>
                      </a:lnTo>
                      <a:lnTo>
                        <a:pt x="16267" y="3789"/>
                      </a:lnTo>
                      <a:lnTo>
                        <a:pt x="16267" y="9657"/>
                      </a:lnTo>
                      <a:close/>
                    </a:path>
                  </a:pathLst>
                </a:custGeom>
                <a:solidFill>
                  <a:srgbClr val="ECB23D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897" name="Google Shape;341;p2"/>
                <p:cNvSpPr/>
                <p:nvPr/>
              </p:nvSpPr>
              <p:spPr>
                <a:xfrm rot="8502245">
                  <a:off x="200439" y="88977"/>
                  <a:ext cx="581915" cy="8489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5" h="21600" fill="norm" stroke="1" extrusionOk="0">
                      <a:moveTo>
                        <a:pt x="21132" y="21600"/>
                      </a:moveTo>
                      <a:cubicBezTo>
                        <a:pt x="20990" y="21600"/>
                        <a:pt x="20853" y="21552"/>
                        <a:pt x="20771" y="21468"/>
                      </a:cubicBezTo>
                      <a:lnTo>
                        <a:pt x="6123" y="6608"/>
                      </a:lnTo>
                      <a:cubicBezTo>
                        <a:pt x="6123" y="6608"/>
                        <a:pt x="6123" y="6608"/>
                        <a:pt x="6123" y="6608"/>
                      </a:cubicBezTo>
                      <a:lnTo>
                        <a:pt x="4180" y="4635"/>
                      </a:lnTo>
                      <a:cubicBezTo>
                        <a:pt x="4046" y="4497"/>
                        <a:pt x="4099" y="4311"/>
                        <a:pt x="4297" y="4219"/>
                      </a:cubicBezTo>
                      <a:cubicBezTo>
                        <a:pt x="4495" y="4127"/>
                        <a:pt x="4769" y="4161"/>
                        <a:pt x="4902" y="4299"/>
                      </a:cubicBezTo>
                      <a:lnTo>
                        <a:pt x="6845" y="6272"/>
                      </a:lnTo>
                      <a:lnTo>
                        <a:pt x="20695" y="20323"/>
                      </a:lnTo>
                      <a:lnTo>
                        <a:pt x="20695" y="600"/>
                      </a:lnTo>
                      <a:lnTo>
                        <a:pt x="1256" y="600"/>
                      </a:lnTo>
                      <a:lnTo>
                        <a:pt x="3592" y="2968"/>
                      </a:lnTo>
                      <a:cubicBezTo>
                        <a:pt x="3726" y="3106"/>
                        <a:pt x="3674" y="3292"/>
                        <a:pt x="3475" y="3384"/>
                      </a:cubicBezTo>
                      <a:cubicBezTo>
                        <a:pt x="3277" y="3476"/>
                        <a:pt x="3004" y="3442"/>
                        <a:pt x="2870" y="3304"/>
                      </a:cubicBezTo>
                      <a:lnTo>
                        <a:pt x="74" y="468"/>
                      </a:lnTo>
                      <a:cubicBezTo>
                        <a:pt x="-16" y="376"/>
                        <a:pt x="-25" y="258"/>
                        <a:pt x="51" y="160"/>
                      </a:cubicBezTo>
                      <a:cubicBezTo>
                        <a:pt x="126" y="62"/>
                        <a:pt x="275" y="0"/>
                        <a:pt x="438" y="0"/>
                      </a:cubicBezTo>
                      <a:lnTo>
                        <a:pt x="21138" y="0"/>
                      </a:lnTo>
                      <a:cubicBezTo>
                        <a:pt x="21380" y="0"/>
                        <a:pt x="21575" y="134"/>
                        <a:pt x="21575" y="300"/>
                      </a:cubicBezTo>
                      <a:lnTo>
                        <a:pt x="21575" y="21298"/>
                      </a:lnTo>
                      <a:cubicBezTo>
                        <a:pt x="21575" y="21430"/>
                        <a:pt x="21450" y="21546"/>
                        <a:pt x="21266" y="21584"/>
                      </a:cubicBezTo>
                      <a:cubicBezTo>
                        <a:pt x="21220" y="21594"/>
                        <a:pt x="21176" y="21600"/>
                        <a:pt x="21132" y="21600"/>
                      </a:cubicBezTo>
                      <a:close/>
                      <a:moveTo>
                        <a:pt x="16021" y="9988"/>
                      </a:moveTo>
                      <a:cubicBezTo>
                        <a:pt x="15879" y="9988"/>
                        <a:pt x="15742" y="9940"/>
                        <a:pt x="15660" y="9856"/>
                      </a:cubicBezTo>
                      <a:lnTo>
                        <a:pt x="10040" y="4151"/>
                      </a:lnTo>
                      <a:cubicBezTo>
                        <a:pt x="9949" y="4059"/>
                        <a:pt x="9941" y="3941"/>
                        <a:pt x="10016" y="3844"/>
                      </a:cubicBezTo>
                      <a:cubicBezTo>
                        <a:pt x="10092" y="3746"/>
                        <a:pt x="10241" y="3684"/>
                        <a:pt x="10404" y="3684"/>
                      </a:cubicBezTo>
                      <a:lnTo>
                        <a:pt x="16024" y="3684"/>
                      </a:lnTo>
                      <a:cubicBezTo>
                        <a:pt x="16266" y="3684"/>
                        <a:pt x="16461" y="3818"/>
                        <a:pt x="16461" y="3983"/>
                      </a:cubicBezTo>
                      <a:lnTo>
                        <a:pt x="16461" y="9688"/>
                      </a:lnTo>
                      <a:cubicBezTo>
                        <a:pt x="16461" y="9820"/>
                        <a:pt x="16336" y="9936"/>
                        <a:pt x="16152" y="9974"/>
                      </a:cubicBezTo>
                      <a:cubicBezTo>
                        <a:pt x="16109" y="9984"/>
                        <a:pt x="16065" y="9988"/>
                        <a:pt x="16021" y="9988"/>
                      </a:cubicBezTo>
                      <a:close/>
                      <a:moveTo>
                        <a:pt x="11225" y="4283"/>
                      </a:moveTo>
                      <a:lnTo>
                        <a:pt x="15587" y="8708"/>
                      </a:lnTo>
                      <a:lnTo>
                        <a:pt x="15587" y="4283"/>
                      </a:lnTo>
                      <a:lnTo>
                        <a:pt x="11225" y="428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sp>
            <p:nvSpPr>
              <p:cNvPr id="899" name="Google Shape;344;p2"/>
              <p:cNvSpPr/>
              <p:nvPr/>
            </p:nvSpPr>
            <p:spPr>
              <a:xfrm rot="8502245">
                <a:off x="126499" y="485734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0" name="Google Shape;347;p2"/>
              <p:cNvSpPr/>
              <p:nvPr/>
            </p:nvSpPr>
            <p:spPr>
              <a:xfrm rot="8502245">
                <a:off x="181996" y="556016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1" name="Google Shape;350;p2"/>
              <p:cNvSpPr/>
              <p:nvPr/>
            </p:nvSpPr>
            <p:spPr>
              <a:xfrm rot="8502245">
                <a:off x="237541" y="626358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2" name="Google Shape;353;p2"/>
              <p:cNvSpPr/>
              <p:nvPr/>
            </p:nvSpPr>
            <p:spPr>
              <a:xfrm rot="8502245">
                <a:off x="293086" y="696700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3" name="Google Shape;356;p2"/>
              <p:cNvSpPr/>
              <p:nvPr/>
            </p:nvSpPr>
            <p:spPr>
              <a:xfrm rot="8502245">
                <a:off x="348631" y="767043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4" name="Google Shape;359;p2"/>
              <p:cNvSpPr/>
              <p:nvPr/>
            </p:nvSpPr>
            <p:spPr>
              <a:xfrm rot="8502245">
                <a:off x="404127" y="837323"/>
                <a:ext cx="99204" cy="235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5" name="Google Shape;362;p2"/>
              <p:cNvSpPr/>
              <p:nvPr/>
            </p:nvSpPr>
            <p:spPr>
              <a:xfrm rot="8502245">
                <a:off x="459672" y="907666"/>
                <a:ext cx="99204" cy="235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035" y="21600"/>
                    </a:moveTo>
                    <a:lnTo>
                      <a:pt x="2565" y="21600"/>
                    </a:lnTo>
                    <a:cubicBezTo>
                      <a:pt x="1146" y="21600"/>
                      <a:pt x="0" y="16776"/>
                      <a:pt x="0" y="10800"/>
                    </a:cubicBezTo>
                    <a:cubicBezTo>
                      <a:pt x="0" y="4824"/>
                      <a:pt x="1146" y="0"/>
                      <a:pt x="2565" y="0"/>
                    </a:cubicBezTo>
                    <a:lnTo>
                      <a:pt x="19035" y="0"/>
                    </a:lnTo>
                    <a:cubicBezTo>
                      <a:pt x="20454" y="0"/>
                      <a:pt x="21600" y="4824"/>
                      <a:pt x="21600" y="10800"/>
                    </a:cubicBezTo>
                    <a:cubicBezTo>
                      <a:pt x="21600" y="16776"/>
                      <a:pt x="20454" y="21600"/>
                      <a:pt x="1903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grpSp>
          <p:nvGrpSpPr>
            <p:cNvPr id="909" name="Google Shape;363;p2"/>
            <p:cNvGrpSpPr/>
            <p:nvPr/>
          </p:nvGrpSpPr>
          <p:grpSpPr>
            <a:xfrm>
              <a:off x="-1" y="388922"/>
              <a:ext cx="699390" cy="799538"/>
              <a:chOff x="0" y="0"/>
              <a:chExt cx="699388" cy="799537"/>
            </a:xfrm>
          </p:grpSpPr>
          <p:sp>
            <p:nvSpPr>
              <p:cNvPr id="907" name="Google Shape;364;p2"/>
              <p:cNvSpPr/>
              <p:nvPr/>
            </p:nvSpPr>
            <p:spPr>
              <a:xfrm rot="8502245">
                <a:off x="246327" y="-6899"/>
                <a:ext cx="206734" cy="8133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3435"/>
                    </a:moveTo>
                    <a:lnTo>
                      <a:pt x="0" y="0"/>
                    </a:ln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15661"/>
                    </a:lnTo>
                  </a:path>
                </a:pathLst>
              </a:custGeom>
              <a:solidFill>
                <a:srgbClr val="B0CD4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908" name="Google Shape;365;p2"/>
              <p:cNvSpPr/>
              <p:nvPr/>
            </p:nvSpPr>
            <p:spPr>
              <a:xfrm rot="8502245">
                <a:off x="234545" y="-18682"/>
                <a:ext cx="230298" cy="836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95" y="21600"/>
                    </a:moveTo>
                    <a:lnTo>
                      <a:pt x="1105" y="21600"/>
                    </a:lnTo>
                    <a:cubicBezTo>
                      <a:pt x="494" y="21600"/>
                      <a:pt x="0" y="21464"/>
                      <a:pt x="0" y="21296"/>
                    </a:cubicBezTo>
                    <a:lnTo>
                      <a:pt x="0" y="15524"/>
                    </a:lnTo>
                    <a:cubicBezTo>
                      <a:pt x="0" y="15356"/>
                      <a:pt x="494" y="15220"/>
                      <a:pt x="1105" y="15220"/>
                    </a:cubicBezTo>
                    <a:cubicBezTo>
                      <a:pt x="1716" y="15220"/>
                      <a:pt x="2210" y="15356"/>
                      <a:pt x="2210" y="15524"/>
                    </a:cubicBezTo>
                    <a:lnTo>
                      <a:pt x="2210" y="20992"/>
                    </a:lnTo>
                    <a:lnTo>
                      <a:pt x="19390" y="20992"/>
                    </a:lnTo>
                    <a:lnTo>
                      <a:pt x="19390" y="608"/>
                    </a:lnTo>
                    <a:lnTo>
                      <a:pt x="2210" y="608"/>
                    </a:lnTo>
                    <a:lnTo>
                      <a:pt x="2210" y="13359"/>
                    </a:lnTo>
                    <a:cubicBezTo>
                      <a:pt x="2210" y="13527"/>
                      <a:pt x="1716" y="13663"/>
                      <a:pt x="1105" y="13663"/>
                    </a:cubicBezTo>
                    <a:cubicBezTo>
                      <a:pt x="494" y="13663"/>
                      <a:pt x="0" y="13527"/>
                      <a:pt x="0" y="13359"/>
                    </a:cubicBezTo>
                    <a:lnTo>
                      <a:pt x="0" y="304"/>
                    </a:lnTo>
                    <a:cubicBezTo>
                      <a:pt x="0" y="136"/>
                      <a:pt x="494" y="0"/>
                      <a:pt x="1105" y="0"/>
                    </a:cubicBezTo>
                    <a:lnTo>
                      <a:pt x="20495" y="0"/>
                    </a:lnTo>
                    <a:cubicBezTo>
                      <a:pt x="21106" y="0"/>
                      <a:pt x="21600" y="136"/>
                      <a:pt x="21600" y="304"/>
                    </a:cubicBezTo>
                    <a:lnTo>
                      <a:pt x="21600" y="21296"/>
                    </a:lnTo>
                    <a:cubicBezTo>
                      <a:pt x="21600" y="21464"/>
                      <a:pt x="21106" y="21600"/>
                      <a:pt x="20495" y="216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</p:grpSp>
        <p:sp>
          <p:nvSpPr>
            <p:cNvPr id="910" name="Google Shape;368;p2"/>
            <p:cNvSpPr/>
            <p:nvPr/>
          </p:nvSpPr>
          <p:spPr>
            <a:xfrm rot="8502245">
              <a:off x="53430" y="570602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1" name="Google Shape;371;p2"/>
            <p:cNvSpPr/>
            <p:nvPr/>
          </p:nvSpPr>
          <p:spPr>
            <a:xfrm rot="8502245">
              <a:off x="103813" y="626157"/>
              <a:ext cx="144998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2" name="Google Shape;374;p2"/>
            <p:cNvSpPr/>
            <p:nvPr/>
          </p:nvSpPr>
          <p:spPr>
            <a:xfrm rot="8502245">
              <a:off x="164471" y="711225"/>
              <a:ext cx="97477" cy="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3" name="Google Shape;377;p2"/>
            <p:cNvSpPr/>
            <p:nvPr/>
          </p:nvSpPr>
          <p:spPr>
            <a:xfrm rot="8502245">
              <a:off x="214904" y="766842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4" name="Google Shape;380;p2"/>
            <p:cNvSpPr/>
            <p:nvPr/>
          </p:nvSpPr>
          <p:spPr>
            <a:xfrm rot="8502245">
              <a:off x="275561" y="851910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5" name="Google Shape;383;p2"/>
            <p:cNvSpPr/>
            <p:nvPr/>
          </p:nvSpPr>
          <p:spPr>
            <a:xfrm rot="8502245">
              <a:off x="325945" y="907465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6" name="Google Shape;386;p2"/>
            <p:cNvSpPr/>
            <p:nvPr/>
          </p:nvSpPr>
          <p:spPr>
            <a:xfrm rot="8502245">
              <a:off x="386602" y="992533"/>
              <a:ext cx="9747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989" y="21600"/>
                  </a:moveTo>
                  <a:lnTo>
                    <a:pt x="2611" y="21600"/>
                  </a:lnTo>
                  <a:cubicBezTo>
                    <a:pt x="1166" y="21600"/>
                    <a:pt x="0" y="16776"/>
                    <a:pt x="0" y="10800"/>
                  </a:cubicBezTo>
                  <a:cubicBezTo>
                    <a:pt x="0" y="4824"/>
                    <a:pt x="1166" y="0"/>
                    <a:pt x="2611" y="0"/>
                  </a:cubicBezTo>
                  <a:lnTo>
                    <a:pt x="18989" y="0"/>
                  </a:lnTo>
                  <a:cubicBezTo>
                    <a:pt x="20434" y="0"/>
                    <a:pt x="21600" y="4824"/>
                    <a:pt x="21600" y="10800"/>
                  </a:cubicBezTo>
                  <a:cubicBezTo>
                    <a:pt x="21600" y="16776"/>
                    <a:pt x="20434" y="21600"/>
                    <a:pt x="18989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7" name="Google Shape;389;p2"/>
            <p:cNvSpPr/>
            <p:nvPr/>
          </p:nvSpPr>
          <p:spPr>
            <a:xfrm rot="8502245">
              <a:off x="437035" y="1048150"/>
              <a:ext cx="144997" cy="2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845" y="21600"/>
                  </a:moveTo>
                  <a:lnTo>
                    <a:pt x="1755" y="21600"/>
                  </a:lnTo>
                  <a:cubicBezTo>
                    <a:pt x="784" y="21600"/>
                    <a:pt x="0" y="16776"/>
                    <a:pt x="0" y="10800"/>
                  </a:cubicBezTo>
                  <a:cubicBezTo>
                    <a:pt x="0" y="4824"/>
                    <a:pt x="784" y="0"/>
                    <a:pt x="1755" y="0"/>
                  </a:cubicBezTo>
                  <a:lnTo>
                    <a:pt x="19845" y="0"/>
                  </a:lnTo>
                  <a:cubicBezTo>
                    <a:pt x="20816" y="0"/>
                    <a:pt x="21600" y="4824"/>
                    <a:pt x="21600" y="10800"/>
                  </a:cubicBezTo>
                  <a:cubicBezTo>
                    <a:pt x="21600" y="16776"/>
                    <a:pt x="20816" y="21600"/>
                    <a:pt x="19845" y="2160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8" name="Google Shape;390;p2"/>
            <p:cNvSpPr/>
            <p:nvPr/>
          </p:nvSpPr>
          <p:spPr>
            <a:xfrm rot="8502245">
              <a:off x="415866" y="100200"/>
              <a:ext cx="558227" cy="825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21600" y="18933"/>
                  </a:lnTo>
                  <a:lnTo>
                    <a:pt x="18910" y="16242"/>
                  </a:lnTo>
                  <a:lnTo>
                    <a:pt x="2665" y="0"/>
                  </a:lnTo>
                  <a:lnTo>
                    <a:pt x="0" y="0"/>
                  </a:lnTo>
                  <a:lnTo>
                    <a:pt x="5243" y="5241"/>
                  </a:lnTo>
                  <a:moveTo>
                    <a:pt x="5240" y="5243"/>
                  </a:moveTo>
                  <a:lnTo>
                    <a:pt x="7598" y="7601"/>
                  </a:lnTo>
                </a:path>
              </a:pathLst>
            </a:cu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919" name="Google Shape;391;p2"/>
            <p:cNvSpPr/>
            <p:nvPr/>
          </p:nvSpPr>
          <p:spPr>
            <a:xfrm rot="8502245">
              <a:off x="371266" y="336085"/>
              <a:ext cx="62052" cy="813337"/>
            </a:xfrm>
            <a:prstGeom prst="rect">
              <a:avLst/>
            </a:prstGeom>
            <a:solidFill>
              <a:srgbClr val="000000">
                <a:alpha val="98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21" name="IMG_5931.jpeg" descr="IMG_5931.jpeg"/>
          <p:cNvPicPr>
            <a:picLocks noChangeAspect="1"/>
          </p:cNvPicPr>
          <p:nvPr/>
        </p:nvPicPr>
        <p:blipFill>
          <a:blip r:embed="rId2">
            <a:extLst/>
          </a:blip>
          <a:srcRect l="5175" t="7100" r="6984" b="12817"/>
          <a:stretch>
            <a:fillRect/>
          </a:stretch>
        </p:blipFill>
        <p:spPr>
          <a:xfrm>
            <a:off x="0" y="4195611"/>
            <a:ext cx="437357" cy="4366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22" name="IMG_2367.png" descr="IMG_236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544052"/>
            <a:ext cx="548971" cy="4391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5" name="تجميع"/>
          <p:cNvGrpSpPr/>
          <p:nvPr/>
        </p:nvGrpSpPr>
        <p:grpSpPr>
          <a:xfrm>
            <a:off x="2308737" y="1239410"/>
            <a:ext cx="369026" cy="369011"/>
            <a:chOff x="0" y="0"/>
            <a:chExt cx="369024" cy="369009"/>
          </a:xfrm>
        </p:grpSpPr>
        <p:sp>
          <p:nvSpPr>
            <p:cNvPr id="923" name="Google Shape;9396;p101"/>
            <p:cNvSpPr/>
            <p:nvPr/>
          </p:nvSpPr>
          <p:spPr>
            <a:xfrm>
              <a:off x="0" y="138718"/>
              <a:ext cx="229379" cy="230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473" y="0"/>
                  </a:moveTo>
                  <a:lnTo>
                    <a:pt x="962" y="7682"/>
                  </a:lnTo>
                  <a:cubicBezTo>
                    <a:pt x="-320" y="8978"/>
                    <a:pt x="-320" y="11134"/>
                    <a:pt x="962" y="12515"/>
                  </a:cubicBezTo>
                  <a:lnTo>
                    <a:pt x="8902" y="20630"/>
                  </a:lnTo>
                  <a:cubicBezTo>
                    <a:pt x="9541" y="21277"/>
                    <a:pt x="10395" y="21600"/>
                    <a:pt x="11270" y="21600"/>
                  </a:cubicBezTo>
                  <a:cubicBezTo>
                    <a:pt x="12145" y="21600"/>
                    <a:pt x="13042" y="21277"/>
                    <a:pt x="13768" y="20630"/>
                  </a:cubicBezTo>
                  <a:lnTo>
                    <a:pt x="21280" y="12948"/>
                  </a:lnTo>
                  <a:lnTo>
                    <a:pt x="8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924" name="Google Shape;9397;p101"/>
            <p:cNvSpPr/>
            <p:nvPr/>
          </p:nvSpPr>
          <p:spPr>
            <a:xfrm>
              <a:off x="107923" y="0"/>
              <a:ext cx="261102" cy="259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6" h="21600" fill="norm" stroke="1" extrusionOk="0">
                  <a:moveTo>
                    <a:pt x="10571" y="0"/>
                  </a:moveTo>
                  <a:cubicBezTo>
                    <a:pt x="10307" y="0"/>
                    <a:pt x="10042" y="95"/>
                    <a:pt x="9852" y="287"/>
                  </a:cubicBezTo>
                  <a:lnTo>
                    <a:pt x="0" y="10102"/>
                  </a:lnTo>
                  <a:lnTo>
                    <a:pt x="11368" y="21600"/>
                  </a:lnTo>
                  <a:lnTo>
                    <a:pt x="21222" y="11788"/>
                  </a:lnTo>
                  <a:cubicBezTo>
                    <a:pt x="21600" y="11404"/>
                    <a:pt x="21600" y="10715"/>
                    <a:pt x="21222" y="10330"/>
                  </a:cubicBezTo>
                  <a:lnTo>
                    <a:pt x="11293" y="287"/>
                  </a:lnTo>
                  <a:cubicBezTo>
                    <a:pt x="11103" y="95"/>
                    <a:pt x="10838" y="0"/>
                    <a:pt x="1057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12700" cap="flat">
              <a:solidFill>
                <a:srgbClr val="A7A7A7"/>
              </a:solidFill>
              <a:prstDash val="solid"/>
              <a:miter lim="400000"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926" name="Google Shape;803;p32"/>
          <p:cNvSpPr txBox="1"/>
          <p:nvPr>
            <p:ph type="ctrTitle"/>
          </p:nvPr>
        </p:nvSpPr>
        <p:spPr>
          <a:xfrm>
            <a:off x="2814114" y="1388663"/>
            <a:ext cx="3860410" cy="1617592"/>
          </a:xfrm>
          <a:prstGeom prst="rect">
            <a:avLst/>
          </a:prstGeom>
        </p:spPr>
        <p:txBody>
          <a:bodyPr/>
          <a:lstStyle>
            <a:lvl1pPr defTabSz="484631" rtl="0">
              <a:defRPr sz="3180">
                <a:solidFill>
                  <a:srgbClr val="566262"/>
                </a:solidFill>
              </a:defRPr>
            </a:lvl1pPr>
          </a:lstStyle>
          <a:p>
            <a:pPr/>
            <a:r>
              <a:t>المعادلات التي تحتوي متغيرا في طرفيها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6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67" name="٣٣"/>
          <p:cNvSpPr txBox="1"/>
          <p:nvPr/>
        </p:nvSpPr>
        <p:spPr>
          <a:xfrm>
            <a:off x="385243" y="516405"/>
            <a:ext cx="824694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sp>
        <p:nvSpPr>
          <p:cNvPr id="1168" name="Google Shape;4615;p94"/>
          <p:cNvSpPr/>
          <p:nvPr/>
        </p:nvSpPr>
        <p:spPr>
          <a:xfrm>
            <a:off x="996022" y="1254802"/>
            <a:ext cx="5352220" cy="17636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566" y="0"/>
                </a:moveTo>
                <a:cubicBezTo>
                  <a:pt x="254" y="0"/>
                  <a:pt x="0" y="455"/>
                  <a:pt x="0" y="1020"/>
                </a:cubicBezTo>
                <a:lnTo>
                  <a:pt x="0" y="16443"/>
                </a:lnTo>
                <a:cubicBezTo>
                  <a:pt x="-1" y="17005"/>
                  <a:pt x="254" y="17463"/>
                  <a:pt x="566" y="17463"/>
                </a:cubicBezTo>
                <a:lnTo>
                  <a:pt x="17038" y="17463"/>
                </a:lnTo>
                <a:lnTo>
                  <a:pt x="18369" y="21600"/>
                </a:lnTo>
                <a:lnTo>
                  <a:pt x="19700" y="17463"/>
                </a:lnTo>
                <a:lnTo>
                  <a:pt x="21028" y="17463"/>
                </a:lnTo>
                <a:cubicBezTo>
                  <a:pt x="21343" y="17463"/>
                  <a:pt x="21599" y="17008"/>
                  <a:pt x="21599" y="16443"/>
                </a:cubicBezTo>
                <a:lnTo>
                  <a:pt x="21599" y="1020"/>
                </a:lnTo>
                <a:cubicBezTo>
                  <a:pt x="21596" y="455"/>
                  <a:pt x="21343" y="0"/>
                  <a:pt x="21028" y="0"/>
                </a:cubicBezTo>
                <a:close/>
              </a:path>
            </a:pathLst>
          </a:custGeom>
          <a:solidFill>
            <a:srgbClr val="E3E9ED"/>
          </a:solidFill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181" name="تجميع"/>
          <p:cNvGrpSpPr/>
          <p:nvPr/>
        </p:nvGrpSpPr>
        <p:grpSpPr>
          <a:xfrm>
            <a:off x="6513624" y="1405282"/>
            <a:ext cx="186000" cy="1266233"/>
            <a:chOff x="0" y="0"/>
            <a:chExt cx="185999" cy="1266231"/>
          </a:xfrm>
        </p:grpSpPr>
        <p:grpSp>
          <p:nvGrpSpPr>
            <p:cNvPr id="1171" name="Google Shape;3503;p74"/>
            <p:cNvGrpSpPr/>
            <p:nvPr/>
          </p:nvGrpSpPr>
          <p:grpSpPr>
            <a:xfrm>
              <a:off x="-1" y="1102281"/>
              <a:ext cx="163952" cy="163951"/>
              <a:chOff x="0" y="0"/>
              <a:chExt cx="163950" cy="163950"/>
            </a:xfrm>
          </p:grpSpPr>
          <p:sp>
            <p:nvSpPr>
              <p:cNvPr id="1169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0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4" name="Google Shape;3537;p74"/>
            <p:cNvGrpSpPr/>
            <p:nvPr/>
          </p:nvGrpSpPr>
          <p:grpSpPr>
            <a:xfrm>
              <a:off x="22049" y="730381"/>
              <a:ext cx="153927" cy="153927"/>
              <a:chOff x="0" y="0"/>
              <a:chExt cx="153925" cy="153925"/>
            </a:xfrm>
          </p:grpSpPr>
          <p:sp>
            <p:nvSpPr>
              <p:cNvPr id="1172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3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77" name="Google Shape;3503;p74"/>
            <p:cNvGrpSpPr/>
            <p:nvPr/>
          </p:nvGrpSpPr>
          <p:grpSpPr>
            <a:xfrm>
              <a:off x="22049" y="348457"/>
              <a:ext cx="163951" cy="163951"/>
              <a:chOff x="0" y="0"/>
              <a:chExt cx="163950" cy="163950"/>
            </a:xfrm>
          </p:grpSpPr>
          <p:sp>
            <p:nvSpPr>
              <p:cNvPr id="1175" name="Google Shape;3505;p74"/>
              <p:cNvSpPr/>
              <p:nvPr/>
            </p:nvSpPr>
            <p:spPr>
              <a:xfrm>
                <a:off x="-1" y="-1"/>
                <a:ext cx="163952" cy="163952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6" name="Google Shape;3506;p74" descr="Google Shape;3506;p74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4096" y="1949"/>
                <a:ext cx="154739" cy="15473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80" name="Google Shape;3537;p74"/>
            <p:cNvGrpSpPr/>
            <p:nvPr/>
          </p:nvGrpSpPr>
          <p:grpSpPr>
            <a:xfrm>
              <a:off x="10024" y="-1"/>
              <a:ext cx="153927" cy="153927"/>
              <a:chOff x="0" y="0"/>
              <a:chExt cx="153925" cy="153925"/>
            </a:xfrm>
          </p:grpSpPr>
          <p:sp>
            <p:nvSpPr>
              <p:cNvPr id="1178" name="Google Shape;3539;p74"/>
              <p:cNvSpPr/>
              <p:nvPr/>
            </p:nvSpPr>
            <p:spPr>
              <a:xfrm>
                <a:off x="-1" y="-1"/>
                <a:ext cx="153927" cy="15392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79" name="Google Shape;3540;p74" descr="Google Shape;3540;p7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3846" y="1830"/>
                <a:ext cx="145277" cy="1452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82" name="المفردات"/>
          <p:cNvSpPr txBox="1"/>
          <p:nvPr/>
        </p:nvSpPr>
        <p:spPr>
          <a:xfrm>
            <a:off x="7314741" y="3393363"/>
            <a:ext cx="882684" cy="296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المفردات  </a:t>
            </a:r>
          </a:p>
        </p:txBody>
      </p:sp>
      <p:pic>
        <p:nvPicPr>
          <p:cNvPr id="1183" name="Google Shape;4111;p86" descr="Google Shape;4111;p86"/>
          <p:cNvPicPr>
            <a:picLocks noChangeAspect="1"/>
          </p:cNvPicPr>
          <p:nvPr/>
        </p:nvPicPr>
        <p:blipFill>
          <a:blip r:embed="rId8">
            <a:alphaModFix amt="46347"/>
            <a:extLst/>
          </a:blip>
          <a:stretch>
            <a:fillRect/>
          </a:stretch>
        </p:blipFill>
        <p:spPr>
          <a:xfrm>
            <a:off x="6863436" y="3358188"/>
            <a:ext cx="1785293" cy="335332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حل المعادلات ،…"/>
          <p:cNvSpPr txBox="1"/>
          <p:nvPr/>
        </p:nvSpPr>
        <p:spPr>
          <a:xfrm>
            <a:off x="6916896" y="3759302"/>
            <a:ext cx="1725483" cy="38830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solidFill>
              <a:schemeClr val="accent2">
                <a:satOff val="-63299"/>
                <a:lumOff val="-17333"/>
              </a:scheme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حل المعادلات ، </a:t>
            </a:r>
          </a:p>
          <a:p>
            <a:pPr algn="ctr" rtl="0">
              <a:defRPr b="1" sz="1300">
                <a:solidFill>
                  <a:srgbClr val="11053B"/>
                </a:solidFill>
              </a:defRPr>
            </a:pPr>
            <a:r>
              <a:t>المعادلات المتكافئة </a:t>
            </a:r>
          </a:p>
        </p:txBody>
      </p:sp>
      <p:grpSp>
        <p:nvGrpSpPr>
          <p:cNvPr id="1191" name="تجميع"/>
          <p:cNvGrpSpPr/>
          <p:nvPr/>
        </p:nvGrpSpPr>
        <p:grpSpPr>
          <a:xfrm>
            <a:off x="6103329" y="904147"/>
            <a:ext cx="503295" cy="503295"/>
            <a:chOff x="0" y="0"/>
            <a:chExt cx="503293" cy="503293"/>
          </a:xfrm>
        </p:grpSpPr>
        <p:grpSp>
          <p:nvGrpSpPr>
            <p:cNvPr id="1187" name="Google Shape;3614;p76"/>
            <p:cNvGrpSpPr/>
            <p:nvPr/>
          </p:nvGrpSpPr>
          <p:grpSpPr>
            <a:xfrm>
              <a:off x="0" y="0"/>
              <a:ext cx="503294" cy="503294"/>
              <a:chOff x="0" y="0"/>
              <a:chExt cx="503293" cy="503293"/>
            </a:xfrm>
          </p:grpSpPr>
          <p:sp>
            <p:nvSpPr>
              <p:cNvPr id="1185" name="Google Shape;3615;p76"/>
              <p:cNvSpPr/>
              <p:nvPr/>
            </p:nvSpPr>
            <p:spPr>
              <a:xfrm>
                <a:off x="-1" y="-1"/>
                <a:ext cx="503295" cy="50329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86" name="Google Shape;3616;p76" descr="Google Shape;3616;p76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576" y="5985"/>
                <a:ext cx="475013" cy="4750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90" name="تجميع"/>
            <p:cNvGrpSpPr/>
            <p:nvPr/>
          </p:nvGrpSpPr>
          <p:grpSpPr>
            <a:xfrm>
              <a:off x="145468" y="104814"/>
              <a:ext cx="212358" cy="293666"/>
              <a:chOff x="0" y="0"/>
              <a:chExt cx="212357" cy="293664"/>
            </a:xfrm>
          </p:grpSpPr>
          <p:sp>
            <p:nvSpPr>
              <p:cNvPr id="1188" name="Google Shape;3639;p76"/>
              <p:cNvSpPr/>
              <p:nvPr/>
            </p:nvSpPr>
            <p:spPr>
              <a:xfrm>
                <a:off x="0" y="0"/>
                <a:ext cx="212358" cy="2116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89" name="Google Shape;3640;p76"/>
              <p:cNvSpPr/>
              <p:nvPr/>
            </p:nvSpPr>
            <p:spPr>
              <a:xfrm>
                <a:off x="57854" y="230673"/>
                <a:ext cx="95929" cy="629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192" name="IMG_6454.png" descr="IMG_6454.png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90026" y="1588821"/>
            <a:ext cx="5164213" cy="75817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4" grpId="2"/>
      <p:bldP build="whole" bldLvl="1" animBg="1" rev="0" advAuto="0" spid="1168" grpId="3"/>
      <p:bldP build="whole" bldLvl="1" animBg="1" rev="0" advAuto="0" spid="118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6" name="تجميع"/>
          <p:cNvGrpSpPr/>
          <p:nvPr/>
        </p:nvGrpSpPr>
        <p:grpSpPr>
          <a:xfrm>
            <a:off x="5112920" y="1373188"/>
            <a:ext cx="1678538" cy="381001"/>
            <a:chOff x="0" y="0"/>
            <a:chExt cx="1678537" cy="381000"/>
          </a:xfrm>
        </p:grpSpPr>
        <p:pic>
          <p:nvPicPr>
            <p:cNvPr id="1194" name="Google Shape;4111;p86" descr="Google Shape;4111;p86"/>
            <p:cNvPicPr>
              <a:picLocks noChangeAspect="1"/>
            </p:cNvPicPr>
            <p:nvPr/>
          </p:nvPicPr>
          <p:blipFill>
            <a:blip r:embed="rId2">
              <a:alphaModFix amt="89000"/>
              <a:extLst/>
            </a:blip>
            <a:stretch>
              <a:fillRect/>
            </a:stretch>
          </p:blipFill>
          <p:spPr>
            <a:xfrm>
              <a:off x="0" y="12581"/>
              <a:ext cx="1678538" cy="315281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195" name="مثال"/>
            <p:cNvSpPr txBox="1"/>
            <p:nvPr/>
          </p:nvSpPr>
          <p:spPr>
            <a:xfrm>
              <a:off x="744237" y="0"/>
              <a:ext cx="434070" cy="381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sp>
        <p:nvSpPr>
          <p:cNvPr id="1197" name="٣٣"/>
          <p:cNvSpPr txBox="1"/>
          <p:nvPr/>
        </p:nvSpPr>
        <p:spPr>
          <a:xfrm>
            <a:off x="385243" y="491629"/>
            <a:ext cx="837248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grpSp>
        <p:nvGrpSpPr>
          <p:cNvPr id="1202" name="تجميع"/>
          <p:cNvGrpSpPr/>
          <p:nvPr/>
        </p:nvGrpSpPr>
        <p:grpSpPr>
          <a:xfrm>
            <a:off x="7164858" y="3434144"/>
            <a:ext cx="725580" cy="597725"/>
            <a:chOff x="0" y="0"/>
            <a:chExt cx="725579" cy="597724"/>
          </a:xfrm>
        </p:grpSpPr>
        <p:sp>
          <p:nvSpPr>
            <p:cNvPr id="1198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03" name="IMG_6454.png" descr="IMG_6454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20682" y="491629"/>
            <a:ext cx="4820784" cy="1072061"/>
          </a:xfrm>
          <a:prstGeom prst="rect">
            <a:avLst/>
          </a:prstGeom>
        </p:spPr>
      </p:pic>
      <p:pic>
        <p:nvPicPr>
          <p:cNvPr id="1204" name="IMG_6454.png" descr="IMG_6454.png"/>
          <p:cNvPicPr>
            <a:picLocks noChangeAspect="1"/>
          </p:cNvPicPr>
          <p:nvPr/>
        </p:nvPicPr>
        <p:blipFill>
          <a:blip r:embed="rId4">
            <a:extLst/>
          </a:blip>
          <a:srcRect l="40826" t="48808" r="40394" b="48632"/>
          <a:stretch>
            <a:fillRect/>
          </a:stretch>
        </p:blipFill>
        <p:spPr>
          <a:xfrm>
            <a:off x="911805" y="1800211"/>
            <a:ext cx="5529638" cy="565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5" name="IMG_6454.png" descr="IMG_6454.png"/>
          <p:cNvPicPr>
            <a:picLocks noChangeAspect="1"/>
          </p:cNvPicPr>
          <p:nvPr/>
        </p:nvPicPr>
        <p:blipFill>
          <a:blip r:embed="rId4">
            <a:extLst/>
          </a:blip>
          <a:srcRect l="39542" t="50920" r="40206" b="30902"/>
          <a:stretch>
            <a:fillRect/>
          </a:stretch>
        </p:blipFill>
        <p:spPr>
          <a:xfrm>
            <a:off x="3411699" y="2411383"/>
            <a:ext cx="3243535" cy="2183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6" name="IMG_6454.png" descr="IMG_6454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7136" y="2674963"/>
            <a:ext cx="2751139" cy="1169194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sp>
        <p:nvSpPr>
          <p:cNvPr id="1207" name="Google Shape;4324;p45"/>
          <p:cNvSpPr/>
          <p:nvPr/>
        </p:nvSpPr>
        <p:spPr>
          <a:xfrm rot="2153969">
            <a:off x="1477249" y="2488232"/>
            <a:ext cx="526929" cy="4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008CB4">
              <a:alpha val="52968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3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2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6" grpId="2"/>
      <p:bldP build="whole" bldLvl="1" animBg="1" rev="0" advAuto="0" spid="1205" grpId="1"/>
      <p:bldP build="whole" bldLvl="1" animBg="1" rev="0" advAuto="0" spid="1207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1" name="مستطيل مستدير الزوايا"/>
          <p:cNvGrpSpPr/>
          <p:nvPr/>
        </p:nvGrpSpPr>
        <p:grpSpPr>
          <a:xfrm>
            <a:off x="500742" y="2845808"/>
            <a:ext cx="2946627" cy="1912162"/>
            <a:chOff x="0" y="0"/>
            <a:chExt cx="2946625" cy="1912160"/>
          </a:xfrm>
        </p:grpSpPr>
        <p:sp>
          <p:nvSpPr>
            <p:cNvPr id="1210" name="مستطيل مستدير الزوايا"/>
            <p:cNvSpPr/>
            <p:nvPr/>
          </p:nvSpPr>
          <p:spPr>
            <a:xfrm>
              <a:off x="12700" y="12700"/>
              <a:ext cx="2921226" cy="1886761"/>
            </a:xfrm>
            <a:prstGeom prst="roundRect">
              <a:avLst>
                <a:gd name="adj" fmla="val 10622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0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912161"/>
            </a:xfrm>
            <a:prstGeom prst="rect">
              <a:avLst/>
            </a:prstGeom>
            <a:effectLst/>
          </p:spPr>
        </p:pic>
      </p:grpSp>
      <p:grpSp>
        <p:nvGrpSpPr>
          <p:cNvPr id="1214" name="مستطيل مستدير الزوايا"/>
          <p:cNvGrpSpPr/>
          <p:nvPr/>
        </p:nvGrpSpPr>
        <p:grpSpPr>
          <a:xfrm>
            <a:off x="3838512" y="2781757"/>
            <a:ext cx="2830147" cy="1963804"/>
            <a:chOff x="0" y="0"/>
            <a:chExt cx="2830145" cy="1963803"/>
          </a:xfrm>
        </p:grpSpPr>
        <p:sp>
          <p:nvSpPr>
            <p:cNvPr id="1213" name="مستطيل مستدير الزوايا"/>
            <p:cNvSpPr/>
            <p:nvPr/>
          </p:nvSpPr>
          <p:spPr>
            <a:xfrm>
              <a:off x="12700" y="12700"/>
              <a:ext cx="2804746" cy="1938404"/>
            </a:xfrm>
            <a:prstGeom prst="roundRect">
              <a:avLst>
                <a:gd name="adj" fmla="val 1023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1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963804"/>
            </a:xfrm>
            <a:prstGeom prst="rect">
              <a:avLst/>
            </a:prstGeom>
            <a:effectLst/>
          </p:spPr>
        </p:pic>
      </p:grpSp>
      <p:pic>
        <p:nvPicPr>
          <p:cNvPr id="1215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2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1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18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2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1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26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2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27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2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3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30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3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33" name="٣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grpSp>
        <p:nvGrpSpPr>
          <p:cNvPr id="1243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3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4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247" name="تجميع"/>
          <p:cNvGrpSpPr/>
          <p:nvPr/>
        </p:nvGrpSpPr>
        <p:grpSpPr>
          <a:xfrm>
            <a:off x="3515367" y="2177639"/>
            <a:ext cx="215161" cy="2448646"/>
            <a:chOff x="0" y="0"/>
            <a:chExt cx="215159" cy="2448644"/>
          </a:xfrm>
        </p:grpSpPr>
        <p:pic>
          <p:nvPicPr>
            <p:cNvPr id="1245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46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52" name="تجميع"/>
          <p:cNvGrpSpPr/>
          <p:nvPr/>
        </p:nvGrpSpPr>
        <p:grpSpPr>
          <a:xfrm>
            <a:off x="6030909" y="2155185"/>
            <a:ext cx="464698" cy="464698"/>
            <a:chOff x="0" y="0"/>
            <a:chExt cx="464696" cy="464696"/>
          </a:xfrm>
        </p:grpSpPr>
        <p:grpSp>
          <p:nvGrpSpPr>
            <p:cNvPr id="1250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248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49" name="Google Shape;1607;p45" descr="Google Shape;1607;p45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51" name="١ أ"/>
            <p:cNvSpPr txBox="1"/>
            <p:nvPr/>
          </p:nvSpPr>
          <p:spPr>
            <a:xfrm>
              <a:off x="54480" y="66975"/>
              <a:ext cx="355737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أ</a:t>
              </a:r>
            </a:p>
          </p:txBody>
        </p:sp>
      </p:grpSp>
      <p:grpSp>
        <p:nvGrpSpPr>
          <p:cNvPr id="1257" name="تجميع"/>
          <p:cNvGrpSpPr/>
          <p:nvPr/>
        </p:nvGrpSpPr>
        <p:grpSpPr>
          <a:xfrm>
            <a:off x="2742456" y="2261079"/>
            <a:ext cx="457961" cy="457960"/>
            <a:chOff x="0" y="0"/>
            <a:chExt cx="457959" cy="457959"/>
          </a:xfrm>
        </p:grpSpPr>
        <p:grpSp>
          <p:nvGrpSpPr>
            <p:cNvPr id="1255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253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254" name="Google Shape;1641;p45" descr="Google Shape;1641;p45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56" name="١ 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ب</a:t>
              </a:r>
            </a:p>
          </p:txBody>
        </p:sp>
      </p:grpSp>
      <p:pic>
        <p:nvPicPr>
          <p:cNvPr id="1258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42212" t="83106" r="40546" b="14362"/>
          <a:stretch>
            <a:fillRect/>
          </a:stretch>
        </p:blipFill>
        <p:spPr>
          <a:xfrm>
            <a:off x="1450550" y="1521581"/>
            <a:ext cx="4935826" cy="5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51467" t="86328" r="42728" b="11909"/>
          <a:stretch>
            <a:fillRect/>
          </a:stretch>
        </p:blipFill>
        <p:spPr>
          <a:xfrm>
            <a:off x="3828405" y="2240010"/>
            <a:ext cx="2104706" cy="479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34895" t="86229" r="58047" b="12032"/>
          <a:stretch>
            <a:fillRect/>
          </a:stretch>
        </p:blipFill>
        <p:spPr>
          <a:xfrm>
            <a:off x="443756" y="2294382"/>
            <a:ext cx="2298772" cy="424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مستطيل مستدير الزوايا"/>
          <p:cNvGrpSpPr/>
          <p:nvPr/>
        </p:nvGrpSpPr>
        <p:grpSpPr>
          <a:xfrm>
            <a:off x="500742" y="2798008"/>
            <a:ext cx="2946627" cy="1959962"/>
            <a:chOff x="0" y="0"/>
            <a:chExt cx="2946625" cy="1959961"/>
          </a:xfrm>
        </p:grpSpPr>
        <p:sp>
          <p:nvSpPr>
            <p:cNvPr id="1263" name="مستطيل مستدير الزوايا"/>
            <p:cNvSpPr/>
            <p:nvPr/>
          </p:nvSpPr>
          <p:spPr>
            <a:xfrm>
              <a:off x="12700" y="12700"/>
              <a:ext cx="2921226" cy="1934562"/>
            </a:xfrm>
            <a:prstGeom prst="roundRect">
              <a:avLst>
                <a:gd name="adj" fmla="val 10359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62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946626" cy="1959962"/>
            </a:xfrm>
            <a:prstGeom prst="rect">
              <a:avLst/>
            </a:prstGeom>
            <a:effectLst/>
          </p:spPr>
        </p:pic>
      </p:grpSp>
      <p:grpSp>
        <p:nvGrpSpPr>
          <p:cNvPr id="1267" name="مستطيل مستدير الزوايا"/>
          <p:cNvGrpSpPr/>
          <p:nvPr/>
        </p:nvGrpSpPr>
        <p:grpSpPr>
          <a:xfrm>
            <a:off x="3838512" y="2781757"/>
            <a:ext cx="2830147" cy="1963804"/>
            <a:chOff x="0" y="0"/>
            <a:chExt cx="2830145" cy="1963803"/>
          </a:xfrm>
        </p:grpSpPr>
        <p:sp>
          <p:nvSpPr>
            <p:cNvPr id="1266" name="مستطيل مستدير الزوايا"/>
            <p:cNvSpPr/>
            <p:nvPr/>
          </p:nvSpPr>
          <p:spPr>
            <a:xfrm>
              <a:off x="12700" y="12700"/>
              <a:ext cx="2804746" cy="1938404"/>
            </a:xfrm>
            <a:prstGeom prst="roundRect">
              <a:avLst>
                <a:gd name="adj" fmla="val 10235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265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830146" cy="1963804"/>
            </a:xfrm>
            <a:prstGeom prst="rect">
              <a:avLst/>
            </a:prstGeom>
            <a:effectLst/>
          </p:spPr>
        </p:pic>
      </p:grpSp>
      <p:pic>
        <p:nvPicPr>
          <p:cNvPr id="1268" name="IMG_4622.png" descr="IMG_4622.png"/>
          <p:cNvPicPr>
            <a:picLocks noChangeAspect="1"/>
          </p:cNvPicPr>
          <p:nvPr/>
        </p:nvPicPr>
        <p:blipFill>
          <a:blip r:embed="rId4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278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269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271" name="صورة 7" descr="صورة 7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277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272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3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4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5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76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279" name="IMG_0547.gif" descr="IMG_0547.gif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282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280" name="Google Shape;2483;p58" descr="Google Shape;2483;p58"/>
            <p:cNvPicPr>
              <a:picLocks noChangeAspect="1"/>
            </p:cNvPicPr>
            <p:nvPr/>
          </p:nvPicPr>
          <p:blipFill>
            <a:blip r:embed="rId7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281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285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283" name="Picture 8" descr="Picture 8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4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286" name="٣٣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grpSp>
        <p:nvGrpSpPr>
          <p:cNvPr id="1296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287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7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300" name="تجميع"/>
          <p:cNvGrpSpPr/>
          <p:nvPr/>
        </p:nvGrpSpPr>
        <p:grpSpPr>
          <a:xfrm>
            <a:off x="3515367" y="2177639"/>
            <a:ext cx="215161" cy="2448646"/>
            <a:chOff x="0" y="0"/>
            <a:chExt cx="215159" cy="2448644"/>
          </a:xfrm>
        </p:grpSpPr>
        <p:pic>
          <p:nvPicPr>
            <p:cNvPr id="1298" name="Google Shape;444;p18" descr="Google Shape;444;p18"/>
            <p:cNvPicPr>
              <a:picLocks noChangeAspect="1"/>
            </p:cNvPicPr>
            <p:nvPr/>
          </p:nvPicPr>
          <p:blipFill>
            <a:blip r:embed="rId9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853818" y="1303307"/>
              <a:ext cx="2022029" cy="1159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99" name="Google Shape;447;p18" descr="Google Shape;447;p18"/>
            <p:cNvPicPr>
              <a:picLocks noChangeAspect="1"/>
            </p:cNvPicPr>
            <p:nvPr/>
          </p:nvPicPr>
          <p:blipFill>
            <a:blip r:embed="rId10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135804" y="1135803"/>
              <a:ext cx="2448645" cy="1770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305" name="تجميع"/>
          <p:cNvGrpSpPr/>
          <p:nvPr/>
        </p:nvGrpSpPr>
        <p:grpSpPr>
          <a:xfrm>
            <a:off x="6030909" y="2155185"/>
            <a:ext cx="464698" cy="464698"/>
            <a:chOff x="0" y="0"/>
            <a:chExt cx="464696" cy="464696"/>
          </a:xfrm>
        </p:grpSpPr>
        <p:grpSp>
          <p:nvGrpSpPr>
            <p:cNvPr id="130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30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02" name="Google Shape;1607;p45" descr="Google Shape;1607;p45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4" name="١ ج"/>
            <p:cNvSpPr txBox="1"/>
            <p:nvPr/>
          </p:nvSpPr>
          <p:spPr>
            <a:xfrm>
              <a:off x="13291" y="66975"/>
              <a:ext cx="438114" cy="3608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8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ج</a:t>
              </a:r>
            </a:p>
          </p:txBody>
        </p:sp>
      </p:grpSp>
      <p:grpSp>
        <p:nvGrpSpPr>
          <p:cNvPr id="1310" name="تجميع"/>
          <p:cNvGrpSpPr/>
          <p:nvPr/>
        </p:nvGrpSpPr>
        <p:grpSpPr>
          <a:xfrm>
            <a:off x="2989408" y="2202476"/>
            <a:ext cx="457961" cy="457960"/>
            <a:chOff x="0" y="0"/>
            <a:chExt cx="457959" cy="457959"/>
          </a:xfrm>
        </p:grpSpPr>
        <p:grpSp>
          <p:nvGrpSpPr>
            <p:cNvPr id="1308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306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07" name="Google Shape;1641;p45" descr="Google Shape;1641;p45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09" name="١ د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 د</a:t>
              </a:r>
            </a:p>
          </p:txBody>
        </p:sp>
      </p:grpSp>
      <p:pic>
        <p:nvPicPr>
          <p:cNvPr id="1311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42212" t="83106" r="40546" b="14362"/>
          <a:stretch>
            <a:fillRect/>
          </a:stretch>
        </p:blipFill>
        <p:spPr>
          <a:xfrm>
            <a:off x="1450550" y="1521581"/>
            <a:ext cx="4935826" cy="54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2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50422" t="88339" r="42899" b="9221"/>
          <a:stretch>
            <a:fillRect/>
          </a:stretch>
        </p:blipFill>
        <p:spPr>
          <a:xfrm>
            <a:off x="4049052" y="2104787"/>
            <a:ext cx="1946355" cy="533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3" name="IMG_6454.png" descr="IMG_6454.png"/>
          <p:cNvPicPr>
            <a:picLocks noChangeAspect="1"/>
          </p:cNvPicPr>
          <p:nvPr/>
        </p:nvPicPr>
        <p:blipFill>
          <a:blip r:embed="rId13">
            <a:extLst/>
          </a:blip>
          <a:srcRect l="33275" t="88650" r="58078" b="9268"/>
          <a:stretch>
            <a:fillRect/>
          </a:stretch>
        </p:blipFill>
        <p:spPr>
          <a:xfrm>
            <a:off x="903696" y="2229631"/>
            <a:ext cx="2017667" cy="364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5138" y="676417"/>
            <a:ext cx="802454" cy="6018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1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21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31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318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317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32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322" name="٣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grpSp>
        <p:nvGrpSpPr>
          <p:cNvPr id="1325" name="تجميع"/>
          <p:cNvGrpSpPr/>
          <p:nvPr/>
        </p:nvGrpSpPr>
        <p:grpSpPr>
          <a:xfrm>
            <a:off x="3465220" y="1940035"/>
            <a:ext cx="246262" cy="2752736"/>
            <a:chOff x="0" y="0"/>
            <a:chExt cx="246260" cy="2752735"/>
          </a:xfrm>
        </p:grpSpPr>
        <p:pic>
          <p:nvPicPr>
            <p:cNvPr id="1323" name="Google Shape;444;p18" descr="Google Shape;444;p18"/>
            <p:cNvPicPr>
              <a:picLocks noChangeAspect="1"/>
            </p:cNvPicPr>
            <p:nvPr/>
          </p:nvPicPr>
          <p:blipFill>
            <a:blip r:embed="rId6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06278" y="1231595"/>
              <a:ext cx="2559284" cy="1467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24" name="Google Shape;447;p18" descr="Google Shape;447;p18"/>
            <p:cNvPicPr>
              <a:picLocks noChangeAspect="1"/>
            </p:cNvPicPr>
            <p:nvPr/>
          </p:nvPicPr>
          <p:blipFill>
            <a:blip r:embed="rId7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229618" y="1276856"/>
              <a:ext cx="2752736" cy="1990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26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327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42020" t="34182" r="37165" b="62476"/>
          <a:stretch>
            <a:fillRect/>
          </a:stretch>
        </p:blipFill>
        <p:spPr>
          <a:xfrm>
            <a:off x="1281911" y="1384806"/>
            <a:ext cx="4612886" cy="55538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332" name="تجميع"/>
          <p:cNvGrpSpPr/>
          <p:nvPr/>
        </p:nvGrpSpPr>
        <p:grpSpPr>
          <a:xfrm>
            <a:off x="6299348" y="2018789"/>
            <a:ext cx="440689" cy="442884"/>
            <a:chOff x="0" y="0"/>
            <a:chExt cx="440688" cy="442883"/>
          </a:xfrm>
        </p:grpSpPr>
        <p:grpSp>
          <p:nvGrpSpPr>
            <p:cNvPr id="1330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328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29" name="Google Shape;1169;p39" descr="Google Shape;1169;p39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31" name="١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337" name="تجميع"/>
          <p:cNvGrpSpPr/>
          <p:nvPr/>
        </p:nvGrpSpPr>
        <p:grpSpPr>
          <a:xfrm>
            <a:off x="2924787" y="2020984"/>
            <a:ext cx="440689" cy="440689"/>
            <a:chOff x="0" y="0"/>
            <a:chExt cx="440688" cy="440688"/>
          </a:xfrm>
        </p:grpSpPr>
        <p:grpSp>
          <p:nvGrpSpPr>
            <p:cNvPr id="1335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333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34" name="Google Shape;1178;p39" descr="Google Shape;1178;p39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36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342" name="تجميع"/>
          <p:cNvGrpSpPr/>
          <p:nvPr/>
        </p:nvGrpSpPr>
        <p:grpSpPr>
          <a:xfrm>
            <a:off x="4044225" y="2490142"/>
            <a:ext cx="2708513" cy="2137236"/>
            <a:chOff x="-12700" y="-12700"/>
            <a:chExt cx="2708511" cy="2137235"/>
          </a:xfrm>
        </p:grpSpPr>
        <p:grpSp>
          <p:nvGrpSpPr>
            <p:cNvPr id="1340" name="مستطيل مستدير الزوايا"/>
            <p:cNvGrpSpPr/>
            <p:nvPr/>
          </p:nvGrpSpPr>
          <p:grpSpPr>
            <a:xfrm>
              <a:off x="-12700" y="-12700"/>
              <a:ext cx="2708512" cy="2137236"/>
              <a:chOff x="0" y="0"/>
              <a:chExt cx="2708511" cy="2137235"/>
            </a:xfrm>
          </p:grpSpPr>
          <p:sp>
            <p:nvSpPr>
              <p:cNvPr id="1339" name="مستطيل مستدير الزوايا"/>
              <p:cNvSpPr/>
              <p:nvPr/>
            </p:nvSpPr>
            <p:spPr>
              <a:xfrm>
                <a:off x="12700" y="12700"/>
                <a:ext cx="2683112" cy="211183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38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708512" cy="2137236"/>
              </a:xfrm>
              <a:prstGeom prst="rect">
                <a:avLst/>
              </a:prstGeom>
              <a:effectLst/>
            </p:spPr>
          </p:pic>
        </p:grpSp>
        <p:sp>
          <p:nvSpPr>
            <p:cNvPr id="1341" name="Google Shape;4613;p94"/>
            <p:cNvSpPr/>
            <p:nvPr/>
          </p:nvSpPr>
          <p:spPr>
            <a:xfrm rot="5400000">
              <a:off x="1584500" y="668851"/>
              <a:ext cx="1592603" cy="262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47" name="تجميع"/>
          <p:cNvGrpSpPr/>
          <p:nvPr/>
        </p:nvGrpSpPr>
        <p:grpSpPr>
          <a:xfrm>
            <a:off x="701843" y="2559050"/>
            <a:ext cx="2776078" cy="2190416"/>
            <a:chOff x="-12700" y="-12700"/>
            <a:chExt cx="2776076" cy="2190415"/>
          </a:xfrm>
        </p:grpSpPr>
        <p:grpSp>
          <p:nvGrpSpPr>
            <p:cNvPr id="1345" name="مستطيل مستدير الزوايا"/>
            <p:cNvGrpSpPr/>
            <p:nvPr/>
          </p:nvGrpSpPr>
          <p:grpSpPr>
            <a:xfrm>
              <a:off x="-12700" y="-12700"/>
              <a:ext cx="2776077" cy="2190416"/>
              <a:chOff x="0" y="0"/>
              <a:chExt cx="2776076" cy="2190415"/>
            </a:xfrm>
          </p:grpSpPr>
          <p:sp>
            <p:nvSpPr>
              <p:cNvPr id="1344" name="مستطيل مستدير الزوايا"/>
              <p:cNvSpPr/>
              <p:nvPr/>
            </p:nvSpPr>
            <p:spPr>
              <a:xfrm>
                <a:off x="12700" y="12700"/>
                <a:ext cx="2750677" cy="2165016"/>
              </a:xfrm>
              <a:prstGeom prst="roundRect">
                <a:avLst>
                  <a:gd name="adj" fmla="val 898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43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190416"/>
              </a:xfrm>
              <a:prstGeom prst="rect">
                <a:avLst/>
              </a:prstGeom>
              <a:effectLst/>
            </p:spPr>
          </p:pic>
        </p:grpSp>
        <p:sp>
          <p:nvSpPr>
            <p:cNvPr id="1346" name="Google Shape;4613;p94"/>
            <p:cNvSpPr/>
            <p:nvPr/>
          </p:nvSpPr>
          <p:spPr>
            <a:xfrm rot="5400000">
              <a:off x="1612271" y="685693"/>
              <a:ext cx="1632708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48" name="IMG_6456.png" descr="IMG_6456.png"/>
          <p:cNvPicPr>
            <a:picLocks noChangeAspect="1"/>
          </p:cNvPicPr>
          <p:nvPr/>
        </p:nvPicPr>
        <p:blipFill>
          <a:blip r:embed="rId13">
            <a:extLst/>
          </a:blip>
          <a:srcRect l="50189" t="83977" r="40950" b="14174"/>
          <a:stretch>
            <a:fillRect/>
          </a:stretch>
        </p:blipFill>
        <p:spPr>
          <a:xfrm>
            <a:off x="4056926" y="2040233"/>
            <a:ext cx="2282343" cy="357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9" name="IMG_6456.png" descr="IMG_6456.png"/>
          <p:cNvPicPr>
            <a:picLocks noChangeAspect="1"/>
          </p:cNvPicPr>
          <p:nvPr/>
        </p:nvPicPr>
        <p:blipFill>
          <a:blip r:embed="rId13">
            <a:extLst/>
          </a:blip>
          <a:srcRect l="34381" t="83609" r="57486" b="13903"/>
          <a:stretch>
            <a:fillRect/>
          </a:stretch>
        </p:blipFill>
        <p:spPr>
          <a:xfrm>
            <a:off x="789454" y="2040233"/>
            <a:ext cx="2094654" cy="48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52" name="Google Shape;2373;p56" descr="Google Shape;2373;p56"/>
          <p:cNvPicPr>
            <a:picLocks noChangeAspect="1"/>
          </p:cNvPicPr>
          <p:nvPr/>
        </p:nvPicPr>
        <p:blipFill>
          <a:blip r:embed="rId3">
            <a:alphaModFix amt="56392"/>
            <a:extLst/>
          </a:blip>
          <a:srcRect l="0" t="0" r="2656" b="0"/>
          <a:stretch>
            <a:fillRect/>
          </a:stretch>
        </p:blipFill>
        <p:spPr>
          <a:xfrm>
            <a:off x="1513805" y="874629"/>
            <a:ext cx="4661249" cy="739775"/>
          </a:xfrm>
          <a:prstGeom prst="rect">
            <a:avLst/>
          </a:prstGeom>
          <a:ln w="12700">
            <a:miter lim="400000"/>
          </a:ln>
        </p:spPr>
      </p:pic>
      <p:sp>
        <p:nvSpPr>
          <p:cNvPr id="1353" name="تدريب على الاختبارات الدولية"/>
          <p:cNvSpPr txBox="1"/>
          <p:nvPr/>
        </p:nvSpPr>
        <p:spPr>
          <a:xfrm>
            <a:off x="1922104" y="1057470"/>
            <a:ext cx="384469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500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تدريب على الاختبارات الدولية </a:t>
            </a:r>
          </a:p>
        </p:txBody>
      </p:sp>
      <p:sp>
        <p:nvSpPr>
          <p:cNvPr id="1354" name="٣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grpSp>
        <p:nvGrpSpPr>
          <p:cNvPr id="1365" name="تجميع"/>
          <p:cNvGrpSpPr/>
          <p:nvPr/>
        </p:nvGrpSpPr>
        <p:grpSpPr>
          <a:xfrm>
            <a:off x="6836150" y="3299971"/>
            <a:ext cx="1499784" cy="1378846"/>
            <a:chOff x="0" y="0"/>
            <a:chExt cx="1499782" cy="1378845"/>
          </a:xfrm>
        </p:grpSpPr>
        <p:grpSp>
          <p:nvGrpSpPr>
            <p:cNvPr id="1362" name="Google Shape;9834;p102"/>
            <p:cNvGrpSpPr/>
            <p:nvPr/>
          </p:nvGrpSpPr>
          <p:grpSpPr>
            <a:xfrm>
              <a:off x="0" y="927267"/>
              <a:ext cx="390389" cy="390356"/>
              <a:chOff x="0" y="32"/>
              <a:chExt cx="390387" cy="390355"/>
            </a:xfrm>
          </p:grpSpPr>
          <p:sp>
            <p:nvSpPr>
              <p:cNvPr id="1355" name="Google Shape;9835;p102"/>
              <p:cNvSpPr/>
              <p:nvPr/>
            </p:nvSpPr>
            <p:spPr>
              <a:xfrm>
                <a:off x="147441" y="32"/>
                <a:ext cx="93429" cy="903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6" name="Google Shape;9836;p102"/>
              <p:cNvSpPr/>
              <p:nvPr/>
            </p:nvSpPr>
            <p:spPr>
              <a:xfrm>
                <a:off x="34273" y="206629"/>
                <a:ext cx="91353" cy="903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7" name="Google Shape;9837;p102"/>
              <p:cNvSpPr/>
              <p:nvPr/>
            </p:nvSpPr>
            <p:spPr>
              <a:xfrm>
                <a:off x="264762" y="207684"/>
                <a:ext cx="90331" cy="902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8" name="Google Shape;9838;p102"/>
              <p:cNvSpPr/>
              <p:nvPr/>
            </p:nvSpPr>
            <p:spPr>
              <a:xfrm>
                <a:off x="0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59" name="Google Shape;9839;p102"/>
              <p:cNvSpPr/>
              <p:nvPr/>
            </p:nvSpPr>
            <p:spPr>
              <a:xfrm>
                <a:off x="114222" y="88287"/>
                <a:ext cx="161944" cy="95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0" name="Google Shape;9840;p102"/>
              <p:cNvSpPr/>
              <p:nvPr/>
            </p:nvSpPr>
            <p:spPr>
              <a:xfrm>
                <a:off x="229467" y="295905"/>
                <a:ext cx="160921" cy="944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1" name="Google Shape;9841;p102"/>
              <p:cNvSpPr/>
              <p:nvPr/>
            </p:nvSpPr>
            <p:spPr>
              <a:xfrm>
                <a:off x="143289" y="206629"/>
                <a:ext cx="101734" cy="85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1363" name="IMG_1793.jpeg" descr="IMG_1793.jpe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233" t="0" r="0" b="0"/>
            <a:stretch>
              <a:fillRect/>
            </a:stretch>
          </p:blipFill>
          <p:spPr>
            <a:xfrm>
              <a:off x="0" y="0"/>
              <a:ext cx="1295223" cy="92705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blurRad="0" stA="50000" stPos="0" endA="0" endPos="40000" dist="0" dir="5400000" fadeDir="5400000" sx="100000" sy="-100000" kx="0" ky="0" algn="bl" rotWithShape="0"/>
            </a:effectLst>
          </p:spPr>
        </p:pic>
        <p:pic>
          <p:nvPicPr>
            <p:cNvPr id="1364" name="IMG_4622.png" descr="IMG_4622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91328" t="36812" r="1414" b="60086"/>
            <a:stretch>
              <a:fillRect/>
            </a:stretch>
          </p:blipFill>
          <p:spPr>
            <a:xfrm>
              <a:off x="475801" y="1050728"/>
              <a:ext cx="1023982" cy="328118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1366" name="IMG_6457.png" descr="IMG_6457.png"/>
          <p:cNvPicPr>
            <a:picLocks noChangeAspect="1"/>
          </p:cNvPicPr>
          <p:nvPr/>
        </p:nvPicPr>
        <p:blipFill>
          <a:blip r:embed="rId6">
            <a:extLst/>
          </a:blip>
          <a:srcRect l="31721" t="40126" r="52955" b="47224"/>
          <a:stretch>
            <a:fillRect/>
          </a:stretch>
        </p:blipFill>
        <p:spPr>
          <a:xfrm>
            <a:off x="1722401" y="1678390"/>
            <a:ext cx="3732749" cy="23110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1367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5041" y="2833892"/>
            <a:ext cx="1293917" cy="559231"/>
          </a:xfrm>
          <a:prstGeom prst="rect">
            <a:avLst/>
          </a:prstGeom>
        </p:spPr>
      </p:pic>
      <p:sp>
        <p:nvSpPr>
          <p:cNvPr id="1369" name="Google Shape;224;p33"/>
          <p:cNvSpPr/>
          <p:nvPr/>
        </p:nvSpPr>
        <p:spPr>
          <a:xfrm rot="21208958">
            <a:off x="1475129" y="1561839"/>
            <a:ext cx="693217" cy="474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70" name="Google Shape;224;p33"/>
          <p:cNvSpPr/>
          <p:nvPr/>
        </p:nvSpPr>
        <p:spPr>
          <a:xfrm rot="21208958">
            <a:off x="5003778" y="3656145"/>
            <a:ext cx="580981" cy="493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2815"/>
                </a:moveTo>
                <a:lnTo>
                  <a:pt x="19631" y="0"/>
                </a:lnTo>
                <a:cubicBezTo>
                  <a:pt x="19631" y="0"/>
                  <a:pt x="19209" y="1200"/>
                  <a:pt x="19364" y="1848"/>
                </a:cubicBezTo>
                <a:cubicBezTo>
                  <a:pt x="19519" y="2490"/>
                  <a:pt x="20317" y="2844"/>
                  <a:pt x="20317" y="2844"/>
                </a:cubicBezTo>
                <a:cubicBezTo>
                  <a:pt x="20317" y="2844"/>
                  <a:pt x="19895" y="4194"/>
                  <a:pt x="20127" y="4787"/>
                </a:cubicBezTo>
                <a:cubicBezTo>
                  <a:pt x="20359" y="5380"/>
                  <a:pt x="20893" y="5964"/>
                  <a:pt x="20893" y="5964"/>
                </a:cubicBezTo>
                <a:cubicBezTo>
                  <a:pt x="20893" y="5964"/>
                  <a:pt x="20354" y="8147"/>
                  <a:pt x="21600" y="8890"/>
                </a:cubicBezTo>
                <a:lnTo>
                  <a:pt x="2122" y="21600"/>
                </a:lnTo>
                <a:cubicBezTo>
                  <a:pt x="2122" y="21600"/>
                  <a:pt x="2431" y="20179"/>
                  <a:pt x="2306" y="19662"/>
                </a:cubicBezTo>
                <a:cubicBezTo>
                  <a:pt x="2181" y="19146"/>
                  <a:pt x="1415" y="18670"/>
                  <a:pt x="1415" y="18670"/>
                </a:cubicBezTo>
                <a:cubicBezTo>
                  <a:pt x="1415" y="18670"/>
                  <a:pt x="1847" y="17267"/>
                  <a:pt x="1657" y="16488"/>
                </a:cubicBezTo>
                <a:cubicBezTo>
                  <a:pt x="1471" y="15713"/>
                  <a:pt x="747" y="15415"/>
                  <a:pt x="747" y="15415"/>
                </a:cubicBezTo>
                <a:cubicBezTo>
                  <a:pt x="747" y="15415"/>
                  <a:pt x="1097" y="14573"/>
                  <a:pt x="918" y="13844"/>
                </a:cubicBezTo>
                <a:cubicBezTo>
                  <a:pt x="742" y="13114"/>
                  <a:pt x="0" y="12815"/>
                  <a:pt x="0" y="12815"/>
                </a:cubicBezTo>
                <a:close/>
              </a:path>
            </a:pathLst>
          </a:custGeom>
          <a:solidFill>
            <a:srgbClr val="595959">
              <a:alpha val="26789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6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373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374" name="تدريب وحل المسائل"/>
          <p:cNvSpPr txBox="1"/>
          <p:nvPr/>
        </p:nvSpPr>
        <p:spPr>
          <a:xfrm>
            <a:off x="2175640" y="1088552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375" name="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pic>
        <p:nvPicPr>
          <p:cNvPr id="1376" name="IMG_6393.png" descr="IMG_6393.png"/>
          <p:cNvPicPr>
            <a:picLocks noChangeAspect="1"/>
          </p:cNvPicPr>
          <p:nvPr/>
        </p:nvPicPr>
        <p:blipFill>
          <a:blip r:embed="rId4">
            <a:extLst/>
          </a:blip>
          <a:srcRect l="39636" t="52694" r="32587" b="42833"/>
          <a:stretch>
            <a:fillRect/>
          </a:stretch>
        </p:blipFill>
        <p:spPr>
          <a:xfrm>
            <a:off x="1586036" y="1614404"/>
            <a:ext cx="5058707" cy="61079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3" name="تجميع"/>
          <p:cNvGrpSpPr/>
          <p:nvPr/>
        </p:nvGrpSpPr>
        <p:grpSpPr>
          <a:xfrm>
            <a:off x="798765" y="2770619"/>
            <a:ext cx="5364625" cy="1702579"/>
            <a:chOff x="-12700" y="0"/>
            <a:chExt cx="5364624" cy="1702577"/>
          </a:xfrm>
        </p:grpSpPr>
        <p:grpSp>
          <p:nvGrpSpPr>
            <p:cNvPr id="1379" name="مستطيل مستدير الزوايا"/>
            <p:cNvGrpSpPr/>
            <p:nvPr/>
          </p:nvGrpSpPr>
          <p:grpSpPr>
            <a:xfrm>
              <a:off x="-12700" y="-1"/>
              <a:ext cx="5364625" cy="1702579"/>
              <a:chOff x="0" y="0"/>
              <a:chExt cx="5364624" cy="1702577"/>
            </a:xfrm>
          </p:grpSpPr>
          <p:sp>
            <p:nvSpPr>
              <p:cNvPr id="1378" name="مستطيل مستدير الزوايا"/>
              <p:cNvSpPr/>
              <p:nvPr/>
            </p:nvSpPr>
            <p:spPr>
              <a:xfrm>
                <a:off x="12700" y="12700"/>
                <a:ext cx="5339225" cy="1677178"/>
              </a:xfrm>
              <a:prstGeom prst="roundRect">
                <a:avLst>
                  <a:gd name="adj" fmla="val 7677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377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5364625" cy="1702578"/>
              </a:xfrm>
              <a:prstGeom prst="rect">
                <a:avLst/>
              </a:prstGeom>
              <a:effectLst/>
            </p:spPr>
          </p:pic>
        </p:grpSp>
        <p:grpSp>
          <p:nvGrpSpPr>
            <p:cNvPr id="1382" name="Google Shape;4454;p94"/>
            <p:cNvGrpSpPr/>
            <p:nvPr/>
          </p:nvGrpSpPr>
          <p:grpSpPr>
            <a:xfrm rot="5400000">
              <a:off x="4981568" y="780"/>
              <a:ext cx="73703" cy="72142"/>
              <a:chOff x="0" y="0"/>
              <a:chExt cx="73701" cy="72140"/>
            </a:xfrm>
          </p:grpSpPr>
          <p:sp>
            <p:nvSpPr>
              <p:cNvPr id="1380" name="Google Shape;4455;p94"/>
              <p:cNvSpPr/>
              <p:nvPr/>
            </p:nvSpPr>
            <p:spPr>
              <a:xfrm>
                <a:off x="28193" y="0"/>
                <a:ext cx="45509" cy="7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41" y="0"/>
                    </a:moveTo>
                    <a:cubicBezTo>
                      <a:pt x="1665" y="0"/>
                      <a:pt x="-208" y="1824"/>
                      <a:pt x="1924" y="3031"/>
                    </a:cubicBezTo>
                    <a:lnTo>
                      <a:pt x="13160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66" y="21600"/>
                    </a:cubicBezTo>
                    <a:cubicBezTo>
                      <a:pt x="3259" y="21600"/>
                      <a:pt x="3908" y="21452"/>
                      <a:pt x="4464" y="21070"/>
                    </a:cubicBezTo>
                    <a:lnTo>
                      <a:pt x="20502" y="10498"/>
                    </a:lnTo>
                    <a:lnTo>
                      <a:pt x="5669" y="628"/>
                    </a:lnTo>
                    <a:cubicBezTo>
                      <a:pt x="5076" y="185"/>
                      <a:pt x="4390" y="0"/>
                      <a:pt x="3741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81" name="Google Shape;4456;p94"/>
              <p:cNvSpPr/>
              <p:nvPr/>
            </p:nvSpPr>
            <p:spPr>
              <a:xfrm>
                <a:off x="0" y="0"/>
                <a:ext cx="45511" cy="721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2" h="21600" fill="norm" stroke="1" extrusionOk="0">
                    <a:moveTo>
                      <a:pt x="3723" y="0"/>
                    </a:moveTo>
                    <a:cubicBezTo>
                      <a:pt x="1665" y="0"/>
                      <a:pt x="-190" y="1824"/>
                      <a:pt x="2054" y="3031"/>
                    </a:cubicBezTo>
                    <a:lnTo>
                      <a:pt x="13141" y="10498"/>
                    </a:lnTo>
                    <a:lnTo>
                      <a:pt x="849" y="18680"/>
                    </a:lnTo>
                    <a:cubicBezTo>
                      <a:pt x="-1098" y="19900"/>
                      <a:pt x="645" y="21600"/>
                      <a:pt x="2647" y="21600"/>
                    </a:cubicBezTo>
                    <a:cubicBezTo>
                      <a:pt x="3259" y="21600"/>
                      <a:pt x="3889" y="21452"/>
                      <a:pt x="4464" y="21070"/>
                    </a:cubicBezTo>
                    <a:lnTo>
                      <a:pt x="20502" y="10498"/>
                    </a:lnTo>
                    <a:lnTo>
                      <a:pt x="5651" y="628"/>
                    </a:lnTo>
                    <a:cubicBezTo>
                      <a:pt x="5076" y="185"/>
                      <a:pt x="4390" y="0"/>
                      <a:pt x="3723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388" name="تجميع"/>
          <p:cNvGrpSpPr/>
          <p:nvPr/>
        </p:nvGrpSpPr>
        <p:grpSpPr>
          <a:xfrm>
            <a:off x="6154576" y="2183125"/>
            <a:ext cx="464697" cy="464698"/>
            <a:chOff x="0" y="0"/>
            <a:chExt cx="464696" cy="464696"/>
          </a:xfrm>
        </p:grpSpPr>
        <p:grpSp>
          <p:nvGrpSpPr>
            <p:cNvPr id="1386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384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85" name="Google Shape;1607;p45" descr="Google Shape;1607;p45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87" name="٨"/>
            <p:cNvSpPr txBox="1"/>
            <p:nvPr/>
          </p:nvSpPr>
          <p:spPr>
            <a:xfrm>
              <a:off x="114581" y="73117"/>
              <a:ext cx="235534" cy="348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7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٨</a:t>
              </a:r>
            </a:p>
          </p:txBody>
        </p:sp>
      </p:grpSp>
      <p:pic>
        <p:nvPicPr>
          <p:cNvPr id="1389" name="IMG_6458.png" descr="IMG_6458.png"/>
          <p:cNvPicPr>
            <a:picLocks noChangeAspect="1"/>
          </p:cNvPicPr>
          <p:nvPr/>
        </p:nvPicPr>
        <p:blipFill>
          <a:blip r:embed="rId7">
            <a:extLst/>
          </a:blip>
          <a:srcRect l="52997" t="34735" r="38088" b="63173"/>
          <a:stretch>
            <a:fillRect/>
          </a:stretch>
        </p:blipFill>
        <p:spPr>
          <a:xfrm>
            <a:off x="3030456" y="2136761"/>
            <a:ext cx="3120182" cy="54894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96" name="Google Shape;1657;p46"/>
          <p:cNvGrpSpPr/>
          <p:nvPr/>
        </p:nvGrpSpPr>
        <p:grpSpPr>
          <a:xfrm rot="5400000">
            <a:off x="5572198" y="2574907"/>
            <a:ext cx="502805" cy="502805"/>
            <a:chOff x="0" y="0"/>
            <a:chExt cx="502803" cy="502803"/>
          </a:xfrm>
        </p:grpSpPr>
        <p:grpSp>
          <p:nvGrpSpPr>
            <p:cNvPr id="1392" name="Google Shape;1658;p46"/>
            <p:cNvGrpSpPr/>
            <p:nvPr/>
          </p:nvGrpSpPr>
          <p:grpSpPr>
            <a:xfrm>
              <a:off x="-1" y="-1"/>
              <a:ext cx="502805" cy="502805"/>
              <a:chOff x="0" y="0"/>
              <a:chExt cx="502803" cy="502803"/>
            </a:xfrm>
          </p:grpSpPr>
          <p:sp>
            <p:nvSpPr>
              <p:cNvPr id="1390" name="Google Shape;1659;p46"/>
              <p:cNvSpPr/>
              <p:nvPr/>
            </p:nvSpPr>
            <p:spPr>
              <a:xfrm>
                <a:off x="-1" y="-1"/>
                <a:ext cx="502805" cy="50280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391" name="Google Shape;1660;p46" descr="Google Shape;1660;p46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2564" y="5980"/>
                <a:ext cx="474550" cy="4745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95" name="Google Shape;1661;p46"/>
            <p:cNvGrpSpPr/>
            <p:nvPr/>
          </p:nvGrpSpPr>
          <p:grpSpPr>
            <a:xfrm>
              <a:off x="132733" y="114329"/>
              <a:ext cx="246167" cy="274145"/>
              <a:chOff x="0" y="0"/>
              <a:chExt cx="246165" cy="274143"/>
            </a:xfrm>
          </p:grpSpPr>
          <p:sp>
            <p:nvSpPr>
              <p:cNvPr id="1393" name="Google Shape;1662;p46"/>
              <p:cNvSpPr/>
              <p:nvPr/>
            </p:nvSpPr>
            <p:spPr>
              <a:xfrm>
                <a:off x="83277" y="0"/>
                <a:ext cx="162889" cy="27414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70" h="21600" fill="norm" stroke="1" extrusionOk="0">
                    <a:moveTo>
                      <a:pt x="3144" y="0"/>
                    </a:moveTo>
                    <a:cubicBezTo>
                      <a:pt x="796" y="0"/>
                      <a:pt x="-1208" y="1913"/>
                      <a:pt x="868" y="3386"/>
                    </a:cubicBezTo>
                    <a:lnTo>
                      <a:pt x="12534" y="10782"/>
                    </a:lnTo>
                    <a:lnTo>
                      <a:pt x="868" y="18241"/>
                    </a:lnTo>
                    <a:cubicBezTo>
                      <a:pt x="-1222" y="19678"/>
                      <a:pt x="825" y="21600"/>
                      <a:pt x="3187" y="21600"/>
                    </a:cubicBezTo>
                    <a:cubicBezTo>
                      <a:pt x="3860" y="21600"/>
                      <a:pt x="4561" y="21444"/>
                      <a:pt x="5205" y="21078"/>
                    </a:cubicBezTo>
                    <a:lnTo>
                      <a:pt x="19147" y="12237"/>
                    </a:lnTo>
                    <a:cubicBezTo>
                      <a:pt x="20378" y="11377"/>
                      <a:pt x="20378" y="10123"/>
                      <a:pt x="19147" y="9262"/>
                    </a:cubicBezTo>
                    <a:lnTo>
                      <a:pt x="19147" y="9326"/>
                    </a:lnTo>
                    <a:lnTo>
                      <a:pt x="5205" y="549"/>
                    </a:lnTo>
                    <a:cubicBezTo>
                      <a:pt x="4547" y="165"/>
                      <a:pt x="3831" y="0"/>
                      <a:pt x="314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94" name="Google Shape;1663;p46"/>
              <p:cNvSpPr/>
              <p:nvPr/>
            </p:nvSpPr>
            <p:spPr>
              <a:xfrm>
                <a:off x="0" y="53317"/>
                <a:ext cx="109608" cy="1665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77" h="21600" fill="norm" stroke="1" extrusionOk="0">
                    <a:moveTo>
                      <a:pt x="4721" y="0"/>
                    </a:moveTo>
                    <a:cubicBezTo>
                      <a:pt x="1110" y="0"/>
                      <a:pt x="-2023" y="3510"/>
                      <a:pt x="1629" y="5829"/>
                    </a:cubicBezTo>
                    <a:lnTo>
                      <a:pt x="8663" y="10830"/>
                    </a:lnTo>
                    <a:lnTo>
                      <a:pt x="1629" y="15936"/>
                    </a:lnTo>
                    <a:cubicBezTo>
                      <a:pt x="-1608" y="18286"/>
                      <a:pt x="1380" y="21600"/>
                      <a:pt x="4928" y="21600"/>
                    </a:cubicBezTo>
                    <a:cubicBezTo>
                      <a:pt x="5965" y="21600"/>
                      <a:pt x="7065" y="21299"/>
                      <a:pt x="8061" y="20606"/>
                    </a:cubicBezTo>
                    <a:lnTo>
                      <a:pt x="18228" y="13331"/>
                    </a:lnTo>
                    <a:cubicBezTo>
                      <a:pt x="19121" y="12683"/>
                      <a:pt x="19577" y="11809"/>
                      <a:pt x="19577" y="10830"/>
                    </a:cubicBezTo>
                    <a:cubicBezTo>
                      <a:pt x="19577" y="9956"/>
                      <a:pt x="18975" y="9098"/>
                      <a:pt x="18228" y="8435"/>
                    </a:cubicBezTo>
                    <a:lnTo>
                      <a:pt x="8061" y="1160"/>
                    </a:lnTo>
                    <a:cubicBezTo>
                      <a:pt x="7024" y="331"/>
                      <a:pt x="5841" y="0"/>
                      <a:pt x="4721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03" name="٣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pic>
        <p:nvPicPr>
          <p:cNvPr id="1404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9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405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10" name="IMG_6459.png" descr="IMG_6459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6371" y="2104788"/>
            <a:ext cx="5883961" cy="14796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3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4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5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16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417" name="٣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sp>
        <p:nvSpPr>
          <p:cNvPr id="1418" name="Google Shape;4615;p94"/>
          <p:cNvSpPr/>
          <p:nvPr/>
        </p:nvSpPr>
        <p:spPr>
          <a:xfrm>
            <a:off x="996022" y="1866198"/>
            <a:ext cx="5519562" cy="14111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600" fill="norm" stroke="1" extrusionOk="0">
                <a:moveTo>
                  <a:pt x="566" y="21600"/>
                </a:moveTo>
                <a:cubicBezTo>
                  <a:pt x="254" y="21600"/>
                  <a:pt x="0" y="21145"/>
                  <a:pt x="0" y="20580"/>
                </a:cubicBezTo>
                <a:lnTo>
                  <a:pt x="0" y="5157"/>
                </a:lnTo>
                <a:cubicBezTo>
                  <a:pt x="-1" y="4595"/>
                  <a:pt x="254" y="4137"/>
                  <a:pt x="566" y="4137"/>
                </a:cubicBezTo>
                <a:lnTo>
                  <a:pt x="17038" y="4137"/>
                </a:lnTo>
                <a:lnTo>
                  <a:pt x="18369" y="0"/>
                </a:lnTo>
                <a:lnTo>
                  <a:pt x="19700" y="4137"/>
                </a:lnTo>
                <a:lnTo>
                  <a:pt x="21028" y="4137"/>
                </a:lnTo>
                <a:cubicBezTo>
                  <a:pt x="21343" y="4137"/>
                  <a:pt x="21599" y="4592"/>
                  <a:pt x="21599" y="5157"/>
                </a:cubicBezTo>
                <a:lnTo>
                  <a:pt x="21599" y="20580"/>
                </a:lnTo>
                <a:cubicBezTo>
                  <a:pt x="21596" y="21145"/>
                  <a:pt x="21343" y="21600"/>
                  <a:pt x="21028" y="21600"/>
                </a:cubicBezTo>
                <a:close/>
              </a:path>
            </a:pathLst>
          </a:custGeom>
          <a:solidFill>
            <a:srgbClr val="E3E9ED"/>
          </a:solidFill>
          <a:ln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419" name="IMG_6459.png" descr="IMG_6459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5536" y="2377454"/>
            <a:ext cx="5400536" cy="520331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22" name="(  )"/>
          <p:cNvGrpSpPr/>
          <p:nvPr/>
        </p:nvGrpSpPr>
        <p:grpSpPr>
          <a:xfrm>
            <a:off x="5201550" y="1225133"/>
            <a:ext cx="964806" cy="581206"/>
            <a:chOff x="0" y="0"/>
            <a:chExt cx="964805" cy="581204"/>
          </a:xfrm>
        </p:grpSpPr>
        <p:sp>
          <p:nvSpPr>
            <p:cNvPr id="1421" name="(  )"/>
            <p:cNvSpPr/>
            <p:nvPr/>
          </p:nvSpPr>
          <p:spPr>
            <a:xfrm>
              <a:off x="38100" y="38100"/>
              <a:ext cx="888606" cy="505005"/>
            </a:xfrm>
            <a:prstGeom prst="roundRect">
              <a:avLst>
                <a:gd name="adj" fmla="val 36305"/>
              </a:avLst>
            </a:prstGeom>
            <a:solidFill>
              <a:srgbClr val="FEFEFE"/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defRPr sz="3000">
                  <a:solidFill>
                    <a:srgbClr val="016E8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(  )</a:t>
              </a:r>
            </a:p>
          </p:txBody>
        </p:sp>
        <p:pic>
          <p:nvPicPr>
            <p:cNvPr id="1420" name="(  ) (  )" descr="(  ) (  )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964806" cy="581205"/>
            </a:xfrm>
            <a:prstGeom prst="rect">
              <a:avLst/>
            </a:prstGeom>
            <a:effectLst/>
          </p:spPr>
        </p:pic>
      </p:grpSp>
      <p:sp>
        <p:nvSpPr>
          <p:cNvPr id="1423" name="(  )"/>
          <p:cNvSpPr/>
          <p:nvPr/>
        </p:nvSpPr>
        <p:spPr>
          <a:xfrm>
            <a:off x="2408344" y="3510467"/>
            <a:ext cx="1240424" cy="505006"/>
          </a:xfrm>
          <a:prstGeom prst="roundRect">
            <a:avLst>
              <a:gd name="adj" fmla="val 36305"/>
            </a:avLst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000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(  )</a:t>
            </a:r>
          </a:p>
        </p:txBody>
      </p:sp>
      <p:sp>
        <p:nvSpPr>
          <p:cNvPr id="1424" name="(  )"/>
          <p:cNvSpPr/>
          <p:nvPr/>
        </p:nvSpPr>
        <p:spPr>
          <a:xfrm>
            <a:off x="4487959" y="3696272"/>
            <a:ext cx="1063396" cy="535142"/>
          </a:xfrm>
          <a:prstGeom prst="roundRect">
            <a:avLst>
              <a:gd name="adj" fmla="val 36305"/>
            </a:avLst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000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(  )</a:t>
            </a:r>
          </a:p>
        </p:txBody>
      </p:sp>
      <p:sp>
        <p:nvSpPr>
          <p:cNvPr id="1425" name="(  )"/>
          <p:cNvSpPr/>
          <p:nvPr/>
        </p:nvSpPr>
        <p:spPr>
          <a:xfrm>
            <a:off x="680547" y="3510467"/>
            <a:ext cx="1135722" cy="541169"/>
          </a:xfrm>
          <a:prstGeom prst="roundRect">
            <a:avLst>
              <a:gd name="adj" fmla="val 36305"/>
            </a:avLst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000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(  )</a:t>
            </a:r>
          </a:p>
        </p:txBody>
      </p:sp>
      <p:sp>
        <p:nvSpPr>
          <p:cNvPr id="1426" name="(  )"/>
          <p:cNvSpPr/>
          <p:nvPr/>
        </p:nvSpPr>
        <p:spPr>
          <a:xfrm>
            <a:off x="2890747" y="1297440"/>
            <a:ext cx="1092156" cy="502781"/>
          </a:xfrm>
          <a:prstGeom prst="roundRect">
            <a:avLst>
              <a:gd name="adj" fmla="val 36465"/>
            </a:avLst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000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(  )</a:t>
            </a:r>
          </a:p>
        </p:txBody>
      </p:sp>
      <p:sp>
        <p:nvSpPr>
          <p:cNvPr id="1427" name="(  )"/>
          <p:cNvSpPr/>
          <p:nvPr/>
        </p:nvSpPr>
        <p:spPr>
          <a:xfrm>
            <a:off x="680547" y="1043825"/>
            <a:ext cx="1135722" cy="507230"/>
          </a:xfrm>
          <a:prstGeom prst="roundRect">
            <a:avLst>
              <a:gd name="adj" fmla="val 36305"/>
            </a:avLst>
          </a:prstGeom>
          <a:solidFill>
            <a:srgbClr val="FEFEFE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>
              <a:defRPr sz="3000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(  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4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Class="entr" nodeType="afterEffect" presetSubtype="4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37" dur="1000"/>
                                        <p:tgtEl>
                                          <p:spTgt spid="1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1" dur="125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250"/>
                            </p:stCondLst>
                            <p:childTnLst>
                              <p:par>
                                <p:cTn id="43" presetClass="exit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1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500"/>
                            </p:stCondLst>
                            <p:childTnLst>
                              <p:par>
                                <p:cTn id="48" presetClass="exit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22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50" fill="hold"/>
                                        <p:tgtEl>
                                          <p:spTgt spid="1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750"/>
                            </p:stCondLst>
                            <p:childTnLst>
                              <p:par>
                                <p:cTn id="53" presetClass="exit" nodeType="afterEffect" presetSubtype="16" presetID="23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4" dur="225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250" fill="hold"/>
                                        <p:tgtEl>
                                          <p:spTgt spid="1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Class="exit" nodeType="afterEffect" presetSubtype="16" presetID="23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14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250"/>
                            </p:stCondLst>
                            <p:childTnLst>
                              <p:par>
                                <p:cTn id="63" presetClass="exit" nodeType="afterEffect" presetSubtype="16" presetID="23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225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250" fill="hold"/>
                                        <p:tgtEl>
                                          <p:spTgt spid="14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5" grpId="4"/>
      <p:bldP build="whole" bldLvl="1" animBg="1" rev="0" advAuto="0" spid="1423" grpId="2"/>
      <p:bldP build="whole" bldLvl="1" animBg="1" rev="0" advAuto="0" spid="1427" grpId="6"/>
      <p:bldP build="whole" bldLvl="1" animBg="1" rev="0" advAuto="0" spid="1426" grpId="5"/>
      <p:bldP build="whole" bldLvl="1" animBg="1" rev="0" advAuto="0" spid="1419" grpId="8"/>
      <p:bldP build="whole" bldLvl="1" animBg="1" rev="0" advAuto="0" spid="1427" grpId="11"/>
      <p:bldP build="whole" bldLvl="1" animBg="1" rev="0" advAuto="0" spid="1425" grpId="12"/>
      <p:bldP build="whole" bldLvl="1" animBg="1" rev="0" advAuto="0" spid="1424" grpId="3"/>
      <p:bldP build="whole" bldLvl="1" animBg="1" rev="0" advAuto="0" spid="1426" grpId="10"/>
      <p:bldP build="whole" bldLvl="1" animBg="1" rev="0" advAuto="0" spid="1418" grpId="7"/>
      <p:bldP build="whole" bldLvl="1" animBg="1" rev="0" advAuto="0" spid="1423" grpId="13"/>
      <p:bldP build="whole" bldLvl="1" animBg="1" rev="0" advAuto="0" spid="1424" grpId="9"/>
      <p:bldP build="whole" bldLvl="1" animBg="1" rev="0" advAuto="0" spid="14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٣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pic>
        <p:nvPicPr>
          <p:cNvPr id="1430" name="Google Shape;4451;p94" descr="Google Shape;4451;p9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4414" y="891247"/>
            <a:ext cx="312824" cy="5489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33" name="تجميع"/>
          <p:cNvGrpSpPr/>
          <p:nvPr/>
        </p:nvGrpSpPr>
        <p:grpSpPr>
          <a:xfrm>
            <a:off x="5438838" y="1590438"/>
            <a:ext cx="1905355" cy="1270001"/>
            <a:chOff x="0" y="0"/>
            <a:chExt cx="1905353" cy="1270000"/>
          </a:xfrm>
        </p:grpSpPr>
        <p:pic>
          <p:nvPicPr>
            <p:cNvPr id="1431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432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434" name="IMG_6459.png" descr="IMG_6459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0108" y="497253"/>
            <a:ext cx="3996309" cy="1182138"/>
          </a:xfrm>
          <a:prstGeom prst="rect">
            <a:avLst/>
          </a:prstGeom>
        </p:spPr>
      </p:pic>
      <p:pic>
        <p:nvPicPr>
          <p:cNvPr id="1435" name="IMG_6459.png" descr="IMG_6459.png"/>
          <p:cNvPicPr>
            <a:picLocks noChangeAspect="1"/>
          </p:cNvPicPr>
          <p:nvPr/>
        </p:nvPicPr>
        <p:blipFill>
          <a:blip r:embed="rId5">
            <a:extLst/>
          </a:blip>
          <a:srcRect l="47402" t="20181" r="37176" b="77478"/>
          <a:stretch>
            <a:fillRect/>
          </a:stretch>
        </p:blipFill>
        <p:spPr>
          <a:xfrm>
            <a:off x="989288" y="1660278"/>
            <a:ext cx="4333245" cy="493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6" name="IMG_6459.png" descr="IMG_6459.png"/>
          <p:cNvPicPr>
            <a:picLocks noChangeAspect="1"/>
          </p:cNvPicPr>
          <p:nvPr/>
        </p:nvPicPr>
        <p:blipFill>
          <a:blip r:embed="rId5">
            <a:extLst/>
          </a:blip>
          <a:srcRect l="40964" t="22966" r="37941" b="54070"/>
          <a:stretch>
            <a:fillRect/>
          </a:stretch>
        </p:blipFill>
        <p:spPr>
          <a:xfrm>
            <a:off x="2253052" y="2270561"/>
            <a:ext cx="2906682" cy="237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8" name="Google Shape;850;p34" descr="Google Shape;850;p34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851" t="3632" r="0" b="4875"/>
          <a:stretch>
            <a:fillRect/>
          </a:stretch>
        </p:blipFill>
        <p:spPr>
          <a:xfrm>
            <a:off x="2787759" y="2571749"/>
            <a:ext cx="2499479" cy="9145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Google Shape;856;p34"/>
          <p:cNvGrpSpPr/>
          <p:nvPr/>
        </p:nvGrpSpPr>
        <p:grpSpPr>
          <a:xfrm>
            <a:off x="4908792" y="3962319"/>
            <a:ext cx="440689" cy="440689"/>
            <a:chOff x="0" y="0"/>
            <a:chExt cx="440688" cy="440688"/>
          </a:xfrm>
        </p:grpSpPr>
        <p:sp>
          <p:nvSpPr>
            <p:cNvPr id="929" name="Google Shape;857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0" name="Google Shape;858;p34" descr="Google Shape;858;p34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34" name="Google Shape;859;p34"/>
          <p:cNvGrpSpPr/>
          <p:nvPr/>
        </p:nvGrpSpPr>
        <p:grpSpPr>
          <a:xfrm>
            <a:off x="4883454" y="3423753"/>
            <a:ext cx="440689" cy="440689"/>
            <a:chOff x="0" y="0"/>
            <a:chExt cx="440688" cy="440688"/>
          </a:xfrm>
        </p:grpSpPr>
        <p:sp>
          <p:nvSpPr>
            <p:cNvPr id="932" name="Google Shape;860;p34"/>
            <p:cNvSpPr/>
            <p:nvPr/>
          </p:nvSpPr>
          <p:spPr>
            <a:xfrm>
              <a:off x="-1" y="-1"/>
              <a:ext cx="440690" cy="440690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933" name="Google Shape;861;p34" descr="Google Shape;861;p34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1011" y="5241"/>
              <a:ext cx="415926" cy="4159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35" name="Google Shape;1730;p23"/>
          <p:cNvSpPr txBox="1"/>
          <p:nvPr/>
        </p:nvSpPr>
        <p:spPr>
          <a:xfrm>
            <a:off x="2958579" y="2739011"/>
            <a:ext cx="1855875" cy="4825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49223" rtl="0">
              <a:lnSpc>
                <a:spcPct val="80000"/>
              </a:lnSpc>
              <a:defRPr b="1" sz="1775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الحضور والغياب</a:t>
            </a:r>
          </a:p>
        </p:txBody>
      </p:sp>
      <p:pic>
        <p:nvPicPr>
          <p:cNvPr id="936" name="IMG_2367.png" descr="IMG_2367.png"/>
          <p:cNvPicPr>
            <a:picLocks noChangeAspect="1"/>
          </p:cNvPicPr>
          <p:nvPr/>
        </p:nvPicPr>
        <p:blipFill>
          <a:blip r:embed="rId5">
            <a:alphaModFix amt="14840"/>
            <a:extLst/>
          </a:blip>
          <a:stretch>
            <a:fillRect/>
          </a:stretch>
        </p:blipFill>
        <p:spPr>
          <a:xfrm>
            <a:off x="86225" y="2097181"/>
            <a:ext cx="3316432" cy="265314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6" name="Google Shape;1046;p38"/>
          <p:cNvGrpSpPr/>
          <p:nvPr/>
        </p:nvGrpSpPr>
        <p:grpSpPr>
          <a:xfrm>
            <a:off x="6839384" y="836752"/>
            <a:ext cx="2074961" cy="1734999"/>
            <a:chOff x="0" y="0"/>
            <a:chExt cx="2074959" cy="1734997"/>
          </a:xfrm>
        </p:grpSpPr>
        <p:grpSp>
          <p:nvGrpSpPr>
            <p:cNvPr id="944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940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937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8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39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943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941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942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chemeClr val="accent3">
                          <a:lumOff val="44000"/>
                        </a:schemeClr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945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chemeClr val="accent3">
                      <a:lumOff val="44000"/>
                    </a:schemeClr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947" name="النشيد الوطني بدون موسيقى.mp4" descr="النشيد الوطني بدون موسيقى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 rot="33250">
            <a:off x="6844810" y="846457"/>
            <a:ext cx="2012371" cy="1131958"/>
          </a:xfrm>
          <a:prstGeom prst="rect">
            <a:avLst/>
          </a:prstGeom>
          <a:ln w="12700">
            <a:miter lim="400000"/>
          </a:ln>
        </p:spPr>
      </p:pic>
      <p:sp>
        <p:nvSpPr>
          <p:cNvPr id="948" name="Google Shape;1736;p24"/>
          <p:cNvSpPr txBox="1"/>
          <p:nvPr/>
        </p:nvSpPr>
        <p:spPr>
          <a:xfrm>
            <a:off x="3762733" y="754143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976" name="Google Shape;1820;p53"/>
          <p:cNvGrpSpPr/>
          <p:nvPr/>
        </p:nvGrpSpPr>
        <p:grpSpPr>
          <a:xfrm>
            <a:off x="4713785" y="2751951"/>
            <a:ext cx="390014" cy="456674"/>
            <a:chOff x="27" y="27"/>
            <a:chExt cx="390012" cy="456672"/>
          </a:xfrm>
        </p:grpSpPr>
        <p:sp>
          <p:nvSpPr>
            <p:cNvPr id="949" name="Google Shape;1821;p53"/>
            <p:cNvSpPr/>
            <p:nvPr/>
          </p:nvSpPr>
          <p:spPr>
            <a:xfrm>
              <a:off x="7196" y="48043"/>
              <a:ext cx="316157" cy="402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0" name="Google Shape;1822;p53"/>
            <p:cNvSpPr/>
            <p:nvPr/>
          </p:nvSpPr>
          <p:spPr>
            <a:xfrm>
              <a:off x="35150" y="48043"/>
              <a:ext cx="26025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1" name="Google Shape;1823;p53"/>
            <p:cNvSpPr/>
            <p:nvPr/>
          </p:nvSpPr>
          <p:spPr>
            <a:xfrm>
              <a:off x="238770" y="48043"/>
              <a:ext cx="56630" cy="3591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2" name="Google Shape;1824;p53"/>
            <p:cNvSpPr/>
            <p:nvPr/>
          </p:nvSpPr>
          <p:spPr>
            <a:xfrm>
              <a:off x="145573" y="6474"/>
              <a:ext cx="39431" cy="45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1825;p53"/>
            <p:cNvSpPr/>
            <p:nvPr/>
          </p:nvSpPr>
          <p:spPr>
            <a:xfrm>
              <a:off x="97530" y="40179"/>
              <a:ext cx="135489" cy="37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4" name="Google Shape;1826;p53"/>
            <p:cNvSpPr/>
            <p:nvPr/>
          </p:nvSpPr>
          <p:spPr>
            <a:xfrm>
              <a:off x="347749" y="118315"/>
              <a:ext cx="35123" cy="3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5" name="Google Shape;1827;p53"/>
            <p:cNvSpPr/>
            <p:nvPr/>
          </p:nvSpPr>
          <p:spPr>
            <a:xfrm>
              <a:off x="334105" y="138377"/>
              <a:ext cx="43015" cy="4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6" name="Google Shape;1828;p53"/>
            <p:cNvSpPr/>
            <p:nvPr/>
          </p:nvSpPr>
          <p:spPr>
            <a:xfrm>
              <a:off x="217263" y="181390"/>
              <a:ext cx="138350" cy="226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7" name="Google Shape;1829;p53"/>
            <p:cNvSpPr/>
            <p:nvPr/>
          </p:nvSpPr>
          <p:spPr>
            <a:xfrm>
              <a:off x="206509" y="390735"/>
              <a:ext cx="44432" cy="59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8" name="Google Shape;1830;p53"/>
            <p:cNvSpPr/>
            <p:nvPr/>
          </p:nvSpPr>
          <p:spPr>
            <a:xfrm>
              <a:off x="321213" y="159189"/>
              <a:ext cx="47321" cy="42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9" name="Google Shape;1831;p53"/>
            <p:cNvSpPr/>
            <p:nvPr/>
          </p:nvSpPr>
          <p:spPr>
            <a:xfrm>
              <a:off x="63825" y="10683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0" name="Google Shape;1832;p53"/>
            <p:cNvSpPr/>
            <p:nvPr/>
          </p:nvSpPr>
          <p:spPr>
            <a:xfrm>
              <a:off x="63825" y="208649"/>
              <a:ext cx="68829" cy="68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1" name="Google Shape;1833;p53"/>
            <p:cNvSpPr/>
            <p:nvPr/>
          </p:nvSpPr>
          <p:spPr>
            <a:xfrm>
              <a:off x="63825" y="310459"/>
              <a:ext cx="68829" cy="68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2" name="Google Shape;1834;p53"/>
            <p:cNvSpPr/>
            <p:nvPr/>
          </p:nvSpPr>
          <p:spPr>
            <a:xfrm>
              <a:off x="27" y="41596"/>
              <a:ext cx="390014" cy="415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3" name="Google Shape;1835;p53"/>
            <p:cNvSpPr/>
            <p:nvPr/>
          </p:nvSpPr>
          <p:spPr>
            <a:xfrm>
              <a:off x="78886" y="12403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4" name="Google Shape;1836;p53"/>
            <p:cNvSpPr/>
            <p:nvPr/>
          </p:nvSpPr>
          <p:spPr>
            <a:xfrm>
              <a:off x="78886" y="225849"/>
              <a:ext cx="35845" cy="3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5" name="Google Shape;1837;p53"/>
            <p:cNvSpPr/>
            <p:nvPr/>
          </p:nvSpPr>
          <p:spPr>
            <a:xfrm>
              <a:off x="78886" y="328381"/>
              <a:ext cx="35845" cy="3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6" name="Google Shape;1838;p53"/>
            <p:cNvSpPr/>
            <p:nvPr/>
          </p:nvSpPr>
          <p:spPr>
            <a:xfrm>
              <a:off x="90361" y="27"/>
              <a:ext cx="149132" cy="84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7" name="Google Shape;1839;p53"/>
            <p:cNvSpPr/>
            <p:nvPr/>
          </p:nvSpPr>
          <p:spPr>
            <a:xfrm>
              <a:off x="56656" y="99670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8" name="Google Shape;1840;p53"/>
            <p:cNvSpPr/>
            <p:nvPr/>
          </p:nvSpPr>
          <p:spPr>
            <a:xfrm>
              <a:off x="56656" y="202203"/>
              <a:ext cx="82444" cy="82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69" name="Google Shape;1841;p53"/>
            <p:cNvSpPr/>
            <p:nvPr/>
          </p:nvSpPr>
          <p:spPr>
            <a:xfrm>
              <a:off x="56656" y="303985"/>
              <a:ext cx="82444" cy="82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0" name="Google Shape;1842;p53"/>
            <p:cNvSpPr/>
            <p:nvPr/>
          </p:nvSpPr>
          <p:spPr>
            <a:xfrm>
              <a:off x="156327" y="11734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1" name="Google Shape;1843;p53"/>
            <p:cNvSpPr/>
            <p:nvPr/>
          </p:nvSpPr>
          <p:spPr>
            <a:xfrm>
              <a:off x="156327" y="148894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2" name="Google Shape;1844;p53"/>
            <p:cNvSpPr/>
            <p:nvPr/>
          </p:nvSpPr>
          <p:spPr>
            <a:xfrm>
              <a:off x="156327" y="221292"/>
              <a:ext cx="10967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3" name="Google Shape;1845;p53"/>
            <p:cNvSpPr/>
            <p:nvPr/>
          </p:nvSpPr>
          <p:spPr>
            <a:xfrm>
              <a:off x="156327" y="252844"/>
              <a:ext cx="62354" cy="14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4" name="Google Shape;1846;p53"/>
            <p:cNvSpPr/>
            <p:nvPr/>
          </p:nvSpPr>
          <p:spPr>
            <a:xfrm>
              <a:off x="156327" y="325255"/>
              <a:ext cx="62354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75" name="Google Shape;1847;p53"/>
            <p:cNvSpPr/>
            <p:nvPr/>
          </p:nvSpPr>
          <p:spPr>
            <a:xfrm>
              <a:off x="156327" y="356807"/>
              <a:ext cx="43015" cy="14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77" name="IMG_5931.jpeg" descr="IMG_5931.jpeg"/>
          <p:cNvPicPr>
            <a:picLocks noChangeAspect="1"/>
          </p:cNvPicPr>
          <p:nvPr/>
        </p:nvPicPr>
        <p:blipFill>
          <a:blip r:embed="rId9">
            <a:extLst/>
          </a:blip>
          <a:srcRect l="5175" t="7100" r="6984" b="12817"/>
          <a:stretch>
            <a:fillRect/>
          </a:stretch>
        </p:blipFill>
        <p:spPr>
          <a:xfrm>
            <a:off x="111612" y="4110141"/>
            <a:ext cx="437358" cy="4366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72" fill="norm" stroke="1" extrusionOk="0">
                <a:moveTo>
                  <a:pt x="10858" y="0"/>
                </a:moveTo>
                <a:cubicBezTo>
                  <a:pt x="9547" y="-2"/>
                  <a:pt x="9325" y="24"/>
                  <a:pt x="8683" y="157"/>
                </a:cubicBezTo>
                <a:cubicBezTo>
                  <a:pt x="6018" y="710"/>
                  <a:pt x="3672" y="2196"/>
                  <a:pt x="2097" y="4353"/>
                </a:cubicBezTo>
                <a:cubicBezTo>
                  <a:pt x="699" y="6267"/>
                  <a:pt x="0" y="8511"/>
                  <a:pt x="0" y="10764"/>
                </a:cubicBezTo>
                <a:cubicBezTo>
                  <a:pt x="0" y="13018"/>
                  <a:pt x="699" y="15281"/>
                  <a:pt x="2097" y="17196"/>
                </a:cubicBezTo>
                <a:cubicBezTo>
                  <a:pt x="3781" y="19501"/>
                  <a:pt x="6322" y="21045"/>
                  <a:pt x="9173" y="21490"/>
                </a:cubicBezTo>
                <a:cubicBezTo>
                  <a:pt x="9832" y="21592"/>
                  <a:pt x="11528" y="21598"/>
                  <a:pt x="12250" y="21509"/>
                </a:cubicBezTo>
                <a:cubicBezTo>
                  <a:pt x="13864" y="21310"/>
                  <a:pt x="15473" y="20687"/>
                  <a:pt x="16973" y="19686"/>
                </a:cubicBezTo>
                <a:cubicBezTo>
                  <a:pt x="17849" y="19101"/>
                  <a:pt x="19052" y="17916"/>
                  <a:pt x="19658" y="17039"/>
                </a:cubicBezTo>
                <a:cubicBezTo>
                  <a:pt x="20533" y="15773"/>
                  <a:pt x="21133" y="14336"/>
                  <a:pt x="21442" y="12804"/>
                </a:cubicBezTo>
                <a:cubicBezTo>
                  <a:pt x="21568" y="12180"/>
                  <a:pt x="21600" y="11910"/>
                  <a:pt x="21599" y="10745"/>
                </a:cubicBezTo>
                <a:cubicBezTo>
                  <a:pt x="21598" y="9577"/>
                  <a:pt x="21568" y="9303"/>
                  <a:pt x="21442" y="8706"/>
                </a:cubicBezTo>
                <a:cubicBezTo>
                  <a:pt x="21217" y="7641"/>
                  <a:pt x="20973" y="6896"/>
                  <a:pt x="20501" y="5941"/>
                </a:cubicBezTo>
                <a:cubicBezTo>
                  <a:pt x="19410" y="3728"/>
                  <a:pt x="17716" y="2066"/>
                  <a:pt x="15484" y="1000"/>
                </a:cubicBezTo>
                <a:cubicBezTo>
                  <a:pt x="14655" y="604"/>
                  <a:pt x="13863" y="331"/>
                  <a:pt x="12975" y="137"/>
                </a:cubicBezTo>
                <a:cubicBezTo>
                  <a:pt x="12416" y="15"/>
                  <a:pt x="12141" y="2"/>
                  <a:pt x="10858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78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612" y="534555"/>
            <a:ext cx="548971" cy="43917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9" name="Google Shape;1919;p50" descr="Google Shape;1919;p50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89794" y="3400999"/>
            <a:ext cx="2964582" cy="781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0" name="IMG_0588.jpeg" descr="IMG_0588.jpe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839384" y="3028950"/>
            <a:ext cx="1205300" cy="90799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947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9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9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947"/>
                  </p:tgtEl>
                </p:cond>
              </p:nextCondLst>
            </p:seq>
          </p:childTnLst>
        </p:cTn>
      </p:par>
    </p:tnLst>
    <p:bldLst>
      <p:bldP build="whole" bldLvl="1" animBg="1" rev="0" advAuto="0" spid="948" grpId="2"/>
      <p:bldP build="whole" bldLvl="1" animBg="1" rev="0" advAuto="0" spid="980" grpId="3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0" name="مستطيل مستدير الزوايا"/>
          <p:cNvGrpSpPr/>
          <p:nvPr/>
        </p:nvGrpSpPr>
        <p:grpSpPr>
          <a:xfrm>
            <a:off x="3723802" y="2529916"/>
            <a:ext cx="2839082" cy="2328881"/>
            <a:chOff x="0" y="0"/>
            <a:chExt cx="2839080" cy="2328879"/>
          </a:xfrm>
        </p:grpSpPr>
        <p:sp>
          <p:nvSpPr>
            <p:cNvPr id="1439" name="مستطيل مستدير الزوايا"/>
            <p:cNvSpPr/>
            <p:nvPr/>
          </p:nvSpPr>
          <p:spPr>
            <a:xfrm>
              <a:off x="12700" y="12700"/>
              <a:ext cx="2813681" cy="2303480"/>
            </a:xfrm>
            <a:prstGeom prst="roundRect">
              <a:avLst>
                <a:gd name="adj" fmla="val 11609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3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839081" cy="2328880"/>
            </a:xfrm>
            <a:prstGeom prst="rect">
              <a:avLst/>
            </a:prstGeom>
            <a:effectLst/>
          </p:spPr>
        </p:pic>
      </p:grpSp>
      <p:pic>
        <p:nvPicPr>
          <p:cNvPr id="1441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51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442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444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50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445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6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7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8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49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452" name="IMG_0547.gif" descr="IMG_0547.gif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455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453" name="Google Shape;2483;p58" descr="Google Shape;2483;p58"/>
            <p:cNvPicPr>
              <a:picLocks noChangeAspect="1"/>
            </p:cNvPicPr>
            <p:nvPr/>
          </p:nvPicPr>
          <p:blipFill>
            <a:blip r:embed="rId6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454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458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456" name="Picture 8" descr="Picture 8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457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459" name="٣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grpSp>
        <p:nvGrpSpPr>
          <p:cNvPr id="1469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460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70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475" name="تجميع"/>
          <p:cNvGrpSpPr/>
          <p:nvPr/>
        </p:nvGrpSpPr>
        <p:grpSpPr>
          <a:xfrm>
            <a:off x="6179690" y="2065220"/>
            <a:ext cx="464698" cy="464697"/>
            <a:chOff x="0" y="0"/>
            <a:chExt cx="464696" cy="464696"/>
          </a:xfrm>
        </p:grpSpPr>
        <p:grpSp>
          <p:nvGrpSpPr>
            <p:cNvPr id="1473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471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72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74" name="٢أ"/>
            <p:cNvSpPr txBox="1"/>
            <p:nvPr/>
          </p:nvSpPr>
          <p:spPr>
            <a:xfrm>
              <a:off x="101063" y="91751"/>
              <a:ext cx="262571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٢أ</a:t>
              </a:r>
            </a:p>
          </p:txBody>
        </p:sp>
      </p:grpSp>
      <p:pic>
        <p:nvPicPr>
          <p:cNvPr id="1476" name="IMG_6459.png" descr="IMG_6459.png"/>
          <p:cNvPicPr>
            <a:picLocks noChangeAspect="1"/>
          </p:cNvPicPr>
          <p:nvPr/>
        </p:nvPicPr>
        <p:blipFill>
          <a:blip r:embed="rId9">
            <a:extLst/>
          </a:blip>
          <a:srcRect l="43734" t="48838" r="37388" b="48587"/>
          <a:stretch>
            <a:fillRect/>
          </a:stretch>
        </p:blipFill>
        <p:spPr>
          <a:xfrm>
            <a:off x="2005932" y="1614403"/>
            <a:ext cx="4405922" cy="450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7" name="IMG_6459.png" descr="IMG_6459.png"/>
          <p:cNvPicPr>
            <a:picLocks noChangeAspect="1"/>
          </p:cNvPicPr>
          <p:nvPr/>
        </p:nvPicPr>
        <p:blipFill>
          <a:blip r:embed="rId9">
            <a:extLst/>
          </a:blip>
          <a:srcRect l="51946" t="51662" r="39866" b="46136"/>
          <a:stretch>
            <a:fillRect/>
          </a:stretch>
        </p:blipFill>
        <p:spPr>
          <a:xfrm>
            <a:off x="4208985" y="2104886"/>
            <a:ext cx="1910807" cy="385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8" name="IMG_6459.png" descr="IMG_6459.png"/>
          <p:cNvPicPr>
            <a:picLocks noChangeAspect="1"/>
          </p:cNvPicPr>
          <p:nvPr/>
        </p:nvPicPr>
        <p:blipFill>
          <a:blip r:embed="rId9">
            <a:extLst/>
          </a:blip>
          <a:srcRect l="36695" t="51765" r="55117" b="46033"/>
          <a:stretch>
            <a:fillRect/>
          </a:stretch>
        </p:blipFill>
        <p:spPr>
          <a:xfrm>
            <a:off x="928068" y="2136761"/>
            <a:ext cx="1910806" cy="3853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81" name="مستطيل مستدير الزوايا"/>
          <p:cNvGrpSpPr/>
          <p:nvPr/>
        </p:nvGrpSpPr>
        <p:grpSpPr>
          <a:xfrm>
            <a:off x="496186" y="2521665"/>
            <a:ext cx="3019494" cy="2345383"/>
            <a:chOff x="0" y="0"/>
            <a:chExt cx="3019492" cy="2345382"/>
          </a:xfrm>
        </p:grpSpPr>
        <p:sp>
          <p:nvSpPr>
            <p:cNvPr id="1480" name="مستطيل مستدير الزوايا"/>
            <p:cNvSpPr/>
            <p:nvPr/>
          </p:nvSpPr>
          <p:spPr>
            <a:xfrm>
              <a:off x="12700" y="12700"/>
              <a:ext cx="2994093" cy="2319983"/>
            </a:xfrm>
            <a:prstGeom prst="roundRect">
              <a:avLst>
                <a:gd name="adj" fmla="val 11526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47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019493" cy="2345383"/>
            </a:xfrm>
            <a:prstGeom prst="rect">
              <a:avLst/>
            </a:prstGeom>
            <a:effectLst/>
          </p:spPr>
        </p:pic>
      </p:grpSp>
      <p:grpSp>
        <p:nvGrpSpPr>
          <p:cNvPr id="1486" name="تجميع"/>
          <p:cNvGrpSpPr/>
          <p:nvPr/>
        </p:nvGrpSpPr>
        <p:grpSpPr>
          <a:xfrm>
            <a:off x="2920716" y="2071957"/>
            <a:ext cx="457961" cy="457960"/>
            <a:chOff x="0" y="0"/>
            <a:chExt cx="457959" cy="457959"/>
          </a:xfrm>
        </p:grpSpPr>
        <p:grpSp>
          <p:nvGrpSpPr>
            <p:cNvPr id="1484" name="Google Shape;1638;p45"/>
            <p:cNvGrpSpPr/>
            <p:nvPr/>
          </p:nvGrpSpPr>
          <p:grpSpPr>
            <a:xfrm>
              <a:off x="0" y="0"/>
              <a:ext cx="457960" cy="457960"/>
              <a:chOff x="0" y="0"/>
              <a:chExt cx="457959" cy="457959"/>
            </a:xfrm>
          </p:grpSpPr>
          <p:sp>
            <p:nvSpPr>
              <p:cNvPr id="1482" name="Google Shape;1640;p45"/>
              <p:cNvSpPr/>
              <p:nvPr/>
            </p:nvSpPr>
            <p:spPr>
              <a:xfrm>
                <a:off x="-1" y="-1"/>
                <a:ext cx="457961" cy="45796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483" name="Google Shape;1641;p45" descr="Google Shape;1641;p45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11443" y="5446"/>
                <a:ext cx="432226" cy="43222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85" name="٢ب"/>
            <p:cNvSpPr txBox="1"/>
            <p:nvPr/>
          </p:nvSpPr>
          <p:spPr>
            <a:xfrm>
              <a:off x="25906" y="84355"/>
              <a:ext cx="406147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٢ب</a:t>
              </a:r>
            </a:p>
          </p:txBody>
        </p:sp>
      </p:grpSp>
      <p:grpSp>
        <p:nvGrpSpPr>
          <p:cNvPr id="1489" name="تجميع"/>
          <p:cNvGrpSpPr/>
          <p:nvPr/>
        </p:nvGrpSpPr>
        <p:grpSpPr>
          <a:xfrm>
            <a:off x="3515678" y="2351597"/>
            <a:ext cx="208125" cy="2326431"/>
            <a:chOff x="0" y="0"/>
            <a:chExt cx="208123" cy="2326429"/>
          </a:xfrm>
        </p:grpSpPr>
        <p:pic>
          <p:nvPicPr>
            <p:cNvPr id="1487" name="Google Shape;444;p18" descr="Google Shape;444;p18"/>
            <p:cNvPicPr>
              <a:picLocks noChangeAspect="1"/>
            </p:cNvPicPr>
            <p:nvPr/>
          </p:nvPicPr>
          <p:blipFill>
            <a:blip r:embed="rId12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019467" y="1040862"/>
              <a:ext cx="2162938" cy="124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88" name="Google Shape;447;p18" descr="Google Shape;447;p18"/>
            <p:cNvPicPr>
              <a:picLocks noChangeAspect="1"/>
            </p:cNvPicPr>
            <p:nvPr/>
          </p:nvPicPr>
          <p:blipFill>
            <a:blip r:embed="rId13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039192" y="1079114"/>
              <a:ext cx="2326430" cy="1682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1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492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497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495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494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493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496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498" name="٣٥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٣٥</a:t>
            </a:r>
          </a:p>
        </p:txBody>
      </p:sp>
      <p:sp>
        <p:nvSpPr>
          <p:cNvPr id="1499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00" name="IMG_6456.png" descr="IMG_6456.png"/>
          <p:cNvPicPr>
            <a:picLocks noChangeAspect="1"/>
          </p:cNvPicPr>
          <p:nvPr/>
        </p:nvPicPr>
        <p:blipFill>
          <a:blip r:embed="rId6">
            <a:extLst/>
          </a:blip>
          <a:srcRect l="52605" t="86912" r="40993" b="11198"/>
          <a:stretch>
            <a:fillRect/>
          </a:stretch>
        </p:blipFill>
        <p:spPr>
          <a:xfrm>
            <a:off x="4355420" y="1732742"/>
            <a:ext cx="1825115" cy="40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1" name="IMG_6456.png" descr="IMG_6456.png"/>
          <p:cNvPicPr>
            <a:picLocks noChangeAspect="1"/>
          </p:cNvPicPr>
          <p:nvPr/>
        </p:nvPicPr>
        <p:blipFill>
          <a:blip r:embed="rId6">
            <a:extLst/>
          </a:blip>
          <a:srcRect l="34408" t="86561" r="57742" b="11449"/>
          <a:stretch>
            <a:fillRect/>
          </a:stretch>
        </p:blipFill>
        <p:spPr>
          <a:xfrm>
            <a:off x="989288" y="1618718"/>
            <a:ext cx="2104261" cy="39995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06" name="تجميع"/>
          <p:cNvGrpSpPr/>
          <p:nvPr/>
        </p:nvGrpSpPr>
        <p:grpSpPr>
          <a:xfrm>
            <a:off x="6166201" y="1649205"/>
            <a:ext cx="440689" cy="442884"/>
            <a:chOff x="0" y="0"/>
            <a:chExt cx="440688" cy="442883"/>
          </a:xfrm>
        </p:grpSpPr>
        <p:grpSp>
          <p:nvGrpSpPr>
            <p:cNvPr id="1504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02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3" name="Google Shape;1169;p39" descr="Google Shape;1169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05" name="١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511" name="تجميع"/>
          <p:cNvGrpSpPr/>
          <p:nvPr/>
        </p:nvGrpSpPr>
        <p:grpSpPr>
          <a:xfrm>
            <a:off x="3093519" y="1611671"/>
            <a:ext cx="440689" cy="440689"/>
            <a:chOff x="0" y="0"/>
            <a:chExt cx="440688" cy="440688"/>
          </a:xfrm>
        </p:grpSpPr>
        <p:grpSp>
          <p:nvGrpSpPr>
            <p:cNvPr id="1509" name="Google Shape;1176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07" name="Google Shape;1177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08" name="Google Shape;1178;p39" descr="Google Shape;1178;p39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10" name="٢"/>
            <p:cNvSpPr txBox="1"/>
            <p:nvPr/>
          </p:nvSpPr>
          <p:spPr>
            <a:xfrm>
              <a:off x="70746" y="45517"/>
              <a:ext cx="299195" cy="3731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ctr" rtl="0">
                <a:defRPr b="1">
                  <a:solidFill>
                    <a:srgbClr val="333333"/>
                  </a:solidFill>
                </a:defRPr>
              </a:pPr>
              <a:r>
                <a:rPr sz="1900"/>
                <a:t>٢</a:t>
              </a:r>
              <a:r>
                <a:t> </a:t>
              </a:r>
            </a:p>
          </p:txBody>
        </p:sp>
      </p:grpSp>
      <p:grpSp>
        <p:nvGrpSpPr>
          <p:cNvPr id="1516" name="تجميع"/>
          <p:cNvGrpSpPr/>
          <p:nvPr/>
        </p:nvGrpSpPr>
        <p:grpSpPr>
          <a:xfrm>
            <a:off x="4025046" y="2109321"/>
            <a:ext cx="2708513" cy="2577585"/>
            <a:chOff x="-12700" y="0"/>
            <a:chExt cx="2708511" cy="2577584"/>
          </a:xfrm>
        </p:grpSpPr>
        <p:grpSp>
          <p:nvGrpSpPr>
            <p:cNvPr id="1514" name="مستطيل مستدير الزوايا"/>
            <p:cNvGrpSpPr/>
            <p:nvPr/>
          </p:nvGrpSpPr>
          <p:grpSpPr>
            <a:xfrm>
              <a:off x="-12700" y="0"/>
              <a:ext cx="2708512" cy="2577585"/>
              <a:chOff x="0" y="0"/>
              <a:chExt cx="2708511" cy="2577584"/>
            </a:xfrm>
          </p:grpSpPr>
          <p:sp>
            <p:nvSpPr>
              <p:cNvPr id="1513" name="مستطيل مستدير الزوايا"/>
              <p:cNvSpPr/>
              <p:nvPr/>
            </p:nvSpPr>
            <p:spPr>
              <a:xfrm>
                <a:off x="12700" y="12700"/>
                <a:ext cx="2683112" cy="2552185"/>
              </a:xfrm>
              <a:prstGeom prst="roundRect">
                <a:avLst>
                  <a:gd name="adj" fmla="val 7436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512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0"/>
                <a:ext cx="2708512" cy="2577585"/>
              </a:xfrm>
              <a:prstGeom prst="rect">
                <a:avLst/>
              </a:prstGeom>
              <a:effectLst/>
            </p:spPr>
          </p:pic>
        </p:grpSp>
        <p:sp>
          <p:nvSpPr>
            <p:cNvPr id="1515" name="Google Shape;4613;p94"/>
            <p:cNvSpPr/>
            <p:nvPr/>
          </p:nvSpPr>
          <p:spPr>
            <a:xfrm rot="5400000">
              <a:off x="1557539" y="665042"/>
              <a:ext cx="1592604" cy="262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3C8D1">
                <a:alpha val="5410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21" name="تجميع"/>
          <p:cNvGrpSpPr/>
          <p:nvPr/>
        </p:nvGrpSpPr>
        <p:grpSpPr>
          <a:xfrm>
            <a:off x="822442" y="2092088"/>
            <a:ext cx="2776078" cy="2594818"/>
            <a:chOff x="-12700" y="0"/>
            <a:chExt cx="2776076" cy="2594817"/>
          </a:xfrm>
        </p:grpSpPr>
        <p:grpSp>
          <p:nvGrpSpPr>
            <p:cNvPr id="1519" name="مستطيل مستدير الزوايا"/>
            <p:cNvGrpSpPr/>
            <p:nvPr/>
          </p:nvGrpSpPr>
          <p:grpSpPr>
            <a:xfrm>
              <a:off x="-12700" y="0"/>
              <a:ext cx="2776077" cy="2594818"/>
              <a:chOff x="0" y="0"/>
              <a:chExt cx="2776076" cy="2594817"/>
            </a:xfrm>
          </p:grpSpPr>
          <p:sp>
            <p:nvSpPr>
              <p:cNvPr id="1518" name="مستطيل مستدير الزوايا"/>
              <p:cNvSpPr/>
              <p:nvPr/>
            </p:nvSpPr>
            <p:spPr>
              <a:xfrm>
                <a:off x="12700" y="12700"/>
                <a:ext cx="2750677" cy="2569418"/>
              </a:xfrm>
              <a:prstGeom prst="roundRect">
                <a:avLst>
                  <a:gd name="adj" fmla="val 7573"/>
                </a:avLst>
              </a:prstGeom>
              <a:solidFill>
                <a:srgbClr val="FEFEFE"/>
              </a:solidFill>
              <a:ln>
                <a:noFill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pic>
            <p:nvPicPr>
              <p:cNvPr id="1517" name="مستطيل مستدير الزوايا مستطيل مستدير الزوايا" descr="مستطيل مستدير الزوايا مستطيل مستدير الزوايا"/>
              <p:cNvPicPr>
                <a:picLocks noChangeAspect="0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0" y="0"/>
                <a:ext cx="2776077" cy="2594818"/>
              </a:xfrm>
              <a:prstGeom prst="rect">
                <a:avLst/>
              </a:prstGeom>
              <a:effectLst/>
            </p:spPr>
          </p:pic>
        </p:grpSp>
        <p:sp>
          <p:nvSpPr>
            <p:cNvPr id="1520" name="Google Shape;4613;p94"/>
            <p:cNvSpPr/>
            <p:nvPr/>
          </p:nvSpPr>
          <p:spPr>
            <a:xfrm rot="5400000">
              <a:off x="1630244" y="681789"/>
              <a:ext cx="163270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879" y="0"/>
                  </a:lnTo>
                  <a:lnTo>
                    <a:pt x="21600" y="10800"/>
                  </a:lnTo>
                  <a:lnTo>
                    <a:pt x="1987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CEE8E7">
                <a:alpha val="4041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24" name="تجميع"/>
          <p:cNvGrpSpPr/>
          <p:nvPr/>
        </p:nvGrpSpPr>
        <p:grpSpPr>
          <a:xfrm>
            <a:off x="3777168" y="1729861"/>
            <a:ext cx="260579" cy="2912780"/>
            <a:chOff x="0" y="0"/>
            <a:chExt cx="260578" cy="2912778"/>
          </a:xfrm>
        </p:grpSpPr>
        <p:pic>
          <p:nvPicPr>
            <p:cNvPr id="1522" name="Google Shape;444;p18" descr="Google Shape;444;p18"/>
            <p:cNvPicPr>
              <a:picLocks noChangeAspect="1"/>
            </p:cNvPicPr>
            <p:nvPr/>
          </p:nvPicPr>
          <p:blipFill>
            <a:blip r:embed="rId11">
              <a:alphaModFix amt="86000"/>
              <a:extLst/>
            </a:blip>
            <a:srcRect l="0" t="0" r="40856" b="0"/>
            <a:stretch>
              <a:fillRect/>
            </a:stretch>
          </p:blipFill>
          <p:spPr>
            <a:xfrm rot="16200000">
              <a:off x="-1276411" y="1303200"/>
              <a:ext cx="2708080" cy="1552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23" name="Google Shape;447;p18" descr="Google Shape;447;p18"/>
            <p:cNvPicPr>
              <a:picLocks noChangeAspect="1"/>
            </p:cNvPicPr>
            <p:nvPr/>
          </p:nvPicPr>
          <p:blipFill>
            <a:blip r:embed="rId12">
              <a:alphaModFix amt="82000"/>
              <a:extLst/>
            </a:blip>
            <a:srcRect l="4356" t="0" r="5828" b="0"/>
            <a:stretch>
              <a:fillRect/>
            </a:stretch>
          </p:blipFill>
          <p:spPr>
            <a:xfrm rot="5400000">
              <a:off x="-1301108" y="1351092"/>
              <a:ext cx="2912780" cy="2105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25" name="IMG_6456.png" descr="IMG_6456.png"/>
          <p:cNvPicPr>
            <a:picLocks noChangeAspect="1"/>
          </p:cNvPicPr>
          <p:nvPr/>
        </p:nvPicPr>
        <p:blipFill>
          <a:blip r:embed="rId6">
            <a:extLst/>
          </a:blip>
          <a:srcRect l="43301" t="81247" r="39417" b="16515"/>
          <a:stretch>
            <a:fillRect/>
          </a:stretch>
        </p:blipFill>
        <p:spPr>
          <a:xfrm>
            <a:off x="1482389" y="1083568"/>
            <a:ext cx="3342004" cy="3244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7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28" name="Google Shape;2486;p58" descr="Google Shape;2486;p5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0847" y="781044"/>
            <a:ext cx="3179729" cy="8383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31" name="تجميع"/>
          <p:cNvGrpSpPr/>
          <p:nvPr/>
        </p:nvGrpSpPr>
        <p:grpSpPr>
          <a:xfrm>
            <a:off x="1892543" y="720115"/>
            <a:ext cx="4310337" cy="1214253"/>
            <a:chOff x="0" y="0"/>
            <a:chExt cx="4310336" cy="1214252"/>
          </a:xfrm>
        </p:grpSpPr>
        <p:sp>
          <p:nvSpPr>
            <p:cNvPr id="1529" name="مربع نص 7"/>
            <p:cNvSpPr txBox="1"/>
            <p:nvPr/>
          </p:nvSpPr>
          <p:spPr>
            <a:xfrm>
              <a:off x="0" y="260281"/>
              <a:ext cx="4310337" cy="6936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+mn-lt"/>
                  <a:ea typeface="+mn-ea"/>
                  <a:cs typeface="+mn-cs"/>
                  <a:sym typeface="Helvetica"/>
                </a:rPr>
                <a:t>مهارة تفكير عليا</a:t>
              </a:r>
            </a:p>
          </p:txBody>
        </p:sp>
        <p:pic>
          <p:nvPicPr>
            <p:cNvPr id="1530" name="صورة 7" descr="صورة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539754">
              <a:off x="292033" y="154757"/>
              <a:ext cx="920771" cy="9047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32" name="٣٧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٣٧</a:t>
            </a:r>
          </a:p>
        </p:txBody>
      </p:sp>
      <p:pic>
        <p:nvPicPr>
          <p:cNvPr id="1533" name="IMG_6457.png" descr="IMG_6457.png"/>
          <p:cNvPicPr>
            <a:picLocks noChangeAspect="1"/>
          </p:cNvPicPr>
          <p:nvPr/>
        </p:nvPicPr>
        <p:blipFill>
          <a:blip r:embed="rId5">
            <a:extLst/>
          </a:blip>
          <a:srcRect l="46676" t="16421" r="29206" b="77831"/>
          <a:stretch>
            <a:fillRect/>
          </a:stretch>
        </p:blipFill>
        <p:spPr>
          <a:xfrm>
            <a:off x="872816" y="2200870"/>
            <a:ext cx="5330250" cy="9527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٣٤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pic>
        <p:nvPicPr>
          <p:cNvPr id="1536" name="Google Shape;4451;p94" descr="Google Shape;4451;p9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64414" y="891247"/>
            <a:ext cx="312824" cy="54894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39" name="تجميع"/>
          <p:cNvGrpSpPr/>
          <p:nvPr/>
        </p:nvGrpSpPr>
        <p:grpSpPr>
          <a:xfrm>
            <a:off x="5024495" y="975217"/>
            <a:ext cx="1905354" cy="1270001"/>
            <a:chOff x="0" y="0"/>
            <a:chExt cx="1905353" cy="1270000"/>
          </a:xfrm>
        </p:grpSpPr>
        <p:pic>
          <p:nvPicPr>
            <p:cNvPr id="1537" name="Google Shape;4111;p86" descr="Google Shape;4111;p86"/>
            <p:cNvPicPr>
              <a:picLocks noChangeAspect="1"/>
            </p:cNvPicPr>
            <p:nvPr/>
          </p:nvPicPr>
          <p:blipFill>
            <a:blip r:embed="rId3">
              <a:alphaModFix amt="89000"/>
              <a:extLst/>
            </a:blip>
            <a:stretch>
              <a:fillRect/>
            </a:stretch>
          </p:blipFill>
          <p:spPr>
            <a:xfrm>
              <a:off x="0" y="43190"/>
              <a:ext cx="1352620" cy="254063"/>
            </a:xfrm>
            <a:prstGeom prst="rect">
              <a:avLst/>
            </a:prstGeom>
            <a:ln w="12700" cap="flat">
              <a:solidFill>
                <a:srgbClr val="095C74"/>
              </a:solidFill>
              <a:prstDash val="solid"/>
              <a:miter lim="400000"/>
            </a:ln>
            <a:effectLst/>
          </p:spPr>
        </p:pic>
        <p:sp>
          <p:nvSpPr>
            <p:cNvPr id="1538" name="مثال"/>
            <p:cNvSpPr/>
            <p:nvPr/>
          </p:nvSpPr>
          <p:spPr>
            <a:xfrm>
              <a:off x="635353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30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</p:grpSp>
      <p:pic>
        <p:nvPicPr>
          <p:cNvPr id="1540" name="IMG_6456.png" descr="IMG_6456.png"/>
          <p:cNvPicPr>
            <a:picLocks noChangeAspect="1"/>
          </p:cNvPicPr>
          <p:nvPr/>
        </p:nvPicPr>
        <p:blipFill>
          <a:blip r:embed="rId4">
            <a:extLst/>
          </a:blip>
          <a:srcRect l="26136" t="17051" r="40265" b="66122"/>
          <a:stretch>
            <a:fillRect/>
          </a:stretch>
        </p:blipFill>
        <p:spPr>
          <a:xfrm>
            <a:off x="1121783" y="1345257"/>
            <a:ext cx="4664679" cy="17519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1541" name="IMG_6456.png" descr="IMG_6456.png"/>
          <p:cNvPicPr>
            <a:picLocks noChangeAspect="1"/>
          </p:cNvPicPr>
          <p:nvPr/>
        </p:nvPicPr>
        <p:blipFill>
          <a:blip r:embed="rId4">
            <a:extLst/>
          </a:blip>
          <a:srcRect l="30812" t="37461" r="40267" b="43539"/>
          <a:stretch>
            <a:fillRect/>
          </a:stretch>
        </p:blipFill>
        <p:spPr>
          <a:xfrm>
            <a:off x="2211591" y="3301659"/>
            <a:ext cx="2753630" cy="1356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2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0579" y="2537833"/>
            <a:ext cx="1047633" cy="460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4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5" name="IMG_4622.png" descr="IMG_4622.png"/>
          <p:cNvPicPr>
            <a:picLocks noChangeAspect="1"/>
          </p:cNvPicPr>
          <p:nvPr/>
        </p:nvPicPr>
        <p:blipFill>
          <a:blip r:embed="rId2">
            <a:extLst/>
          </a:blip>
          <a:srcRect l="91328" t="26734" r="1414" b="70164"/>
          <a:stretch>
            <a:fillRect/>
          </a:stretch>
        </p:blipFill>
        <p:spPr>
          <a:xfrm>
            <a:off x="7176193" y="3388612"/>
            <a:ext cx="1150896" cy="368785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55" name="تجميع"/>
          <p:cNvGrpSpPr/>
          <p:nvPr/>
        </p:nvGrpSpPr>
        <p:grpSpPr>
          <a:xfrm>
            <a:off x="6987182" y="3763659"/>
            <a:ext cx="1384617" cy="903111"/>
            <a:chOff x="0" y="0"/>
            <a:chExt cx="1384615" cy="903110"/>
          </a:xfrm>
        </p:grpSpPr>
        <p:sp>
          <p:nvSpPr>
            <p:cNvPr id="1546" name="مستطيل مستدير الزوايا"/>
            <p:cNvSpPr/>
            <p:nvPr/>
          </p:nvSpPr>
          <p:spPr>
            <a:xfrm>
              <a:off x="190493" y="0"/>
              <a:ext cx="1194123" cy="760497"/>
            </a:xfrm>
            <a:prstGeom prst="roundRect">
              <a:avLst>
                <a:gd name="adj" fmla="val 24520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7" name="فكر…"/>
            <p:cNvSpPr txBox="1"/>
            <p:nvPr/>
          </p:nvSpPr>
          <p:spPr>
            <a:xfrm>
              <a:off x="967903" y="66287"/>
              <a:ext cx="410371" cy="6279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فكر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زاوج </a:t>
              </a:r>
            </a:p>
            <a:p>
              <a:pPr algn="ctr" rtl="0">
                <a:defRPr b="1" sz="1500">
                  <a:solidFill>
                    <a:srgbClr val="728383"/>
                  </a:solidFill>
                </a:defRPr>
              </a:pPr>
              <a:r>
                <a:t>شارك</a:t>
              </a:r>
            </a:p>
          </p:txBody>
        </p:sp>
        <p:pic>
          <p:nvPicPr>
            <p:cNvPr id="1548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83867" y="312677"/>
              <a:ext cx="513126" cy="5041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4" name="تجميع"/>
            <p:cNvGrpSpPr/>
            <p:nvPr/>
          </p:nvGrpSpPr>
          <p:grpSpPr>
            <a:xfrm>
              <a:off x="579399" y="113497"/>
              <a:ext cx="388505" cy="390287"/>
              <a:chOff x="0" y="0"/>
              <a:chExt cx="388503" cy="390286"/>
            </a:xfrm>
          </p:grpSpPr>
          <p:sp>
            <p:nvSpPr>
              <p:cNvPr id="1549" name="Google Shape;9829;p102"/>
              <p:cNvSpPr/>
              <p:nvPr/>
            </p:nvSpPr>
            <p:spPr>
              <a:xfrm>
                <a:off x="34672" y="57883"/>
                <a:ext cx="67204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0" name="Google Shape;9830;p102"/>
              <p:cNvSpPr/>
              <p:nvPr/>
            </p:nvSpPr>
            <p:spPr>
              <a:xfrm>
                <a:off x="113229" y="0"/>
                <a:ext cx="161280" cy="1370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1" name="Google Shape;9831;p102"/>
              <p:cNvSpPr/>
              <p:nvPr/>
            </p:nvSpPr>
            <p:spPr>
              <a:xfrm>
                <a:off x="0" y="136472"/>
                <a:ext cx="181832" cy="25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fill="norm" stroke="1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2" name="Google Shape;9832;p102"/>
              <p:cNvSpPr/>
              <p:nvPr/>
            </p:nvSpPr>
            <p:spPr>
              <a:xfrm>
                <a:off x="285895" y="57883"/>
                <a:ext cx="67170" cy="672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53" name="Google Shape;9833;p102"/>
              <p:cNvSpPr/>
              <p:nvPr/>
            </p:nvSpPr>
            <p:spPr>
              <a:xfrm>
                <a:off x="206527" y="137489"/>
                <a:ext cx="181977" cy="2527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fill="norm" stroke="1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556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3652" y="1006214"/>
            <a:ext cx="673068" cy="50480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559" name="تجميع"/>
          <p:cNvGrpSpPr/>
          <p:nvPr/>
        </p:nvGrpSpPr>
        <p:grpSpPr>
          <a:xfrm>
            <a:off x="2742456" y="999864"/>
            <a:ext cx="1962692" cy="517501"/>
            <a:chOff x="0" y="0"/>
            <a:chExt cx="1962691" cy="517500"/>
          </a:xfrm>
        </p:grpSpPr>
        <p:pic>
          <p:nvPicPr>
            <p:cNvPr id="1557" name="Google Shape;2483;p58" descr="Google Shape;2483;p58"/>
            <p:cNvPicPr>
              <a:picLocks noChangeAspect="1"/>
            </p:cNvPicPr>
            <p:nvPr/>
          </p:nvPicPr>
          <p:blipFill>
            <a:blip r:embed="rId5">
              <a:alphaModFix amt="83789"/>
              <a:extLst/>
            </a:blip>
            <a:stretch>
              <a:fillRect/>
            </a:stretch>
          </p:blipFill>
          <p:spPr>
            <a:xfrm>
              <a:off x="0" y="0"/>
              <a:ext cx="1962692" cy="517501"/>
            </a:xfrm>
            <a:prstGeom prst="rect">
              <a:avLst/>
            </a:prstGeom>
            <a:ln w="12700" cap="flat">
              <a:solidFill>
                <a:srgbClr val="CF7384"/>
              </a:solidFill>
              <a:prstDash val="solid"/>
              <a:miter lim="400000"/>
            </a:ln>
            <a:effectLst/>
          </p:spPr>
        </p:pic>
        <p:sp>
          <p:nvSpPr>
            <p:cNvPr id="1558" name="تحقق من فهمك"/>
            <p:cNvSpPr txBox="1"/>
            <p:nvPr/>
          </p:nvSpPr>
          <p:spPr>
            <a:xfrm>
              <a:off x="353372" y="86539"/>
              <a:ext cx="1354498" cy="342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ctr" defTabSz="592566">
                <a:defRPr sz="27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</p:grpSp>
      <p:grpSp>
        <p:nvGrpSpPr>
          <p:cNvPr id="1562" name="تجميع"/>
          <p:cNvGrpSpPr/>
          <p:nvPr/>
        </p:nvGrpSpPr>
        <p:grpSpPr>
          <a:xfrm>
            <a:off x="7059802" y="4466492"/>
            <a:ext cx="1661270" cy="400556"/>
            <a:chOff x="0" y="0"/>
            <a:chExt cx="1661269" cy="400555"/>
          </a:xfrm>
        </p:grpSpPr>
        <p:pic>
          <p:nvPicPr>
            <p:cNvPr id="1560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255796" y="0"/>
              <a:ext cx="405474" cy="3959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61" name="مربع نص 118"/>
            <p:cNvSpPr txBox="1"/>
            <p:nvPr/>
          </p:nvSpPr>
          <p:spPr>
            <a:xfrm>
              <a:off x="0" y="82878"/>
              <a:ext cx="1267383" cy="317678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sp>
        <p:nvSpPr>
          <p:cNvPr id="1563" name="٣٤"/>
          <p:cNvSpPr txBox="1"/>
          <p:nvPr/>
        </p:nvSpPr>
        <p:spPr>
          <a:xfrm>
            <a:off x="385243" y="470814"/>
            <a:ext cx="831383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٣٤</a:t>
            </a:r>
          </a:p>
        </p:txBody>
      </p:sp>
      <p:grpSp>
        <p:nvGrpSpPr>
          <p:cNvPr id="1573" name="Google Shape;4466;p94"/>
          <p:cNvGrpSpPr/>
          <p:nvPr/>
        </p:nvGrpSpPr>
        <p:grpSpPr>
          <a:xfrm>
            <a:off x="6495606" y="1614404"/>
            <a:ext cx="266132" cy="450817"/>
            <a:chOff x="0" y="0"/>
            <a:chExt cx="266131" cy="450815"/>
          </a:xfrm>
        </p:grpSpPr>
        <p:sp>
          <p:nvSpPr>
            <p:cNvPr id="1564" name="Google Shape;4467;p94"/>
            <p:cNvSpPr/>
            <p:nvPr/>
          </p:nvSpPr>
          <p:spPr>
            <a:xfrm>
              <a:off x="-1" y="0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93"/>
                    <a:pt x="2840" y="18522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4468;p94"/>
            <p:cNvSpPr/>
            <p:nvPr/>
          </p:nvSpPr>
          <p:spPr>
            <a:xfrm>
              <a:off x="-1" y="94944"/>
              <a:ext cx="71504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69"/>
                    <a:pt x="2840" y="18514"/>
                  </a:cubicBezTo>
                  <a:cubicBezTo>
                    <a:pt x="4622" y="20674"/>
                    <a:pt x="6839" y="21600"/>
                    <a:pt x="9055" y="21600"/>
                  </a:cubicBezTo>
                  <a:cubicBezTo>
                    <a:pt x="13705" y="21600"/>
                    <a:pt x="18182" y="17280"/>
                    <a:pt x="18182" y="10749"/>
                  </a:cubicBezTo>
                  <a:cubicBezTo>
                    <a:pt x="18486" y="478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4469;p94"/>
            <p:cNvSpPr/>
            <p:nvPr/>
          </p:nvSpPr>
          <p:spPr>
            <a:xfrm>
              <a:off x="-1" y="189718"/>
              <a:ext cx="71504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441"/>
                    <a:pt x="2840" y="18470"/>
                  </a:cubicBezTo>
                  <a:cubicBezTo>
                    <a:pt x="4622" y="20625"/>
                    <a:pt x="6839" y="21600"/>
                    <a:pt x="9055" y="21600"/>
                  </a:cubicBezTo>
                  <a:cubicBezTo>
                    <a:pt x="13705" y="21600"/>
                    <a:pt x="18182" y="17290"/>
                    <a:pt x="18182" y="10723"/>
                  </a:cubicBezTo>
                  <a:cubicBezTo>
                    <a:pt x="18486" y="4823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4470;p94"/>
            <p:cNvSpPr/>
            <p:nvPr/>
          </p:nvSpPr>
          <p:spPr>
            <a:xfrm>
              <a:off x="0" y="284492"/>
              <a:ext cx="71507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7" h="21600" fill="norm" stroke="1" extrusionOk="0">
                  <a:moveTo>
                    <a:pt x="9620" y="0"/>
                  </a:moveTo>
                  <a:cubicBezTo>
                    <a:pt x="9446" y="0"/>
                    <a:pt x="9272" y="0"/>
                    <a:pt x="9098" y="0"/>
                  </a:cubicBezTo>
                  <a:cubicBezTo>
                    <a:pt x="928" y="0"/>
                    <a:pt x="-3114" y="11547"/>
                    <a:pt x="2840" y="18249"/>
                  </a:cubicBezTo>
                  <a:cubicBezTo>
                    <a:pt x="4665" y="20569"/>
                    <a:pt x="6969" y="21600"/>
                    <a:pt x="9229" y="21600"/>
                  </a:cubicBezTo>
                  <a:cubicBezTo>
                    <a:pt x="13792" y="21600"/>
                    <a:pt x="18182" y="17270"/>
                    <a:pt x="18182" y="10774"/>
                  </a:cubicBezTo>
                  <a:cubicBezTo>
                    <a:pt x="18486" y="5052"/>
                    <a:pt x="14401" y="0"/>
                    <a:pt x="9620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4471;p94"/>
            <p:cNvSpPr/>
            <p:nvPr/>
          </p:nvSpPr>
          <p:spPr>
            <a:xfrm>
              <a:off x="-1" y="378070"/>
              <a:ext cx="71504" cy="72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196" h="21600" fill="norm" stroke="1" extrusionOk="0">
                  <a:moveTo>
                    <a:pt x="9098" y="0"/>
                  </a:moveTo>
                  <a:cubicBezTo>
                    <a:pt x="928" y="0"/>
                    <a:pt x="-3114" y="11713"/>
                    <a:pt x="2840" y="18304"/>
                  </a:cubicBezTo>
                  <a:cubicBezTo>
                    <a:pt x="4665" y="20586"/>
                    <a:pt x="6969" y="21600"/>
                    <a:pt x="9229" y="21600"/>
                  </a:cubicBezTo>
                  <a:cubicBezTo>
                    <a:pt x="13792" y="21600"/>
                    <a:pt x="18182" y="17392"/>
                    <a:pt x="18182" y="11003"/>
                  </a:cubicBezTo>
                  <a:cubicBezTo>
                    <a:pt x="18486" y="4766"/>
                    <a:pt x="14096" y="0"/>
                    <a:pt x="9098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4472;p94"/>
            <p:cNvSpPr/>
            <p:nvPr/>
          </p:nvSpPr>
          <p:spPr>
            <a:xfrm>
              <a:off x="96847" y="94944"/>
              <a:ext cx="71941" cy="71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69"/>
                    <a:pt x="2650" y="18514"/>
                  </a:cubicBezTo>
                  <a:cubicBezTo>
                    <a:pt x="4586" y="20674"/>
                    <a:pt x="6917" y="21600"/>
                    <a:pt x="9161" y="21600"/>
                  </a:cubicBezTo>
                  <a:cubicBezTo>
                    <a:pt x="13956" y="21600"/>
                    <a:pt x="18531" y="17280"/>
                    <a:pt x="18531" y="10749"/>
                  </a:cubicBezTo>
                  <a:cubicBezTo>
                    <a:pt x="18531" y="478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4473;p94"/>
            <p:cNvSpPr/>
            <p:nvPr/>
          </p:nvSpPr>
          <p:spPr>
            <a:xfrm>
              <a:off x="96847" y="189718"/>
              <a:ext cx="71941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31" h="21600" fill="norm" stroke="1" extrusionOk="0">
                  <a:moveTo>
                    <a:pt x="9337" y="0"/>
                  </a:moveTo>
                  <a:cubicBezTo>
                    <a:pt x="1066" y="0"/>
                    <a:pt x="-3069" y="11441"/>
                    <a:pt x="2650" y="18470"/>
                  </a:cubicBezTo>
                  <a:cubicBezTo>
                    <a:pt x="4586" y="20625"/>
                    <a:pt x="6917" y="21600"/>
                    <a:pt x="9161" y="21600"/>
                  </a:cubicBezTo>
                  <a:cubicBezTo>
                    <a:pt x="13956" y="21600"/>
                    <a:pt x="18531" y="17290"/>
                    <a:pt x="18531" y="10723"/>
                  </a:cubicBezTo>
                  <a:cubicBezTo>
                    <a:pt x="18531" y="4823"/>
                    <a:pt x="14396" y="0"/>
                    <a:pt x="9337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4474;p94"/>
            <p:cNvSpPr/>
            <p:nvPr/>
          </p:nvSpPr>
          <p:spPr>
            <a:xfrm>
              <a:off x="96839" y="284492"/>
              <a:ext cx="71949" cy="71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9" h="21600" fill="norm" stroke="1" extrusionOk="0">
                  <a:moveTo>
                    <a:pt x="9863" y="0"/>
                  </a:moveTo>
                  <a:cubicBezTo>
                    <a:pt x="9686" y="0"/>
                    <a:pt x="9554" y="0"/>
                    <a:pt x="9377" y="0"/>
                  </a:cubicBezTo>
                  <a:cubicBezTo>
                    <a:pt x="9245" y="0"/>
                    <a:pt x="9112" y="0"/>
                    <a:pt x="8980" y="0"/>
                  </a:cubicBezTo>
                  <a:cubicBezTo>
                    <a:pt x="940" y="0"/>
                    <a:pt x="-2991" y="11651"/>
                    <a:pt x="2663" y="18249"/>
                  </a:cubicBezTo>
                  <a:cubicBezTo>
                    <a:pt x="4651" y="20569"/>
                    <a:pt x="7080" y="21600"/>
                    <a:pt x="9421" y="21600"/>
                  </a:cubicBezTo>
                  <a:cubicBezTo>
                    <a:pt x="14148" y="21600"/>
                    <a:pt x="18609" y="17270"/>
                    <a:pt x="18609" y="10774"/>
                  </a:cubicBezTo>
                  <a:cubicBezTo>
                    <a:pt x="18609" y="5052"/>
                    <a:pt x="14722" y="0"/>
                    <a:pt x="9863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4475;p94"/>
            <p:cNvSpPr/>
            <p:nvPr/>
          </p:nvSpPr>
          <p:spPr>
            <a:xfrm>
              <a:off x="193654" y="189718"/>
              <a:ext cx="72478" cy="7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07" h="21600" fill="norm" stroke="1" extrusionOk="0">
                  <a:moveTo>
                    <a:pt x="9299" y="0"/>
                  </a:moveTo>
                  <a:cubicBezTo>
                    <a:pt x="1188" y="0"/>
                    <a:pt x="-3193" y="11441"/>
                    <a:pt x="2749" y="18470"/>
                  </a:cubicBezTo>
                  <a:cubicBezTo>
                    <a:pt x="4571" y="20625"/>
                    <a:pt x="6783" y="21600"/>
                    <a:pt x="9038" y="21600"/>
                  </a:cubicBezTo>
                  <a:cubicBezTo>
                    <a:pt x="13766" y="21600"/>
                    <a:pt x="18407" y="17290"/>
                    <a:pt x="18407" y="10723"/>
                  </a:cubicBezTo>
                  <a:cubicBezTo>
                    <a:pt x="18407" y="4823"/>
                    <a:pt x="14330" y="0"/>
                    <a:pt x="9299" y="0"/>
                  </a:cubicBezTo>
                  <a:close/>
                </a:path>
              </a:pathLst>
            </a:custGeom>
            <a:solidFill>
              <a:srgbClr val="869FB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74" name="Google Shape;4451;p94"/>
          <p:cNvSpPr/>
          <p:nvPr/>
        </p:nvSpPr>
        <p:spPr>
          <a:xfrm>
            <a:off x="4438851" y="1016078"/>
            <a:ext cx="266297" cy="485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75" name="IMG_6456.png" descr="IMG_645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0934" y="1700123"/>
            <a:ext cx="5261373" cy="1987551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580" name="تجميع"/>
          <p:cNvGrpSpPr/>
          <p:nvPr/>
        </p:nvGrpSpPr>
        <p:grpSpPr>
          <a:xfrm>
            <a:off x="5786415" y="1607463"/>
            <a:ext cx="464698" cy="464698"/>
            <a:chOff x="0" y="0"/>
            <a:chExt cx="464696" cy="464696"/>
          </a:xfrm>
        </p:grpSpPr>
        <p:grpSp>
          <p:nvGrpSpPr>
            <p:cNvPr id="1578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576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77" name="Google Shape;1607;p45" descr="Google Shape;1607;p45"/>
              <p:cNvPicPr>
                <a:picLocks noChangeAspect="0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79" name="٣"/>
            <p:cNvSpPr txBox="1"/>
            <p:nvPr/>
          </p:nvSpPr>
          <p:spPr>
            <a:xfrm>
              <a:off x="121713" y="91751"/>
              <a:ext cx="221271" cy="3112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15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pic>
        <p:nvPicPr>
          <p:cNvPr id="1581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88902" y="3227669"/>
            <a:ext cx="1047633" cy="460005"/>
          </a:xfrm>
          <a:prstGeom prst="rect">
            <a:avLst/>
          </a:prstGeom>
        </p:spPr>
      </p:pic>
      <p:sp>
        <p:nvSpPr>
          <p:cNvPr id="1583" name="الرسم"/>
          <p:cNvSpPr/>
          <p:nvPr/>
        </p:nvSpPr>
        <p:spPr>
          <a:xfrm>
            <a:off x="1666302" y="4115955"/>
            <a:ext cx="1963" cy="28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cubicBezTo>
                  <a:pt x="2002" y="8346"/>
                  <a:pt x="5406" y="0"/>
                  <a:pt x="11194" y="0"/>
                </a:cubicBezTo>
                <a:cubicBezTo>
                  <a:pt x="13959" y="0"/>
                  <a:pt x="17267" y="1904"/>
                  <a:pt x="21600" y="5674"/>
                </a:cubicBezTo>
              </a:path>
            </a:pathLst>
          </a:custGeom>
          <a:ln w="12700" cap="rnd">
            <a:solidFill>
              <a:srgbClr val="147EFB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5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186" y="944970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586" name="IMG_4622.png" descr="IMG_4622.png"/>
          <p:cNvPicPr>
            <a:picLocks noChangeAspect="1"/>
          </p:cNvPicPr>
          <p:nvPr/>
        </p:nvPicPr>
        <p:blipFill>
          <a:blip r:embed="rId3">
            <a:extLst/>
          </a:blip>
          <a:srcRect l="91197" t="22791" r="1545" b="74020"/>
          <a:stretch>
            <a:fillRect/>
          </a:stretch>
        </p:blipFill>
        <p:spPr>
          <a:xfrm>
            <a:off x="7285134" y="3394453"/>
            <a:ext cx="997428" cy="328643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591" name="تجميع"/>
          <p:cNvGrpSpPr/>
          <p:nvPr/>
        </p:nvGrpSpPr>
        <p:grpSpPr>
          <a:xfrm>
            <a:off x="4923080" y="925612"/>
            <a:ext cx="1768727" cy="482601"/>
            <a:chOff x="-6350" y="0"/>
            <a:chExt cx="1768726" cy="482600"/>
          </a:xfrm>
        </p:grpSpPr>
        <p:grpSp>
          <p:nvGrpSpPr>
            <p:cNvPr id="1589" name="Google Shape;1920;p50"/>
            <p:cNvGrpSpPr/>
            <p:nvPr/>
          </p:nvGrpSpPr>
          <p:grpSpPr>
            <a:xfrm>
              <a:off x="-6350" y="0"/>
              <a:ext cx="1768727" cy="475708"/>
              <a:chOff x="0" y="0"/>
              <a:chExt cx="1768726" cy="475707"/>
            </a:xfrm>
          </p:grpSpPr>
          <p:pic>
            <p:nvPicPr>
              <p:cNvPr id="1588" name="Google Shape;1920;p50" descr="Google Shape;1920;p50"/>
              <p:cNvPicPr>
                <a:picLocks noChangeAspect="1"/>
              </p:cNvPicPr>
              <p:nvPr/>
            </p:nvPicPr>
            <p:blipFill>
              <a:blip r:embed="rId4">
                <a:alphaModFix amt="82648"/>
                <a:extLst/>
              </a:blip>
              <a:stretch>
                <a:fillRect/>
              </a:stretch>
            </p:blipFill>
            <p:spPr>
              <a:xfrm>
                <a:off x="6350" y="6350"/>
                <a:ext cx="1756027" cy="46300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1587" name="Google Shape;1920;p50" descr="Google Shape;1920;p50"/>
              <p:cNvPicPr>
                <a:picLocks noChangeAspect="0"/>
              </p:cNvPicPr>
              <p:nvPr/>
            </p:nvPicPr>
            <p:blipFill>
              <a:blip r:embed="rId5">
                <a:alphaModFix amt="82648"/>
                <a:extLst/>
              </a:blip>
              <a:stretch>
                <a:fillRect/>
              </a:stretch>
            </p:blipFill>
            <p:spPr>
              <a:xfrm>
                <a:off x="0" y="0"/>
                <a:ext cx="1768727" cy="475708"/>
              </a:xfrm>
              <a:prstGeom prst="rect">
                <a:avLst/>
              </a:prstGeom>
              <a:effectLst/>
            </p:spPr>
          </p:pic>
        </p:grpSp>
        <p:sp>
          <p:nvSpPr>
            <p:cNvPr id="1590" name="تأكد"/>
            <p:cNvSpPr txBox="1"/>
            <p:nvPr/>
          </p:nvSpPr>
          <p:spPr>
            <a:xfrm>
              <a:off x="131845" y="0"/>
              <a:ext cx="1492336" cy="482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algn="ctr">
                <a:defRPr sz="38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</p:grpSp>
      <p:sp>
        <p:nvSpPr>
          <p:cNvPr id="1592" name="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sp>
        <p:nvSpPr>
          <p:cNvPr id="1593" name="Google Shape;4451;p94"/>
          <p:cNvSpPr/>
          <p:nvPr/>
        </p:nvSpPr>
        <p:spPr>
          <a:xfrm>
            <a:off x="6386545" y="923142"/>
            <a:ext cx="266296" cy="4850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6365" y="10765"/>
                </a:lnTo>
                <a:lnTo>
                  <a:pt x="21600" y="21600"/>
                </a:lnTo>
                <a:lnTo>
                  <a:pt x="0" y="10765"/>
                </a:lnTo>
                <a:lnTo>
                  <a:pt x="21600" y="0"/>
                </a:lnTo>
                <a:close/>
              </a:path>
            </a:pathLst>
          </a:custGeom>
          <a:solidFill>
            <a:srgbClr val="B51A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594" name="IMG_6458.png" descr="IMG_6458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5230" y="1870646"/>
            <a:ext cx="5101829" cy="1767683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grpSp>
        <p:nvGrpSpPr>
          <p:cNvPr id="1599" name="تجميع"/>
          <p:cNvGrpSpPr/>
          <p:nvPr/>
        </p:nvGrpSpPr>
        <p:grpSpPr>
          <a:xfrm>
            <a:off x="5746714" y="1883346"/>
            <a:ext cx="440689" cy="442884"/>
            <a:chOff x="0" y="0"/>
            <a:chExt cx="440688" cy="442883"/>
          </a:xfrm>
        </p:grpSpPr>
        <p:grpSp>
          <p:nvGrpSpPr>
            <p:cNvPr id="1597" name="Google Shape;1167;p39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595" name="Google Shape;1168;p39"/>
              <p:cNvSpPr/>
              <p:nvPr/>
            </p:nvSpPr>
            <p:spPr>
              <a:xfrm flipH="1">
                <a:off x="0" y="0"/>
                <a:ext cx="440689" cy="44068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596" name="Google Shape;1169;p39" descr="Google Shape;1169;p39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 flipH="1">
                <a:off x="1375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598" name="٧"/>
            <p:cNvSpPr txBox="1"/>
            <p:nvPr/>
          </p:nvSpPr>
          <p:spPr>
            <a:xfrm>
              <a:off x="109925" y="57492"/>
              <a:ext cx="256928" cy="3853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 sz="2000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pic>
        <p:nvPicPr>
          <p:cNvPr id="1600" name="مستطيل مستدير الزوايا مستطيل مستدير الزوايا" descr="مستطيل مستدير الزوايا مستطيل مستدير الزوايا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76748" y="3301659"/>
            <a:ext cx="900314" cy="336669"/>
          </a:xfrm>
          <a:prstGeom prst="rect">
            <a:avLst/>
          </a:prstGeom>
        </p:spPr>
      </p:pic>
      <p:sp>
        <p:nvSpPr>
          <p:cNvPr id="1602" name="الرسم"/>
          <p:cNvSpPr/>
          <p:nvPr/>
        </p:nvSpPr>
        <p:spPr>
          <a:xfrm>
            <a:off x="5370945" y="2550937"/>
            <a:ext cx="2307" cy="73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399" y="7201"/>
                  <a:pt x="7198" y="14402"/>
                  <a:pt x="0" y="21600"/>
                </a:cubicBezTo>
              </a:path>
            </a:pathLst>
          </a:custGeom>
          <a:ln w="12700" cap="rnd">
            <a:solidFill>
              <a:srgbClr val="147EFB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1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4" name="IMG_0547.gif" descr="IMG_0547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1589" y="1006214"/>
            <a:ext cx="802455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605" name="Google Shape;3776;p79" descr="Google Shape;3776;p79"/>
          <p:cNvPicPr>
            <a:picLocks noChangeAspect="1"/>
          </p:cNvPicPr>
          <p:nvPr/>
        </p:nvPicPr>
        <p:blipFill>
          <a:blip r:embed="rId3">
            <a:alphaModFix amt="65068"/>
            <a:extLst/>
          </a:blip>
          <a:stretch>
            <a:fillRect/>
          </a:stretch>
        </p:blipFill>
        <p:spPr>
          <a:xfrm>
            <a:off x="2344711" y="896509"/>
            <a:ext cx="2920350" cy="770002"/>
          </a:xfrm>
          <a:prstGeom prst="rect">
            <a:avLst/>
          </a:prstGeom>
          <a:ln w="12700">
            <a:miter lim="400000"/>
          </a:ln>
        </p:spPr>
      </p:pic>
      <p:sp>
        <p:nvSpPr>
          <p:cNvPr id="1606" name="تدريب وحل المسائل"/>
          <p:cNvSpPr txBox="1"/>
          <p:nvPr/>
        </p:nvSpPr>
        <p:spPr>
          <a:xfrm>
            <a:off x="2175640" y="1019925"/>
            <a:ext cx="3258492" cy="43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592566">
              <a:defRPr b="1" sz="2500" u="sng">
                <a:solidFill>
                  <a:srgbClr val="376772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تدريب وحل المسائل</a:t>
            </a:r>
          </a:p>
        </p:txBody>
      </p:sp>
      <p:sp>
        <p:nvSpPr>
          <p:cNvPr id="1607" name="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grpSp>
        <p:nvGrpSpPr>
          <p:cNvPr id="1610" name="تجميع"/>
          <p:cNvGrpSpPr/>
          <p:nvPr/>
        </p:nvGrpSpPr>
        <p:grpSpPr>
          <a:xfrm>
            <a:off x="1058538" y="2423826"/>
            <a:ext cx="5479996" cy="1938414"/>
            <a:chOff x="0" y="0"/>
            <a:chExt cx="5479995" cy="1938413"/>
          </a:xfrm>
        </p:grpSpPr>
        <p:sp>
          <p:nvSpPr>
            <p:cNvPr id="1609" name="مستطيل مستدير الزوايا"/>
            <p:cNvSpPr/>
            <p:nvPr/>
          </p:nvSpPr>
          <p:spPr>
            <a:xfrm>
              <a:off x="12700" y="12700"/>
              <a:ext cx="5454596" cy="1913014"/>
            </a:xfrm>
            <a:prstGeom prst="roundRect">
              <a:avLst>
                <a:gd name="adj" fmla="val 6989"/>
              </a:avLst>
            </a:prstGeom>
            <a:solidFill>
              <a:srgbClr val="FEFEFE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1608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5479996" cy="1938414"/>
            </a:xfrm>
            <a:prstGeom prst="rect">
              <a:avLst/>
            </a:prstGeom>
            <a:effectLst/>
          </p:spPr>
        </p:pic>
      </p:grpSp>
      <p:pic>
        <p:nvPicPr>
          <p:cNvPr id="1611" name="IMG_6458.png" descr="IMG_6458.png"/>
          <p:cNvPicPr>
            <a:picLocks noChangeAspect="1"/>
          </p:cNvPicPr>
          <p:nvPr/>
        </p:nvPicPr>
        <p:blipFill>
          <a:blip r:embed="rId5">
            <a:extLst/>
          </a:blip>
          <a:srcRect l="52515" t="40753" r="38295" b="57198"/>
          <a:stretch>
            <a:fillRect/>
          </a:stretch>
        </p:blipFill>
        <p:spPr>
          <a:xfrm>
            <a:off x="2865762" y="2033951"/>
            <a:ext cx="2406739" cy="402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2" name="IMG_6458.png" descr="IMG_6458.png"/>
          <p:cNvPicPr>
            <a:picLocks noChangeAspect="1"/>
          </p:cNvPicPr>
          <p:nvPr/>
        </p:nvPicPr>
        <p:blipFill>
          <a:blip r:embed="rId5">
            <a:extLst/>
          </a:blip>
          <a:srcRect l="45947" t="31330" r="36506" b="65785"/>
          <a:stretch>
            <a:fillRect/>
          </a:stretch>
        </p:blipFill>
        <p:spPr>
          <a:xfrm>
            <a:off x="2907801" y="1634838"/>
            <a:ext cx="2878661" cy="3549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17" name="تجميع"/>
          <p:cNvGrpSpPr/>
          <p:nvPr/>
        </p:nvGrpSpPr>
        <p:grpSpPr>
          <a:xfrm>
            <a:off x="5265060" y="1971829"/>
            <a:ext cx="464698" cy="464698"/>
            <a:chOff x="0" y="0"/>
            <a:chExt cx="464696" cy="464696"/>
          </a:xfrm>
        </p:grpSpPr>
        <p:grpSp>
          <p:nvGrpSpPr>
            <p:cNvPr id="1615" name="Google Shape;1604;p45"/>
            <p:cNvGrpSpPr/>
            <p:nvPr/>
          </p:nvGrpSpPr>
          <p:grpSpPr>
            <a:xfrm>
              <a:off x="-1" y="-1"/>
              <a:ext cx="464698" cy="464698"/>
              <a:chOff x="0" y="0"/>
              <a:chExt cx="464696" cy="464696"/>
            </a:xfrm>
          </p:grpSpPr>
          <p:sp>
            <p:nvSpPr>
              <p:cNvPr id="1613" name="Google Shape;1606;p45"/>
              <p:cNvSpPr/>
              <p:nvPr/>
            </p:nvSpPr>
            <p:spPr>
              <a:xfrm>
                <a:off x="-1" y="-1"/>
                <a:ext cx="464698" cy="46469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14" name="Google Shape;1607;p45" descr="Google Shape;1607;p45"/>
              <p:cNvPicPr>
                <a:picLocks noChangeAspect="0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1611" y="5526"/>
                <a:ext cx="438585" cy="4385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16" name="١٢"/>
            <p:cNvSpPr txBox="1"/>
            <p:nvPr/>
          </p:nvSpPr>
          <p:spPr>
            <a:xfrm>
              <a:off x="75359" y="97894"/>
              <a:ext cx="313979" cy="2989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algn="ctr">
                <a:defRPr b="1">
                  <a:solidFill>
                    <a:srgbClr val="333333"/>
                  </a:solidFill>
                </a:defRPr>
              </a:lvl1pPr>
            </a:lstStyle>
            <a:p>
              <a:pPr rtl="0">
                <a:defRPr/>
              </a:pPr>
              <a:r>
                <a:t>١٢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4108;p86" descr="Google Shape;4108;p86"/>
          <p:cNvPicPr>
            <a:picLocks noChangeAspect="1"/>
          </p:cNvPicPr>
          <p:nvPr/>
        </p:nvPicPr>
        <p:blipFill>
          <a:blip r:embed="rId2">
            <a:alphaModFix amt="89000"/>
            <a:extLst/>
          </a:blip>
          <a:stretch>
            <a:fillRect/>
          </a:stretch>
        </p:blipFill>
        <p:spPr>
          <a:xfrm>
            <a:off x="5171010" y="1073546"/>
            <a:ext cx="1262410" cy="2371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0" name="Google Shape;4109;p86" descr="Google Shape;4109;p86"/>
          <p:cNvPicPr>
            <a:picLocks noChangeAspect="1"/>
          </p:cNvPicPr>
          <p:nvPr/>
        </p:nvPicPr>
        <p:blipFill>
          <a:blip r:embed="rId3">
            <a:alphaModFix amt="89000"/>
            <a:extLst/>
          </a:blip>
          <a:stretch>
            <a:fillRect/>
          </a:stretch>
        </p:blipFill>
        <p:spPr>
          <a:xfrm>
            <a:off x="2959728" y="1051476"/>
            <a:ext cx="1875641" cy="352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1" name="Google Shape;4110;p86" descr="Google Shape;4110;p86"/>
          <p:cNvPicPr>
            <a:picLocks noChangeAspect="1"/>
          </p:cNvPicPr>
          <p:nvPr/>
        </p:nvPicPr>
        <p:blipFill>
          <a:blip r:embed="rId4">
            <a:alphaModFix amt="46118"/>
            <a:extLst/>
          </a:blip>
          <a:stretch>
            <a:fillRect/>
          </a:stretch>
        </p:blipFill>
        <p:spPr>
          <a:xfrm>
            <a:off x="351838" y="2786321"/>
            <a:ext cx="2268000" cy="425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2" name="Google Shape;4111;p86" descr="Google Shape;4111;p86"/>
          <p:cNvPicPr>
            <a:picLocks noChangeAspect="1"/>
          </p:cNvPicPr>
          <p:nvPr/>
        </p:nvPicPr>
        <p:blipFill>
          <a:blip r:embed="rId5">
            <a:alphaModFix amt="89000"/>
            <a:extLst/>
          </a:blip>
          <a:stretch>
            <a:fillRect/>
          </a:stretch>
        </p:blipFill>
        <p:spPr>
          <a:xfrm>
            <a:off x="582498" y="1076919"/>
            <a:ext cx="1604728" cy="301416"/>
          </a:xfrm>
          <a:prstGeom prst="rect">
            <a:avLst/>
          </a:prstGeom>
          <a:ln w="12700">
            <a:miter lim="400000"/>
          </a:ln>
        </p:spPr>
      </p:pic>
      <p:sp>
        <p:nvSpPr>
          <p:cNvPr id="1623" name="Google Shape;4924;p54"/>
          <p:cNvSpPr txBox="1"/>
          <p:nvPr/>
        </p:nvSpPr>
        <p:spPr>
          <a:xfrm>
            <a:off x="394224" y="4400198"/>
            <a:ext cx="6129634" cy="415814"/>
          </a:xfrm>
          <a:prstGeom prst="rect">
            <a:avLst/>
          </a:prstGeom>
          <a:solidFill>
            <a:srgbClr val="FEF9DA">
              <a:alpha val="57534"/>
            </a:srgbClr>
          </a:solidFill>
          <a:ln w="12700">
            <a:solidFill>
              <a:srgbClr val="78B197">
                <a:alpha val="57534"/>
              </a:srgbClr>
            </a:solidFill>
            <a:custDash>
              <a:ds d="100000" sp="200000"/>
            </a:custDash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448055" rtl="0">
              <a:defRPr sz="12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1624" name="Google Shape;2022;p40" descr="Google Shape;2022;p40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50881" y="975443"/>
            <a:ext cx="1395239" cy="466169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25" name="Google Shape;1742;p25" descr="Google Shape;1742;p25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81741" y="994582"/>
            <a:ext cx="2231615" cy="427891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26" name="IMG_0474.png" descr="IMG_0474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3465" y="1760395"/>
            <a:ext cx="1124382" cy="11243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Google Shape;4625;p49" descr="Google Shape;4625;p49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72543" y="975443"/>
            <a:ext cx="1855042" cy="432172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628" name="IMG_0491.jpeg" descr="IMG_0491.jpeg"/>
          <p:cNvPicPr>
            <a:picLocks noChangeAspect="1"/>
          </p:cNvPicPr>
          <p:nvPr/>
        </p:nvPicPr>
        <p:blipFill>
          <a:blip r:embed="rId10">
            <a:extLst/>
          </a:blip>
          <a:srcRect l="2036" t="2230" r="1691" b="1607"/>
          <a:stretch>
            <a:fillRect/>
          </a:stretch>
        </p:blipFill>
        <p:spPr>
          <a:xfrm>
            <a:off x="514268" y="2743288"/>
            <a:ext cx="283301" cy="2829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440" fill="norm" stroke="1" extrusionOk="0">
                <a:moveTo>
                  <a:pt x="11519" y="28"/>
                </a:moveTo>
                <a:cubicBezTo>
                  <a:pt x="9924" y="-103"/>
                  <a:pt x="7872" y="240"/>
                  <a:pt x="6483" y="870"/>
                </a:cubicBezTo>
                <a:cubicBezTo>
                  <a:pt x="6362" y="925"/>
                  <a:pt x="6236" y="958"/>
                  <a:pt x="6212" y="960"/>
                </a:cubicBezTo>
                <a:cubicBezTo>
                  <a:pt x="6188" y="963"/>
                  <a:pt x="6122" y="1010"/>
                  <a:pt x="6061" y="1051"/>
                </a:cubicBezTo>
                <a:cubicBezTo>
                  <a:pt x="6001" y="1091"/>
                  <a:pt x="5875" y="1163"/>
                  <a:pt x="5790" y="1201"/>
                </a:cubicBezTo>
                <a:cubicBezTo>
                  <a:pt x="5705" y="1238"/>
                  <a:pt x="5555" y="1321"/>
                  <a:pt x="5458" y="1381"/>
                </a:cubicBezTo>
                <a:cubicBezTo>
                  <a:pt x="5361" y="1442"/>
                  <a:pt x="5253" y="1485"/>
                  <a:pt x="5217" y="1502"/>
                </a:cubicBezTo>
                <a:cubicBezTo>
                  <a:pt x="5066" y="1570"/>
                  <a:pt x="4486" y="1991"/>
                  <a:pt x="4071" y="2313"/>
                </a:cubicBezTo>
                <a:cubicBezTo>
                  <a:pt x="3552" y="2716"/>
                  <a:pt x="2677" y="3585"/>
                  <a:pt x="2292" y="4088"/>
                </a:cubicBezTo>
                <a:cubicBezTo>
                  <a:pt x="2143" y="4281"/>
                  <a:pt x="1967" y="4466"/>
                  <a:pt x="1930" y="4509"/>
                </a:cubicBezTo>
                <a:cubicBezTo>
                  <a:pt x="1893" y="4551"/>
                  <a:pt x="1868" y="4616"/>
                  <a:pt x="1870" y="4629"/>
                </a:cubicBezTo>
                <a:cubicBezTo>
                  <a:pt x="1871" y="4642"/>
                  <a:pt x="1805" y="4750"/>
                  <a:pt x="1719" y="4869"/>
                </a:cubicBezTo>
                <a:cubicBezTo>
                  <a:pt x="1633" y="4989"/>
                  <a:pt x="1568" y="5097"/>
                  <a:pt x="1568" y="5110"/>
                </a:cubicBezTo>
                <a:cubicBezTo>
                  <a:pt x="1568" y="5122"/>
                  <a:pt x="1513" y="5218"/>
                  <a:pt x="1447" y="5320"/>
                </a:cubicBezTo>
                <a:cubicBezTo>
                  <a:pt x="1333" y="5499"/>
                  <a:pt x="965" y="6238"/>
                  <a:pt x="965" y="6283"/>
                </a:cubicBezTo>
                <a:cubicBezTo>
                  <a:pt x="965" y="6295"/>
                  <a:pt x="888" y="6432"/>
                  <a:pt x="814" y="6583"/>
                </a:cubicBezTo>
                <a:cubicBezTo>
                  <a:pt x="528" y="7168"/>
                  <a:pt x="256" y="8197"/>
                  <a:pt x="90" y="9259"/>
                </a:cubicBezTo>
                <a:cubicBezTo>
                  <a:pt x="-58" y="10211"/>
                  <a:pt x="-22" y="11790"/>
                  <a:pt x="181" y="12778"/>
                </a:cubicBezTo>
                <a:cubicBezTo>
                  <a:pt x="234" y="13037"/>
                  <a:pt x="227" y="13124"/>
                  <a:pt x="181" y="13199"/>
                </a:cubicBezTo>
                <a:cubicBezTo>
                  <a:pt x="132" y="13278"/>
                  <a:pt x="154" y="13283"/>
                  <a:pt x="241" y="13349"/>
                </a:cubicBezTo>
                <a:cubicBezTo>
                  <a:pt x="346" y="13429"/>
                  <a:pt x="440" y="13722"/>
                  <a:pt x="392" y="13800"/>
                </a:cubicBezTo>
                <a:cubicBezTo>
                  <a:pt x="376" y="13825"/>
                  <a:pt x="387" y="13879"/>
                  <a:pt x="422" y="13920"/>
                </a:cubicBezTo>
                <a:cubicBezTo>
                  <a:pt x="532" y="14050"/>
                  <a:pt x="655" y="14439"/>
                  <a:pt x="603" y="14492"/>
                </a:cubicBezTo>
                <a:cubicBezTo>
                  <a:pt x="570" y="14524"/>
                  <a:pt x="595" y="14558"/>
                  <a:pt x="663" y="14612"/>
                </a:cubicBezTo>
                <a:cubicBezTo>
                  <a:pt x="747" y="14677"/>
                  <a:pt x="958" y="15153"/>
                  <a:pt x="905" y="15153"/>
                </a:cubicBezTo>
                <a:cubicBezTo>
                  <a:pt x="894" y="15153"/>
                  <a:pt x="938" y="15224"/>
                  <a:pt x="995" y="15303"/>
                </a:cubicBezTo>
                <a:cubicBezTo>
                  <a:pt x="1094" y="15443"/>
                  <a:pt x="1100" y="15432"/>
                  <a:pt x="1025" y="15514"/>
                </a:cubicBezTo>
                <a:cubicBezTo>
                  <a:pt x="982" y="15561"/>
                  <a:pt x="949" y="15618"/>
                  <a:pt x="965" y="15634"/>
                </a:cubicBezTo>
                <a:cubicBezTo>
                  <a:pt x="981" y="15650"/>
                  <a:pt x="1021" y="15621"/>
                  <a:pt x="1055" y="15574"/>
                </a:cubicBezTo>
                <a:cubicBezTo>
                  <a:pt x="1115" y="15494"/>
                  <a:pt x="1133" y="15498"/>
                  <a:pt x="1206" y="15664"/>
                </a:cubicBezTo>
                <a:cubicBezTo>
                  <a:pt x="1249" y="15761"/>
                  <a:pt x="1294" y="15863"/>
                  <a:pt x="1297" y="15875"/>
                </a:cubicBezTo>
                <a:cubicBezTo>
                  <a:pt x="1299" y="15887"/>
                  <a:pt x="1376" y="16021"/>
                  <a:pt x="1478" y="16175"/>
                </a:cubicBezTo>
                <a:cubicBezTo>
                  <a:pt x="1579" y="16329"/>
                  <a:pt x="1640" y="16458"/>
                  <a:pt x="1628" y="16476"/>
                </a:cubicBezTo>
                <a:cubicBezTo>
                  <a:pt x="1617" y="16495"/>
                  <a:pt x="1649" y="16521"/>
                  <a:pt x="1689" y="16536"/>
                </a:cubicBezTo>
                <a:cubicBezTo>
                  <a:pt x="1728" y="16551"/>
                  <a:pt x="1734" y="16581"/>
                  <a:pt x="1719" y="16596"/>
                </a:cubicBezTo>
                <a:cubicBezTo>
                  <a:pt x="1704" y="16612"/>
                  <a:pt x="1744" y="16660"/>
                  <a:pt x="1779" y="16687"/>
                </a:cubicBezTo>
                <a:cubicBezTo>
                  <a:pt x="1814" y="16713"/>
                  <a:pt x="1832" y="16771"/>
                  <a:pt x="1839" y="16807"/>
                </a:cubicBezTo>
                <a:cubicBezTo>
                  <a:pt x="1847" y="16843"/>
                  <a:pt x="1888" y="16896"/>
                  <a:pt x="1930" y="16927"/>
                </a:cubicBezTo>
                <a:cubicBezTo>
                  <a:pt x="2045" y="17013"/>
                  <a:pt x="2267" y="17343"/>
                  <a:pt x="2231" y="17378"/>
                </a:cubicBezTo>
                <a:cubicBezTo>
                  <a:pt x="2214" y="17395"/>
                  <a:pt x="2236" y="17416"/>
                  <a:pt x="2262" y="17408"/>
                </a:cubicBezTo>
                <a:cubicBezTo>
                  <a:pt x="2326" y="17388"/>
                  <a:pt x="2587" y="17671"/>
                  <a:pt x="2563" y="17739"/>
                </a:cubicBezTo>
                <a:cubicBezTo>
                  <a:pt x="2553" y="17769"/>
                  <a:pt x="2562" y="17799"/>
                  <a:pt x="2593" y="17799"/>
                </a:cubicBezTo>
                <a:cubicBezTo>
                  <a:pt x="2693" y="17799"/>
                  <a:pt x="3195" y="18326"/>
                  <a:pt x="3166" y="18401"/>
                </a:cubicBezTo>
                <a:cubicBezTo>
                  <a:pt x="3148" y="18448"/>
                  <a:pt x="3148" y="18479"/>
                  <a:pt x="3196" y="18461"/>
                </a:cubicBezTo>
                <a:cubicBezTo>
                  <a:pt x="3282" y="18428"/>
                  <a:pt x="3590" y="18734"/>
                  <a:pt x="3558" y="18821"/>
                </a:cubicBezTo>
                <a:cubicBezTo>
                  <a:pt x="3542" y="18866"/>
                  <a:pt x="3553" y="18869"/>
                  <a:pt x="3619" y="18852"/>
                </a:cubicBezTo>
                <a:cubicBezTo>
                  <a:pt x="3727" y="18823"/>
                  <a:pt x="3943" y="19011"/>
                  <a:pt x="3860" y="19062"/>
                </a:cubicBezTo>
                <a:cubicBezTo>
                  <a:pt x="3773" y="19116"/>
                  <a:pt x="3955" y="19271"/>
                  <a:pt x="4071" y="19242"/>
                </a:cubicBezTo>
                <a:cubicBezTo>
                  <a:pt x="4145" y="19224"/>
                  <a:pt x="4238" y="19270"/>
                  <a:pt x="4493" y="19453"/>
                </a:cubicBezTo>
                <a:cubicBezTo>
                  <a:pt x="4681" y="19588"/>
                  <a:pt x="4831" y="19703"/>
                  <a:pt x="4825" y="19724"/>
                </a:cubicBezTo>
                <a:cubicBezTo>
                  <a:pt x="4819" y="19745"/>
                  <a:pt x="4855" y="19764"/>
                  <a:pt x="4885" y="19754"/>
                </a:cubicBezTo>
                <a:cubicBezTo>
                  <a:pt x="4915" y="19743"/>
                  <a:pt x="5078" y="19827"/>
                  <a:pt x="5247" y="19934"/>
                </a:cubicBezTo>
                <a:cubicBezTo>
                  <a:pt x="5579" y="20143"/>
                  <a:pt x="5806" y="20263"/>
                  <a:pt x="6423" y="20535"/>
                </a:cubicBezTo>
                <a:cubicBezTo>
                  <a:pt x="6802" y="20703"/>
                  <a:pt x="7868" y="21074"/>
                  <a:pt x="8051" y="21107"/>
                </a:cubicBezTo>
                <a:cubicBezTo>
                  <a:pt x="8100" y="21115"/>
                  <a:pt x="8436" y="21194"/>
                  <a:pt x="8775" y="21257"/>
                </a:cubicBezTo>
                <a:cubicBezTo>
                  <a:pt x="9114" y="21321"/>
                  <a:pt x="9571" y="21385"/>
                  <a:pt x="9800" y="21407"/>
                </a:cubicBezTo>
                <a:cubicBezTo>
                  <a:pt x="10734" y="21497"/>
                  <a:pt x="12108" y="21397"/>
                  <a:pt x="13148" y="21167"/>
                </a:cubicBezTo>
                <a:cubicBezTo>
                  <a:pt x="13578" y="21071"/>
                  <a:pt x="14443" y="20814"/>
                  <a:pt x="14656" y="20716"/>
                </a:cubicBezTo>
                <a:cubicBezTo>
                  <a:pt x="15174" y="20477"/>
                  <a:pt x="15470" y="20362"/>
                  <a:pt x="15530" y="20385"/>
                </a:cubicBezTo>
                <a:cubicBezTo>
                  <a:pt x="15576" y="20403"/>
                  <a:pt x="15598" y="20389"/>
                  <a:pt x="15590" y="20355"/>
                </a:cubicBezTo>
                <a:cubicBezTo>
                  <a:pt x="15583" y="20325"/>
                  <a:pt x="15662" y="20234"/>
                  <a:pt x="15771" y="20175"/>
                </a:cubicBezTo>
                <a:cubicBezTo>
                  <a:pt x="15880" y="20115"/>
                  <a:pt x="16084" y="20018"/>
                  <a:pt x="16224" y="19934"/>
                </a:cubicBezTo>
                <a:cubicBezTo>
                  <a:pt x="16363" y="19850"/>
                  <a:pt x="16527" y="19797"/>
                  <a:pt x="16555" y="19814"/>
                </a:cubicBezTo>
                <a:cubicBezTo>
                  <a:pt x="16585" y="19832"/>
                  <a:pt x="16572" y="19810"/>
                  <a:pt x="16555" y="19784"/>
                </a:cubicBezTo>
                <a:cubicBezTo>
                  <a:pt x="16526" y="19736"/>
                  <a:pt x="16756" y="19593"/>
                  <a:pt x="16797" y="19633"/>
                </a:cubicBezTo>
                <a:cubicBezTo>
                  <a:pt x="16809" y="19646"/>
                  <a:pt x="16858" y="19583"/>
                  <a:pt x="16917" y="19513"/>
                </a:cubicBezTo>
                <a:cubicBezTo>
                  <a:pt x="16987" y="19430"/>
                  <a:pt x="17052" y="19405"/>
                  <a:pt x="17098" y="19423"/>
                </a:cubicBezTo>
                <a:cubicBezTo>
                  <a:pt x="17143" y="19440"/>
                  <a:pt x="17147" y="19422"/>
                  <a:pt x="17128" y="19393"/>
                </a:cubicBezTo>
                <a:cubicBezTo>
                  <a:pt x="17102" y="19350"/>
                  <a:pt x="17502" y="19032"/>
                  <a:pt x="17581" y="19032"/>
                </a:cubicBezTo>
                <a:cubicBezTo>
                  <a:pt x="17599" y="19032"/>
                  <a:pt x="17663" y="18967"/>
                  <a:pt x="17731" y="18882"/>
                </a:cubicBezTo>
                <a:cubicBezTo>
                  <a:pt x="17799" y="18797"/>
                  <a:pt x="17862" y="18749"/>
                  <a:pt x="17882" y="18761"/>
                </a:cubicBezTo>
                <a:cubicBezTo>
                  <a:pt x="17902" y="18774"/>
                  <a:pt x="18004" y="18690"/>
                  <a:pt x="18093" y="18581"/>
                </a:cubicBezTo>
                <a:cubicBezTo>
                  <a:pt x="18183" y="18472"/>
                  <a:pt x="18282" y="18387"/>
                  <a:pt x="18304" y="18401"/>
                </a:cubicBezTo>
                <a:cubicBezTo>
                  <a:pt x="18327" y="18414"/>
                  <a:pt x="18371" y="18374"/>
                  <a:pt x="18395" y="18310"/>
                </a:cubicBezTo>
                <a:cubicBezTo>
                  <a:pt x="18422" y="18240"/>
                  <a:pt x="18454" y="18201"/>
                  <a:pt x="18485" y="18220"/>
                </a:cubicBezTo>
                <a:cubicBezTo>
                  <a:pt x="18514" y="18238"/>
                  <a:pt x="18531" y="18246"/>
                  <a:pt x="18515" y="18220"/>
                </a:cubicBezTo>
                <a:cubicBezTo>
                  <a:pt x="18500" y="18196"/>
                  <a:pt x="18595" y="18026"/>
                  <a:pt x="18757" y="17859"/>
                </a:cubicBezTo>
                <a:cubicBezTo>
                  <a:pt x="18918" y="17693"/>
                  <a:pt x="19081" y="17504"/>
                  <a:pt x="19119" y="17438"/>
                </a:cubicBezTo>
                <a:cubicBezTo>
                  <a:pt x="19156" y="17373"/>
                  <a:pt x="19359" y="17115"/>
                  <a:pt x="19541" y="16867"/>
                </a:cubicBezTo>
                <a:cubicBezTo>
                  <a:pt x="19722" y="16619"/>
                  <a:pt x="19871" y="16386"/>
                  <a:pt x="19903" y="16326"/>
                </a:cubicBezTo>
                <a:cubicBezTo>
                  <a:pt x="19935" y="16265"/>
                  <a:pt x="19992" y="16182"/>
                  <a:pt x="20023" y="16145"/>
                </a:cubicBezTo>
                <a:cubicBezTo>
                  <a:pt x="20139" y="16013"/>
                  <a:pt x="20730" y="14720"/>
                  <a:pt x="20898" y="14221"/>
                </a:cubicBezTo>
                <a:cubicBezTo>
                  <a:pt x="21090" y="13647"/>
                  <a:pt x="21301" y="12888"/>
                  <a:pt x="21320" y="12687"/>
                </a:cubicBezTo>
                <a:cubicBezTo>
                  <a:pt x="21359" y="12275"/>
                  <a:pt x="21391" y="12082"/>
                  <a:pt x="21471" y="12026"/>
                </a:cubicBezTo>
                <a:cubicBezTo>
                  <a:pt x="21532" y="11983"/>
                  <a:pt x="21542" y="11979"/>
                  <a:pt x="21501" y="11966"/>
                </a:cubicBezTo>
                <a:cubicBezTo>
                  <a:pt x="21455" y="11951"/>
                  <a:pt x="21460" y="11723"/>
                  <a:pt x="21471" y="10943"/>
                </a:cubicBezTo>
                <a:cubicBezTo>
                  <a:pt x="21487" y="9745"/>
                  <a:pt x="21412" y="9065"/>
                  <a:pt x="21169" y="8117"/>
                </a:cubicBezTo>
                <a:cubicBezTo>
                  <a:pt x="21119" y="7921"/>
                  <a:pt x="21066" y="7746"/>
                  <a:pt x="21079" y="7726"/>
                </a:cubicBezTo>
                <a:cubicBezTo>
                  <a:pt x="21091" y="7706"/>
                  <a:pt x="21082" y="7663"/>
                  <a:pt x="21049" y="7636"/>
                </a:cubicBezTo>
                <a:cubicBezTo>
                  <a:pt x="21015" y="7608"/>
                  <a:pt x="20973" y="7503"/>
                  <a:pt x="20958" y="7425"/>
                </a:cubicBezTo>
                <a:cubicBezTo>
                  <a:pt x="20943" y="7347"/>
                  <a:pt x="20870" y="7168"/>
                  <a:pt x="20807" y="7004"/>
                </a:cubicBezTo>
                <a:cubicBezTo>
                  <a:pt x="20745" y="6840"/>
                  <a:pt x="20704" y="6661"/>
                  <a:pt x="20717" y="6613"/>
                </a:cubicBezTo>
                <a:cubicBezTo>
                  <a:pt x="20731" y="6559"/>
                  <a:pt x="20724" y="6523"/>
                  <a:pt x="20687" y="6523"/>
                </a:cubicBezTo>
                <a:cubicBezTo>
                  <a:pt x="20634" y="6523"/>
                  <a:pt x="20470" y="6212"/>
                  <a:pt x="20445" y="6072"/>
                </a:cubicBezTo>
                <a:cubicBezTo>
                  <a:pt x="20441" y="6044"/>
                  <a:pt x="20410" y="5984"/>
                  <a:pt x="20385" y="5952"/>
                </a:cubicBezTo>
                <a:cubicBezTo>
                  <a:pt x="20360" y="5919"/>
                  <a:pt x="20254" y="5748"/>
                  <a:pt x="20174" y="5591"/>
                </a:cubicBezTo>
                <a:cubicBezTo>
                  <a:pt x="19887" y="5030"/>
                  <a:pt x="19347" y="4216"/>
                  <a:pt x="18938" y="3757"/>
                </a:cubicBezTo>
                <a:cubicBezTo>
                  <a:pt x="18493" y="3258"/>
                  <a:pt x="17390" y="2223"/>
                  <a:pt x="17279" y="2193"/>
                </a:cubicBezTo>
                <a:cubicBezTo>
                  <a:pt x="17205" y="2173"/>
                  <a:pt x="16978" y="1991"/>
                  <a:pt x="16978" y="1953"/>
                </a:cubicBezTo>
                <a:cubicBezTo>
                  <a:pt x="16978" y="1933"/>
                  <a:pt x="16954" y="1923"/>
                  <a:pt x="16917" y="1923"/>
                </a:cubicBezTo>
                <a:cubicBezTo>
                  <a:pt x="16880" y="1923"/>
                  <a:pt x="16841" y="1898"/>
                  <a:pt x="16827" y="1862"/>
                </a:cubicBezTo>
                <a:cubicBezTo>
                  <a:pt x="16813" y="1826"/>
                  <a:pt x="16786" y="1790"/>
                  <a:pt x="16766" y="1802"/>
                </a:cubicBezTo>
                <a:cubicBezTo>
                  <a:pt x="16746" y="1815"/>
                  <a:pt x="16719" y="1824"/>
                  <a:pt x="16706" y="1802"/>
                </a:cubicBezTo>
                <a:cubicBezTo>
                  <a:pt x="16693" y="1781"/>
                  <a:pt x="16502" y="1658"/>
                  <a:pt x="16284" y="1532"/>
                </a:cubicBezTo>
                <a:cubicBezTo>
                  <a:pt x="16066" y="1405"/>
                  <a:pt x="15882" y="1277"/>
                  <a:pt x="15892" y="1261"/>
                </a:cubicBezTo>
                <a:cubicBezTo>
                  <a:pt x="15902" y="1245"/>
                  <a:pt x="15874" y="1234"/>
                  <a:pt x="15832" y="1231"/>
                </a:cubicBezTo>
                <a:cubicBezTo>
                  <a:pt x="15790" y="1228"/>
                  <a:pt x="15608" y="1158"/>
                  <a:pt x="15440" y="1081"/>
                </a:cubicBezTo>
                <a:cubicBezTo>
                  <a:pt x="15272" y="1004"/>
                  <a:pt x="15030" y="901"/>
                  <a:pt x="14897" y="840"/>
                </a:cubicBezTo>
                <a:cubicBezTo>
                  <a:pt x="14596" y="702"/>
                  <a:pt x="13492" y="326"/>
                  <a:pt x="13389" y="329"/>
                </a:cubicBezTo>
                <a:cubicBezTo>
                  <a:pt x="13347" y="330"/>
                  <a:pt x="13313" y="322"/>
                  <a:pt x="13299" y="299"/>
                </a:cubicBezTo>
                <a:cubicBezTo>
                  <a:pt x="13284" y="276"/>
                  <a:pt x="13262" y="254"/>
                  <a:pt x="13238" y="269"/>
                </a:cubicBezTo>
                <a:cubicBezTo>
                  <a:pt x="13215" y="283"/>
                  <a:pt x="13149" y="279"/>
                  <a:pt x="13087" y="239"/>
                </a:cubicBezTo>
                <a:cubicBezTo>
                  <a:pt x="13026" y="199"/>
                  <a:pt x="12941" y="165"/>
                  <a:pt x="12907" y="179"/>
                </a:cubicBezTo>
                <a:cubicBezTo>
                  <a:pt x="12872" y="192"/>
                  <a:pt x="12732" y="171"/>
                  <a:pt x="12605" y="148"/>
                </a:cubicBezTo>
                <a:cubicBezTo>
                  <a:pt x="12478" y="126"/>
                  <a:pt x="12316" y="101"/>
                  <a:pt x="12243" y="88"/>
                </a:cubicBezTo>
                <a:cubicBezTo>
                  <a:pt x="12170" y="76"/>
                  <a:pt x="11846" y="55"/>
                  <a:pt x="11519" y="2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29" name="عزيزتي الطالبة…"/>
          <p:cNvSpPr txBox="1"/>
          <p:nvPr/>
        </p:nvSpPr>
        <p:spPr>
          <a:xfrm>
            <a:off x="514268" y="2743288"/>
            <a:ext cx="1811250" cy="5284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عزيزتي الطالبة  </a:t>
            </a:r>
          </a:p>
          <a:p>
            <a:pPr algn="ctr" rtl="0">
              <a:defRPr b="1" sz="1200">
                <a:solidFill>
                  <a:srgbClr val="A65C5C"/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1630" name="IMG_0512.png" descr="IMG_051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49291" y="1562498"/>
            <a:ext cx="871236" cy="5401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38" name="تجميع"/>
          <p:cNvGrpSpPr/>
          <p:nvPr/>
        </p:nvGrpSpPr>
        <p:grpSpPr>
          <a:xfrm>
            <a:off x="1744758" y="1448074"/>
            <a:ext cx="426866" cy="426866"/>
            <a:chOff x="0" y="0"/>
            <a:chExt cx="426865" cy="426865"/>
          </a:xfrm>
        </p:grpSpPr>
        <p:grpSp>
          <p:nvGrpSpPr>
            <p:cNvPr id="1633" name="Google Shape;3633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631" name="Google Shape;3634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32" name="Google Shape;3635;p76" descr="Google Shape;3635;p76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37" name="تجميع"/>
            <p:cNvGrpSpPr/>
            <p:nvPr/>
          </p:nvGrpSpPr>
          <p:grpSpPr>
            <a:xfrm>
              <a:off x="107669" y="109511"/>
              <a:ext cx="208271" cy="189588"/>
              <a:chOff x="0" y="0"/>
              <a:chExt cx="208270" cy="189586"/>
            </a:xfrm>
          </p:grpSpPr>
          <p:sp>
            <p:nvSpPr>
              <p:cNvPr id="1634" name="Google Shape;3598;p76"/>
              <p:cNvSpPr/>
              <p:nvPr/>
            </p:nvSpPr>
            <p:spPr>
              <a:xfrm>
                <a:off x="51514" y="0"/>
                <a:ext cx="156757" cy="157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fill="norm" stroke="1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5" name="Google Shape;3599;p76"/>
              <p:cNvSpPr/>
              <p:nvPr/>
            </p:nvSpPr>
            <p:spPr>
              <a:xfrm>
                <a:off x="30333" y="98607"/>
                <a:ext cx="78050" cy="7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36" name="Google Shape;3600;p76"/>
              <p:cNvSpPr/>
              <p:nvPr/>
            </p:nvSpPr>
            <p:spPr>
              <a:xfrm>
                <a:off x="0" y="159593"/>
                <a:ext cx="48939" cy="29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fill="norm" stroke="1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1639" name="Google Shape;4248;p88" descr="Google Shape;4248;p88"/>
          <p:cNvPicPr>
            <a:picLocks noChangeAspect="1"/>
          </p:cNvPicPr>
          <p:nvPr/>
        </p:nvPicPr>
        <p:blipFill>
          <a:blip r:embed="rId13">
            <a:alphaModFix amt="85000"/>
            <a:extLst/>
          </a:blip>
          <a:srcRect l="2713" t="3085" r="8326" b="5095"/>
          <a:stretch>
            <a:fillRect/>
          </a:stretch>
        </p:blipFill>
        <p:spPr>
          <a:xfrm>
            <a:off x="5216764" y="1726438"/>
            <a:ext cx="1171012" cy="15918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4" name="تجميع"/>
          <p:cNvGrpSpPr/>
          <p:nvPr/>
        </p:nvGrpSpPr>
        <p:grpSpPr>
          <a:xfrm>
            <a:off x="6044125" y="1540051"/>
            <a:ext cx="440689" cy="440689"/>
            <a:chOff x="0" y="0"/>
            <a:chExt cx="440688" cy="440688"/>
          </a:xfrm>
        </p:grpSpPr>
        <p:grpSp>
          <p:nvGrpSpPr>
            <p:cNvPr id="1642" name="Google Shape;3617;p76"/>
            <p:cNvGrpSpPr/>
            <p:nvPr/>
          </p:nvGrpSpPr>
          <p:grpSpPr>
            <a:xfrm>
              <a:off x="0" y="0"/>
              <a:ext cx="440689" cy="440689"/>
              <a:chOff x="0" y="0"/>
              <a:chExt cx="440688" cy="440688"/>
            </a:xfrm>
          </p:grpSpPr>
          <p:sp>
            <p:nvSpPr>
              <p:cNvPr id="1640" name="Google Shape;3618;p76"/>
              <p:cNvSpPr/>
              <p:nvPr/>
            </p:nvSpPr>
            <p:spPr>
              <a:xfrm>
                <a:off x="-1" y="-1"/>
                <a:ext cx="440690" cy="440690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41" name="Google Shape;3619;p76" descr="Google Shape;3619;p76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11011" y="5241"/>
                <a:ext cx="415926" cy="41592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643" name="Google Shape;3636;p76"/>
            <p:cNvSpPr/>
            <p:nvPr/>
          </p:nvSpPr>
          <p:spPr>
            <a:xfrm>
              <a:off x="103484" y="116838"/>
              <a:ext cx="233720" cy="233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45" name="Google Shape;4249;p88" descr="Google Shape;4249;p88"/>
          <p:cNvPicPr>
            <a:picLocks noChangeAspect="1"/>
          </p:cNvPicPr>
          <p:nvPr/>
        </p:nvPicPr>
        <p:blipFill>
          <a:blip r:embed="rId15">
            <a:extLst/>
          </a:blip>
          <a:srcRect l="1742" t="14052" r="1991" b="2856"/>
          <a:stretch>
            <a:fillRect/>
          </a:stretch>
        </p:blipFill>
        <p:spPr>
          <a:xfrm>
            <a:off x="2541499" y="1529557"/>
            <a:ext cx="2569070" cy="2920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6" name="Google Shape;4245;p88" descr="Google Shape;4245;p88"/>
          <p:cNvPicPr>
            <a:picLocks noChangeAspect="1"/>
          </p:cNvPicPr>
          <p:nvPr/>
        </p:nvPicPr>
        <p:blipFill>
          <a:blip r:embed="rId16">
            <a:extLst/>
          </a:blip>
          <a:srcRect l="8823" t="4013" r="2837" b="5795"/>
          <a:stretch>
            <a:fillRect/>
          </a:stretch>
        </p:blipFill>
        <p:spPr>
          <a:xfrm>
            <a:off x="5881530" y="4274729"/>
            <a:ext cx="506413" cy="506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6" y="0"/>
                  <a:pt x="0" y="4843"/>
                  <a:pt x="0" y="10808"/>
                </a:cubicBezTo>
                <a:cubicBezTo>
                  <a:pt x="0" y="16773"/>
                  <a:pt x="4836" y="21600"/>
                  <a:pt x="10800" y="21600"/>
                </a:cubicBezTo>
                <a:cubicBezTo>
                  <a:pt x="16764" y="21600"/>
                  <a:pt x="21600" y="16773"/>
                  <a:pt x="21600" y="10808"/>
                </a:cubicBezTo>
                <a:cubicBezTo>
                  <a:pt x="21600" y="4843"/>
                  <a:pt x="16764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63500" dist="19050" dir="3240000">
              <a:srgbClr val="A17A74">
                <a:alpha val="50000"/>
              </a:srgbClr>
            </a:outerShdw>
          </a:effectLst>
        </p:spPr>
      </p:pic>
      <p:pic>
        <p:nvPicPr>
          <p:cNvPr id="1647" name="IMG_0747.jpeg" descr="IMG_0747.jpeg"/>
          <p:cNvPicPr>
            <a:picLocks noChangeAspect="1"/>
          </p:cNvPicPr>
          <p:nvPr/>
        </p:nvPicPr>
        <p:blipFill>
          <a:blip r:embed="rId17">
            <a:extLst/>
          </a:blip>
          <a:srcRect l="29085" t="19343" r="38243" b="8"/>
          <a:stretch>
            <a:fillRect/>
          </a:stretch>
        </p:blipFill>
        <p:spPr>
          <a:xfrm>
            <a:off x="5544967" y="2110216"/>
            <a:ext cx="569519" cy="11529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fill="norm" stroke="1" extrusionOk="0">
                <a:moveTo>
                  <a:pt x="11619" y="0"/>
                </a:moveTo>
                <a:cubicBezTo>
                  <a:pt x="8102" y="-1"/>
                  <a:pt x="6645" y="199"/>
                  <a:pt x="4425" y="981"/>
                </a:cubicBezTo>
                <a:cubicBezTo>
                  <a:pt x="2746" y="1573"/>
                  <a:pt x="1881" y="2077"/>
                  <a:pt x="1009" y="2974"/>
                </a:cubicBezTo>
                <a:cubicBezTo>
                  <a:pt x="413" y="3587"/>
                  <a:pt x="7" y="4500"/>
                  <a:pt x="0" y="5093"/>
                </a:cubicBezTo>
                <a:cubicBezTo>
                  <a:pt x="-2" y="5291"/>
                  <a:pt x="41" y="5451"/>
                  <a:pt x="136" y="5554"/>
                </a:cubicBezTo>
                <a:cubicBezTo>
                  <a:pt x="365" y="5803"/>
                  <a:pt x="474" y="5814"/>
                  <a:pt x="2544" y="5814"/>
                </a:cubicBezTo>
                <a:cubicBezTo>
                  <a:pt x="3947" y="5814"/>
                  <a:pt x="4835" y="5769"/>
                  <a:pt x="5057" y="5680"/>
                </a:cubicBezTo>
                <a:cubicBezTo>
                  <a:pt x="5246" y="5606"/>
                  <a:pt x="5497" y="5263"/>
                  <a:pt x="5629" y="4922"/>
                </a:cubicBezTo>
                <a:cubicBezTo>
                  <a:pt x="6191" y="3470"/>
                  <a:pt x="8550" y="2552"/>
                  <a:pt x="11709" y="2550"/>
                </a:cubicBezTo>
                <a:cubicBezTo>
                  <a:pt x="13417" y="2549"/>
                  <a:pt x="14431" y="2755"/>
                  <a:pt x="15276" y="3264"/>
                </a:cubicBezTo>
                <a:cubicBezTo>
                  <a:pt x="16895" y="4240"/>
                  <a:pt x="16431" y="5190"/>
                  <a:pt x="13605" y="6721"/>
                </a:cubicBezTo>
                <a:cubicBezTo>
                  <a:pt x="11880" y="7657"/>
                  <a:pt x="11025" y="8424"/>
                  <a:pt x="10325" y="9628"/>
                </a:cubicBezTo>
                <a:cubicBezTo>
                  <a:pt x="9719" y="10671"/>
                  <a:pt x="9448" y="12587"/>
                  <a:pt x="9873" y="12840"/>
                </a:cubicBezTo>
                <a:cubicBezTo>
                  <a:pt x="10128" y="12992"/>
                  <a:pt x="10490" y="13008"/>
                  <a:pt x="12386" y="12945"/>
                </a:cubicBezTo>
                <a:cubicBezTo>
                  <a:pt x="14999" y="12857"/>
                  <a:pt x="15140" y="12803"/>
                  <a:pt x="15140" y="11889"/>
                </a:cubicBezTo>
                <a:cubicBezTo>
                  <a:pt x="15140" y="11189"/>
                  <a:pt x="15700" y="9714"/>
                  <a:pt x="16104" y="9339"/>
                </a:cubicBezTo>
                <a:cubicBezTo>
                  <a:pt x="16245" y="9207"/>
                  <a:pt x="17106" y="8694"/>
                  <a:pt x="18015" y="8201"/>
                </a:cubicBezTo>
                <a:cubicBezTo>
                  <a:pt x="20945" y="6613"/>
                  <a:pt x="21596" y="5929"/>
                  <a:pt x="21597" y="4454"/>
                </a:cubicBezTo>
                <a:cubicBezTo>
                  <a:pt x="21598" y="2445"/>
                  <a:pt x="19884" y="1131"/>
                  <a:pt x="16254" y="357"/>
                </a:cubicBezTo>
                <a:cubicBezTo>
                  <a:pt x="14662" y="17"/>
                  <a:pt x="14484" y="1"/>
                  <a:pt x="11619" y="0"/>
                </a:cubicBezTo>
                <a:close/>
                <a:moveTo>
                  <a:pt x="15592" y="14380"/>
                </a:moveTo>
                <a:cubicBezTo>
                  <a:pt x="15592" y="14441"/>
                  <a:pt x="15662" y="14518"/>
                  <a:pt x="15742" y="14558"/>
                </a:cubicBezTo>
                <a:cubicBezTo>
                  <a:pt x="15823" y="14598"/>
                  <a:pt x="15936" y="14611"/>
                  <a:pt x="15998" y="14580"/>
                </a:cubicBezTo>
                <a:cubicBezTo>
                  <a:pt x="16061" y="14549"/>
                  <a:pt x="15991" y="14465"/>
                  <a:pt x="15848" y="14394"/>
                </a:cubicBezTo>
                <a:cubicBezTo>
                  <a:pt x="15690" y="14316"/>
                  <a:pt x="15592" y="14311"/>
                  <a:pt x="15592" y="14380"/>
                </a:cubicBezTo>
                <a:close/>
                <a:moveTo>
                  <a:pt x="11739" y="14417"/>
                </a:moveTo>
                <a:cubicBezTo>
                  <a:pt x="9716" y="14417"/>
                  <a:pt x="8487" y="15009"/>
                  <a:pt x="8458" y="16000"/>
                </a:cubicBezTo>
                <a:cubicBezTo>
                  <a:pt x="8446" y="16429"/>
                  <a:pt x="8563" y="16671"/>
                  <a:pt x="8895" y="16893"/>
                </a:cubicBezTo>
                <a:cubicBezTo>
                  <a:pt x="9434" y="17253"/>
                  <a:pt x="10616" y="17562"/>
                  <a:pt x="11468" y="17569"/>
                </a:cubicBezTo>
                <a:cubicBezTo>
                  <a:pt x="12075" y="17574"/>
                  <a:pt x="12610" y="17933"/>
                  <a:pt x="12341" y="18157"/>
                </a:cubicBezTo>
                <a:cubicBezTo>
                  <a:pt x="12149" y="18317"/>
                  <a:pt x="9890" y="18149"/>
                  <a:pt x="9075" y="17911"/>
                </a:cubicBezTo>
                <a:cubicBezTo>
                  <a:pt x="8527" y="17751"/>
                  <a:pt x="8285" y="17726"/>
                  <a:pt x="8233" y="17822"/>
                </a:cubicBezTo>
                <a:cubicBezTo>
                  <a:pt x="8192" y="17896"/>
                  <a:pt x="8001" y="18221"/>
                  <a:pt x="7811" y="18551"/>
                </a:cubicBezTo>
                <a:cubicBezTo>
                  <a:pt x="7324" y="19394"/>
                  <a:pt x="6970" y="20810"/>
                  <a:pt x="7134" y="21242"/>
                </a:cubicBezTo>
                <a:lnTo>
                  <a:pt x="7269" y="21599"/>
                </a:lnTo>
                <a:lnTo>
                  <a:pt x="8263" y="21599"/>
                </a:lnTo>
                <a:lnTo>
                  <a:pt x="11258" y="21577"/>
                </a:lnTo>
                <a:lnTo>
                  <a:pt x="15246" y="21547"/>
                </a:lnTo>
                <a:lnTo>
                  <a:pt x="15968" y="20677"/>
                </a:lnTo>
                <a:cubicBezTo>
                  <a:pt x="16677" y="19828"/>
                  <a:pt x="16691" y="19769"/>
                  <a:pt x="16691" y="18186"/>
                </a:cubicBezTo>
                <a:lnTo>
                  <a:pt x="16691" y="16573"/>
                </a:lnTo>
                <a:lnTo>
                  <a:pt x="15953" y="17101"/>
                </a:lnTo>
                <a:cubicBezTo>
                  <a:pt x="15108" y="17707"/>
                  <a:pt x="14422" y="17800"/>
                  <a:pt x="14313" y="17331"/>
                </a:cubicBezTo>
                <a:cubicBezTo>
                  <a:pt x="14275" y="17170"/>
                  <a:pt x="14386" y="16927"/>
                  <a:pt x="14569" y="16788"/>
                </a:cubicBezTo>
                <a:cubicBezTo>
                  <a:pt x="15172" y="16333"/>
                  <a:pt x="15237" y="15699"/>
                  <a:pt x="14734" y="15212"/>
                </a:cubicBezTo>
                <a:cubicBezTo>
                  <a:pt x="14191" y="14686"/>
                  <a:pt x="13182" y="14417"/>
                  <a:pt x="11739" y="14417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48" name="٣٦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٣٦</a:t>
            </a:r>
          </a:p>
        </p:txBody>
      </p:sp>
      <p:grpSp>
        <p:nvGrpSpPr>
          <p:cNvPr id="1660" name="تجميع"/>
          <p:cNvGrpSpPr/>
          <p:nvPr/>
        </p:nvGrpSpPr>
        <p:grpSpPr>
          <a:xfrm>
            <a:off x="2619837" y="1874939"/>
            <a:ext cx="2799405" cy="1569066"/>
            <a:chOff x="0" y="0"/>
            <a:chExt cx="2799404" cy="1569064"/>
          </a:xfrm>
        </p:grpSpPr>
        <p:grpSp>
          <p:nvGrpSpPr>
            <p:cNvPr id="1656" name="تجميع"/>
            <p:cNvGrpSpPr/>
            <p:nvPr/>
          </p:nvGrpSpPr>
          <p:grpSpPr>
            <a:xfrm>
              <a:off x="0" y="-1"/>
              <a:ext cx="2799405" cy="1569066"/>
              <a:chOff x="0" y="0"/>
              <a:chExt cx="2799404" cy="1569064"/>
            </a:xfrm>
          </p:grpSpPr>
          <p:sp>
            <p:nvSpPr>
              <p:cNvPr id="1649" name="Google Shape;7670;p96"/>
              <p:cNvSpPr/>
              <p:nvPr/>
            </p:nvSpPr>
            <p:spPr>
              <a:xfrm>
                <a:off x="495741" y="0"/>
                <a:ext cx="1791625" cy="644734"/>
              </a:xfrm>
              <a:prstGeom prst="roundRect">
                <a:avLst>
                  <a:gd name="adj" fmla="val 35256"/>
                </a:avLst>
              </a:prstGeom>
              <a:solidFill>
                <a:srgbClr val="869FB1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ctr" rtl="0">
                  <a:defRPr>
                    <a:solidFill>
                      <a:schemeClr val="accent3">
                        <a:lumOff val="44000"/>
                      </a:schemeClr>
                    </a:solidFill>
                  </a:defRPr>
                </a:pPr>
              </a:p>
            </p:txBody>
          </p:sp>
          <p:grpSp>
            <p:nvGrpSpPr>
              <p:cNvPr id="1655" name="تجميع"/>
              <p:cNvGrpSpPr/>
              <p:nvPr/>
            </p:nvGrpSpPr>
            <p:grpSpPr>
              <a:xfrm>
                <a:off x="0" y="129804"/>
                <a:ext cx="2799405" cy="1439261"/>
                <a:chOff x="0" y="0"/>
                <a:chExt cx="2799404" cy="1439259"/>
              </a:xfrm>
            </p:grpSpPr>
            <p:sp>
              <p:nvSpPr>
                <p:cNvPr id="1650" name="Google Shape;7671;p96"/>
                <p:cNvSpPr/>
                <p:nvPr/>
              </p:nvSpPr>
              <p:spPr>
                <a:xfrm>
                  <a:off x="0" y="984645"/>
                  <a:ext cx="1393105" cy="4546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651" name="Google Shape;7672;p96"/>
                <p:cNvSpPr/>
                <p:nvPr/>
              </p:nvSpPr>
              <p:spPr>
                <a:xfrm>
                  <a:off x="1508671" y="984645"/>
                  <a:ext cx="1290734" cy="454615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CFD9E0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>
                      <a:solidFill>
                        <a:schemeClr val="accent3">
                          <a:lumOff val="44000"/>
                        </a:schemeClr>
                      </a:solidFill>
                    </a:defRPr>
                  </a:pPr>
                </a:p>
              </p:txBody>
            </p:sp>
            <p:sp>
              <p:nvSpPr>
                <p:cNvPr id="1652" name="Google Shape;7677;p96"/>
                <p:cNvSpPr/>
                <p:nvPr/>
              </p:nvSpPr>
              <p:spPr>
                <a:xfrm flipH="1" rot="16200000">
                  <a:off x="1536472" y="429344"/>
                  <a:ext cx="469715" cy="6408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3" name="Google Shape;7678;p96"/>
                <p:cNvSpPr/>
                <p:nvPr/>
              </p:nvSpPr>
              <p:spPr>
                <a:xfrm rot="16200000">
                  <a:off x="895476" y="429348"/>
                  <a:ext cx="469715" cy="6408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10793" y="0"/>
                      </a:lnTo>
                      <a:lnTo>
                        <a:pt x="10793" y="21600"/>
                      </a:lnTo>
                      <a:lnTo>
                        <a:pt x="21600" y="21600"/>
                      </a:lnTo>
                    </a:path>
                  </a:pathLst>
                </a:custGeom>
                <a:noFill/>
                <a:ln w="9525" cap="flat">
                  <a:solidFill>
                    <a:srgbClr val="E63B7A"/>
                  </a:solidFill>
                  <a:prstDash val="solid"/>
                  <a:round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654" name="المعادلات التي تحتوي المتغير نفسه في طرفيها"/>
                <p:cNvSpPr/>
                <p:nvPr/>
              </p:nvSpPr>
              <p:spPr>
                <a:xfrm>
                  <a:off x="583639" y="0"/>
                  <a:ext cx="1615829" cy="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0" fill="norm" stroke="1" extrusionOk="0">
                      <a:moveTo>
                        <a:pt x="0" y="0"/>
                      </a:moveTo>
                      <a:lnTo>
                        <a:pt x="21600" y="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3">
                    <a:lumOff val="44000"/>
                  </a:schemeClr>
                </a:solidFill>
                <a:ln w="9525" cap="flat">
                  <a:solidFill>
                    <a:srgbClr val="000000"/>
                  </a:solidFill>
                  <a:custDash>
                    <a:ds d="100000" sp="200000"/>
                  </a:custDash>
                  <a:miter lim="400000"/>
                </a:ln>
                <a:effectLst>
                  <a:outerShdw sx="100000" sy="100000" kx="0" ky="0" algn="b" rotWithShape="0" blurRad="63500" dist="25400" dir="5400000">
                    <a:srgbClr val="000000">
                      <a:alpha val="50000"/>
                    </a:srgbClr>
                  </a:outerShdw>
                </a:effectLst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>
                  <a:lvl1pPr algn="ctr">
                    <a:defRPr b="1" sz="1300">
                      <a:solidFill>
                        <a:srgbClr val="474747"/>
                      </a:solidFill>
                    </a:defRPr>
                  </a:lvl1pPr>
                </a:lstStyle>
                <a:p>
                  <a:pPr rtl="0">
                    <a:defRPr/>
                  </a:pPr>
                  <a:r>
                    <a:t>  المعادلات التي تحتوي المتغير نفسه في طرفيها  </a:t>
                  </a:r>
                </a:p>
              </p:txBody>
            </p:sp>
          </p:grpSp>
        </p:grpSp>
        <p:grpSp>
          <p:nvGrpSpPr>
            <p:cNvPr id="1659" name="تجميع"/>
            <p:cNvGrpSpPr/>
            <p:nvPr/>
          </p:nvGrpSpPr>
          <p:grpSpPr>
            <a:xfrm>
              <a:off x="80822" y="1227858"/>
              <a:ext cx="2616041" cy="194625"/>
              <a:chOff x="0" y="0"/>
              <a:chExt cx="2616040" cy="194623"/>
            </a:xfrm>
          </p:grpSpPr>
          <p:sp>
            <p:nvSpPr>
              <p:cNvPr id="1657" name="حلها"/>
              <p:cNvSpPr txBox="1"/>
              <p:nvPr/>
            </p:nvSpPr>
            <p:spPr>
              <a:xfrm>
                <a:off x="1604830" y="0"/>
                <a:ext cx="1011211" cy="194624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حلها</a:t>
                </a:r>
              </a:p>
            </p:txBody>
          </p:sp>
          <p:sp>
            <p:nvSpPr>
              <p:cNvPr id="1658" name="امثله من واقع الحياة"/>
              <p:cNvSpPr txBox="1"/>
              <p:nvPr/>
            </p:nvSpPr>
            <p:spPr>
              <a:xfrm>
                <a:off x="0" y="0"/>
                <a:ext cx="1226569" cy="194624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>
                  <a:defRPr b="1" sz="1300">
                    <a:solidFill>
                      <a:srgbClr val="474747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امثله من واقع الحياة </a:t>
                </a:r>
              </a:p>
            </p:txBody>
          </p:sp>
        </p:grpSp>
      </p:grpSp>
      <p:grpSp>
        <p:nvGrpSpPr>
          <p:cNvPr id="1667" name="تجميع"/>
          <p:cNvGrpSpPr/>
          <p:nvPr/>
        </p:nvGrpSpPr>
        <p:grpSpPr>
          <a:xfrm>
            <a:off x="4621935" y="1529557"/>
            <a:ext cx="426866" cy="426866"/>
            <a:chOff x="0" y="0"/>
            <a:chExt cx="426865" cy="426865"/>
          </a:xfrm>
        </p:grpSpPr>
        <p:grpSp>
          <p:nvGrpSpPr>
            <p:cNvPr id="1663" name="Google Shape;3614;p76"/>
            <p:cNvGrpSpPr/>
            <p:nvPr/>
          </p:nvGrpSpPr>
          <p:grpSpPr>
            <a:xfrm>
              <a:off x="0" y="0"/>
              <a:ext cx="426866" cy="426866"/>
              <a:chOff x="0" y="0"/>
              <a:chExt cx="426865" cy="426865"/>
            </a:xfrm>
          </p:grpSpPr>
          <p:sp>
            <p:nvSpPr>
              <p:cNvPr id="1661" name="Google Shape;3615;p76"/>
              <p:cNvSpPr/>
              <p:nvPr/>
            </p:nvSpPr>
            <p:spPr>
              <a:xfrm>
                <a:off x="-1" y="-1"/>
                <a:ext cx="426867" cy="42686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662" name="Google Shape;3616;p76" descr="Google Shape;3616;p76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10666" y="5076"/>
                <a:ext cx="402879" cy="40288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666" name="تجميع"/>
            <p:cNvGrpSpPr/>
            <p:nvPr/>
          </p:nvGrpSpPr>
          <p:grpSpPr>
            <a:xfrm>
              <a:off x="123377" y="88897"/>
              <a:ext cx="180111" cy="249071"/>
              <a:chOff x="0" y="0"/>
              <a:chExt cx="180109" cy="249069"/>
            </a:xfrm>
          </p:grpSpPr>
          <p:sp>
            <p:nvSpPr>
              <p:cNvPr id="1664" name="Google Shape;3639;p76"/>
              <p:cNvSpPr/>
              <p:nvPr/>
            </p:nvSpPr>
            <p:spPr>
              <a:xfrm>
                <a:off x="0" y="0"/>
                <a:ext cx="180110" cy="1794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65" name="Google Shape;3640;p76"/>
              <p:cNvSpPr/>
              <p:nvPr/>
            </p:nvSpPr>
            <p:spPr>
              <a:xfrm>
                <a:off x="49068" y="195643"/>
                <a:ext cx="81362" cy="534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1" dur="1000"/>
                                        <p:tgtEl>
                                          <p:spTgt spid="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9" dur="1000"/>
                                        <p:tgtEl>
                                          <p:spTgt spid="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5" dur="1000"/>
                                        <p:tgtEl>
                                          <p:spTgt spid="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Class="entr" nodeType="afterEffect" presetSubtype="8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3" dur="200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8" dur="1000"/>
                                        <p:tgtEl>
                                          <p:spTgt spid="1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Class="entr" nodeType="afterEffect" presetSubtype="8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2" dur="1000"/>
                                        <p:tgtEl>
                                          <p:spTgt spid="1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Class="entr" nodeType="afterEffect" presetSubtype="8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6" dur="1000"/>
                                        <p:tgtEl>
                                          <p:spTgt spid="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0" dur="1000"/>
                                        <p:tgtEl>
                                          <p:spTgt spid="1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Class="entr" nodeType="after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Class="entr" nodeType="afterEffect" presetSubtype="2" presetID="2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6" dur="1000"/>
                                        <p:tgtEl>
                                          <p:spTgt spid="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000"/>
                            </p:stCondLst>
                            <p:childTnLst>
                              <p:par>
                                <p:cTn id="78" presetClass="entr" nodeType="afterEffect" presetSubtype="2" presetID="2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0" dur="1000"/>
                                        <p:tgtEl>
                                          <p:spTgt spid="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22" grpId="11"/>
      <p:bldP build="whole" bldLvl="1" animBg="1" rev="0" advAuto="0" spid="1628" grpId="18"/>
      <p:bldP build="whole" bldLvl="1" animBg="1" rev="0" advAuto="0" spid="1621" grpId="16"/>
      <p:bldP build="whole" bldLvl="1" animBg="1" rev="0" advAuto="0" spid="1624" grpId="2"/>
      <p:bldP build="whole" bldLvl="1" animBg="1" rev="0" advAuto="0" spid="1625" grpId="7"/>
      <p:bldP build="whole" bldLvl="1" animBg="1" rev="0" advAuto="0" spid="1638" grpId="12"/>
      <p:bldP build="whole" bldLvl="1" animBg="1" rev="0" advAuto="0" spid="1620" grpId="6"/>
      <p:bldP build="whole" bldLvl="1" animBg="1" rev="0" advAuto="0" spid="1639" grpId="5"/>
      <p:bldP build="whole" bldLvl="1" animBg="1" rev="0" advAuto="0" spid="1644" grpId="3"/>
      <p:bldP build="whole" bldLvl="1" animBg="1" rev="0" advAuto="0" spid="1619" grpId="1"/>
      <p:bldP build="whole" bldLvl="1" animBg="1" rev="0" advAuto="0" spid="1645" grpId="9"/>
      <p:bldP build="whole" bldLvl="1" animBg="1" rev="0" advAuto="0" spid="1627" grpId="13"/>
      <p:bldP build="whole" bldLvl="1" animBg="1" rev="0" advAuto="0" spid="1647" grpId="4"/>
      <p:bldP build="whole" bldLvl="1" animBg="1" rev="0" advAuto="0" spid="1626" grpId="15"/>
      <p:bldP build="whole" bldLvl="1" animBg="1" rev="0" advAuto="0" spid="1629" grpId="17"/>
      <p:bldP build="whole" bldLvl="1" animBg="1" rev="0" advAuto="0" spid="1630" grpId="14"/>
      <p:bldP build="whole" bldLvl="1" animBg="1" rev="0" advAuto="0" spid="1623" grpId="19"/>
      <p:bldP build="whole" bldLvl="1" animBg="1" rev="0" advAuto="0" spid="1667" grpId="8"/>
      <p:bldP build="whole" bldLvl="1" animBg="1" rev="0" advAuto="0" spid="1660" grpId="1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مستطيل مستدير الزوايا"/>
          <p:cNvSpPr/>
          <p:nvPr/>
        </p:nvSpPr>
        <p:spPr>
          <a:xfrm>
            <a:off x="1091742" y="624109"/>
            <a:ext cx="7637182" cy="4057218"/>
          </a:xfrm>
          <a:prstGeom prst="roundRect">
            <a:avLst>
              <a:gd name="adj" fmla="val 6080"/>
            </a:avLst>
          </a:prstGeom>
          <a:solidFill>
            <a:schemeClr val="accent3">
              <a:lumOff val="44000"/>
            </a:schemeClr>
          </a:solidFill>
          <a:ln w="3175">
            <a:solidFill>
              <a:srgbClr val="007B76"/>
            </a:solidFill>
            <a:custDash>
              <a:ds d="600000" sp="600000"/>
            </a:custDash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defTabSz="309562" rtl="0">
              <a:defRPr sz="1200">
                <a:solidFill>
                  <a:schemeClr val="accent3">
                    <a:lumOff val="44000"/>
                  </a:schemeClr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</a:p>
        </p:txBody>
      </p:sp>
      <p:sp>
        <p:nvSpPr>
          <p:cNvPr id="1670" name="@Maths0120"/>
          <p:cNvSpPr txBox="1"/>
          <p:nvPr/>
        </p:nvSpPr>
        <p:spPr>
          <a:xfrm>
            <a:off x="2766721" y="2252243"/>
            <a:ext cx="1290806" cy="319507"/>
          </a:xfrm>
          <a:prstGeom prst="rect">
            <a:avLst/>
          </a:prstGeom>
          <a:solidFill>
            <a:schemeClr val="accent3">
              <a:lumOff val="44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</a:defRPr>
            </a:lvl1pPr>
          </a:lstStyle>
          <a:p>
            <a:pPr/>
            <a:r>
              <a:t>@Maths0120</a:t>
            </a:r>
          </a:p>
        </p:txBody>
      </p:sp>
      <p:sp>
        <p:nvSpPr>
          <p:cNvPr id="1671" name="Google Shape;632;p19"/>
          <p:cNvSpPr txBox="1"/>
          <p:nvPr/>
        </p:nvSpPr>
        <p:spPr>
          <a:xfrm>
            <a:off x="2690524" y="3429267"/>
            <a:ext cx="1672730" cy="618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3" tIns="34283" rIns="34283" bIns="34283"/>
          <a:lstStyle>
            <a:lvl1pPr defTabSz="342900" rtl="0">
              <a:defRPr sz="22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@hasnaa-2</a:t>
            </a:r>
          </a:p>
        </p:txBody>
      </p:sp>
      <p:sp>
        <p:nvSpPr>
          <p:cNvPr id="1672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sp>
        <p:nvSpPr>
          <p:cNvPr id="1673" name="https://linktr.ee/Refa2">
            <a:hlinkClick r:id="rId4" invalidUrl="" action="" tgtFrame="" tooltip="" history="1" highlightClick="0" endSnd="0"/>
          </p:cNvPr>
          <p:cNvSpPr txBox="1"/>
          <p:nvPr/>
        </p:nvSpPr>
        <p:spPr>
          <a:xfrm>
            <a:off x="5429411" y="2147609"/>
            <a:ext cx="3249650" cy="42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r" defTabSz="342900" rtl="0">
              <a:defRPr sz="2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https://linktr.ee/Refa2</a:t>
            </a:r>
          </a:p>
        </p:txBody>
      </p:sp>
      <p:sp>
        <p:nvSpPr>
          <p:cNvPr id="1674" name="لاتنسوني من دعواتكم الصادقة"/>
          <p:cNvSpPr txBox="1"/>
          <p:nvPr/>
        </p:nvSpPr>
        <p:spPr>
          <a:xfrm>
            <a:off x="2510524" y="4064398"/>
            <a:ext cx="4426237" cy="732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342900" rtl="0">
              <a:defRPr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/>
            <a:r>
              <a:t>لاتنسوني من دعواتكم الصادقة</a:t>
            </a:r>
          </a:p>
        </p:txBody>
      </p:sp>
      <p:sp>
        <p:nvSpPr>
          <p:cNvPr id="1675" name="https://t.me/hasna_math">
            <a:hlinkClick r:id="rId5" invalidUrl="" action="" tgtFrame="" tooltip="" history="1" highlightClick="0" endSnd="0"/>
          </p:cNvPr>
          <p:cNvSpPr txBox="1"/>
          <p:nvPr/>
        </p:nvSpPr>
        <p:spPr>
          <a:xfrm>
            <a:off x="5429409" y="3467811"/>
            <a:ext cx="3714591" cy="412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 defTabSz="342900" rtl="0">
              <a:defRPr b="1" sz="1800">
                <a:solidFill>
                  <a:srgbClr val="B92D5D"/>
                </a:solidFill>
              </a:defRPr>
            </a:lvl1pPr>
          </a:lstStyle>
          <a:p>
            <a:pPr/>
            <a:r>
              <a:t>https://t.me/hasna_math</a:t>
            </a:r>
          </a:p>
        </p:txBody>
      </p:sp>
      <p:sp>
        <p:nvSpPr>
          <p:cNvPr id="1676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3175">
            <a:miter lim="400000"/>
          </a:ln>
        </p:spPr>
        <p:txBody>
          <a:bodyPr lIns="0" tIns="0" rIns="0" bIns="0" anchor="ctr"/>
          <a:lstStyle/>
          <a:p>
            <a:pPr defTabSz="342900" rtl="0">
              <a:defRPr b="1" sz="500">
                <a:solidFill>
                  <a:srgbClr val="B92D5D"/>
                </a:solidFill>
              </a:defRPr>
            </a:pPr>
          </a:p>
        </p:txBody>
      </p:sp>
      <p:pic>
        <p:nvPicPr>
          <p:cNvPr id="1677" name="IMG_1532.jpeg" descr="IMG_1532.jpeg"/>
          <p:cNvPicPr>
            <a:picLocks noChangeAspect="1"/>
          </p:cNvPicPr>
          <p:nvPr/>
        </p:nvPicPr>
        <p:blipFill>
          <a:blip r:embed="rId6">
            <a:alphaModFix amt="28571"/>
            <a:extLst/>
          </a:blip>
          <a:srcRect l="5878" t="1858" r="7763" b="5936"/>
          <a:stretch>
            <a:fillRect/>
          </a:stretch>
        </p:blipFill>
        <p:spPr>
          <a:xfrm>
            <a:off x="4491076" y="3138524"/>
            <a:ext cx="660023" cy="6585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514" fill="norm" stroke="1" extrusionOk="0">
                <a:moveTo>
                  <a:pt x="10731" y="0"/>
                </a:moveTo>
                <a:cubicBezTo>
                  <a:pt x="8988" y="3"/>
                  <a:pt x="8706" y="40"/>
                  <a:pt x="7748" y="337"/>
                </a:cubicBezTo>
                <a:cubicBezTo>
                  <a:pt x="3594" y="1621"/>
                  <a:pt x="904" y="4703"/>
                  <a:pt x="155" y="9024"/>
                </a:cubicBezTo>
                <a:cubicBezTo>
                  <a:pt x="61" y="9566"/>
                  <a:pt x="3" y="10120"/>
                  <a:pt x="0" y="10670"/>
                </a:cubicBezTo>
                <a:cubicBezTo>
                  <a:pt x="-11" y="12320"/>
                  <a:pt x="376" y="13980"/>
                  <a:pt x="1162" y="15584"/>
                </a:cubicBezTo>
                <a:cubicBezTo>
                  <a:pt x="2212" y="17727"/>
                  <a:pt x="3765" y="19277"/>
                  <a:pt x="5927" y="20355"/>
                </a:cubicBezTo>
                <a:cubicBezTo>
                  <a:pt x="7151" y="20965"/>
                  <a:pt x="8119" y="21274"/>
                  <a:pt x="9414" y="21457"/>
                </a:cubicBezTo>
                <a:cubicBezTo>
                  <a:pt x="10416" y="21598"/>
                  <a:pt x="12346" y="21467"/>
                  <a:pt x="13391" y="21198"/>
                </a:cubicBezTo>
                <a:cubicBezTo>
                  <a:pt x="17164" y="20227"/>
                  <a:pt x="20050" y="17433"/>
                  <a:pt x="21114" y="13717"/>
                </a:cubicBezTo>
                <a:cubicBezTo>
                  <a:pt x="21448" y="12549"/>
                  <a:pt x="21589" y="10052"/>
                  <a:pt x="21372" y="8829"/>
                </a:cubicBezTo>
                <a:cubicBezTo>
                  <a:pt x="20623" y="4611"/>
                  <a:pt x="17658" y="1397"/>
                  <a:pt x="13443" y="220"/>
                </a:cubicBezTo>
                <a:cubicBezTo>
                  <a:pt x="12837" y="50"/>
                  <a:pt x="12222" y="-2"/>
                  <a:pt x="10731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78" name="روابط مجموعة رِفعة التعليمية…"/>
          <p:cNvSpPr txBox="1"/>
          <p:nvPr/>
        </p:nvSpPr>
        <p:spPr>
          <a:xfrm>
            <a:off x="2899274" y="1277066"/>
            <a:ext cx="3843628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 defTabSz="342900" rtl="0">
              <a:defRPr b="1" sz="22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pic>
        <p:nvPicPr>
          <p:cNvPr id="1679" name="IMG_1531.png" descr="IMG_1531.png"/>
          <p:cNvPicPr>
            <a:picLocks noChangeAspect="1"/>
          </p:cNvPicPr>
          <p:nvPr/>
        </p:nvPicPr>
        <p:blipFill>
          <a:blip r:embed="rId7">
            <a:extLst/>
          </a:blip>
          <a:srcRect l="30813" t="3020" r="30813" b="47659"/>
          <a:stretch>
            <a:fillRect/>
          </a:stretch>
        </p:blipFill>
        <p:spPr>
          <a:xfrm>
            <a:off x="4418457" y="1732734"/>
            <a:ext cx="805133" cy="1038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0" name="Google Shape;3779;p79" descr="Google Shape;3779;p79"/>
          <p:cNvPicPr>
            <a:picLocks noChangeAspect="1"/>
          </p:cNvPicPr>
          <p:nvPr/>
        </p:nvPicPr>
        <p:blipFill>
          <a:blip r:embed="rId8">
            <a:alphaModFix amt="30136"/>
            <a:extLst/>
          </a:blip>
          <a:stretch>
            <a:fillRect/>
          </a:stretch>
        </p:blipFill>
        <p:spPr>
          <a:xfrm>
            <a:off x="2832197" y="3797097"/>
            <a:ext cx="3479606" cy="917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1" name="Google Shape;4196;p87" descr="Google Shape;4196;p87"/>
          <p:cNvPicPr>
            <a:picLocks noChangeAspect="1"/>
          </p:cNvPicPr>
          <p:nvPr/>
        </p:nvPicPr>
        <p:blipFill>
          <a:blip r:embed="rId9">
            <a:alphaModFix amt="42922"/>
            <a:extLst/>
          </a:blip>
          <a:stretch>
            <a:fillRect/>
          </a:stretch>
        </p:blipFill>
        <p:spPr>
          <a:xfrm>
            <a:off x="3099717" y="873913"/>
            <a:ext cx="3247851" cy="11143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658499" y="183664"/>
            <a:ext cx="4246299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983" name="Google Shape;1010;p30"/>
          <p:cNvSpPr txBox="1"/>
          <p:nvPr/>
        </p:nvSpPr>
        <p:spPr>
          <a:xfrm>
            <a:off x="3014927" y="109993"/>
            <a:ext cx="3030493" cy="82123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r" defTabSz="905255" rtl="0">
              <a:defRPr sz="3564">
                <a:solidFill>
                  <a:schemeClr val="accent6">
                    <a:lumOff val="20749"/>
                  </a:schemeClr>
                </a:solidFill>
                <a:latin typeface="Boogaloo"/>
                <a:ea typeface="Boogaloo"/>
                <a:cs typeface="Boogaloo"/>
                <a:sym typeface="Boogaloo"/>
              </a:defRPr>
            </a:lvl1pPr>
          </a:lstStyle>
          <a:p>
            <a:pPr/>
            <a:r>
              <a:t>حل الواجب </a:t>
            </a:r>
          </a:p>
        </p:txBody>
      </p:sp>
      <p:sp>
        <p:nvSpPr>
          <p:cNvPr id="984" name="Google Shape;827;p33"/>
          <p:cNvSpPr txBox="1"/>
          <p:nvPr>
            <p:ph type="body" idx="4294967295"/>
          </p:nvPr>
        </p:nvSpPr>
        <p:spPr>
          <a:xfrm>
            <a:off x="819167" y="1112235"/>
            <a:ext cx="7054436" cy="3411251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85" name="Google Shape;376;p19" descr="Google Shape;376;p19"/>
          <p:cNvPicPr>
            <a:picLocks noChangeAspect="1"/>
          </p:cNvPicPr>
          <p:nvPr/>
        </p:nvPicPr>
        <p:blipFill>
          <a:blip r:embed="rId3">
            <a:extLst/>
          </a:blip>
          <a:srcRect l="0" t="0" r="10" b="989"/>
          <a:stretch>
            <a:fillRect/>
          </a:stretch>
        </p:blipFill>
        <p:spPr>
          <a:xfrm>
            <a:off x="7275436" y="4098457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86" name="Google Shape;1767;p26"/>
          <p:cNvSpPr/>
          <p:nvPr/>
        </p:nvSpPr>
        <p:spPr>
          <a:xfrm rot="4829594">
            <a:off x="663453" y="1011658"/>
            <a:ext cx="581337" cy="5056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8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6" b="0"/>
          <a:stretch>
            <a:fillRect/>
          </a:stretch>
        </p:blipFill>
        <p:spPr>
          <a:xfrm>
            <a:off x="2484330" y="278070"/>
            <a:ext cx="4091819" cy="598359"/>
          </a:xfrm>
          <a:prstGeom prst="rect">
            <a:avLst/>
          </a:prstGeom>
          <a:ln w="12700">
            <a:miter lim="400000"/>
          </a:ln>
        </p:spPr>
      </p:pic>
      <p:sp>
        <p:nvSpPr>
          <p:cNvPr id="989" name="Google Shape;827;p33"/>
          <p:cNvSpPr txBox="1"/>
          <p:nvPr>
            <p:ph type="body" sz="half" idx="4294967295"/>
          </p:nvPr>
        </p:nvSpPr>
        <p:spPr>
          <a:xfrm>
            <a:off x="954002" y="1252562"/>
            <a:ext cx="6356384" cy="2726668"/>
          </a:xfrm>
          <a:prstGeom prst="rect">
            <a:avLst/>
          </a:prstGeom>
          <a:solidFill>
            <a:schemeClr val="accent3">
              <a:lumOff val="44000"/>
            </a:schemeClr>
          </a:solidFill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 algn="r">
              <a:buSzTx/>
              <a:buNone/>
            </a:lvl1pPr>
          </a:lstStyle>
          <a:p>
            <a:pPr rtl="0">
              <a:defRPr/>
            </a:pPr>
            <a:r>
              <a:t>.</a:t>
            </a:r>
          </a:p>
        </p:txBody>
      </p:sp>
      <p:pic>
        <p:nvPicPr>
          <p:cNvPr id="990" name="IMG_0948.png" descr="IMG_0948.png"/>
          <p:cNvPicPr>
            <a:picLocks noChangeAspect="1"/>
          </p:cNvPicPr>
          <p:nvPr/>
        </p:nvPicPr>
        <p:blipFill>
          <a:blip r:embed="rId3">
            <a:extLst/>
          </a:blip>
          <a:srcRect l="14203" t="15552" r="2071" b="7949"/>
          <a:stretch>
            <a:fillRect/>
          </a:stretch>
        </p:blipFill>
        <p:spPr>
          <a:xfrm>
            <a:off x="6169684" y="492674"/>
            <a:ext cx="1756394" cy="1387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69" y="0"/>
                </a:moveTo>
                <a:cubicBezTo>
                  <a:pt x="14206" y="0"/>
                  <a:pt x="14220" y="58"/>
                  <a:pt x="14312" y="209"/>
                </a:cubicBezTo>
                <a:cubicBezTo>
                  <a:pt x="14372" y="306"/>
                  <a:pt x="14375" y="292"/>
                  <a:pt x="14351" y="135"/>
                </a:cubicBezTo>
                <a:cubicBezTo>
                  <a:pt x="14340" y="59"/>
                  <a:pt x="14303" y="0"/>
                  <a:pt x="14269" y="0"/>
                </a:cubicBezTo>
                <a:close/>
                <a:moveTo>
                  <a:pt x="13093" y="166"/>
                </a:moveTo>
                <a:cubicBezTo>
                  <a:pt x="13069" y="166"/>
                  <a:pt x="13017" y="192"/>
                  <a:pt x="12981" y="221"/>
                </a:cubicBezTo>
                <a:cubicBezTo>
                  <a:pt x="12945" y="251"/>
                  <a:pt x="12933" y="276"/>
                  <a:pt x="12957" y="276"/>
                </a:cubicBezTo>
                <a:cubicBezTo>
                  <a:pt x="12981" y="276"/>
                  <a:pt x="13033" y="251"/>
                  <a:pt x="13069" y="221"/>
                </a:cubicBezTo>
                <a:cubicBezTo>
                  <a:pt x="13105" y="192"/>
                  <a:pt x="13117" y="166"/>
                  <a:pt x="13093" y="166"/>
                </a:cubicBezTo>
                <a:close/>
                <a:moveTo>
                  <a:pt x="13440" y="190"/>
                </a:moveTo>
                <a:cubicBezTo>
                  <a:pt x="13424" y="199"/>
                  <a:pt x="13400" y="230"/>
                  <a:pt x="13362" y="289"/>
                </a:cubicBezTo>
                <a:cubicBezTo>
                  <a:pt x="13307" y="372"/>
                  <a:pt x="13218" y="442"/>
                  <a:pt x="13166" y="442"/>
                </a:cubicBezTo>
                <a:cubicBezTo>
                  <a:pt x="13114" y="442"/>
                  <a:pt x="13059" y="467"/>
                  <a:pt x="13045" y="498"/>
                </a:cubicBezTo>
                <a:cubicBezTo>
                  <a:pt x="13029" y="529"/>
                  <a:pt x="13074" y="553"/>
                  <a:pt x="13147" y="553"/>
                </a:cubicBezTo>
                <a:cubicBezTo>
                  <a:pt x="13290" y="553"/>
                  <a:pt x="13466" y="375"/>
                  <a:pt x="13464" y="233"/>
                </a:cubicBezTo>
                <a:cubicBezTo>
                  <a:pt x="13463" y="197"/>
                  <a:pt x="13455" y="182"/>
                  <a:pt x="13440" y="190"/>
                </a:cubicBezTo>
                <a:close/>
                <a:moveTo>
                  <a:pt x="14030" y="221"/>
                </a:moveTo>
                <a:cubicBezTo>
                  <a:pt x="13953" y="221"/>
                  <a:pt x="13990" y="338"/>
                  <a:pt x="14117" y="498"/>
                </a:cubicBezTo>
                <a:cubicBezTo>
                  <a:pt x="14236" y="647"/>
                  <a:pt x="14427" y="733"/>
                  <a:pt x="14366" y="608"/>
                </a:cubicBezTo>
                <a:cubicBezTo>
                  <a:pt x="14351" y="578"/>
                  <a:pt x="14297" y="553"/>
                  <a:pt x="14249" y="553"/>
                </a:cubicBezTo>
                <a:cubicBezTo>
                  <a:pt x="14191" y="553"/>
                  <a:pt x="14148" y="496"/>
                  <a:pt x="14117" y="387"/>
                </a:cubicBezTo>
                <a:cubicBezTo>
                  <a:pt x="14092" y="296"/>
                  <a:pt x="14051" y="221"/>
                  <a:pt x="14030" y="221"/>
                </a:cubicBezTo>
                <a:close/>
                <a:moveTo>
                  <a:pt x="14512" y="283"/>
                </a:moveTo>
                <a:cubicBezTo>
                  <a:pt x="14497" y="282"/>
                  <a:pt x="14479" y="287"/>
                  <a:pt x="14464" y="295"/>
                </a:cubicBezTo>
                <a:cubicBezTo>
                  <a:pt x="14429" y="312"/>
                  <a:pt x="14442" y="323"/>
                  <a:pt x="14493" y="326"/>
                </a:cubicBezTo>
                <a:cubicBezTo>
                  <a:pt x="14539" y="328"/>
                  <a:pt x="14566" y="313"/>
                  <a:pt x="14551" y="295"/>
                </a:cubicBezTo>
                <a:cubicBezTo>
                  <a:pt x="14544" y="286"/>
                  <a:pt x="14528" y="283"/>
                  <a:pt x="14512" y="283"/>
                </a:cubicBezTo>
                <a:close/>
                <a:moveTo>
                  <a:pt x="14941" y="461"/>
                </a:moveTo>
                <a:cubicBezTo>
                  <a:pt x="14784" y="482"/>
                  <a:pt x="14561" y="629"/>
                  <a:pt x="14537" y="725"/>
                </a:cubicBezTo>
                <a:cubicBezTo>
                  <a:pt x="14524" y="774"/>
                  <a:pt x="14477" y="855"/>
                  <a:pt x="14429" y="909"/>
                </a:cubicBezTo>
                <a:cubicBezTo>
                  <a:pt x="14382" y="963"/>
                  <a:pt x="14342" y="1060"/>
                  <a:pt x="14342" y="1118"/>
                </a:cubicBezTo>
                <a:cubicBezTo>
                  <a:pt x="14342" y="1176"/>
                  <a:pt x="14291" y="1306"/>
                  <a:pt x="14230" y="1407"/>
                </a:cubicBezTo>
                <a:cubicBezTo>
                  <a:pt x="14168" y="1508"/>
                  <a:pt x="14110" y="1673"/>
                  <a:pt x="14103" y="1775"/>
                </a:cubicBezTo>
                <a:cubicBezTo>
                  <a:pt x="14095" y="1877"/>
                  <a:pt x="14058" y="2055"/>
                  <a:pt x="14020" y="2168"/>
                </a:cubicBezTo>
                <a:cubicBezTo>
                  <a:pt x="13953" y="2365"/>
                  <a:pt x="13947" y="2374"/>
                  <a:pt x="13830" y="2316"/>
                </a:cubicBezTo>
                <a:cubicBezTo>
                  <a:pt x="13524" y="2163"/>
                  <a:pt x="13211" y="2256"/>
                  <a:pt x="13259" y="2488"/>
                </a:cubicBezTo>
                <a:cubicBezTo>
                  <a:pt x="13287" y="2623"/>
                  <a:pt x="13170" y="2759"/>
                  <a:pt x="13137" y="2629"/>
                </a:cubicBezTo>
                <a:cubicBezTo>
                  <a:pt x="13125" y="2580"/>
                  <a:pt x="13105" y="2503"/>
                  <a:pt x="13093" y="2457"/>
                </a:cubicBezTo>
                <a:cubicBezTo>
                  <a:pt x="13054" y="2299"/>
                  <a:pt x="12972" y="2374"/>
                  <a:pt x="12986" y="2555"/>
                </a:cubicBezTo>
                <a:cubicBezTo>
                  <a:pt x="12999" y="2724"/>
                  <a:pt x="12994" y="2734"/>
                  <a:pt x="12864" y="2734"/>
                </a:cubicBezTo>
                <a:cubicBezTo>
                  <a:pt x="12788" y="2734"/>
                  <a:pt x="12710" y="2750"/>
                  <a:pt x="12693" y="2770"/>
                </a:cubicBezTo>
                <a:cubicBezTo>
                  <a:pt x="12660" y="2813"/>
                  <a:pt x="12235" y="2295"/>
                  <a:pt x="12235" y="2211"/>
                </a:cubicBezTo>
                <a:cubicBezTo>
                  <a:pt x="12235" y="2123"/>
                  <a:pt x="12057" y="1929"/>
                  <a:pt x="12011" y="1966"/>
                </a:cubicBezTo>
                <a:cubicBezTo>
                  <a:pt x="11987" y="1984"/>
                  <a:pt x="11957" y="1958"/>
                  <a:pt x="11942" y="1910"/>
                </a:cubicBezTo>
                <a:cubicBezTo>
                  <a:pt x="11909" y="1802"/>
                  <a:pt x="11840" y="1798"/>
                  <a:pt x="11840" y="1904"/>
                </a:cubicBezTo>
                <a:cubicBezTo>
                  <a:pt x="11840" y="2054"/>
                  <a:pt x="11768" y="2041"/>
                  <a:pt x="11669" y="1874"/>
                </a:cubicBezTo>
                <a:lnTo>
                  <a:pt x="11567" y="1708"/>
                </a:lnTo>
                <a:lnTo>
                  <a:pt x="11689" y="1566"/>
                </a:lnTo>
                <a:cubicBezTo>
                  <a:pt x="11790" y="1449"/>
                  <a:pt x="11799" y="1414"/>
                  <a:pt x="11747" y="1351"/>
                </a:cubicBezTo>
                <a:cubicBezTo>
                  <a:pt x="11619" y="1195"/>
                  <a:pt x="11302" y="1252"/>
                  <a:pt x="11221" y="1444"/>
                </a:cubicBezTo>
                <a:cubicBezTo>
                  <a:pt x="11180" y="1539"/>
                  <a:pt x="11191" y="1575"/>
                  <a:pt x="11289" y="1689"/>
                </a:cubicBezTo>
                <a:cubicBezTo>
                  <a:pt x="11384" y="1800"/>
                  <a:pt x="11396" y="1845"/>
                  <a:pt x="11352" y="1910"/>
                </a:cubicBezTo>
                <a:cubicBezTo>
                  <a:pt x="11323" y="1955"/>
                  <a:pt x="11274" y="1990"/>
                  <a:pt x="11240" y="1990"/>
                </a:cubicBezTo>
                <a:cubicBezTo>
                  <a:pt x="11207" y="1990"/>
                  <a:pt x="11117" y="2100"/>
                  <a:pt x="11040" y="2236"/>
                </a:cubicBezTo>
                <a:cubicBezTo>
                  <a:pt x="10933" y="2428"/>
                  <a:pt x="10890" y="2467"/>
                  <a:pt x="10845" y="2420"/>
                </a:cubicBezTo>
                <a:cubicBezTo>
                  <a:pt x="10774" y="2346"/>
                  <a:pt x="10765" y="2437"/>
                  <a:pt x="10836" y="2525"/>
                </a:cubicBezTo>
                <a:cubicBezTo>
                  <a:pt x="10909" y="2617"/>
                  <a:pt x="10886" y="3525"/>
                  <a:pt x="10806" y="3667"/>
                </a:cubicBezTo>
                <a:cubicBezTo>
                  <a:pt x="10753" y="3762"/>
                  <a:pt x="10689" y="3783"/>
                  <a:pt x="10392" y="3790"/>
                </a:cubicBezTo>
                <a:cubicBezTo>
                  <a:pt x="10101" y="3797"/>
                  <a:pt x="10001" y="3824"/>
                  <a:pt x="9792" y="3956"/>
                </a:cubicBezTo>
                <a:cubicBezTo>
                  <a:pt x="9481" y="4153"/>
                  <a:pt x="9417" y="4261"/>
                  <a:pt x="9529" y="4417"/>
                </a:cubicBezTo>
                <a:cubicBezTo>
                  <a:pt x="9593" y="4507"/>
                  <a:pt x="9597" y="4536"/>
                  <a:pt x="9548" y="4558"/>
                </a:cubicBezTo>
                <a:cubicBezTo>
                  <a:pt x="9515" y="4573"/>
                  <a:pt x="8825" y="4593"/>
                  <a:pt x="8012" y="4601"/>
                </a:cubicBezTo>
                <a:cubicBezTo>
                  <a:pt x="6597" y="4615"/>
                  <a:pt x="6529" y="4621"/>
                  <a:pt x="6413" y="4730"/>
                </a:cubicBezTo>
                <a:cubicBezTo>
                  <a:pt x="6131" y="4995"/>
                  <a:pt x="6110" y="5066"/>
                  <a:pt x="6086" y="6038"/>
                </a:cubicBezTo>
                <a:lnTo>
                  <a:pt x="6066" y="6935"/>
                </a:lnTo>
                <a:lnTo>
                  <a:pt x="5862" y="7169"/>
                </a:lnTo>
                <a:cubicBezTo>
                  <a:pt x="5751" y="7297"/>
                  <a:pt x="5648" y="7385"/>
                  <a:pt x="5632" y="7365"/>
                </a:cubicBezTo>
                <a:cubicBezTo>
                  <a:pt x="5617" y="7345"/>
                  <a:pt x="5603" y="7197"/>
                  <a:pt x="5603" y="7033"/>
                </a:cubicBezTo>
                <a:lnTo>
                  <a:pt x="5603" y="6732"/>
                </a:lnTo>
                <a:lnTo>
                  <a:pt x="5286" y="6751"/>
                </a:lnTo>
                <a:lnTo>
                  <a:pt x="4969" y="6769"/>
                </a:lnTo>
                <a:lnTo>
                  <a:pt x="4955" y="7003"/>
                </a:lnTo>
                <a:cubicBezTo>
                  <a:pt x="4940" y="7266"/>
                  <a:pt x="4873" y="7335"/>
                  <a:pt x="4725" y="7236"/>
                </a:cubicBezTo>
                <a:cubicBezTo>
                  <a:pt x="4657" y="7190"/>
                  <a:pt x="4633" y="7138"/>
                  <a:pt x="4647" y="7046"/>
                </a:cubicBezTo>
                <a:cubicBezTo>
                  <a:pt x="4682" y="6819"/>
                  <a:pt x="4624" y="6775"/>
                  <a:pt x="4213" y="6751"/>
                </a:cubicBezTo>
                <a:cubicBezTo>
                  <a:pt x="3698" y="6720"/>
                  <a:pt x="3526" y="6777"/>
                  <a:pt x="3497" y="6990"/>
                </a:cubicBezTo>
                <a:cubicBezTo>
                  <a:pt x="3476" y="7140"/>
                  <a:pt x="3455" y="7160"/>
                  <a:pt x="3238" y="7193"/>
                </a:cubicBezTo>
                <a:cubicBezTo>
                  <a:pt x="3109" y="7213"/>
                  <a:pt x="2983" y="7257"/>
                  <a:pt x="2955" y="7291"/>
                </a:cubicBezTo>
                <a:cubicBezTo>
                  <a:pt x="2924" y="7331"/>
                  <a:pt x="2896" y="7676"/>
                  <a:pt x="2882" y="8219"/>
                </a:cubicBezTo>
                <a:cubicBezTo>
                  <a:pt x="2862" y="9029"/>
                  <a:pt x="2854" y="9085"/>
                  <a:pt x="2775" y="9085"/>
                </a:cubicBezTo>
                <a:cubicBezTo>
                  <a:pt x="2695" y="9085"/>
                  <a:pt x="2690" y="9048"/>
                  <a:pt x="2697" y="8360"/>
                </a:cubicBezTo>
                <a:cubicBezTo>
                  <a:pt x="2703" y="7704"/>
                  <a:pt x="2696" y="7622"/>
                  <a:pt x="2624" y="7574"/>
                </a:cubicBezTo>
                <a:cubicBezTo>
                  <a:pt x="2400" y="7423"/>
                  <a:pt x="1209" y="7459"/>
                  <a:pt x="790" y="7629"/>
                </a:cubicBezTo>
                <a:lnTo>
                  <a:pt x="649" y="7685"/>
                </a:lnTo>
                <a:lnTo>
                  <a:pt x="624" y="8194"/>
                </a:lnTo>
                <a:cubicBezTo>
                  <a:pt x="611" y="8474"/>
                  <a:pt x="605" y="8775"/>
                  <a:pt x="610" y="8864"/>
                </a:cubicBezTo>
                <a:cubicBezTo>
                  <a:pt x="618" y="9019"/>
                  <a:pt x="608" y="9028"/>
                  <a:pt x="341" y="9104"/>
                </a:cubicBezTo>
                <a:cubicBezTo>
                  <a:pt x="129" y="9163"/>
                  <a:pt x="55" y="9209"/>
                  <a:pt x="20" y="9306"/>
                </a:cubicBezTo>
                <a:cubicBezTo>
                  <a:pt x="-13" y="9396"/>
                  <a:pt x="-7" y="9872"/>
                  <a:pt x="44" y="10946"/>
                </a:cubicBezTo>
                <a:cubicBezTo>
                  <a:pt x="83" y="11778"/>
                  <a:pt x="137" y="12881"/>
                  <a:pt x="161" y="13397"/>
                </a:cubicBezTo>
                <a:cubicBezTo>
                  <a:pt x="185" y="13914"/>
                  <a:pt x="213" y="14511"/>
                  <a:pt x="224" y="14724"/>
                </a:cubicBezTo>
                <a:cubicBezTo>
                  <a:pt x="236" y="14937"/>
                  <a:pt x="268" y="15584"/>
                  <a:pt x="293" y="16162"/>
                </a:cubicBezTo>
                <a:cubicBezTo>
                  <a:pt x="355" y="17600"/>
                  <a:pt x="360" y="17664"/>
                  <a:pt x="478" y="17697"/>
                </a:cubicBezTo>
                <a:cubicBezTo>
                  <a:pt x="1364" y="17950"/>
                  <a:pt x="1496" y="17968"/>
                  <a:pt x="2336" y="17949"/>
                </a:cubicBezTo>
                <a:lnTo>
                  <a:pt x="3170" y="17931"/>
                </a:lnTo>
                <a:lnTo>
                  <a:pt x="3345" y="18097"/>
                </a:lnTo>
                <a:cubicBezTo>
                  <a:pt x="3675" y="18421"/>
                  <a:pt x="4487" y="19088"/>
                  <a:pt x="5164" y="19583"/>
                </a:cubicBezTo>
                <a:cubicBezTo>
                  <a:pt x="6288" y="20404"/>
                  <a:pt x="7085" y="20644"/>
                  <a:pt x="7885" y="20400"/>
                </a:cubicBezTo>
                <a:cubicBezTo>
                  <a:pt x="8934" y="20080"/>
                  <a:pt x="10698" y="19987"/>
                  <a:pt x="11928" y="20191"/>
                </a:cubicBezTo>
                <a:cubicBezTo>
                  <a:pt x="12660" y="20312"/>
                  <a:pt x="13602" y="20556"/>
                  <a:pt x="14527" y="20861"/>
                </a:cubicBezTo>
                <a:cubicBezTo>
                  <a:pt x="15523" y="21189"/>
                  <a:pt x="16195" y="21370"/>
                  <a:pt x="16638" y="21432"/>
                </a:cubicBezTo>
                <a:cubicBezTo>
                  <a:pt x="17834" y="21600"/>
                  <a:pt x="18896" y="21224"/>
                  <a:pt x="19481" y="20425"/>
                </a:cubicBezTo>
                <a:cubicBezTo>
                  <a:pt x="19614" y="20243"/>
                  <a:pt x="20099" y="19631"/>
                  <a:pt x="20559" y="19061"/>
                </a:cubicBezTo>
                <a:cubicBezTo>
                  <a:pt x="21340" y="18092"/>
                  <a:pt x="21399" y="17999"/>
                  <a:pt x="21476" y="17697"/>
                </a:cubicBezTo>
                <a:cubicBezTo>
                  <a:pt x="21534" y="17469"/>
                  <a:pt x="21570" y="17193"/>
                  <a:pt x="21578" y="16911"/>
                </a:cubicBezTo>
                <a:cubicBezTo>
                  <a:pt x="21587" y="16629"/>
                  <a:pt x="21569" y="16342"/>
                  <a:pt x="21525" y="16106"/>
                </a:cubicBezTo>
                <a:cubicBezTo>
                  <a:pt x="21389" y="15376"/>
                  <a:pt x="20950" y="14389"/>
                  <a:pt x="20320" y="13397"/>
                </a:cubicBezTo>
                <a:cubicBezTo>
                  <a:pt x="20185" y="13185"/>
                  <a:pt x="19774" y="12603"/>
                  <a:pt x="19408" y="12101"/>
                </a:cubicBezTo>
                <a:cubicBezTo>
                  <a:pt x="19043" y="11600"/>
                  <a:pt x="18692" y="11111"/>
                  <a:pt x="18628" y="11014"/>
                </a:cubicBezTo>
                <a:cubicBezTo>
                  <a:pt x="18564" y="10917"/>
                  <a:pt x="18391" y="10757"/>
                  <a:pt x="18243" y="10664"/>
                </a:cubicBezTo>
                <a:cubicBezTo>
                  <a:pt x="17945" y="10476"/>
                  <a:pt x="17681" y="10447"/>
                  <a:pt x="17443" y="10572"/>
                </a:cubicBezTo>
                <a:cubicBezTo>
                  <a:pt x="17300" y="10647"/>
                  <a:pt x="17297" y="10647"/>
                  <a:pt x="17072" y="10381"/>
                </a:cubicBezTo>
                <a:cubicBezTo>
                  <a:pt x="16947" y="10234"/>
                  <a:pt x="16843" y="10066"/>
                  <a:pt x="16843" y="10007"/>
                </a:cubicBezTo>
                <a:cubicBezTo>
                  <a:pt x="16843" y="9947"/>
                  <a:pt x="16804" y="9859"/>
                  <a:pt x="16755" y="9816"/>
                </a:cubicBezTo>
                <a:cubicBezTo>
                  <a:pt x="16654" y="9727"/>
                  <a:pt x="16444" y="9227"/>
                  <a:pt x="16478" y="9159"/>
                </a:cubicBezTo>
                <a:cubicBezTo>
                  <a:pt x="16512" y="9088"/>
                  <a:pt x="16611" y="9110"/>
                  <a:pt x="16668" y="9196"/>
                </a:cubicBezTo>
                <a:cubicBezTo>
                  <a:pt x="16734" y="9296"/>
                  <a:pt x="16890" y="9346"/>
                  <a:pt x="16877" y="9263"/>
                </a:cubicBezTo>
                <a:cubicBezTo>
                  <a:pt x="16872" y="9228"/>
                  <a:pt x="16895" y="9196"/>
                  <a:pt x="16931" y="9196"/>
                </a:cubicBezTo>
                <a:cubicBezTo>
                  <a:pt x="16967" y="9195"/>
                  <a:pt x="17026" y="9178"/>
                  <a:pt x="17058" y="9153"/>
                </a:cubicBezTo>
                <a:cubicBezTo>
                  <a:pt x="17104" y="9116"/>
                  <a:pt x="17099" y="9084"/>
                  <a:pt x="17038" y="8999"/>
                </a:cubicBezTo>
                <a:cubicBezTo>
                  <a:pt x="16996" y="8941"/>
                  <a:pt x="16942" y="8902"/>
                  <a:pt x="16916" y="8913"/>
                </a:cubicBezTo>
                <a:cubicBezTo>
                  <a:pt x="16890" y="8925"/>
                  <a:pt x="16810" y="8875"/>
                  <a:pt x="16741" y="8803"/>
                </a:cubicBezTo>
                <a:cubicBezTo>
                  <a:pt x="16594" y="8649"/>
                  <a:pt x="16528" y="8689"/>
                  <a:pt x="16429" y="8987"/>
                </a:cubicBezTo>
                <a:cubicBezTo>
                  <a:pt x="16364" y="9183"/>
                  <a:pt x="16207" y="9245"/>
                  <a:pt x="16161" y="9091"/>
                </a:cubicBezTo>
                <a:cubicBezTo>
                  <a:pt x="16133" y="9002"/>
                  <a:pt x="15881" y="8895"/>
                  <a:pt x="15692" y="8895"/>
                </a:cubicBezTo>
                <a:cubicBezTo>
                  <a:pt x="15604" y="8894"/>
                  <a:pt x="15557" y="8851"/>
                  <a:pt x="15507" y="8729"/>
                </a:cubicBezTo>
                <a:cubicBezTo>
                  <a:pt x="15445" y="8578"/>
                  <a:pt x="15444" y="8552"/>
                  <a:pt x="15512" y="8422"/>
                </a:cubicBezTo>
                <a:cubicBezTo>
                  <a:pt x="15575" y="8300"/>
                  <a:pt x="15580" y="8268"/>
                  <a:pt x="15527" y="8225"/>
                </a:cubicBezTo>
                <a:cubicBezTo>
                  <a:pt x="15492" y="8198"/>
                  <a:pt x="15431" y="8190"/>
                  <a:pt x="15395" y="8207"/>
                </a:cubicBezTo>
                <a:cubicBezTo>
                  <a:pt x="15253" y="8274"/>
                  <a:pt x="15245" y="8253"/>
                  <a:pt x="15258" y="7949"/>
                </a:cubicBezTo>
                <a:cubicBezTo>
                  <a:pt x="15274" y="7597"/>
                  <a:pt x="15232" y="7534"/>
                  <a:pt x="15000" y="7506"/>
                </a:cubicBezTo>
                <a:cubicBezTo>
                  <a:pt x="14899" y="7494"/>
                  <a:pt x="14850" y="7464"/>
                  <a:pt x="14859" y="7414"/>
                </a:cubicBezTo>
                <a:cubicBezTo>
                  <a:pt x="14880" y="7288"/>
                  <a:pt x="14776" y="7171"/>
                  <a:pt x="14668" y="7205"/>
                </a:cubicBezTo>
                <a:cubicBezTo>
                  <a:pt x="14614" y="7223"/>
                  <a:pt x="14554" y="7209"/>
                  <a:pt x="14537" y="7175"/>
                </a:cubicBezTo>
                <a:cubicBezTo>
                  <a:pt x="14516" y="7133"/>
                  <a:pt x="14479" y="7154"/>
                  <a:pt x="14429" y="7236"/>
                </a:cubicBezTo>
                <a:lnTo>
                  <a:pt x="14356" y="7359"/>
                </a:lnTo>
                <a:lnTo>
                  <a:pt x="14278" y="7212"/>
                </a:lnTo>
                <a:cubicBezTo>
                  <a:pt x="14168" y="6999"/>
                  <a:pt x="14221" y="6886"/>
                  <a:pt x="14400" y="6935"/>
                </a:cubicBezTo>
                <a:cubicBezTo>
                  <a:pt x="14687" y="7015"/>
                  <a:pt x="15115" y="7054"/>
                  <a:pt x="15254" y="7015"/>
                </a:cubicBezTo>
                <a:cubicBezTo>
                  <a:pt x="15384" y="6978"/>
                  <a:pt x="15406" y="6993"/>
                  <a:pt x="15527" y="7199"/>
                </a:cubicBezTo>
                <a:cubicBezTo>
                  <a:pt x="15601" y="7326"/>
                  <a:pt x="15700" y="7430"/>
                  <a:pt x="15756" y="7439"/>
                </a:cubicBezTo>
                <a:cubicBezTo>
                  <a:pt x="15811" y="7448"/>
                  <a:pt x="15933" y="7469"/>
                  <a:pt x="16024" y="7488"/>
                </a:cubicBezTo>
                <a:cubicBezTo>
                  <a:pt x="16158" y="7517"/>
                  <a:pt x="16180" y="7510"/>
                  <a:pt x="16161" y="7445"/>
                </a:cubicBezTo>
                <a:cubicBezTo>
                  <a:pt x="16147" y="7401"/>
                  <a:pt x="16167" y="7337"/>
                  <a:pt x="16204" y="7298"/>
                </a:cubicBezTo>
                <a:cubicBezTo>
                  <a:pt x="16242" y="7259"/>
                  <a:pt x="16273" y="7176"/>
                  <a:pt x="16273" y="7119"/>
                </a:cubicBezTo>
                <a:cubicBezTo>
                  <a:pt x="16273" y="7041"/>
                  <a:pt x="16243" y="7015"/>
                  <a:pt x="16146" y="7015"/>
                </a:cubicBezTo>
                <a:cubicBezTo>
                  <a:pt x="15996" y="7015"/>
                  <a:pt x="15975" y="6981"/>
                  <a:pt x="15961" y="6745"/>
                </a:cubicBezTo>
                <a:cubicBezTo>
                  <a:pt x="15948" y="6544"/>
                  <a:pt x="15866" y="6527"/>
                  <a:pt x="15653" y="6665"/>
                </a:cubicBezTo>
                <a:cubicBezTo>
                  <a:pt x="15473" y="6782"/>
                  <a:pt x="15382" y="6677"/>
                  <a:pt x="15546" y="6542"/>
                </a:cubicBezTo>
                <a:cubicBezTo>
                  <a:pt x="15610" y="6489"/>
                  <a:pt x="15652" y="6435"/>
                  <a:pt x="15639" y="6419"/>
                </a:cubicBezTo>
                <a:cubicBezTo>
                  <a:pt x="15606" y="6378"/>
                  <a:pt x="15750" y="6186"/>
                  <a:pt x="15814" y="6186"/>
                </a:cubicBezTo>
                <a:cubicBezTo>
                  <a:pt x="15844" y="6186"/>
                  <a:pt x="15920" y="6134"/>
                  <a:pt x="15985" y="6069"/>
                </a:cubicBezTo>
                <a:cubicBezTo>
                  <a:pt x="16068" y="5987"/>
                  <a:pt x="16090" y="5937"/>
                  <a:pt x="16058" y="5897"/>
                </a:cubicBezTo>
                <a:cubicBezTo>
                  <a:pt x="16026" y="5857"/>
                  <a:pt x="16030" y="5814"/>
                  <a:pt x="16068" y="5756"/>
                </a:cubicBezTo>
                <a:cubicBezTo>
                  <a:pt x="16112" y="5687"/>
                  <a:pt x="16108" y="5681"/>
                  <a:pt x="16053" y="5719"/>
                </a:cubicBezTo>
                <a:cubicBezTo>
                  <a:pt x="16017" y="5744"/>
                  <a:pt x="15925" y="5820"/>
                  <a:pt x="15848" y="5891"/>
                </a:cubicBezTo>
                <a:cubicBezTo>
                  <a:pt x="15727" y="6004"/>
                  <a:pt x="15707" y="6008"/>
                  <a:pt x="15658" y="5934"/>
                </a:cubicBezTo>
                <a:cubicBezTo>
                  <a:pt x="15616" y="5870"/>
                  <a:pt x="15615" y="5835"/>
                  <a:pt x="15653" y="5786"/>
                </a:cubicBezTo>
                <a:cubicBezTo>
                  <a:pt x="15681" y="5751"/>
                  <a:pt x="15702" y="5745"/>
                  <a:pt x="15702" y="5768"/>
                </a:cubicBezTo>
                <a:cubicBezTo>
                  <a:pt x="15702" y="5791"/>
                  <a:pt x="15761" y="5753"/>
                  <a:pt x="15834" y="5688"/>
                </a:cubicBezTo>
                <a:cubicBezTo>
                  <a:pt x="15950" y="5584"/>
                  <a:pt x="16033" y="5415"/>
                  <a:pt x="15927" y="5498"/>
                </a:cubicBezTo>
                <a:cubicBezTo>
                  <a:pt x="15869" y="5543"/>
                  <a:pt x="15790" y="5347"/>
                  <a:pt x="15790" y="5154"/>
                </a:cubicBezTo>
                <a:cubicBezTo>
                  <a:pt x="15790" y="5055"/>
                  <a:pt x="15835" y="4945"/>
                  <a:pt x="15902" y="4865"/>
                </a:cubicBezTo>
                <a:cubicBezTo>
                  <a:pt x="16000" y="4749"/>
                  <a:pt x="16018" y="4743"/>
                  <a:pt x="16087" y="4816"/>
                </a:cubicBezTo>
                <a:cubicBezTo>
                  <a:pt x="16130" y="4861"/>
                  <a:pt x="16220" y="4927"/>
                  <a:pt x="16287" y="4963"/>
                </a:cubicBezTo>
                <a:cubicBezTo>
                  <a:pt x="16403" y="5025"/>
                  <a:pt x="16406" y="5021"/>
                  <a:pt x="16361" y="4914"/>
                </a:cubicBezTo>
                <a:cubicBezTo>
                  <a:pt x="16334" y="4852"/>
                  <a:pt x="16279" y="4785"/>
                  <a:pt x="16239" y="4767"/>
                </a:cubicBezTo>
                <a:cubicBezTo>
                  <a:pt x="16069" y="4691"/>
                  <a:pt x="16048" y="4628"/>
                  <a:pt x="16146" y="4496"/>
                </a:cubicBezTo>
                <a:lnTo>
                  <a:pt x="16239" y="4374"/>
                </a:lnTo>
                <a:lnTo>
                  <a:pt x="16448" y="4564"/>
                </a:lnTo>
                <a:cubicBezTo>
                  <a:pt x="16622" y="4721"/>
                  <a:pt x="16665" y="4738"/>
                  <a:pt x="16707" y="4675"/>
                </a:cubicBezTo>
                <a:cubicBezTo>
                  <a:pt x="16765" y="4586"/>
                  <a:pt x="16718" y="4372"/>
                  <a:pt x="16614" y="4263"/>
                </a:cubicBezTo>
                <a:cubicBezTo>
                  <a:pt x="16578" y="4225"/>
                  <a:pt x="16532" y="4114"/>
                  <a:pt x="16517" y="4011"/>
                </a:cubicBezTo>
                <a:cubicBezTo>
                  <a:pt x="16501" y="3909"/>
                  <a:pt x="16464" y="3807"/>
                  <a:pt x="16429" y="3790"/>
                </a:cubicBezTo>
                <a:cubicBezTo>
                  <a:pt x="16349" y="3751"/>
                  <a:pt x="16346" y="3770"/>
                  <a:pt x="16424" y="4005"/>
                </a:cubicBezTo>
                <a:cubicBezTo>
                  <a:pt x="16478" y="4167"/>
                  <a:pt x="16477" y="4201"/>
                  <a:pt x="16424" y="4257"/>
                </a:cubicBezTo>
                <a:cubicBezTo>
                  <a:pt x="16360" y="4324"/>
                  <a:pt x="16314" y="4225"/>
                  <a:pt x="16248" y="3894"/>
                </a:cubicBezTo>
                <a:cubicBezTo>
                  <a:pt x="16234" y="3823"/>
                  <a:pt x="16185" y="3757"/>
                  <a:pt x="16136" y="3741"/>
                </a:cubicBezTo>
                <a:cubicBezTo>
                  <a:pt x="16088" y="3725"/>
                  <a:pt x="16057" y="3681"/>
                  <a:pt x="16073" y="3649"/>
                </a:cubicBezTo>
                <a:cubicBezTo>
                  <a:pt x="16091" y="3612"/>
                  <a:pt x="16054" y="3594"/>
                  <a:pt x="15975" y="3594"/>
                </a:cubicBezTo>
                <a:cubicBezTo>
                  <a:pt x="15905" y="3594"/>
                  <a:pt x="15835" y="3577"/>
                  <a:pt x="15819" y="3557"/>
                </a:cubicBezTo>
                <a:cubicBezTo>
                  <a:pt x="15771" y="3496"/>
                  <a:pt x="15883" y="3372"/>
                  <a:pt x="15985" y="3372"/>
                </a:cubicBezTo>
                <a:cubicBezTo>
                  <a:pt x="16128" y="3372"/>
                  <a:pt x="16202" y="3259"/>
                  <a:pt x="16112" y="3176"/>
                </a:cubicBezTo>
                <a:cubicBezTo>
                  <a:pt x="16046" y="3116"/>
                  <a:pt x="16048" y="3100"/>
                  <a:pt x="16136" y="3041"/>
                </a:cubicBezTo>
                <a:cubicBezTo>
                  <a:pt x="16190" y="3005"/>
                  <a:pt x="16222" y="2956"/>
                  <a:pt x="16209" y="2930"/>
                </a:cubicBezTo>
                <a:cubicBezTo>
                  <a:pt x="16197" y="2905"/>
                  <a:pt x="16216" y="2852"/>
                  <a:pt x="16253" y="2813"/>
                </a:cubicBezTo>
                <a:cubicBezTo>
                  <a:pt x="16309" y="2756"/>
                  <a:pt x="16336" y="2764"/>
                  <a:pt x="16409" y="2863"/>
                </a:cubicBezTo>
                <a:cubicBezTo>
                  <a:pt x="16526" y="3021"/>
                  <a:pt x="16541" y="3012"/>
                  <a:pt x="16487" y="2820"/>
                </a:cubicBezTo>
                <a:cubicBezTo>
                  <a:pt x="16431" y="2616"/>
                  <a:pt x="16337" y="2569"/>
                  <a:pt x="16204" y="2678"/>
                </a:cubicBezTo>
                <a:cubicBezTo>
                  <a:pt x="16147" y="2725"/>
                  <a:pt x="16098" y="2745"/>
                  <a:pt x="16097" y="2721"/>
                </a:cubicBezTo>
                <a:cubicBezTo>
                  <a:pt x="16096" y="2698"/>
                  <a:pt x="16069" y="2762"/>
                  <a:pt x="16034" y="2863"/>
                </a:cubicBezTo>
                <a:cubicBezTo>
                  <a:pt x="15960" y="3077"/>
                  <a:pt x="15897" y="3056"/>
                  <a:pt x="15868" y="2807"/>
                </a:cubicBezTo>
                <a:cubicBezTo>
                  <a:pt x="15852" y="2669"/>
                  <a:pt x="15871" y="2598"/>
                  <a:pt x="15961" y="2488"/>
                </a:cubicBezTo>
                <a:cubicBezTo>
                  <a:pt x="16099" y="2317"/>
                  <a:pt x="16184" y="2133"/>
                  <a:pt x="16180" y="2003"/>
                </a:cubicBezTo>
                <a:cubicBezTo>
                  <a:pt x="16178" y="1949"/>
                  <a:pt x="16189" y="1854"/>
                  <a:pt x="16209" y="1794"/>
                </a:cubicBezTo>
                <a:cubicBezTo>
                  <a:pt x="16246" y="1685"/>
                  <a:pt x="16245" y="1686"/>
                  <a:pt x="16122" y="1788"/>
                </a:cubicBezTo>
                <a:cubicBezTo>
                  <a:pt x="16018" y="1873"/>
                  <a:pt x="15937" y="1888"/>
                  <a:pt x="15653" y="1867"/>
                </a:cubicBezTo>
                <a:cubicBezTo>
                  <a:pt x="15465" y="1854"/>
                  <a:pt x="15321" y="1858"/>
                  <a:pt x="15332" y="1880"/>
                </a:cubicBezTo>
                <a:cubicBezTo>
                  <a:pt x="15342" y="1901"/>
                  <a:pt x="15313" y="1958"/>
                  <a:pt x="15268" y="2009"/>
                </a:cubicBezTo>
                <a:cubicBezTo>
                  <a:pt x="15206" y="2080"/>
                  <a:pt x="15162" y="2088"/>
                  <a:pt x="15073" y="2046"/>
                </a:cubicBezTo>
                <a:lnTo>
                  <a:pt x="14961" y="1990"/>
                </a:lnTo>
                <a:lnTo>
                  <a:pt x="15029" y="1738"/>
                </a:lnTo>
                <a:cubicBezTo>
                  <a:pt x="15076" y="1566"/>
                  <a:pt x="15084" y="1465"/>
                  <a:pt x="15054" y="1419"/>
                </a:cubicBezTo>
                <a:cubicBezTo>
                  <a:pt x="14984" y="1312"/>
                  <a:pt x="14945" y="761"/>
                  <a:pt x="14995" y="596"/>
                </a:cubicBezTo>
                <a:cubicBezTo>
                  <a:pt x="15026" y="495"/>
                  <a:pt x="15032" y="466"/>
                  <a:pt x="14995" y="461"/>
                </a:cubicBezTo>
                <a:cubicBezTo>
                  <a:pt x="14983" y="459"/>
                  <a:pt x="14963" y="458"/>
                  <a:pt x="14941" y="461"/>
                </a:cubicBezTo>
                <a:close/>
                <a:moveTo>
                  <a:pt x="16209" y="608"/>
                </a:moveTo>
                <a:cubicBezTo>
                  <a:pt x="16095" y="608"/>
                  <a:pt x="16093" y="714"/>
                  <a:pt x="16204" y="854"/>
                </a:cubicBezTo>
                <a:cubicBezTo>
                  <a:pt x="16297" y="970"/>
                  <a:pt x="16492" y="1050"/>
                  <a:pt x="16492" y="971"/>
                </a:cubicBezTo>
                <a:cubicBezTo>
                  <a:pt x="16492" y="958"/>
                  <a:pt x="16506" y="905"/>
                  <a:pt x="16521" y="854"/>
                </a:cubicBezTo>
                <a:cubicBezTo>
                  <a:pt x="16544" y="778"/>
                  <a:pt x="16532" y="769"/>
                  <a:pt x="16458" y="799"/>
                </a:cubicBezTo>
                <a:cubicBezTo>
                  <a:pt x="16391" y="825"/>
                  <a:pt x="16356" y="801"/>
                  <a:pt x="16321" y="719"/>
                </a:cubicBezTo>
                <a:cubicBezTo>
                  <a:pt x="16295" y="656"/>
                  <a:pt x="16243" y="608"/>
                  <a:pt x="16209" y="608"/>
                </a:cubicBezTo>
                <a:close/>
                <a:moveTo>
                  <a:pt x="13659" y="682"/>
                </a:moveTo>
                <a:cubicBezTo>
                  <a:pt x="13652" y="685"/>
                  <a:pt x="13642" y="694"/>
                  <a:pt x="13630" y="706"/>
                </a:cubicBezTo>
                <a:cubicBezTo>
                  <a:pt x="13597" y="741"/>
                  <a:pt x="13545" y="750"/>
                  <a:pt x="13513" y="725"/>
                </a:cubicBezTo>
                <a:cubicBezTo>
                  <a:pt x="13476" y="696"/>
                  <a:pt x="13416" y="730"/>
                  <a:pt x="13347" y="817"/>
                </a:cubicBezTo>
                <a:cubicBezTo>
                  <a:pt x="13267" y="918"/>
                  <a:pt x="13204" y="945"/>
                  <a:pt x="13108" y="928"/>
                </a:cubicBezTo>
                <a:cubicBezTo>
                  <a:pt x="12994" y="906"/>
                  <a:pt x="12981" y="918"/>
                  <a:pt x="13006" y="1020"/>
                </a:cubicBezTo>
                <a:cubicBezTo>
                  <a:pt x="13021" y="1083"/>
                  <a:pt x="13071" y="1183"/>
                  <a:pt x="13118" y="1247"/>
                </a:cubicBezTo>
                <a:cubicBezTo>
                  <a:pt x="13203" y="1364"/>
                  <a:pt x="13206" y="1367"/>
                  <a:pt x="13045" y="1487"/>
                </a:cubicBezTo>
                <a:cubicBezTo>
                  <a:pt x="12862" y="1622"/>
                  <a:pt x="12870" y="1661"/>
                  <a:pt x="13079" y="1683"/>
                </a:cubicBezTo>
                <a:cubicBezTo>
                  <a:pt x="13181" y="1694"/>
                  <a:pt x="13220" y="1725"/>
                  <a:pt x="13215" y="1788"/>
                </a:cubicBezTo>
                <a:cubicBezTo>
                  <a:pt x="13207" y="1902"/>
                  <a:pt x="13238" y="1904"/>
                  <a:pt x="13405" y="1775"/>
                </a:cubicBezTo>
                <a:cubicBezTo>
                  <a:pt x="13511" y="1694"/>
                  <a:pt x="13554" y="1683"/>
                  <a:pt x="13596" y="1732"/>
                </a:cubicBezTo>
                <a:cubicBezTo>
                  <a:pt x="13638" y="1783"/>
                  <a:pt x="13644" y="1758"/>
                  <a:pt x="13625" y="1628"/>
                </a:cubicBezTo>
                <a:cubicBezTo>
                  <a:pt x="13611" y="1532"/>
                  <a:pt x="13626" y="1430"/>
                  <a:pt x="13659" y="1382"/>
                </a:cubicBezTo>
                <a:cubicBezTo>
                  <a:pt x="13690" y="1337"/>
                  <a:pt x="13736" y="1219"/>
                  <a:pt x="13761" y="1124"/>
                </a:cubicBezTo>
                <a:cubicBezTo>
                  <a:pt x="13801" y="976"/>
                  <a:pt x="13799" y="952"/>
                  <a:pt x="13737" y="958"/>
                </a:cubicBezTo>
                <a:cubicBezTo>
                  <a:pt x="13682" y="963"/>
                  <a:pt x="13663" y="927"/>
                  <a:pt x="13674" y="805"/>
                </a:cubicBezTo>
                <a:cubicBezTo>
                  <a:pt x="13682" y="707"/>
                  <a:pt x="13681" y="672"/>
                  <a:pt x="13659" y="682"/>
                </a:cubicBezTo>
                <a:close/>
                <a:moveTo>
                  <a:pt x="15975" y="885"/>
                </a:moveTo>
                <a:cubicBezTo>
                  <a:pt x="15973" y="888"/>
                  <a:pt x="15987" y="919"/>
                  <a:pt x="16014" y="977"/>
                </a:cubicBezTo>
                <a:cubicBezTo>
                  <a:pt x="16046" y="1044"/>
                  <a:pt x="16081" y="1090"/>
                  <a:pt x="16092" y="1075"/>
                </a:cubicBezTo>
                <a:cubicBezTo>
                  <a:pt x="16104" y="1060"/>
                  <a:pt x="16082" y="1005"/>
                  <a:pt x="16039" y="952"/>
                </a:cubicBezTo>
                <a:cubicBezTo>
                  <a:pt x="16001" y="907"/>
                  <a:pt x="15978" y="881"/>
                  <a:pt x="15975" y="885"/>
                </a:cubicBezTo>
                <a:close/>
                <a:moveTo>
                  <a:pt x="16653" y="1290"/>
                </a:moveTo>
                <a:cubicBezTo>
                  <a:pt x="16635" y="1283"/>
                  <a:pt x="16624" y="1313"/>
                  <a:pt x="16624" y="1388"/>
                </a:cubicBezTo>
                <a:cubicBezTo>
                  <a:pt x="16624" y="1465"/>
                  <a:pt x="16640" y="1549"/>
                  <a:pt x="16658" y="1573"/>
                </a:cubicBezTo>
                <a:cubicBezTo>
                  <a:pt x="16676" y="1596"/>
                  <a:pt x="16699" y="1560"/>
                  <a:pt x="16707" y="1493"/>
                </a:cubicBezTo>
                <a:cubicBezTo>
                  <a:pt x="16715" y="1426"/>
                  <a:pt x="16699" y="1341"/>
                  <a:pt x="16673" y="1308"/>
                </a:cubicBezTo>
                <a:cubicBezTo>
                  <a:pt x="16664" y="1298"/>
                  <a:pt x="16659" y="1292"/>
                  <a:pt x="16653" y="1290"/>
                </a:cubicBezTo>
                <a:close/>
                <a:moveTo>
                  <a:pt x="17702" y="1296"/>
                </a:moveTo>
                <a:cubicBezTo>
                  <a:pt x="17659" y="1281"/>
                  <a:pt x="17602" y="1292"/>
                  <a:pt x="17555" y="1345"/>
                </a:cubicBezTo>
                <a:cubicBezTo>
                  <a:pt x="17512" y="1395"/>
                  <a:pt x="17459" y="1421"/>
                  <a:pt x="17443" y="1401"/>
                </a:cubicBezTo>
                <a:cubicBezTo>
                  <a:pt x="17427" y="1380"/>
                  <a:pt x="17414" y="1397"/>
                  <a:pt x="17414" y="1444"/>
                </a:cubicBezTo>
                <a:cubicBezTo>
                  <a:pt x="17414" y="1568"/>
                  <a:pt x="17741" y="1545"/>
                  <a:pt x="17760" y="1419"/>
                </a:cubicBezTo>
                <a:cubicBezTo>
                  <a:pt x="17770" y="1353"/>
                  <a:pt x="17744" y="1311"/>
                  <a:pt x="17702" y="1296"/>
                </a:cubicBezTo>
                <a:close/>
                <a:moveTo>
                  <a:pt x="16946" y="1622"/>
                </a:moveTo>
                <a:cubicBezTo>
                  <a:pt x="16947" y="1634"/>
                  <a:pt x="16963" y="1666"/>
                  <a:pt x="16994" y="1726"/>
                </a:cubicBezTo>
                <a:cubicBezTo>
                  <a:pt x="17038" y="1810"/>
                  <a:pt x="17092" y="1880"/>
                  <a:pt x="17111" y="1880"/>
                </a:cubicBezTo>
                <a:cubicBezTo>
                  <a:pt x="17176" y="1880"/>
                  <a:pt x="17202" y="1770"/>
                  <a:pt x="17160" y="1677"/>
                </a:cubicBezTo>
                <a:cubicBezTo>
                  <a:pt x="17131" y="1612"/>
                  <a:pt x="17110" y="1606"/>
                  <a:pt x="17087" y="1652"/>
                </a:cubicBezTo>
                <a:cubicBezTo>
                  <a:pt x="17063" y="1702"/>
                  <a:pt x="17037" y="1700"/>
                  <a:pt x="16985" y="1646"/>
                </a:cubicBezTo>
                <a:cubicBezTo>
                  <a:pt x="16957" y="1618"/>
                  <a:pt x="16944" y="1610"/>
                  <a:pt x="16946" y="1622"/>
                </a:cubicBezTo>
                <a:close/>
                <a:moveTo>
                  <a:pt x="18555" y="2058"/>
                </a:moveTo>
                <a:cubicBezTo>
                  <a:pt x="18537" y="2064"/>
                  <a:pt x="18519" y="2086"/>
                  <a:pt x="18496" y="2125"/>
                </a:cubicBezTo>
                <a:cubicBezTo>
                  <a:pt x="18446" y="2213"/>
                  <a:pt x="18426" y="2221"/>
                  <a:pt x="18370" y="2162"/>
                </a:cubicBezTo>
                <a:cubicBezTo>
                  <a:pt x="18313" y="2103"/>
                  <a:pt x="18293" y="2109"/>
                  <a:pt x="18253" y="2205"/>
                </a:cubicBezTo>
                <a:cubicBezTo>
                  <a:pt x="18215" y="2295"/>
                  <a:pt x="18213" y="2321"/>
                  <a:pt x="18257" y="2310"/>
                </a:cubicBezTo>
                <a:cubicBezTo>
                  <a:pt x="18293" y="2301"/>
                  <a:pt x="18315" y="2348"/>
                  <a:pt x="18316" y="2445"/>
                </a:cubicBezTo>
                <a:cubicBezTo>
                  <a:pt x="18317" y="2530"/>
                  <a:pt x="18349" y="2626"/>
                  <a:pt x="18384" y="2654"/>
                </a:cubicBezTo>
                <a:cubicBezTo>
                  <a:pt x="18467" y="2720"/>
                  <a:pt x="18502" y="2716"/>
                  <a:pt x="18535" y="2648"/>
                </a:cubicBezTo>
                <a:cubicBezTo>
                  <a:pt x="18551" y="2617"/>
                  <a:pt x="18581" y="2612"/>
                  <a:pt x="18604" y="2629"/>
                </a:cubicBezTo>
                <a:cubicBezTo>
                  <a:pt x="18675" y="2684"/>
                  <a:pt x="18649" y="2581"/>
                  <a:pt x="18574" y="2512"/>
                </a:cubicBezTo>
                <a:cubicBezTo>
                  <a:pt x="18508" y="2452"/>
                  <a:pt x="18507" y="2436"/>
                  <a:pt x="18579" y="2297"/>
                </a:cubicBezTo>
                <a:cubicBezTo>
                  <a:pt x="18638" y="2185"/>
                  <a:pt x="18646" y="2136"/>
                  <a:pt x="18609" y="2089"/>
                </a:cubicBezTo>
                <a:cubicBezTo>
                  <a:pt x="18590" y="2065"/>
                  <a:pt x="18572" y="2051"/>
                  <a:pt x="18555" y="2058"/>
                </a:cubicBezTo>
                <a:close/>
                <a:moveTo>
                  <a:pt x="17502" y="2168"/>
                </a:moveTo>
                <a:cubicBezTo>
                  <a:pt x="17455" y="2170"/>
                  <a:pt x="17414" y="2223"/>
                  <a:pt x="17414" y="2297"/>
                </a:cubicBezTo>
                <a:cubicBezTo>
                  <a:pt x="17414" y="2399"/>
                  <a:pt x="17479" y="2398"/>
                  <a:pt x="17545" y="2297"/>
                </a:cubicBezTo>
                <a:cubicBezTo>
                  <a:pt x="17581" y="2244"/>
                  <a:pt x="17582" y="2211"/>
                  <a:pt x="17550" y="2187"/>
                </a:cubicBezTo>
                <a:cubicBezTo>
                  <a:pt x="17535" y="2175"/>
                  <a:pt x="17517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27" y="2249"/>
                  <a:pt x="16790" y="2359"/>
                </a:cubicBezTo>
                <a:cubicBezTo>
                  <a:pt x="16872" y="2504"/>
                  <a:pt x="16877" y="2536"/>
                  <a:pt x="16824" y="2592"/>
                </a:cubicBezTo>
                <a:cubicBezTo>
                  <a:pt x="16773" y="2645"/>
                  <a:pt x="16750" y="2625"/>
                  <a:pt x="16687" y="2476"/>
                </a:cubicBezTo>
                <a:cubicBezTo>
                  <a:pt x="16626" y="2331"/>
                  <a:pt x="16603" y="2311"/>
                  <a:pt x="16590" y="2390"/>
                </a:cubicBezTo>
                <a:cubicBezTo>
                  <a:pt x="16562" y="2552"/>
                  <a:pt x="16606" y="2629"/>
                  <a:pt x="16804" y="2752"/>
                </a:cubicBezTo>
                <a:cubicBezTo>
                  <a:pt x="16944" y="2839"/>
                  <a:pt x="17010" y="2853"/>
                  <a:pt x="17053" y="2807"/>
                </a:cubicBezTo>
                <a:cubicBezTo>
                  <a:pt x="17114" y="2743"/>
                  <a:pt x="17069" y="2624"/>
                  <a:pt x="16946" y="2525"/>
                </a:cubicBezTo>
                <a:cubicBezTo>
                  <a:pt x="16915" y="2500"/>
                  <a:pt x="16887" y="2430"/>
                  <a:pt x="16887" y="2371"/>
                </a:cubicBezTo>
                <a:cubicBezTo>
                  <a:pt x="16887" y="2312"/>
                  <a:pt x="16883" y="2267"/>
                  <a:pt x="16873" y="2267"/>
                </a:cubicBezTo>
                <a:cubicBezTo>
                  <a:pt x="16862" y="2267"/>
                  <a:pt x="16818" y="2244"/>
                  <a:pt x="16775" y="2224"/>
                </a:cubicBezTo>
                <a:cubicBezTo>
                  <a:pt x="16758" y="2216"/>
                  <a:pt x="16744" y="2212"/>
                  <a:pt x="16736" y="2211"/>
                </a:cubicBezTo>
                <a:close/>
                <a:moveTo>
                  <a:pt x="12796" y="2310"/>
                </a:moveTo>
                <a:lnTo>
                  <a:pt x="12732" y="2426"/>
                </a:lnTo>
                <a:cubicBezTo>
                  <a:pt x="12697" y="2490"/>
                  <a:pt x="12679" y="2568"/>
                  <a:pt x="12693" y="2598"/>
                </a:cubicBezTo>
                <a:cubicBezTo>
                  <a:pt x="12764" y="2741"/>
                  <a:pt x="12870" y="2603"/>
                  <a:pt x="12825" y="2426"/>
                </a:cubicBezTo>
                <a:lnTo>
                  <a:pt x="12796" y="2310"/>
                </a:lnTo>
                <a:close/>
                <a:moveTo>
                  <a:pt x="18808" y="2678"/>
                </a:moveTo>
                <a:cubicBezTo>
                  <a:pt x="18794" y="2677"/>
                  <a:pt x="18774" y="2684"/>
                  <a:pt x="18750" y="2709"/>
                </a:cubicBezTo>
                <a:cubicBezTo>
                  <a:pt x="18716" y="2745"/>
                  <a:pt x="18691" y="2786"/>
                  <a:pt x="18691" y="2801"/>
                </a:cubicBezTo>
                <a:cubicBezTo>
                  <a:pt x="18691" y="2816"/>
                  <a:pt x="18718" y="2804"/>
                  <a:pt x="18750" y="2770"/>
                </a:cubicBezTo>
                <a:cubicBezTo>
                  <a:pt x="18782" y="2737"/>
                  <a:pt x="18823" y="2723"/>
                  <a:pt x="18843" y="2746"/>
                </a:cubicBezTo>
                <a:cubicBezTo>
                  <a:pt x="18862" y="2768"/>
                  <a:pt x="18866" y="2761"/>
                  <a:pt x="18847" y="2721"/>
                </a:cubicBezTo>
                <a:cubicBezTo>
                  <a:pt x="18835" y="2694"/>
                  <a:pt x="18823" y="2679"/>
                  <a:pt x="18808" y="2678"/>
                </a:cubicBezTo>
                <a:close/>
                <a:moveTo>
                  <a:pt x="17975" y="2789"/>
                </a:moveTo>
                <a:cubicBezTo>
                  <a:pt x="17969" y="2778"/>
                  <a:pt x="17959" y="2810"/>
                  <a:pt x="17936" y="2875"/>
                </a:cubicBezTo>
                <a:cubicBezTo>
                  <a:pt x="17864" y="3075"/>
                  <a:pt x="17864" y="3106"/>
                  <a:pt x="17960" y="3274"/>
                </a:cubicBezTo>
                <a:cubicBezTo>
                  <a:pt x="18065" y="3458"/>
                  <a:pt x="18096" y="3469"/>
                  <a:pt x="18023" y="3299"/>
                </a:cubicBezTo>
                <a:cubicBezTo>
                  <a:pt x="17994" y="3230"/>
                  <a:pt x="17976" y="3076"/>
                  <a:pt x="17979" y="2955"/>
                </a:cubicBezTo>
                <a:cubicBezTo>
                  <a:pt x="17982" y="2851"/>
                  <a:pt x="17980" y="2800"/>
                  <a:pt x="17975" y="2789"/>
                </a:cubicBezTo>
                <a:close/>
                <a:moveTo>
                  <a:pt x="18131" y="2838"/>
                </a:moveTo>
                <a:cubicBezTo>
                  <a:pt x="18124" y="2847"/>
                  <a:pt x="18121" y="2883"/>
                  <a:pt x="18121" y="2955"/>
                </a:cubicBezTo>
                <a:cubicBezTo>
                  <a:pt x="18120" y="3074"/>
                  <a:pt x="18129" y="3097"/>
                  <a:pt x="18165" y="3053"/>
                </a:cubicBezTo>
                <a:cubicBezTo>
                  <a:pt x="18200" y="3009"/>
                  <a:pt x="18203" y="2966"/>
                  <a:pt x="18170" y="2893"/>
                </a:cubicBezTo>
                <a:cubicBezTo>
                  <a:pt x="18149" y="2849"/>
                  <a:pt x="18137" y="2829"/>
                  <a:pt x="18131" y="2838"/>
                </a:cubicBezTo>
                <a:close/>
                <a:moveTo>
                  <a:pt x="17643" y="2906"/>
                </a:moveTo>
                <a:cubicBezTo>
                  <a:pt x="17633" y="2909"/>
                  <a:pt x="17621" y="2917"/>
                  <a:pt x="17609" y="2930"/>
                </a:cubicBezTo>
                <a:cubicBezTo>
                  <a:pt x="17575" y="2966"/>
                  <a:pt x="17545" y="2974"/>
                  <a:pt x="17545" y="2949"/>
                </a:cubicBezTo>
                <a:cubicBezTo>
                  <a:pt x="17545" y="2924"/>
                  <a:pt x="17524" y="2932"/>
                  <a:pt x="17497" y="2967"/>
                </a:cubicBezTo>
                <a:cubicBezTo>
                  <a:pt x="17459" y="3015"/>
                  <a:pt x="17464" y="3063"/>
                  <a:pt x="17516" y="3164"/>
                </a:cubicBezTo>
                <a:cubicBezTo>
                  <a:pt x="17564" y="3255"/>
                  <a:pt x="17571" y="3315"/>
                  <a:pt x="17541" y="3354"/>
                </a:cubicBezTo>
                <a:cubicBezTo>
                  <a:pt x="17510" y="3393"/>
                  <a:pt x="17512" y="3452"/>
                  <a:pt x="17545" y="3532"/>
                </a:cubicBezTo>
                <a:cubicBezTo>
                  <a:pt x="17593" y="3643"/>
                  <a:pt x="17617" y="3653"/>
                  <a:pt x="17770" y="3667"/>
                </a:cubicBezTo>
                <a:cubicBezTo>
                  <a:pt x="17816" y="3672"/>
                  <a:pt x="17828" y="3724"/>
                  <a:pt x="17819" y="3845"/>
                </a:cubicBezTo>
                <a:cubicBezTo>
                  <a:pt x="17807" y="3997"/>
                  <a:pt x="17821" y="4017"/>
                  <a:pt x="17921" y="4017"/>
                </a:cubicBezTo>
                <a:cubicBezTo>
                  <a:pt x="17983" y="4017"/>
                  <a:pt x="18044" y="3996"/>
                  <a:pt x="18057" y="3968"/>
                </a:cubicBezTo>
                <a:cubicBezTo>
                  <a:pt x="18071" y="3941"/>
                  <a:pt x="18055" y="3929"/>
                  <a:pt x="18023" y="3937"/>
                </a:cubicBezTo>
                <a:cubicBezTo>
                  <a:pt x="17992" y="3946"/>
                  <a:pt x="17959" y="3891"/>
                  <a:pt x="17950" y="3821"/>
                </a:cubicBezTo>
                <a:cubicBezTo>
                  <a:pt x="17942" y="3750"/>
                  <a:pt x="17887" y="3605"/>
                  <a:pt x="17828" y="3495"/>
                </a:cubicBezTo>
                <a:cubicBezTo>
                  <a:pt x="17764" y="3376"/>
                  <a:pt x="17736" y="3273"/>
                  <a:pt x="17760" y="3243"/>
                </a:cubicBezTo>
                <a:cubicBezTo>
                  <a:pt x="17784" y="3213"/>
                  <a:pt x="17774" y="3132"/>
                  <a:pt x="17736" y="3035"/>
                </a:cubicBezTo>
                <a:cubicBezTo>
                  <a:pt x="17697" y="2936"/>
                  <a:pt x="17673" y="2895"/>
                  <a:pt x="17643" y="2906"/>
                </a:cubicBezTo>
                <a:close/>
                <a:moveTo>
                  <a:pt x="16668" y="2992"/>
                </a:moveTo>
                <a:cubicBezTo>
                  <a:pt x="16652" y="2991"/>
                  <a:pt x="16635" y="2996"/>
                  <a:pt x="16619" y="3004"/>
                </a:cubicBezTo>
                <a:cubicBezTo>
                  <a:pt x="16584" y="3021"/>
                  <a:pt x="16592" y="3032"/>
                  <a:pt x="16643" y="3035"/>
                </a:cubicBezTo>
                <a:cubicBezTo>
                  <a:pt x="16690" y="3037"/>
                  <a:pt x="16716" y="3022"/>
                  <a:pt x="16702" y="3004"/>
                </a:cubicBezTo>
                <a:cubicBezTo>
                  <a:pt x="16695" y="2995"/>
                  <a:pt x="16683" y="2992"/>
                  <a:pt x="16668" y="2992"/>
                </a:cubicBezTo>
                <a:close/>
                <a:moveTo>
                  <a:pt x="18760" y="3121"/>
                </a:moveTo>
                <a:cubicBezTo>
                  <a:pt x="18715" y="3132"/>
                  <a:pt x="18648" y="3211"/>
                  <a:pt x="18648" y="3268"/>
                </a:cubicBezTo>
                <a:cubicBezTo>
                  <a:pt x="18648" y="3295"/>
                  <a:pt x="18684" y="3286"/>
                  <a:pt x="18730" y="3250"/>
                </a:cubicBezTo>
                <a:cubicBezTo>
                  <a:pt x="18777" y="3213"/>
                  <a:pt x="18806" y="3159"/>
                  <a:pt x="18794" y="3133"/>
                </a:cubicBezTo>
                <a:cubicBezTo>
                  <a:pt x="18787" y="3120"/>
                  <a:pt x="18775" y="3117"/>
                  <a:pt x="18760" y="3121"/>
                </a:cubicBezTo>
                <a:close/>
                <a:moveTo>
                  <a:pt x="18374" y="3268"/>
                </a:moveTo>
                <a:cubicBezTo>
                  <a:pt x="18367" y="3262"/>
                  <a:pt x="18352" y="3277"/>
                  <a:pt x="18326" y="3305"/>
                </a:cubicBezTo>
                <a:cubicBezTo>
                  <a:pt x="18291" y="3342"/>
                  <a:pt x="18254" y="3356"/>
                  <a:pt x="18238" y="3336"/>
                </a:cubicBezTo>
                <a:cubicBezTo>
                  <a:pt x="18222" y="3316"/>
                  <a:pt x="18204" y="3324"/>
                  <a:pt x="18204" y="3354"/>
                </a:cubicBezTo>
                <a:cubicBezTo>
                  <a:pt x="18204" y="3384"/>
                  <a:pt x="18221" y="3425"/>
                  <a:pt x="18238" y="3446"/>
                </a:cubicBezTo>
                <a:cubicBezTo>
                  <a:pt x="18287" y="3508"/>
                  <a:pt x="18357" y="3454"/>
                  <a:pt x="18374" y="3342"/>
                </a:cubicBezTo>
                <a:cubicBezTo>
                  <a:pt x="18381" y="3299"/>
                  <a:pt x="18382" y="3273"/>
                  <a:pt x="18374" y="3268"/>
                </a:cubicBezTo>
                <a:close/>
                <a:moveTo>
                  <a:pt x="10606" y="3428"/>
                </a:moveTo>
                <a:cubicBezTo>
                  <a:pt x="10581" y="3428"/>
                  <a:pt x="10572" y="3453"/>
                  <a:pt x="10587" y="3483"/>
                </a:cubicBezTo>
                <a:cubicBezTo>
                  <a:pt x="10602" y="3513"/>
                  <a:pt x="10625" y="3538"/>
                  <a:pt x="10636" y="3538"/>
                </a:cubicBezTo>
                <a:cubicBezTo>
                  <a:pt x="10646" y="3538"/>
                  <a:pt x="10655" y="3513"/>
                  <a:pt x="10655" y="3483"/>
                </a:cubicBezTo>
                <a:cubicBezTo>
                  <a:pt x="10655" y="3453"/>
                  <a:pt x="10632" y="3428"/>
                  <a:pt x="10606" y="3428"/>
                </a:cubicBezTo>
                <a:close/>
                <a:moveTo>
                  <a:pt x="17253" y="3778"/>
                </a:moveTo>
                <a:cubicBezTo>
                  <a:pt x="17141" y="3747"/>
                  <a:pt x="17053" y="3999"/>
                  <a:pt x="17160" y="4134"/>
                </a:cubicBezTo>
                <a:cubicBezTo>
                  <a:pt x="17224" y="4214"/>
                  <a:pt x="17255" y="4220"/>
                  <a:pt x="17219" y="4146"/>
                </a:cubicBezTo>
                <a:cubicBezTo>
                  <a:pt x="17204" y="4117"/>
                  <a:pt x="17230" y="4040"/>
                  <a:pt x="17277" y="3980"/>
                </a:cubicBezTo>
                <a:cubicBezTo>
                  <a:pt x="17351" y="3887"/>
                  <a:pt x="17356" y="3865"/>
                  <a:pt x="17302" y="3808"/>
                </a:cubicBezTo>
                <a:cubicBezTo>
                  <a:pt x="17285" y="3791"/>
                  <a:pt x="17269" y="3782"/>
                  <a:pt x="17253" y="3778"/>
                </a:cubicBezTo>
                <a:close/>
                <a:moveTo>
                  <a:pt x="16858" y="4331"/>
                </a:moveTo>
                <a:cubicBezTo>
                  <a:pt x="16853" y="4336"/>
                  <a:pt x="16849" y="4354"/>
                  <a:pt x="16848" y="4386"/>
                </a:cubicBezTo>
                <a:cubicBezTo>
                  <a:pt x="16846" y="4444"/>
                  <a:pt x="16858" y="4478"/>
                  <a:pt x="16873" y="4460"/>
                </a:cubicBezTo>
                <a:cubicBezTo>
                  <a:pt x="16887" y="4441"/>
                  <a:pt x="16890" y="4395"/>
                  <a:pt x="16877" y="4355"/>
                </a:cubicBezTo>
                <a:cubicBezTo>
                  <a:pt x="16870" y="4333"/>
                  <a:pt x="16863" y="4325"/>
                  <a:pt x="16858" y="4331"/>
                </a:cubicBezTo>
                <a:close/>
                <a:moveTo>
                  <a:pt x="16497" y="5252"/>
                </a:moveTo>
                <a:cubicBezTo>
                  <a:pt x="16492" y="5255"/>
                  <a:pt x="16495" y="5269"/>
                  <a:pt x="16507" y="5301"/>
                </a:cubicBezTo>
                <a:cubicBezTo>
                  <a:pt x="16523" y="5347"/>
                  <a:pt x="16550" y="5432"/>
                  <a:pt x="16565" y="5485"/>
                </a:cubicBezTo>
                <a:cubicBezTo>
                  <a:pt x="16598" y="5601"/>
                  <a:pt x="16619" y="5600"/>
                  <a:pt x="16726" y="5498"/>
                </a:cubicBezTo>
                <a:cubicBezTo>
                  <a:pt x="16820" y="5408"/>
                  <a:pt x="16795" y="5309"/>
                  <a:pt x="16682" y="5332"/>
                </a:cubicBezTo>
                <a:cubicBezTo>
                  <a:pt x="16640" y="5340"/>
                  <a:pt x="16575" y="5317"/>
                  <a:pt x="16541" y="5283"/>
                </a:cubicBezTo>
                <a:cubicBezTo>
                  <a:pt x="16517" y="5258"/>
                  <a:pt x="16502" y="5249"/>
                  <a:pt x="16497" y="5252"/>
                </a:cubicBezTo>
                <a:close/>
                <a:moveTo>
                  <a:pt x="18691" y="5442"/>
                </a:moveTo>
                <a:cubicBezTo>
                  <a:pt x="18675" y="5430"/>
                  <a:pt x="18614" y="5453"/>
                  <a:pt x="18555" y="5492"/>
                </a:cubicBezTo>
                <a:cubicBezTo>
                  <a:pt x="18496" y="5530"/>
                  <a:pt x="18422" y="5553"/>
                  <a:pt x="18394" y="5541"/>
                </a:cubicBezTo>
                <a:cubicBezTo>
                  <a:pt x="18366" y="5529"/>
                  <a:pt x="18303" y="5541"/>
                  <a:pt x="18257" y="5571"/>
                </a:cubicBezTo>
                <a:cubicBezTo>
                  <a:pt x="18198" y="5611"/>
                  <a:pt x="18159" y="5612"/>
                  <a:pt x="18121" y="5565"/>
                </a:cubicBezTo>
                <a:cubicBezTo>
                  <a:pt x="18079" y="5513"/>
                  <a:pt x="18071" y="5512"/>
                  <a:pt x="18082" y="5571"/>
                </a:cubicBezTo>
                <a:cubicBezTo>
                  <a:pt x="18099" y="5664"/>
                  <a:pt x="17860" y="5848"/>
                  <a:pt x="17770" y="5811"/>
                </a:cubicBezTo>
                <a:cubicBezTo>
                  <a:pt x="17729" y="5794"/>
                  <a:pt x="17733" y="5816"/>
                  <a:pt x="17784" y="5866"/>
                </a:cubicBezTo>
                <a:cubicBezTo>
                  <a:pt x="17865" y="5945"/>
                  <a:pt x="17864" y="5952"/>
                  <a:pt x="17726" y="6038"/>
                </a:cubicBezTo>
                <a:cubicBezTo>
                  <a:pt x="17647" y="6088"/>
                  <a:pt x="17562" y="6116"/>
                  <a:pt x="17541" y="6100"/>
                </a:cubicBezTo>
                <a:cubicBezTo>
                  <a:pt x="17519" y="6083"/>
                  <a:pt x="17502" y="6107"/>
                  <a:pt x="17502" y="6149"/>
                </a:cubicBezTo>
                <a:cubicBezTo>
                  <a:pt x="17502" y="6251"/>
                  <a:pt x="17266" y="6533"/>
                  <a:pt x="17224" y="6481"/>
                </a:cubicBezTo>
                <a:cubicBezTo>
                  <a:pt x="17205" y="6457"/>
                  <a:pt x="17203" y="6501"/>
                  <a:pt x="17219" y="6579"/>
                </a:cubicBezTo>
                <a:cubicBezTo>
                  <a:pt x="17249" y="6732"/>
                  <a:pt x="17152" y="6890"/>
                  <a:pt x="17068" y="6825"/>
                </a:cubicBezTo>
                <a:cubicBezTo>
                  <a:pt x="17042" y="6805"/>
                  <a:pt x="17008" y="6822"/>
                  <a:pt x="16994" y="6868"/>
                </a:cubicBezTo>
                <a:cubicBezTo>
                  <a:pt x="16963" y="6971"/>
                  <a:pt x="17115" y="7165"/>
                  <a:pt x="17263" y="7212"/>
                </a:cubicBezTo>
                <a:cubicBezTo>
                  <a:pt x="17428" y="7264"/>
                  <a:pt x="17431" y="7328"/>
                  <a:pt x="17282" y="7439"/>
                </a:cubicBezTo>
                <a:cubicBezTo>
                  <a:pt x="17156" y="7532"/>
                  <a:pt x="17157" y="7540"/>
                  <a:pt x="17243" y="7580"/>
                </a:cubicBezTo>
                <a:cubicBezTo>
                  <a:pt x="17349" y="7630"/>
                  <a:pt x="17315" y="7734"/>
                  <a:pt x="17194" y="7734"/>
                </a:cubicBezTo>
                <a:cubicBezTo>
                  <a:pt x="17085" y="7734"/>
                  <a:pt x="17041" y="7838"/>
                  <a:pt x="17131" y="7881"/>
                </a:cubicBezTo>
                <a:cubicBezTo>
                  <a:pt x="17174" y="7902"/>
                  <a:pt x="17226" y="7876"/>
                  <a:pt x="17263" y="7814"/>
                </a:cubicBezTo>
                <a:cubicBezTo>
                  <a:pt x="17320" y="7715"/>
                  <a:pt x="17323" y="7718"/>
                  <a:pt x="17375" y="7875"/>
                </a:cubicBezTo>
                <a:cubicBezTo>
                  <a:pt x="17405" y="7966"/>
                  <a:pt x="17425" y="8077"/>
                  <a:pt x="17419" y="8121"/>
                </a:cubicBezTo>
                <a:cubicBezTo>
                  <a:pt x="17410" y="8186"/>
                  <a:pt x="17419" y="8183"/>
                  <a:pt x="17472" y="8127"/>
                </a:cubicBezTo>
                <a:cubicBezTo>
                  <a:pt x="17517" y="8080"/>
                  <a:pt x="17551" y="8082"/>
                  <a:pt x="17570" y="8121"/>
                </a:cubicBezTo>
                <a:cubicBezTo>
                  <a:pt x="17585" y="8153"/>
                  <a:pt x="17638" y="8176"/>
                  <a:pt x="17687" y="8176"/>
                </a:cubicBezTo>
                <a:cubicBezTo>
                  <a:pt x="17740" y="8176"/>
                  <a:pt x="17785" y="8221"/>
                  <a:pt x="17799" y="8287"/>
                </a:cubicBezTo>
                <a:cubicBezTo>
                  <a:pt x="17817" y="8372"/>
                  <a:pt x="17833" y="8388"/>
                  <a:pt x="17877" y="8342"/>
                </a:cubicBezTo>
                <a:cubicBezTo>
                  <a:pt x="17942" y="8274"/>
                  <a:pt x="18116" y="8359"/>
                  <a:pt x="18116" y="8459"/>
                </a:cubicBezTo>
                <a:cubicBezTo>
                  <a:pt x="18116" y="8490"/>
                  <a:pt x="18144" y="8495"/>
                  <a:pt x="18175" y="8471"/>
                </a:cubicBezTo>
                <a:cubicBezTo>
                  <a:pt x="18205" y="8447"/>
                  <a:pt x="18275" y="8437"/>
                  <a:pt x="18331" y="8446"/>
                </a:cubicBezTo>
                <a:cubicBezTo>
                  <a:pt x="18386" y="8455"/>
                  <a:pt x="18459" y="8431"/>
                  <a:pt x="18491" y="8397"/>
                </a:cubicBezTo>
                <a:cubicBezTo>
                  <a:pt x="18563" y="8322"/>
                  <a:pt x="18622" y="8414"/>
                  <a:pt x="18584" y="8538"/>
                </a:cubicBezTo>
                <a:cubicBezTo>
                  <a:pt x="18565" y="8601"/>
                  <a:pt x="18580" y="8606"/>
                  <a:pt x="18648" y="8563"/>
                </a:cubicBezTo>
                <a:cubicBezTo>
                  <a:pt x="18695" y="8533"/>
                  <a:pt x="18771" y="8482"/>
                  <a:pt x="18818" y="8452"/>
                </a:cubicBezTo>
                <a:cubicBezTo>
                  <a:pt x="18875" y="8416"/>
                  <a:pt x="18912" y="8421"/>
                  <a:pt x="18930" y="8459"/>
                </a:cubicBezTo>
                <a:cubicBezTo>
                  <a:pt x="18949" y="8497"/>
                  <a:pt x="18981" y="8498"/>
                  <a:pt x="19018" y="8459"/>
                </a:cubicBezTo>
                <a:cubicBezTo>
                  <a:pt x="19048" y="8427"/>
                  <a:pt x="19085" y="8414"/>
                  <a:pt x="19101" y="8434"/>
                </a:cubicBezTo>
                <a:cubicBezTo>
                  <a:pt x="19172" y="8523"/>
                  <a:pt x="19121" y="8290"/>
                  <a:pt x="19043" y="8164"/>
                </a:cubicBezTo>
                <a:cubicBezTo>
                  <a:pt x="18994" y="8086"/>
                  <a:pt x="18955" y="8006"/>
                  <a:pt x="18955" y="7986"/>
                </a:cubicBezTo>
                <a:cubicBezTo>
                  <a:pt x="18955" y="7966"/>
                  <a:pt x="18899" y="7856"/>
                  <a:pt x="18833" y="7746"/>
                </a:cubicBezTo>
                <a:cubicBezTo>
                  <a:pt x="18752" y="7612"/>
                  <a:pt x="18604" y="7487"/>
                  <a:pt x="18384" y="7359"/>
                </a:cubicBezTo>
                <a:cubicBezTo>
                  <a:pt x="18083" y="7184"/>
                  <a:pt x="18064" y="7165"/>
                  <a:pt x="18140" y="7095"/>
                </a:cubicBezTo>
                <a:cubicBezTo>
                  <a:pt x="18186" y="7053"/>
                  <a:pt x="18209" y="7015"/>
                  <a:pt x="18189" y="7015"/>
                </a:cubicBezTo>
                <a:cubicBezTo>
                  <a:pt x="18170" y="7015"/>
                  <a:pt x="18228" y="6911"/>
                  <a:pt x="18321" y="6782"/>
                </a:cubicBezTo>
                <a:cubicBezTo>
                  <a:pt x="18414" y="6652"/>
                  <a:pt x="18505" y="6552"/>
                  <a:pt x="18526" y="6560"/>
                </a:cubicBezTo>
                <a:cubicBezTo>
                  <a:pt x="18546" y="6569"/>
                  <a:pt x="18554" y="6552"/>
                  <a:pt x="18540" y="6524"/>
                </a:cubicBezTo>
                <a:cubicBezTo>
                  <a:pt x="18526" y="6495"/>
                  <a:pt x="18535" y="6409"/>
                  <a:pt x="18560" y="6327"/>
                </a:cubicBezTo>
                <a:cubicBezTo>
                  <a:pt x="18631" y="6093"/>
                  <a:pt x="18723" y="5467"/>
                  <a:pt x="18691" y="5442"/>
                </a:cubicBezTo>
                <a:close/>
                <a:moveTo>
                  <a:pt x="16019" y="8010"/>
                </a:moveTo>
                <a:lnTo>
                  <a:pt x="16005" y="8231"/>
                </a:lnTo>
                <a:cubicBezTo>
                  <a:pt x="15983" y="8516"/>
                  <a:pt x="16001" y="8587"/>
                  <a:pt x="16078" y="8508"/>
                </a:cubicBezTo>
                <a:cubicBezTo>
                  <a:pt x="16122" y="8461"/>
                  <a:pt x="16148" y="8476"/>
                  <a:pt x="16185" y="8563"/>
                </a:cubicBezTo>
                <a:cubicBezTo>
                  <a:pt x="16239" y="8690"/>
                  <a:pt x="16239" y="8690"/>
                  <a:pt x="16336" y="8643"/>
                </a:cubicBezTo>
                <a:cubicBezTo>
                  <a:pt x="16374" y="8624"/>
                  <a:pt x="16404" y="8569"/>
                  <a:pt x="16404" y="8526"/>
                </a:cubicBezTo>
                <a:cubicBezTo>
                  <a:pt x="16404" y="8483"/>
                  <a:pt x="16437" y="8433"/>
                  <a:pt x="16473" y="8416"/>
                </a:cubicBezTo>
                <a:cubicBezTo>
                  <a:pt x="16508" y="8398"/>
                  <a:pt x="16531" y="8332"/>
                  <a:pt x="16526" y="8262"/>
                </a:cubicBezTo>
                <a:cubicBezTo>
                  <a:pt x="16520" y="8165"/>
                  <a:pt x="16497" y="8134"/>
                  <a:pt x="16419" y="8145"/>
                </a:cubicBezTo>
                <a:cubicBezTo>
                  <a:pt x="16363" y="8153"/>
                  <a:pt x="16302" y="8176"/>
                  <a:pt x="16287" y="8194"/>
                </a:cubicBezTo>
                <a:cubicBezTo>
                  <a:pt x="16273" y="8213"/>
                  <a:pt x="16208" y="8180"/>
                  <a:pt x="16141" y="8121"/>
                </a:cubicBezTo>
                <a:lnTo>
                  <a:pt x="16019" y="8010"/>
                </a:lnTo>
                <a:close/>
                <a:moveTo>
                  <a:pt x="17268" y="8489"/>
                </a:moveTo>
                <a:cubicBezTo>
                  <a:pt x="17233" y="8472"/>
                  <a:pt x="17194" y="8499"/>
                  <a:pt x="17180" y="8545"/>
                </a:cubicBezTo>
                <a:cubicBezTo>
                  <a:pt x="17166" y="8590"/>
                  <a:pt x="17131" y="8613"/>
                  <a:pt x="17107" y="8594"/>
                </a:cubicBezTo>
                <a:cubicBezTo>
                  <a:pt x="17044" y="8545"/>
                  <a:pt x="17053" y="8802"/>
                  <a:pt x="17116" y="8882"/>
                </a:cubicBezTo>
                <a:cubicBezTo>
                  <a:pt x="17145" y="8919"/>
                  <a:pt x="17178" y="8950"/>
                  <a:pt x="17189" y="8950"/>
                </a:cubicBezTo>
                <a:cubicBezTo>
                  <a:pt x="17201" y="8950"/>
                  <a:pt x="17196" y="8933"/>
                  <a:pt x="17180" y="8913"/>
                </a:cubicBezTo>
                <a:cubicBezTo>
                  <a:pt x="17164" y="8893"/>
                  <a:pt x="17184" y="8834"/>
                  <a:pt x="17224" y="8778"/>
                </a:cubicBezTo>
                <a:cubicBezTo>
                  <a:pt x="17264" y="8722"/>
                  <a:pt x="17281" y="8674"/>
                  <a:pt x="17263" y="8674"/>
                </a:cubicBezTo>
                <a:cubicBezTo>
                  <a:pt x="17244" y="8674"/>
                  <a:pt x="17250" y="8642"/>
                  <a:pt x="17277" y="8600"/>
                </a:cubicBezTo>
                <a:cubicBezTo>
                  <a:pt x="17316" y="8541"/>
                  <a:pt x="17316" y="8513"/>
                  <a:pt x="17268" y="8489"/>
                </a:cubicBezTo>
                <a:close/>
                <a:moveTo>
                  <a:pt x="16536" y="10301"/>
                </a:moveTo>
                <a:cubicBezTo>
                  <a:pt x="16691" y="10307"/>
                  <a:pt x="16799" y="10375"/>
                  <a:pt x="16799" y="10480"/>
                </a:cubicBezTo>
                <a:cubicBezTo>
                  <a:pt x="16799" y="10532"/>
                  <a:pt x="16859" y="10650"/>
                  <a:pt x="16931" y="10744"/>
                </a:cubicBezTo>
                <a:cubicBezTo>
                  <a:pt x="17052" y="10900"/>
                  <a:pt x="17060" y="10929"/>
                  <a:pt x="17019" y="11118"/>
                </a:cubicBezTo>
                <a:cubicBezTo>
                  <a:pt x="16923" y="11555"/>
                  <a:pt x="17045" y="11831"/>
                  <a:pt x="17897" y="13047"/>
                </a:cubicBezTo>
                <a:cubicBezTo>
                  <a:pt x="18979" y="14592"/>
                  <a:pt x="19293" y="15094"/>
                  <a:pt x="19720" y="15990"/>
                </a:cubicBezTo>
                <a:cubicBezTo>
                  <a:pt x="20183" y="16959"/>
                  <a:pt x="20347" y="17833"/>
                  <a:pt x="20208" y="18576"/>
                </a:cubicBezTo>
                <a:cubicBezTo>
                  <a:pt x="20125" y="19018"/>
                  <a:pt x="19936" y="19555"/>
                  <a:pt x="19750" y="19872"/>
                </a:cubicBezTo>
                <a:cubicBezTo>
                  <a:pt x="19638" y="20063"/>
                  <a:pt x="19581" y="20110"/>
                  <a:pt x="19394" y="20160"/>
                </a:cubicBezTo>
                <a:cubicBezTo>
                  <a:pt x="19270" y="20194"/>
                  <a:pt x="18994" y="20223"/>
                  <a:pt x="18784" y="20222"/>
                </a:cubicBezTo>
                <a:cubicBezTo>
                  <a:pt x="18208" y="20218"/>
                  <a:pt x="17911" y="20105"/>
                  <a:pt x="16058" y="19227"/>
                </a:cubicBezTo>
                <a:cubicBezTo>
                  <a:pt x="14961" y="18707"/>
                  <a:pt x="14102" y="18455"/>
                  <a:pt x="13137" y="18367"/>
                </a:cubicBezTo>
                <a:cubicBezTo>
                  <a:pt x="12756" y="18332"/>
                  <a:pt x="11860" y="18433"/>
                  <a:pt x="11362" y="18570"/>
                </a:cubicBezTo>
                <a:cubicBezTo>
                  <a:pt x="11256" y="18599"/>
                  <a:pt x="11149" y="18601"/>
                  <a:pt x="11128" y="18576"/>
                </a:cubicBezTo>
                <a:cubicBezTo>
                  <a:pt x="11108" y="18550"/>
                  <a:pt x="11180" y="18380"/>
                  <a:pt x="11289" y="18195"/>
                </a:cubicBezTo>
                <a:lnTo>
                  <a:pt x="11489" y="17857"/>
                </a:lnTo>
                <a:lnTo>
                  <a:pt x="12552" y="17851"/>
                </a:lnTo>
                <a:cubicBezTo>
                  <a:pt x="14243" y="17842"/>
                  <a:pt x="14829" y="17802"/>
                  <a:pt x="15375" y="17648"/>
                </a:cubicBezTo>
                <a:cubicBezTo>
                  <a:pt x="15641" y="17573"/>
                  <a:pt x="15886" y="17485"/>
                  <a:pt x="15922" y="17458"/>
                </a:cubicBezTo>
                <a:cubicBezTo>
                  <a:pt x="15977" y="17415"/>
                  <a:pt x="15996" y="16939"/>
                  <a:pt x="16044" y="14356"/>
                </a:cubicBezTo>
                <a:cubicBezTo>
                  <a:pt x="16075" y="12675"/>
                  <a:pt x="16114" y="11087"/>
                  <a:pt x="16131" y="10830"/>
                </a:cubicBezTo>
                <a:lnTo>
                  <a:pt x="16165" y="10363"/>
                </a:lnTo>
                <a:lnTo>
                  <a:pt x="16370" y="10320"/>
                </a:lnTo>
                <a:cubicBezTo>
                  <a:pt x="16430" y="10307"/>
                  <a:pt x="16484" y="10299"/>
                  <a:pt x="16536" y="1030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991" name="Google Shape;376;p19" descr="Google Shape;376;p19"/>
          <p:cNvPicPr>
            <a:picLocks noChangeAspect="1"/>
          </p:cNvPicPr>
          <p:nvPr/>
        </p:nvPicPr>
        <p:blipFill>
          <a:blip r:embed="rId4">
            <a:extLst/>
          </a:blip>
          <a:srcRect l="0" t="0" r="10" b="989"/>
          <a:stretch>
            <a:fillRect/>
          </a:stretch>
        </p:blipFill>
        <p:spPr>
          <a:xfrm>
            <a:off x="6904184" y="3555272"/>
            <a:ext cx="812227" cy="68761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sp>
        <p:nvSpPr>
          <p:cNvPr id="992" name="Google Shape;1767;p26"/>
          <p:cNvSpPr/>
          <p:nvPr/>
        </p:nvSpPr>
        <p:spPr>
          <a:xfrm rot="4829594">
            <a:off x="900223" y="1135728"/>
            <a:ext cx="287933" cy="5514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21600"/>
                </a:moveTo>
                <a:lnTo>
                  <a:pt x="0" y="6787"/>
                </a:lnTo>
                <a:cubicBezTo>
                  <a:pt x="0" y="6787"/>
                  <a:pt x="933" y="6787"/>
                  <a:pt x="1287" y="6244"/>
                </a:cubicBezTo>
                <a:cubicBezTo>
                  <a:pt x="1609" y="5662"/>
                  <a:pt x="1320" y="4809"/>
                  <a:pt x="1320" y="4809"/>
                </a:cubicBezTo>
                <a:cubicBezTo>
                  <a:pt x="1320" y="4809"/>
                  <a:pt x="2253" y="4809"/>
                  <a:pt x="2607" y="4228"/>
                </a:cubicBezTo>
                <a:cubicBezTo>
                  <a:pt x="2961" y="3607"/>
                  <a:pt x="2672" y="2249"/>
                  <a:pt x="2672" y="2249"/>
                </a:cubicBezTo>
                <a:cubicBezTo>
                  <a:pt x="2672" y="2249"/>
                  <a:pt x="3702" y="2094"/>
                  <a:pt x="3927" y="1707"/>
                </a:cubicBezTo>
                <a:cubicBezTo>
                  <a:pt x="4152" y="1319"/>
                  <a:pt x="4024" y="0"/>
                  <a:pt x="4024" y="0"/>
                </a:cubicBezTo>
                <a:lnTo>
                  <a:pt x="21600" y="14659"/>
                </a:lnTo>
                <a:cubicBezTo>
                  <a:pt x="19958" y="14853"/>
                  <a:pt x="20248" y="16908"/>
                  <a:pt x="20248" y="16908"/>
                </a:cubicBezTo>
                <a:cubicBezTo>
                  <a:pt x="20248" y="16908"/>
                  <a:pt x="19507" y="17257"/>
                  <a:pt x="19121" y="17684"/>
                </a:cubicBezTo>
                <a:cubicBezTo>
                  <a:pt x="18767" y="18111"/>
                  <a:pt x="19024" y="19390"/>
                  <a:pt x="19024" y="19390"/>
                </a:cubicBezTo>
                <a:cubicBezTo>
                  <a:pt x="19024" y="19390"/>
                  <a:pt x="18027" y="19429"/>
                  <a:pt x="17705" y="19933"/>
                </a:cubicBezTo>
                <a:cubicBezTo>
                  <a:pt x="17415" y="20437"/>
                  <a:pt x="17737" y="21600"/>
                  <a:pt x="17737" y="2160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  <p:grpSp>
        <p:nvGrpSpPr>
          <p:cNvPr id="997" name="تجميع"/>
          <p:cNvGrpSpPr/>
          <p:nvPr/>
        </p:nvGrpSpPr>
        <p:grpSpPr>
          <a:xfrm>
            <a:off x="6194136" y="1989162"/>
            <a:ext cx="1116250" cy="937692"/>
            <a:chOff x="0" y="0"/>
            <a:chExt cx="1116249" cy="937691"/>
          </a:xfrm>
        </p:grpSpPr>
        <p:grpSp>
          <p:nvGrpSpPr>
            <p:cNvPr id="995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3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4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6" name="المعادلات"/>
            <p:cNvSpPr txBox="1"/>
            <p:nvPr/>
          </p:nvSpPr>
          <p:spPr>
            <a:xfrm>
              <a:off x="255373" y="369481"/>
              <a:ext cx="606384" cy="1952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المعادلات</a:t>
              </a:r>
            </a:p>
          </p:txBody>
        </p:sp>
      </p:grpSp>
      <p:sp>
        <p:nvSpPr>
          <p:cNvPr id="998" name="Google Shape;828;p33"/>
          <p:cNvSpPr txBox="1"/>
          <p:nvPr>
            <p:ph type="title" idx="4294967295"/>
          </p:nvPr>
        </p:nvSpPr>
        <p:spPr>
          <a:xfrm>
            <a:off x="3014927" y="166696"/>
            <a:ext cx="3030493" cy="821237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121899" tIns="121899" rIns="121899" bIns="121899"/>
          <a:lstStyle>
            <a:lvl1pPr rtl="0">
              <a:defRPr>
                <a:solidFill>
                  <a:srgbClr val="5C5C5C"/>
                </a:solidFill>
              </a:defRPr>
            </a:lvl1pPr>
          </a:lstStyle>
          <a:p>
            <a:pPr/>
            <a:r>
              <a:t>شريط الذكريات</a:t>
            </a:r>
          </a:p>
        </p:txBody>
      </p:sp>
      <p:grpSp>
        <p:nvGrpSpPr>
          <p:cNvPr id="1003" name="تجميع"/>
          <p:cNvGrpSpPr/>
          <p:nvPr/>
        </p:nvGrpSpPr>
        <p:grpSpPr>
          <a:xfrm>
            <a:off x="5053435" y="1989162"/>
            <a:ext cx="1116250" cy="937692"/>
            <a:chOff x="0" y="0"/>
            <a:chExt cx="1116249" cy="937691"/>
          </a:xfrm>
        </p:grpSpPr>
        <p:grpSp>
          <p:nvGrpSpPr>
            <p:cNvPr id="1001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999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0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2" name="حل المعادلات ذات الخطوة الواحدة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ذات الخطوة الواحدة</a:t>
              </a:r>
            </a:p>
          </p:txBody>
        </p:sp>
      </p:grpSp>
      <p:grpSp>
        <p:nvGrpSpPr>
          <p:cNvPr id="1008" name="تجميع"/>
          <p:cNvGrpSpPr/>
          <p:nvPr/>
        </p:nvGrpSpPr>
        <p:grpSpPr>
          <a:xfrm>
            <a:off x="3912734" y="1989162"/>
            <a:ext cx="1116250" cy="937692"/>
            <a:chOff x="0" y="0"/>
            <a:chExt cx="1116249" cy="937691"/>
          </a:xfrm>
        </p:grpSpPr>
        <p:grpSp>
          <p:nvGrpSpPr>
            <p:cNvPr id="1006" name="تجميع"/>
            <p:cNvGrpSpPr/>
            <p:nvPr/>
          </p:nvGrpSpPr>
          <p:grpSpPr>
            <a:xfrm>
              <a:off x="0" y="0"/>
              <a:ext cx="1116250" cy="937692"/>
              <a:chOff x="0" y="0"/>
              <a:chExt cx="1116249" cy="937691"/>
            </a:xfrm>
          </p:grpSpPr>
          <p:sp>
            <p:nvSpPr>
              <p:cNvPr id="1004" name="شريط فيلم"/>
              <p:cNvSpPr/>
              <p:nvPr/>
            </p:nvSpPr>
            <p:spPr>
              <a:xfrm>
                <a:off x="0" y="0"/>
                <a:ext cx="1116250" cy="9376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25400" cap="flat">
                <a:solidFill>
                  <a:srgbClr val="E7B9B9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05" name="مستطيل"/>
              <p:cNvSpPr/>
              <p:nvPr/>
            </p:nvSpPr>
            <p:spPr>
              <a:xfrm>
                <a:off x="71266" y="212506"/>
                <a:ext cx="981084" cy="509181"/>
              </a:xfrm>
              <a:prstGeom prst="rect">
                <a:avLst/>
              </a:prstGeom>
              <a:solidFill>
                <a:schemeClr val="accent3">
                  <a:lumOff val="4400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07" name="حل المعادلات متعددة الخطوات"/>
            <p:cNvSpPr txBox="1"/>
            <p:nvPr/>
          </p:nvSpPr>
          <p:spPr>
            <a:xfrm>
              <a:off x="77525" y="194376"/>
              <a:ext cx="961199" cy="5489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lnSpc>
                  <a:spcPct val="80000"/>
                </a:lnSpc>
                <a:defRPr b="1" sz="1200">
                  <a:solidFill>
                    <a:srgbClr val="CF7373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حل المعادلات متعددة الخطوات 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2000"/>
                                        <p:tgtEl>
                                          <p:spTgt spid="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2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97" grpId="1"/>
      <p:bldP build="whole" bldLvl="1" animBg="1" rev="0" advAuto="0" spid="1003" grpId="2"/>
      <p:bldP build="whole" bldLvl="1" animBg="1" rev="0" advAuto="0" spid="1008" grpId="3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4086;p85" descr="Google Shape;4086;p85"/>
          <p:cNvPicPr>
            <a:picLocks noChangeAspect="1"/>
          </p:cNvPicPr>
          <p:nvPr/>
        </p:nvPicPr>
        <p:blipFill>
          <a:blip r:embed="rId2">
            <a:alphaModFix amt="90000"/>
            <a:extLst/>
          </a:blip>
          <a:srcRect l="0" t="0" r="2657" b="0"/>
          <a:stretch>
            <a:fillRect/>
          </a:stretch>
        </p:blipFill>
        <p:spPr>
          <a:xfrm>
            <a:off x="2810629" y="293233"/>
            <a:ext cx="4246298" cy="673920"/>
          </a:xfrm>
          <a:prstGeom prst="rect">
            <a:avLst/>
          </a:prstGeom>
          <a:ln w="12700">
            <a:miter lim="400000"/>
          </a:ln>
        </p:spPr>
      </p:pic>
      <p:sp>
        <p:nvSpPr>
          <p:cNvPr id="1011" name="Google Shape;1742;p25"/>
          <p:cNvSpPr txBox="1"/>
          <p:nvPr/>
        </p:nvSpPr>
        <p:spPr>
          <a:xfrm>
            <a:off x="2424113" y="299566"/>
            <a:ext cx="5019198" cy="855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>
            <a:lvl1pPr algn="ctr" rtl="0">
              <a:lnSpc>
                <a:spcPct val="80000"/>
              </a:lnSpc>
              <a:defRPr sz="3500">
                <a:solidFill>
                  <a:srgbClr val="CF737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/>
            <a:r>
              <a:t>ضع علامة صح او خطا </a:t>
            </a:r>
          </a:p>
        </p:txBody>
      </p:sp>
      <p:pic>
        <p:nvPicPr>
          <p:cNvPr id="1012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4594" y="812673"/>
            <a:ext cx="802454" cy="601841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1013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4886" t="15787" r="50930" b="63972"/>
          <a:stretch>
            <a:fillRect/>
          </a:stretch>
        </p:blipFill>
        <p:spPr>
          <a:xfrm>
            <a:off x="7647877" y="1564516"/>
            <a:ext cx="896305" cy="631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4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49378" t="36036" r="25608" b="42441"/>
          <a:stretch>
            <a:fillRect/>
          </a:stretch>
        </p:blipFill>
        <p:spPr>
          <a:xfrm>
            <a:off x="7709114" y="2647683"/>
            <a:ext cx="834835" cy="6043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25767" t="59145" r="50098" b="20161"/>
          <a:stretch>
            <a:fillRect/>
          </a:stretch>
        </p:blipFill>
        <p:spPr>
          <a:xfrm>
            <a:off x="7820676" y="3908807"/>
            <a:ext cx="814844" cy="587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20" name="Google Shape;1599;p45"/>
          <p:cNvGrpSpPr/>
          <p:nvPr/>
        </p:nvGrpSpPr>
        <p:grpSpPr>
          <a:xfrm>
            <a:off x="1416741" y="3817361"/>
            <a:ext cx="631157" cy="631157"/>
            <a:chOff x="0" y="0"/>
            <a:chExt cx="631156" cy="631156"/>
          </a:xfrm>
        </p:grpSpPr>
        <p:grpSp>
          <p:nvGrpSpPr>
            <p:cNvPr id="1018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16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17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19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25" name="Google Shape;1599;p45"/>
          <p:cNvGrpSpPr/>
          <p:nvPr/>
        </p:nvGrpSpPr>
        <p:grpSpPr>
          <a:xfrm>
            <a:off x="1347819" y="1420864"/>
            <a:ext cx="631158" cy="631157"/>
            <a:chOff x="0" y="0"/>
            <a:chExt cx="631156" cy="631156"/>
          </a:xfrm>
        </p:grpSpPr>
        <p:grpSp>
          <p:nvGrpSpPr>
            <p:cNvPr id="1023" name="Google Shape;1600;p45"/>
            <p:cNvGrpSpPr/>
            <p:nvPr/>
          </p:nvGrpSpPr>
          <p:grpSpPr>
            <a:xfrm>
              <a:off x="-1" y="-1"/>
              <a:ext cx="631158" cy="631158"/>
              <a:chOff x="0" y="0"/>
              <a:chExt cx="631156" cy="631156"/>
            </a:xfrm>
          </p:grpSpPr>
          <p:sp>
            <p:nvSpPr>
              <p:cNvPr id="1021" name="Google Shape;1601;p45"/>
              <p:cNvSpPr/>
              <p:nvPr/>
            </p:nvSpPr>
            <p:spPr>
              <a:xfrm>
                <a:off x="-1" y="-1"/>
                <a:ext cx="631158" cy="63115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22" name="Google Shape;1602;p45" descr="Google Shape;1602;p45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5771" y="7506"/>
                <a:ext cx="595690" cy="5956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24" name="Google Shape;1603;p45"/>
            <p:cNvSpPr/>
            <p:nvPr/>
          </p:nvSpPr>
          <p:spPr>
            <a:xfrm>
              <a:off x="167856" y="167801"/>
              <a:ext cx="295444" cy="295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fill="norm" stroke="1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grpSp>
        <p:nvGrpSpPr>
          <p:cNvPr id="1028" name="تجميع"/>
          <p:cNvGrpSpPr/>
          <p:nvPr/>
        </p:nvGrpSpPr>
        <p:grpSpPr>
          <a:xfrm>
            <a:off x="7148811" y="806323"/>
            <a:ext cx="1769671" cy="426694"/>
            <a:chOff x="0" y="0"/>
            <a:chExt cx="1769670" cy="426692"/>
          </a:xfrm>
        </p:grpSpPr>
        <p:pic>
          <p:nvPicPr>
            <p:cNvPr id="102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37739" y="0"/>
              <a:ext cx="431932" cy="421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27" name="مربع نص 118"/>
            <p:cNvSpPr txBox="1"/>
            <p:nvPr/>
          </p:nvSpPr>
          <p:spPr>
            <a:xfrm>
              <a:off x="0" y="88286"/>
              <a:ext cx="1350082" cy="338407"/>
            </a:xfrm>
            <a:prstGeom prst="rect">
              <a:avLst/>
            </a:prstGeom>
            <a:noFill/>
            <a:ln w="12700" cap="flat">
              <a:solidFill>
                <a:srgbClr val="A65C5C"/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rgbClr val="519457"/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grpSp>
        <p:nvGrpSpPr>
          <p:cNvPr id="1035" name="تجميع"/>
          <p:cNvGrpSpPr/>
          <p:nvPr/>
        </p:nvGrpSpPr>
        <p:grpSpPr>
          <a:xfrm>
            <a:off x="6465082" y="429196"/>
            <a:ext cx="404124" cy="401969"/>
            <a:chOff x="0" y="0"/>
            <a:chExt cx="404122" cy="401968"/>
          </a:xfrm>
        </p:grpSpPr>
        <p:sp>
          <p:nvSpPr>
            <p:cNvPr id="1029" name="Google Shape;9887;p102"/>
            <p:cNvSpPr/>
            <p:nvPr/>
          </p:nvSpPr>
          <p:spPr>
            <a:xfrm>
              <a:off x="23705" y="0"/>
              <a:ext cx="284502" cy="401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42" y="5038"/>
                  </a:moveTo>
                  <a:cubicBezTo>
                    <a:pt x="10168" y="5038"/>
                    <a:pt x="10391" y="5095"/>
                    <a:pt x="10555" y="5211"/>
                  </a:cubicBezTo>
                  <a:cubicBezTo>
                    <a:pt x="11045" y="5502"/>
                    <a:pt x="11045" y="5849"/>
                    <a:pt x="10638" y="6138"/>
                  </a:cubicBezTo>
                  <a:lnTo>
                    <a:pt x="6955" y="8628"/>
                  </a:lnTo>
                  <a:cubicBezTo>
                    <a:pt x="6791" y="8803"/>
                    <a:pt x="6545" y="8860"/>
                    <a:pt x="6381" y="8860"/>
                  </a:cubicBezTo>
                  <a:cubicBezTo>
                    <a:pt x="6137" y="8860"/>
                    <a:pt x="5890" y="8803"/>
                    <a:pt x="5727" y="8628"/>
                  </a:cubicBezTo>
                  <a:lnTo>
                    <a:pt x="3927" y="7354"/>
                  </a:lnTo>
                  <a:cubicBezTo>
                    <a:pt x="3600" y="7123"/>
                    <a:pt x="3600" y="6717"/>
                    <a:pt x="3927" y="6485"/>
                  </a:cubicBezTo>
                  <a:cubicBezTo>
                    <a:pt x="4090" y="6369"/>
                    <a:pt x="4316" y="6312"/>
                    <a:pt x="4542" y="6312"/>
                  </a:cubicBezTo>
                  <a:cubicBezTo>
                    <a:pt x="4766" y="6312"/>
                    <a:pt x="4992" y="6369"/>
                    <a:pt x="5155" y="6485"/>
                  </a:cubicBezTo>
                  <a:lnTo>
                    <a:pt x="6301" y="7297"/>
                  </a:lnTo>
                  <a:lnTo>
                    <a:pt x="9329" y="5211"/>
                  </a:lnTo>
                  <a:cubicBezTo>
                    <a:pt x="9492" y="5095"/>
                    <a:pt x="9716" y="5038"/>
                    <a:pt x="9942" y="5038"/>
                  </a:cubicBezTo>
                  <a:close/>
                  <a:moveTo>
                    <a:pt x="9942" y="8803"/>
                  </a:moveTo>
                  <a:cubicBezTo>
                    <a:pt x="10168" y="8803"/>
                    <a:pt x="10391" y="8860"/>
                    <a:pt x="10555" y="8976"/>
                  </a:cubicBezTo>
                  <a:cubicBezTo>
                    <a:pt x="11045" y="9266"/>
                    <a:pt x="11045" y="9670"/>
                    <a:pt x="10638" y="9902"/>
                  </a:cubicBezTo>
                  <a:lnTo>
                    <a:pt x="6955" y="12450"/>
                  </a:lnTo>
                  <a:cubicBezTo>
                    <a:pt x="6791" y="12566"/>
                    <a:pt x="6545" y="12624"/>
                    <a:pt x="6381" y="12624"/>
                  </a:cubicBezTo>
                  <a:cubicBezTo>
                    <a:pt x="6137" y="12624"/>
                    <a:pt x="5890" y="12566"/>
                    <a:pt x="5727" y="12450"/>
                  </a:cubicBezTo>
                  <a:lnTo>
                    <a:pt x="3927" y="11119"/>
                  </a:lnTo>
                  <a:cubicBezTo>
                    <a:pt x="3600" y="10887"/>
                    <a:pt x="3600" y="10481"/>
                    <a:pt x="3927" y="10249"/>
                  </a:cubicBezTo>
                  <a:cubicBezTo>
                    <a:pt x="4090" y="10134"/>
                    <a:pt x="4316" y="10077"/>
                    <a:pt x="4542" y="10077"/>
                  </a:cubicBezTo>
                  <a:cubicBezTo>
                    <a:pt x="4766" y="10077"/>
                    <a:pt x="4992" y="10134"/>
                    <a:pt x="5155" y="10249"/>
                  </a:cubicBezTo>
                  <a:lnTo>
                    <a:pt x="6301" y="11060"/>
                  </a:lnTo>
                  <a:lnTo>
                    <a:pt x="9329" y="8976"/>
                  </a:lnTo>
                  <a:cubicBezTo>
                    <a:pt x="9492" y="8860"/>
                    <a:pt x="9716" y="8803"/>
                    <a:pt x="9942" y="8803"/>
                  </a:cubicBezTo>
                  <a:close/>
                  <a:moveTo>
                    <a:pt x="9942" y="12624"/>
                  </a:moveTo>
                  <a:cubicBezTo>
                    <a:pt x="10168" y="12624"/>
                    <a:pt x="10391" y="12681"/>
                    <a:pt x="10555" y="12797"/>
                  </a:cubicBezTo>
                  <a:cubicBezTo>
                    <a:pt x="11045" y="13088"/>
                    <a:pt x="11045" y="13494"/>
                    <a:pt x="10638" y="13725"/>
                  </a:cubicBezTo>
                  <a:lnTo>
                    <a:pt x="6955" y="16273"/>
                  </a:lnTo>
                  <a:cubicBezTo>
                    <a:pt x="6791" y="16389"/>
                    <a:pt x="6545" y="16505"/>
                    <a:pt x="6381" y="16505"/>
                  </a:cubicBezTo>
                  <a:cubicBezTo>
                    <a:pt x="6137" y="16505"/>
                    <a:pt x="5890" y="16389"/>
                    <a:pt x="5727" y="16273"/>
                  </a:cubicBezTo>
                  <a:lnTo>
                    <a:pt x="3927" y="14940"/>
                  </a:lnTo>
                  <a:cubicBezTo>
                    <a:pt x="3600" y="14709"/>
                    <a:pt x="3600" y="14304"/>
                    <a:pt x="3927" y="14073"/>
                  </a:cubicBezTo>
                  <a:cubicBezTo>
                    <a:pt x="4090" y="13957"/>
                    <a:pt x="4316" y="13898"/>
                    <a:pt x="4542" y="13898"/>
                  </a:cubicBezTo>
                  <a:cubicBezTo>
                    <a:pt x="4766" y="13898"/>
                    <a:pt x="4992" y="13957"/>
                    <a:pt x="5155" y="14073"/>
                  </a:cubicBezTo>
                  <a:lnTo>
                    <a:pt x="6301" y="14883"/>
                  </a:lnTo>
                  <a:lnTo>
                    <a:pt x="9329" y="12797"/>
                  </a:lnTo>
                  <a:cubicBezTo>
                    <a:pt x="9492" y="12681"/>
                    <a:pt x="9716" y="12624"/>
                    <a:pt x="9942" y="12624"/>
                  </a:cubicBezTo>
                  <a:close/>
                  <a:moveTo>
                    <a:pt x="901" y="0"/>
                  </a:moveTo>
                  <a:cubicBezTo>
                    <a:pt x="410" y="0"/>
                    <a:pt x="0" y="289"/>
                    <a:pt x="0" y="636"/>
                  </a:cubicBezTo>
                  <a:lnTo>
                    <a:pt x="0" y="17779"/>
                  </a:lnTo>
                  <a:lnTo>
                    <a:pt x="16364" y="17779"/>
                  </a:lnTo>
                  <a:lnTo>
                    <a:pt x="16364" y="19747"/>
                  </a:lnTo>
                  <a:lnTo>
                    <a:pt x="16284" y="19747"/>
                  </a:lnTo>
                  <a:cubicBezTo>
                    <a:pt x="16284" y="20848"/>
                    <a:pt x="17510" y="21600"/>
                    <a:pt x="18902" y="21600"/>
                  </a:cubicBezTo>
                  <a:cubicBezTo>
                    <a:pt x="20455" y="21600"/>
                    <a:pt x="21600" y="20732"/>
                    <a:pt x="21600" y="19747"/>
                  </a:cubicBezTo>
                  <a:lnTo>
                    <a:pt x="21600" y="14652"/>
                  </a:lnTo>
                  <a:lnTo>
                    <a:pt x="19473" y="16214"/>
                  </a:lnTo>
                  <a:lnTo>
                    <a:pt x="14564" y="17547"/>
                  </a:lnTo>
                  <a:cubicBezTo>
                    <a:pt x="14276" y="17600"/>
                    <a:pt x="13998" y="17626"/>
                    <a:pt x="13733" y="17626"/>
                  </a:cubicBezTo>
                  <a:cubicBezTo>
                    <a:pt x="12866" y="17626"/>
                    <a:pt x="12139" y="17352"/>
                    <a:pt x="11700" y="16909"/>
                  </a:cubicBezTo>
                  <a:cubicBezTo>
                    <a:pt x="11209" y="16505"/>
                    <a:pt x="10965" y="15926"/>
                    <a:pt x="11209" y="15172"/>
                  </a:cubicBezTo>
                  <a:lnTo>
                    <a:pt x="13092" y="11698"/>
                  </a:lnTo>
                  <a:lnTo>
                    <a:pt x="21600" y="5674"/>
                  </a:lnTo>
                  <a:lnTo>
                    <a:pt x="21600" y="5095"/>
                  </a:lnTo>
                  <a:lnTo>
                    <a:pt x="15299" y="5095"/>
                  </a:lnTo>
                  <a:cubicBezTo>
                    <a:pt x="14728" y="5095"/>
                    <a:pt x="14318" y="4807"/>
                    <a:pt x="14318" y="4459"/>
                  </a:cubicBezTo>
                  <a:lnTo>
                    <a:pt x="14318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0" name="Google Shape;9888;p102"/>
            <p:cNvSpPr/>
            <p:nvPr/>
          </p:nvSpPr>
          <p:spPr>
            <a:xfrm>
              <a:off x="327601" y="93761"/>
              <a:ext cx="76522" cy="76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fill="norm" stroke="1" extrusionOk="0">
                  <a:moveTo>
                    <a:pt x="10067" y="0"/>
                  </a:moveTo>
                  <a:cubicBezTo>
                    <a:pt x="8358" y="0"/>
                    <a:pt x="6658" y="608"/>
                    <a:pt x="5334" y="1825"/>
                  </a:cubicBezTo>
                  <a:lnTo>
                    <a:pt x="0" y="7599"/>
                  </a:lnTo>
                  <a:lnTo>
                    <a:pt x="13617" y="21600"/>
                  </a:lnTo>
                  <a:lnTo>
                    <a:pt x="19233" y="15816"/>
                  </a:lnTo>
                  <a:cubicBezTo>
                    <a:pt x="21600" y="13383"/>
                    <a:pt x="21600" y="9125"/>
                    <a:pt x="19233" y="6382"/>
                  </a:cubicBezTo>
                  <a:lnTo>
                    <a:pt x="14801" y="1825"/>
                  </a:lnTo>
                  <a:cubicBezTo>
                    <a:pt x="13467" y="608"/>
                    <a:pt x="11767" y="0"/>
                    <a:pt x="1006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1" name="Google Shape;9889;p102"/>
            <p:cNvSpPr/>
            <p:nvPr/>
          </p:nvSpPr>
          <p:spPr>
            <a:xfrm>
              <a:off x="195765" y="241399"/>
              <a:ext cx="61815" cy="615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2" h="21600" fill="norm" stroke="1" extrusionOk="0">
                  <a:moveTo>
                    <a:pt x="6359" y="0"/>
                  </a:moveTo>
                  <a:lnTo>
                    <a:pt x="129" y="16641"/>
                  </a:lnTo>
                  <a:cubicBezTo>
                    <a:pt x="-558" y="19451"/>
                    <a:pt x="1608" y="21600"/>
                    <a:pt x="4263" y="21600"/>
                  </a:cubicBezTo>
                  <a:cubicBezTo>
                    <a:pt x="4472" y="21600"/>
                    <a:pt x="4682" y="21588"/>
                    <a:pt x="4891" y="21564"/>
                  </a:cubicBezTo>
                  <a:lnTo>
                    <a:pt x="21042" y="15128"/>
                  </a:lnTo>
                  <a:lnTo>
                    <a:pt x="6359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2" name="Google Shape;9890;p102"/>
            <p:cNvSpPr/>
            <p:nvPr/>
          </p:nvSpPr>
          <p:spPr>
            <a:xfrm>
              <a:off x="227408" y="137957"/>
              <a:ext cx="133614" cy="1336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10" y="0"/>
                  </a:moveTo>
                  <a:lnTo>
                    <a:pt x="0" y="13587"/>
                  </a:lnTo>
                  <a:lnTo>
                    <a:pt x="8013" y="21600"/>
                  </a:lnTo>
                  <a:lnTo>
                    <a:pt x="21600" y="8184"/>
                  </a:lnTo>
                  <a:lnTo>
                    <a:pt x="134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3" name="Google Shape;9891;p102"/>
            <p:cNvSpPr/>
            <p:nvPr/>
          </p:nvSpPr>
          <p:spPr>
            <a:xfrm>
              <a:off x="238184" y="5370"/>
              <a:ext cx="64652" cy="6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  <p:sp>
          <p:nvSpPr>
            <p:cNvPr id="1034" name="Google Shape;9892;p102"/>
            <p:cNvSpPr/>
            <p:nvPr/>
          </p:nvSpPr>
          <p:spPr>
            <a:xfrm>
              <a:off x="0" y="355617"/>
              <a:ext cx="227409" cy="46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7" y="0"/>
                  </a:moveTo>
                  <a:cubicBezTo>
                    <a:pt x="510" y="0"/>
                    <a:pt x="0" y="3029"/>
                    <a:pt x="0" y="5532"/>
                  </a:cubicBezTo>
                  <a:lnTo>
                    <a:pt x="0" y="11063"/>
                  </a:lnTo>
                  <a:cubicBezTo>
                    <a:pt x="0" y="16579"/>
                    <a:pt x="1023" y="21600"/>
                    <a:pt x="2252" y="21600"/>
                  </a:cubicBezTo>
                  <a:lnTo>
                    <a:pt x="21600" y="21600"/>
                  </a:lnTo>
                  <a:cubicBezTo>
                    <a:pt x="20882" y="17583"/>
                    <a:pt x="20473" y="11557"/>
                    <a:pt x="20473" y="5532"/>
                  </a:cubicBezTo>
                  <a:lnTo>
                    <a:pt x="20473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Off val="44000"/>
                  </a:schemeClr>
                </a:gs>
                <a:gs pos="100000">
                  <a:schemeClr val="accent3">
                    <a:lumOff val="44000"/>
                  </a:schemeClr>
                </a:gs>
              </a:gsLst>
              <a:lin ang="16200000" scaled="0"/>
            </a:gradFill>
            <a:ln w="9525" cap="flat">
              <a:solidFill>
                <a:srgbClr val="CBF0FF"/>
              </a:solidFill>
              <a:prstDash val="solid"/>
              <a:round/>
            </a:ln>
            <a:effectLst>
              <a:outerShdw sx="100000" sy="100000" kx="0" ky="0" algn="b" rotWithShape="0" blurRad="38100" dist="23000" dir="5400000">
                <a:srgbClr val="000000">
                  <a:alpha val="3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>
                  <a:solidFill>
                    <a:srgbClr val="FEFEFE"/>
                  </a:solidFill>
                </a:defRPr>
              </a:pPr>
            </a:p>
          </p:txBody>
        </p:sp>
      </p:grpSp>
      <p:sp>
        <p:nvSpPr>
          <p:cNvPr id="1036" name="Google Shape;828;p33"/>
          <p:cNvSpPr txBox="1"/>
          <p:nvPr>
            <p:ph type="title" idx="4294967295"/>
          </p:nvPr>
        </p:nvSpPr>
        <p:spPr>
          <a:xfrm>
            <a:off x="7646894" y="1674218"/>
            <a:ext cx="463337" cy="451404"/>
          </a:xfrm>
          <a:prstGeom prst="rect">
            <a:avLst/>
          </a:prstGeom>
        </p:spPr>
        <p:txBody>
          <a:bodyPr anchor="ctr"/>
          <a:lstStyle>
            <a:lvl1pPr defTabSz="466344" rtl="0">
              <a:defRPr sz="1734">
                <a:solidFill>
                  <a:srgbClr val="5C5C5C"/>
                </a:solidFill>
              </a:defRPr>
            </a:lvl1pPr>
          </a:lstStyle>
          <a:p>
            <a:pPr/>
            <a:r>
              <a:t>١ </a:t>
            </a:r>
          </a:p>
        </p:txBody>
      </p:sp>
      <p:sp>
        <p:nvSpPr>
          <p:cNvPr id="1037" name="Google Shape;828;p33"/>
          <p:cNvSpPr txBox="1"/>
          <p:nvPr/>
        </p:nvSpPr>
        <p:spPr>
          <a:xfrm>
            <a:off x="7646894" y="2759231"/>
            <a:ext cx="463337" cy="4514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٢ </a:t>
            </a:r>
          </a:p>
        </p:txBody>
      </p:sp>
      <p:sp>
        <p:nvSpPr>
          <p:cNvPr id="1038" name="Google Shape;828;p33"/>
          <p:cNvSpPr txBox="1"/>
          <p:nvPr/>
        </p:nvSpPr>
        <p:spPr>
          <a:xfrm>
            <a:off x="7720650" y="3979819"/>
            <a:ext cx="463337" cy="4514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66344" rtl="0">
              <a:defRPr b="1" sz="1734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٣ </a:t>
            </a:r>
          </a:p>
        </p:txBody>
      </p:sp>
      <p:sp>
        <p:nvSpPr>
          <p:cNvPr id="1039" name="Google Shape;828;p33"/>
          <p:cNvSpPr txBox="1"/>
          <p:nvPr/>
        </p:nvSpPr>
        <p:spPr>
          <a:xfrm>
            <a:off x="2424113" y="1481810"/>
            <a:ext cx="5019198" cy="643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667512" rtl="0">
              <a:defRPr b="1" sz="197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 المعادلات لها حل وحيد …العبارة صحيحة دائما </a:t>
            </a:r>
          </a:p>
        </p:txBody>
      </p:sp>
      <p:sp>
        <p:nvSpPr>
          <p:cNvPr id="1040" name="Google Shape;828;p33"/>
          <p:cNvSpPr txBox="1"/>
          <p:nvPr/>
        </p:nvSpPr>
        <p:spPr>
          <a:xfrm>
            <a:off x="3197813" y="2643993"/>
            <a:ext cx="4245498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20623" rtl="0">
              <a:defRPr b="1" sz="2438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 المعادلة ٢س+٤=٦ هو س= ١</a:t>
            </a:r>
          </a:p>
        </p:txBody>
      </p:sp>
      <p:grpSp>
        <p:nvGrpSpPr>
          <p:cNvPr id="1045" name="تجميع"/>
          <p:cNvGrpSpPr/>
          <p:nvPr/>
        </p:nvGrpSpPr>
        <p:grpSpPr>
          <a:xfrm>
            <a:off x="1341546" y="2647682"/>
            <a:ext cx="688029" cy="688029"/>
            <a:chOff x="0" y="0"/>
            <a:chExt cx="688027" cy="688027"/>
          </a:xfrm>
        </p:grpSpPr>
        <p:grpSp>
          <p:nvGrpSpPr>
            <p:cNvPr id="1043" name="Google Shape;1638;p45"/>
            <p:cNvGrpSpPr/>
            <p:nvPr/>
          </p:nvGrpSpPr>
          <p:grpSpPr>
            <a:xfrm>
              <a:off x="0" y="0"/>
              <a:ext cx="688028" cy="688028"/>
              <a:chOff x="0" y="0"/>
              <a:chExt cx="688027" cy="688027"/>
            </a:xfrm>
          </p:grpSpPr>
          <p:sp>
            <p:nvSpPr>
              <p:cNvPr id="1041" name="Google Shape;1640;p45"/>
              <p:cNvSpPr/>
              <p:nvPr/>
            </p:nvSpPr>
            <p:spPr>
              <a:xfrm>
                <a:off x="-1" y="-1"/>
                <a:ext cx="688029" cy="68802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42" name="Google Shape;1641;p45" descr="Google Shape;1641;p45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7192" y="8183"/>
                <a:ext cx="649366" cy="6493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044" name="Google Shape;1642;p45"/>
            <p:cNvSpPr/>
            <p:nvPr/>
          </p:nvSpPr>
          <p:spPr>
            <a:xfrm>
              <a:off x="172345" y="234916"/>
              <a:ext cx="299013" cy="20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fill="norm" stroke="1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1046" name="IMG_6389.png" descr="IMG_6389.png"/>
          <p:cNvPicPr>
            <a:picLocks noChangeAspect="1"/>
          </p:cNvPicPr>
          <p:nvPr/>
        </p:nvPicPr>
        <p:blipFill>
          <a:blip r:embed="rId8">
            <a:extLst/>
          </a:blip>
          <a:srcRect l="54967" t="72388" r="39984" b="24506"/>
          <a:stretch>
            <a:fillRect/>
          </a:stretch>
        </p:blipFill>
        <p:spPr>
          <a:xfrm>
            <a:off x="6022795" y="3806177"/>
            <a:ext cx="1288548" cy="594294"/>
          </a:xfrm>
          <a:prstGeom prst="rect">
            <a:avLst/>
          </a:prstGeom>
          <a:ln w="12700">
            <a:miter lim="400000"/>
          </a:ln>
        </p:spPr>
      </p:pic>
      <p:sp>
        <p:nvSpPr>
          <p:cNvPr id="1047" name="Google Shape;828;p33"/>
          <p:cNvSpPr txBox="1"/>
          <p:nvPr/>
        </p:nvSpPr>
        <p:spPr>
          <a:xfrm>
            <a:off x="3415865" y="3842252"/>
            <a:ext cx="2725865" cy="643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defTabSz="475487" rtl="0">
              <a:defRPr b="1" sz="2756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pPr/>
            <a:r>
              <a:t>حلها ف = ٨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47" grpId="6"/>
      <p:bldP build="whole" bldLvl="1" animBg="1" rev="0" advAuto="0" spid="1020" grpId="7"/>
      <p:bldP build="whole" bldLvl="1" animBg="1" rev="0" advAuto="0" spid="1039" grpId="1"/>
      <p:bldP build="whole" bldLvl="1" animBg="1" rev="0" advAuto="0" spid="1040" grpId="3"/>
      <p:bldP build="whole" bldLvl="1" animBg="1" rev="0" advAuto="0" spid="1025" grpId="2"/>
      <p:bldP build="whole" bldLvl="1" animBg="1" rev="0" advAuto="0" spid="1045" grpId="4"/>
      <p:bldP build="whole" bldLvl="1" animBg="1" rev="0" advAuto="0" spid="1046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826;p33" descr="Google Shape;826;p33"/>
          <p:cNvPicPr>
            <a:picLocks noChangeAspect="1"/>
          </p:cNvPicPr>
          <p:nvPr/>
        </p:nvPicPr>
        <p:blipFill>
          <a:blip r:embed="rId2">
            <a:alphaModFix amt="61872"/>
            <a:extLst/>
          </a:blip>
          <a:srcRect l="0" t="0" r="2656" b="0"/>
          <a:stretch>
            <a:fillRect/>
          </a:stretch>
        </p:blipFill>
        <p:spPr>
          <a:xfrm>
            <a:off x="1858268" y="83035"/>
            <a:ext cx="5427575" cy="793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60" name="تجميع"/>
          <p:cNvGrpSpPr/>
          <p:nvPr/>
        </p:nvGrpSpPr>
        <p:grpSpPr>
          <a:xfrm>
            <a:off x="6004287" y="769599"/>
            <a:ext cx="2917156" cy="1797184"/>
            <a:chOff x="-25400" y="-24901"/>
            <a:chExt cx="2917155" cy="1797183"/>
          </a:xfrm>
        </p:grpSpPr>
        <p:grpSp>
          <p:nvGrpSpPr>
            <p:cNvPr id="1056" name="تجميع"/>
            <p:cNvGrpSpPr/>
            <p:nvPr/>
          </p:nvGrpSpPr>
          <p:grpSpPr>
            <a:xfrm>
              <a:off x="-25401" y="-24902"/>
              <a:ext cx="2886494" cy="1797185"/>
              <a:chOff x="-25400" y="-24901"/>
              <a:chExt cx="2886492" cy="1797183"/>
            </a:xfrm>
          </p:grpSpPr>
          <p:sp>
            <p:nvSpPr>
              <p:cNvPr id="1050" name="Google Shape;713;p59"/>
              <p:cNvSpPr/>
              <p:nvPr/>
            </p:nvSpPr>
            <p:spPr>
              <a:xfrm rot="10800000">
                <a:off x="2059256" y="57966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51" name="Google Shape;713;p59"/>
              <p:cNvSpPr/>
              <p:nvPr/>
            </p:nvSpPr>
            <p:spPr>
              <a:xfrm rot="10800000">
                <a:off x="2059256" y="0"/>
                <a:ext cx="801837" cy="5689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2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-24902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053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557188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054" name="Google Shape;713;p59"/>
              <p:cNvSpPr/>
              <p:nvPr/>
            </p:nvSpPr>
            <p:spPr>
              <a:xfrm rot="10800000">
                <a:off x="2059256" y="1170718"/>
                <a:ext cx="801837" cy="5689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055" name="Google Shape;714;p59" descr="Google Shape;714;p59"/>
              <p:cNvPicPr>
                <a:picLocks noChangeAspect="0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-25401" y="1152524"/>
                <a:ext cx="2256189" cy="619759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057" name="اليوم"/>
            <p:cNvSpPr txBox="1"/>
            <p:nvPr/>
          </p:nvSpPr>
          <p:spPr>
            <a:xfrm>
              <a:off x="2283522" y="139623"/>
              <a:ext cx="608234" cy="3024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1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058" name="التاريخ"/>
            <p:cNvSpPr txBox="1"/>
            <p:nvPr/>
          </p:nvSpPr>
          <p:spPr>
            <a:xfrm>
              <a:off x="2219806" y="738721"/>
              <a:ext cx="570404" cy="26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059" name="الحصة"/>
            <p:cNvSpPr txBox="1"/>
            <p:nvPr/>
          </p:nvSpPr>
          <p:spPr>
            <a:xfrm>
              <a:off x="2309821" y="1336976"/>
              <a:ext cx="555637" cy="263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1900"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061" name="Google Shape;450;p23"/>
          <p:cNvSpPr/>
          <p:nvPr/>
        </p:nvSpPr>
        <p:spPr>
          <a:xfrm>
            <a:off x="6178296" y="2541382"/>
            <a:ext cx="1994949" cy="10941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062" name="مستطيل"/>
          <p:cNvSpPr txBox="1"/>
          <p:nvPr/>
        </p:nvSpPr>
        <p:spPr>
          <a:xfrm>
            <a:off x="722048" y="1232391"/>
            <a:ext cx="5169259" cy="3118576"/>
          </a:xfrm>
          <a:prstGeom prst="rect">
            <a:avLst/>
          </a:prstGeom>
          <a:solidFill>
            <a:srgbClr val="FEF9DA"/>
          </a:solidFill>
          <a:ln w="12700">
            <a:miter lim="400000"/>
          </a:ln>
        </p:spPr>
        <p:txBody>
          <a:bodyPr lIns="243799" tIns="243799" rIns="243799" bIns="243799">
            <a:normAutofit fontScale="100000" lnSpcReduction="0"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</a:p>
        </p:txBody>
      </p:sp>
      <p:pic>
        <p:nvPicPr>
          <p:cNvPr id="1063" name="IMG_0523.jpeg" descr="IMG_0523.jpeg"/>
          <p:cNvPicPr>
            <a:picLocks noChangeAspect="1"/>
          </p:cNvPicPr>
          <p:nvPr/>
        </p:nvPicPr>
        <p:blipFill>
          <a:blip r:embed="rId5">
            <a:extLst/>
          </a:blip>
          <a:srcRect l="12024" t="26265" r="10593" b="29549"/>
          <a:stretch>
            <a:fillRect/>
          </a:stretch>
        </p:blipFill>
        <p:spPr>
          <a:xfrm>
            <a:off x="4626974" y="3463810"/>
            <a:ext cx="1551323" cy="887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64" name="صفحة…"/>
          <p:cNvSpPr txBox="1"/>
          <p:nvPr/>
        </p:nvSpPr>
        <p:spPr>
          <a:xfrm>
            <a:off x="4961466" y="3463810"/>
            <a:ext cx="664659" cy="701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صفحة</a:t>
            </a:r>
          </a:p>
          <a:p>
            <a:pPr algn="ctr" rtl="0">
              <a:defRPr b="1" sz="2400">
                <a:solidFill>
                  <a:schemeClr val="accent3">
                    <a:lumOff val="44000"/>
                  </a:schemeClr>
                </a:solidFill>
              </a:defRPr>
            </a:pPr>
            <a:r>
              <a:t>٣٣</a:t>
            </a:r>
          </a:p>
        </p:txBody>
      </p:sp>
      <p:sp>
        <p:nvSpPr>
          <p:cNvPr id="1065" name="علمتني الرياضيات…"/>
          <p:cNvSpPr txBox="1"/>
          <p:nvPr/>
        </p:nvSpPr>
        <p:spPr>
          <a:xfrm>
            <a:off x="2361270" y="165261"/>
            <a:ext cx="4747242" cy="62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b="1" sz="2000">
                <a:solidFill>
                  <a:srgbClr val="CF7373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algn="ctr" rtl="0">
              <a:lnSpc>
                <a:spcPct val="80000"/>
              </a:lnSpc>
              <a:defRPr b="1" sz="20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أن الانتقال من جهة الى اخرى سيغيرمن قيمتي </a:t>
            </a:r>
          </a:p>
        </p:txBody>
      </p:sp>
      <p:sp>
        <p:nvSpPr>
          <p:cNvPr id="1066" name="Google Shape;828;p33"/>
          <p:cNvSpPr txBox="1"/>
          <p:nvPr>
            <p:ph type="title" idx="4294967295"/>
          </p:nvPr>
        </p:nvSpPr>
        <p:spPr>
          <a:xfrm>
            <a:off x="6448281" y="3641911"/>
            <a:ext cx="2054568" cy="686997"/>
          </a:xfrm>
          <a:prstGeom prst="rect">
            <a:avLst/>
          </a:prstGeom>
          <a:solidFill>
            <a:schemeClr val="accent3">
              <a:lumOff val="44000"/>
            </a:schemeClr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448055" rtl="0">
              <a:defRPr sz="1666"/>
            </a:lvl1pPr>
          </a:lstStyle>
          <a:p>
            <a:pPr/>
            <a:r>
              <a:t>استراتيجية التصفح</a:t>
            </a:r>
          </a:p>
        </p:txBody>
      </p:sp>
      <p:pic>
        <p:nvPicPr>
          <p:cNvPr id="1067" name="Google Shape;376;p19" descr="Google Shape;376;p19"/>
          <p:cNvPicPr>
            <a:picLocks noChangeAspect="1"/>
          </p:cNvPicPr>
          <p:nvPr/>
        </p:nvPicPr>
        <p:blipFill>
          <a:blip r:embed="rId6">
            <a:extLst/>
          </a:blip>
          <a:srcRect l="0" t="0" r="10" b="989"/>
          <a:stretch>
            <a:fillRect/>
          </a:stretch>
        </p:blipFill>
        <p:spPr>
          <a:xfrm>
            <a:off x="8111152" y="4145657"/>
            <a:ext cx="671738" cy="56868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50800" dist="38100" dir="2700000">
              <a:srgbClr val="000000">
                <a:alpha val="40000"/>
              </a:srgbClr>
            </a:outerShdw>
          </a:effectLst>
        </p:spPr>
      </p:pic>
      <p:pic>
        <p:nvPicPr>
          <p:cNvPr id="1068" name="IMG_6452.jpeg" descr="IMG_6452.jpeg"/>
          <p:cNvPicPr>
            <a:picLocks noChangeAspect="1"/>
          </p:cNvPicPr>
          <p:nvPr/>
        </p:nvPicPr>
        <p:blipFill>
          <a:blip r:embed="rId7">
            <a:extLst/>
          </a:blip>
          <a:srcRect l="0" t="0" r="0" b="21648"/>
          <a:stretch>
            <a:fillRect/>
          </a:stretch>
        </p:blipFill>
        <p:spPr>
          <a:xfrm>
            <a:off x="816088" y="1419671"/>
            <a:ext cx="4980998" cy="642707"/>
          </a:xfrm>
          <a:prstGeom prst="rect">
            <a:avLst/>
          </a:prstGeom>
          <a:ln w="12700">
            <a:miter lim="400000"/>
          </a:ln>
        </p:spPr>
      </p:pic>
      <p:sp>
        <p:nvSpPr>
          <p:cNvPr id="1069" name="Google Shape;4324;p45"/>
          <p:cNvSpPr/>
          <p:nvPr/>
        </p:nvSpPr>
        <p:spPr>
          <a:xfrm rot="2153969">
            <a:off x="3301537" y="1212380"/>
            <a:ext cx="526928" cy="412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CC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Class="entr" nodeType="afterEffect" presetSubtype="1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9" dur="1000"/>
                                        <p:tgtEl>
                                          <p:spTgt spid="1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4" dur="1000"/>
                                        <p:tgtEl>
                                          <p:spTgt spid="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8" dur="10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63" grpId="6"/>
      <p:bldP build="whole" bldLvl="1" animBg="1" rev="0" advAuto="0" spid="1068" grpId="4"/>
      <p:bldP build="whole" bldLvl="1" animBg="1" rev="0" advAuto="0" spid="1060" grpId="1"/>
      <p:bldP build="whole" bldLvl="1" animBg="1" rev="0" advAuto="0" spid="1061" grpId="5"/>
      <p:bldP build="whole" bldLvl="1" animBg="1" rev="0" advAuto="0" spid="1062" grpId="2"/>
      <p:bldP build="whole" bldLvl="1" animBg="1" rev="0" advAuto="0" spid="1069" grpId="3"/>
      <p:bldP build="whole" bldLvl="1" animBg="1" rev="0" advAuto="0" spid="1064" grpId="7"/>
      <p:bldP build="whole" bldLvl="1" animBg="1" rev="0" advAuto="0" spid="1066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3" name="Google Shape;932;p35"/>
          <p:cNvGrpSpPr/>
          <p:nvPr/>
        </p:nvGrpSpPr>
        <p:grpSpPr>
          <a:xfrm>
            <a:off x="8526185" y="1833740"/>
            <a:ext cx="333381" cy="333381"/>
            <a:chOff x="0" y="0"/>
            <a:chExt cx="333380" cy="333380"/>
          </a:xfrm>
        </p:grpSpPr>
        <p:sp>
          <p:nvSpPr>
            <p:cNvPr id="1071" name="Google Shape;933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2" name="Google Shape;934;p35" descr="Google Shape;934;p3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6" name="Google Shape;943;p35"/>
          <p:cNvGrpSpPr/>
          <p:nvPr/>
        </p:nvGrpSpPr>
        <p:grpSpPr>
          <a:xfrm>
            <a:off x="8526185" y="2238369"/>
            <a:ext cx="333381" cy="333381"/>
            <a:chOff x="0" y="0"/>
            <a:chExt cx="333380" cy="333380"/>
          </a:xfrm>
        </p:grpSpPr>
        <p:sp>
          <p:nvSpPr>
            <p:cNvPr id="1074" name="Google Shape;944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5" name="Google Shape;945;p35" descr="Google Shape;945;p3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79" name="Google Shape;947;p35"/>
          <p:cNvGrpSpPr/>
          <p:nvPr/>
        </p:nvGrpSpPr>
        <p:grpSpPr>
          <a:xfrm>
            <a:off x="8493740" y="2656188"/>
            <a:ext cx="333381" cy="333381"/>
            <a:chOff x="0" y="0"/>
            <a:chExt cx="333380" cy="333380"/>
          </a:xfrm>
        </p:grpSpPr>
        <p:sp>
          <p:nvSpPr>
            <p:cNvPr id="1077" name="Google Shape;948;p35"/>
            <p:cNvSpPr/>
            <p:nvPr/>
          </p:nvSpPr>
          <p:spPr>
            <a:xfrm>
              <a:off x="0" y="0"/>
              <a:ext cx="333381" cy="333381"/>
            </a:xfrm>
            <a:prstGeom prst="ellipse">
              <a:avLst/>
            </a:prstGeom>
            <a:solidFill>
              <a:srgbClr val="FEFEFE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3960000">
                <a:srgbClr val="A17A74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1078" name="Google Shape;949;p35" descr="Google Shape;949;p35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8330" y="3965"/>
              <a:ext cx="314647" cy="314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084" name="تجميع"/>
          <p:cNvGrpSpPr/>
          <p:nvPr/>
        </p:nvGrpSpPr>
        <p:grpSpPr>
          <a:xfrm>
            <a:off x="1867320" y="873754"/>
            <a:ext cx="4937033" cy="385387"/>
            <a:chOff x="0" y="0"/>
            <a:chExt cx="4937031" cy="385386"/>
          </a:xfrm>
        </p:grpSpPr>
        <p:grpSp>
          <p:nvGrpSpPr>
            <p:cNvPr id="1082" name="تجميع"/>
            <p:cNvGrpSpPr/>
            <p:nvPr/>
          </p:nvGrpSpPr>
          <p:grpSpPr>
            <a:xfrm rot="5400000">
              <a:off x="2275822" y="-2275823"/>
              <a:ext cx="385387" cy="4937033"/>
              <a:chOff x="0" y="0"/>
              <a:chExt cx="385386" cy="4937032"/>
            </a:xfrm>
          </p:grpSpPr>
          <p:sp>
            <p:nvSpPr>
              <p:cNvPr id="1080" name="Google Shape;2631;p60"/>
              <p:cNvSpPr/>
              <p:nvPr/>
            </p:nvSpPr>
            <p:spPr>
              <a:xfrm rot="5400000">
                <a:off x="-521505" y="521505"/>
                <a:ext cx="1428397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081" name="Google Shape;2632;p60"/>
              <p:cNvSpPr/>
              <p:nvPr/>
            </p:nvSpPr>
            <p:spPr>
              <a:xfrm rot="5400000">
                <a:off x="-1771653" y="2779993"/>
                <a:ext cx="3928692" cy="3853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3">
                  <a:lumOff val="44000"/>
                </a:schemeClr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083" name="مرادف كلمة"/>
            <p:cNvSpPr txBox="1"/>
            <p:nvPr/>
          </p:nvSpPr>
          <p:spPr>
            <a:xfrm>
              <a:off x="3865224" y="64959"/>
              <a:ext cx="1062192" cy="2554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ctr"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1087" name="Google Shape;1651;p46"/>
          <p:cNvGrpSpPr/>
          <p:nvPr/>
        </p:nvGrpSpPr>
        <p:grpSpPr>
          <a:xfrm>
            <a:off x="7424485" y="138546"/>
            <a:ext cx="1549637" cy="533168"/>
            <a:chOff x="0" y="64"/>
            <a:chExt cx="1549636" cy="533166"/>
          </a:xfrm>
        </p:grpSpPr>
        <p:sp>
          <p:nvSpPr>
            <p:cNvPr id="1085" name="شكل"/>
            <p:cNvSpPr/>
            <p:nvPr/>
          </p:nvSpPr>
          <p:spPr>
            <a:xfrm>
              <a:off x="4488" y="64"/>
              <a:ext cx="1529258" cy="533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14553" y="0"/>
                  </a:moveTo>
                  <a:cubicBezTo>
                    <a:pt x="14412" y="0"/>
                    <a:pt x="14269" y="26"/>
                    <a:pt x="14124" y="89"/>
                  </a:cubicBezTo>
                  <a:cubicBezTo>
                    <a:pt x="13578" y="226"/>
                    <a:pt x="13009" y="362"/>
                    <a:pt x="12433" y="362"/>
                  </a:cubicBezTo>
                  <a:cubicBezTo>
                    <a:pt x="12194" y="362"/>
                    <a:pt x="11954" y="338"/>
                    <a:pt x="11715" y="281"/>
                  </a:cubicBezTo>
                  <a:cubicBezTo>
                    <a:pt x="10828" y="89"/>
                    <a:pt x="9941" y="42"/>
                    <a:pt x="9054" y="42"/>
                  </a:cubicBezTo>
                  <a:cubicBezTo>
                    <a:pt x="8168" y="42"/>
                    <a:pt x="7281" y="89"/>
                    <a:pt x="6394" y="89"/>
                  </a:cubicBezTo>
                  <a:lnTo>
                    <a:pt x="5985" y="89"/>
                  </a:lnTo>
                  <a:cubicBezTo>
                    <a:pt x="4894" y="474"/>
                    <a:pt x="3802" y="1817"/>
                    <a:pt x="2666" y="1817"/>
                  </a:cubicBezTo>
                  <a:cubicBezTo>
                    <a:pt x="2120" y="1817"/>
                    <a:pt x="1574" y="2202"/>
                    <a:pt x="1029" y="3355"/>
                  </a:cubicBezTo>
                  <a:cubicBezTo>
                    <a:pt x="256" y="4698"/>
                    <a:pt x="164" y="7580"/>
                    <a:pt x="28" y="10462"/>
                  </a:cubicBezTo>
                  <a:cubicBezTo>
                    <a:pt x="-63" y="11612"/>
                    <a:pt x="73" y="12765"/>
                    <a:pt x="301" y="13341"/>
                  </a:cubicBezTo>
                  <a:cubicBezTo>
                    <a:pt x="437" y="13726"/>
                    <a:pt x="528" y="14301"/>
                    <a:pt x="574" y="15069"/>
                  </a:cubicBezTo>
                  <a:cubicBezTo>
                    <a:pt x="710" y="18336"/>
                    <a:pt x="1301" y="20639"/>
                    <a:pt x="2074" y="20832"/>
                  </a:cubicBezTo>
                  <a:cubicBezTo>
                    <a:pt x="2479" y="20866"/>
                    <a:pt x="2884" y="20874"/>
                    <a:pt x="3287" y="20874"/>
                  </a:cubicBezTo>
                  <a:cubicBezTo>
                    <a:pt x="3904" y="20874"/>
                    <a:pt x="4518" y="20850"/>
                    <a:pt x="5127" y="20850"/>
                  </a:cubicBezTo>
                  <a:cubicBezTo>
                    <a:pt x="6403" y="20850"/>
                    <a:pt x="7655" y="20954"/>
                    <a:pt x="8850" y="21600"/>
                  </a:cubicBezTo>
                  <a:cubicBezTo>
                    <a:pt x="9068" y="21457"/>
                    <a:pt x="9261" y="21420"/>
                    <a:pt x="9440" y="21420"/>
                  </a:cubicBezTo>
                  <a:cubicBezTo>
                    <a:pt x="9634" y="21420"/>
                    <a:pt x="9810" y="21465"/>
                    <a:pt x="9979" y="21465"/>
                  </a:cubicBezTo>
                  <a:cubicBezTo>
                    <a:pt x="10074" y="21465"/>
                    <a:pt x="10167" y="21452"/>
                    <a:pt x="10259" y="21407"/>
                  </a:cubicBezTo>
                  <a:cubicBezTo>
                    <a:pt x="11533" y="20639"/>
                    <a:pt x="12806" y="21022"/>
                    <a:pt x="14034" y="20254"/>
                  </a:cubicBezTo>
                  <a:cubicBezTo>
                    <a:pt x="14086" y="20228"/>
                    <a:pt x="14138" y="20215"/>
                    <a:pt x="14190" y="20215"/>
                  </a:cubicBezTo>
                  <a:cubicBezTo>
                    <a:pt x="14502" y="20215"/>
                    <a:pt x="14813" y="20639"/>
                    <a:pt x="15125" y="20639"/>
                  </a:cubicBezTo>
                  <a:cubicBezTo>
                    <a:pt x="15739" y="20351"/>
                    <a:pt x="16353" y="20207"/>
                    <a:pt x="16967" y="20207"/>
                  </a:cubicBezTo>
                  <a:cubicBezTo>
                    <a:pt x="17581" y="20207"/>
                    <a:pt x="18195" y="20351"/>
                    <a:pt x="18808" y="20639"/>
                  </a:cubicBezTo>
                  <a:cubicBezTo>
                    <a:pt x="18910" y="20705"/>
                    <a:pt x="19013" y="20738"/>
                    <a:pt x="19115" y="20738"/>
                  </a:cubicBezTo>
                  <a:cubicBezTo>
                    <a:pt x="19614" y="20738"/>
                    <a:pt x="20122" y="19991"/>
                    <a:pt x="20536" y="18718"/>
                  </a:cubicBezTo>
                  <a:cubicBezTo>
                    <a:pt x="20673" y="18143"/>
                    <a:pt x="20719" y="16990"/>
                    <a:pt x="20900" y="16797"/>
                  </a:cubicBezTo>
                  <a:cubicBezTo>
                    <a:pt x="21537" y="15647"/>
                    <a:pt x="21310" y="14494"/>
                    <a:pt x="21082" y="12765"/>
                  </a:cubicBezTo>
                  <a:cubicBezTo>
                    <a:pt x="20945" y="11997"/>
                    <a:pt x="20627" y="10844"/>
                    <a:pt x="20809" y="9884"/>
                  </a:cubicBezTo>
                  <a:cubicBezTo>
                    <a:pt x="20991" y="8541"/>
                    <a:pt x="20809" y="7773"/>
                    <a:pt x="20627" y="6812"/>
                  </a:cubicBezTo>
                  <a:cubicBezTo>
                    <a:pt x="20400" y="5466"/>
                    <a:pt x="20172" y="4316"/>
                    <a:pt x="19899" y="3163"/>
                  </a:cubicBezTo>
                  <a:cubicBezTo>
                    <a:pt x="19673" y="2010"/>
                    <a:pt x="19354" y="1242"/>
                    <a:pt x="19036" y="1049"/>
                  </a:cubicBezTo>
                  <a:cubicBezTo>
                    <a:pt x="18537" y="677"/>
                    <a:pt x="18018" y="466"/>
                    <a:pt x="17493" y="466"/>
                  </a:cubicBezTo>
                  <a:cubicBezTo>
                    <a:pt x="17205" y="466"/>
                    <a:pt x="16916" y="531"/>
                    <a:pt x="16625" y="666"/>
                  </a:cubicBezTo>
                  <a:cubicBezTo>
                    <a:pt x="15944" y="666"/>
                    <a:pt x="15261" y="0"/>
                    <a:pt x="145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  <p:sp>
          <p:nvSpPr>
            <p:cNvPr id="1086" name="مستطيل"/>
            <p:cNvSpPr txBox="1"/>
            <p:nvPr/>
          </p:nvSpPr>
          <p:spPr>
            <a:xfrm>
              <a:off x="0" y="2732"/>
              <a:ext cx="1549637" cy="5277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91424" tIns="91424" rIns="91424" bIns="91424" numCol="1" anchor="ctr">
              <a:noAutofit/>
            </a:bodyPr>
            <a:lstStyle/>
            <a:p>
              <a:pPr algn="ctr" rtl="0">
                <a:defRPr b="1" sz="2400">
                  <a:solidFill>
                    <a:srgbClr val="A17A74"/>
                  </a:solidFill>
                  <a:latin typeface="Patrick Hand"/>
                  <a:ea typeface="Patrick Hand"/>
                  <a:cs typeface="Patrick Hand"/>
                  <a:sym typeface="Patrick Hand"/>
                </a:defRPr>
              </a:pPr>
            </a:p>
          </p:txBody>
        </p:sp>
      </p:grpSp>
      <p:grpSp>
        <p:nvGrpSpPr>
          <p:cNvPr id="1103" name="Google Shape;1848;p53"/>
          <p:cNvGrpSpPr/>
          <p:nvPr/>
        </p:nvGrpSpPr>
        <p:grpSpPr>
          <a:xfrm>
            <a:off x="8467267" y="182962"/>
            <a:ext cx="451216" cy="426463"/>
            <a:chOff x="27" y="0"/>
            <a:chExt cx="451215" cy="426462"/>
          </a:xfrm>
        </p:grpSpPr>
        <p:sp>
          <p:nvSpPr>
            <p:cNvPr id="1088" name="Google Shape;1849;p53"/>
            <p:cNvSpPr/>
            <p:nvPr/>
          </p:nvSpPr>
          <p:spPr>
            <a:xfrm>
              <a:off x="7099" y="96898"/>
              <a:ext cx="338063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850;p53"/>
            <p:cNvSpPr/>
            <p:nvPr/>
          </p:nvSpPr>
          <p:spPr>
            <a:xfrm>
              <a:off x="317585" y="96898"/>
              <a:ext cx="78507" cy="2892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851;p53"/>
            <p:cNvSpPr/>
            <p:nvPr/>
          </p:nvSpPr>
          <p:spPr>
            <a:xfrm>
              <a:off x="7099" y="38211"/>
              <a:ext cx="33806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852;p53"/>
            <p:cNvSpPr/>
            <p:nvPr/>
          </p:nvSpPr>
          <p:spPr>
            <a:xfrm>
              <a:off x="340199" y="38211"/>
              <a:ext cx="55893" cy="63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853;p53"/>
            <p:cNvSpPr/>
            <p:nvPr/>
          </p:nvSpPr>
          <p:spPr>
            <a:xfrm>
              <a:off x="53780" y="7072"/>
              <a:ext cx="41008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854;p53"/>
            <p:cNvSpPr/>
            <p:nvPr/>
          </p:nvSpPr>
          <p:spPr>
            <a:xfrm>
              <a:off x="308375" y="7072"/>
              <a:ext cx="41036" cy="62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1855;p53"/>
            <p:cNvSpPr/>
            <p:nvPr/>
          </p:nvSpPr>
          <p:spPr>
            <a:xfrm>
              <a:off x="50244" y="149939"/>
              <a:ext cx="302703" cy="183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1856;p53"/>
            <p:cNvSpPr/>
            <p:nvPr/>
          </p:nvSpPr>
          <p:spPr>
            <a:xfrm>
              <a:off x="213615" y="189548"/>
              <a:ext cx="230556" cy="230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1857;p53"/>
            <p:cNvSpPr/>
            <p:nvPr/>
          </p:nvSpPr>
          <p:spPr>
            <a:xfrm>
              <a:off x="240478" y="215725"/>
              <a:ext cx="177515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1858;p53"/>
            <p:cNvSpPr/>
            <p:nvPr/>
          </p:nvSpPr>
          <p:spPr>
            <a:xfrm>
              <a:off x="301303" y="215725"/>
              <a:ext cx="116690" cy="177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chemeClr val="accent3">
                <a:lumOff val="44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8" name="Google Shape;1859;p53"/>
            <p:cNvSpPr/>
            <p:nvPr/>
          </p:nvSpPr>
          <p:spPr>
            <a:xfrm>
              <a:off x="314734" y="289982"/>
              <a:ext cx="29002" cy="29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9" name="Google Shape;1860;p53"/>
            <p:cNvSpPr/>
            <p:nvPr/>
          </p:nvSpPr>
          <p:spPr>
            <a:xfrm>
              <a:off x="27" y="-1"/>
              <a:ext cx="403137" cy="392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1861;p53"/>
            <p:cNvSpPr/>
            <p:nvPr/>
          </p:nvSpPr>
          <p:spPr>
            <a:xfrm>
              <a:off x="43857" y="143579"/>
              <a:ext cx="407386" cy="282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Google Shape;1862;p53"/>
            <p:cNvSpPr/>
            <p:nvPr/>
          </p:nvSpPr>
          <p:spPr>
            <a:xfrm>
              <a:off x="233406" y="209339"/>
              <a:ext cx="190974" cy="19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Google Shape;1863;p53"/>
            <p:cNvSpPr/>
            <p:nvPr/>
          </p:nvSpPr>
          <p:spPr>
            <a:xfrm>
              <a:off x="306264" y="246837"/>
              <a:ext cx="43832" cy="9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12" name="تجميع"/>
          <p:cNvGrpSpPr/>
          <p:nvPr/>
        </p:nvGrpSpPr>
        <p:grpSpPr>
          <a:xfrm>
            <a:off x="1400954" y="236253"/>
            <a:ext cx="400287" cy="400287"/>
            <a:chOff x="0" y="0"/>
            <a:chExt cx="400286" cy="400286"/>
          </a:xfrm>
        </p:grpSpPr>
        <p:grpSp>
          <p:nvGrpSpPr>
            <p:cNvPr id="1106" name="Google Shape;1380;p42"/>
            <p:cNvGrpSpPr/>
            <p:nvPr/>
          </p:nvGrpSpPr>
          <p:grpSpPr>
            <a:xfrm>
              <a:off x="0" y="0"/>
              <a:ext cx="400287" cy="400287"/>
              <a:chOff x="0" y="0"/>
              <a:chExt cx="400286" cy="400286"/>
            </a:xfrm>
          </p:grpSpPr>
          <p:sp>
            <p:nvSpPr>
              <p:cNvPr id="1104" name="Google Shape;1381;p42"/>
              <p:cNvSpPr/>
              <p:nvPr/>
            </p:nvSpPr>
            <p:spPr>
              <a:xfrm>
                <a:off x="-1" y="-1"/>
                <a:ext cx="400288" cy="400288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05" name="Google Shape;1382;p42" descr="Google Shape;1382;p42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10002" y="4760"/>
                <a:ext cx="377794" cy="37779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11" name="Google Shape;1394;p42"/>
            <p:cNvGrpSpPr/>
            <p:nvPr/>
          </p:nvGrpSpPr>
          <p:grpSpPr>
            <a:xfrm>
              <a:off x="100815" y="109696"/>
              <a:ext cx="198656" cy="180914"/>
              <a:chOff x="0" y="0"/>
              <a:chExt cx="198655" cy="180912"/>
            </a:xfrm>
          </p:grpSpPr>
          <p:sp>
            <p:nvSpPr>
              <p:cNvPr id="1107" name="Google Shape;1395;p42"/>
              <p:cNvSpPr/>
              <p:nvPr/>
            </p:nvSpPr>
            <p:spPr>
              <a:xfrm>
                <a:off x="99570" y="25643"/>
                <a:ext cx="990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010" y="0"/>
                    </a:moveTo>
                    <a:lnTo>
                      <a:pt x="16010" y="17142"/>
                    </a:lnTo>
                    <a:cubicBezTo>
                      <a:pt x="16010" y="17621"/>
                      <a:pt x="15259" y="17965"/>
                      <a:pt x="14506" y="17965"/>
                    </a:cubicBezTo>
                    <a:cubicBezTo>
                      <a:pt x="10208" y="17965"/>
                      <a:pt x="5587" y="18925"/>
                      <a:pt x="2364" y="20570"/>
                    </a:cubicBezTo>
                    <a:cubicBezTo>
                      <a:pt x="1828" y="20775"/>
                      <a:pt x="645" y="21600"/>
                      <a:pt x="0" y="21600"/>
                    </a:cubicBezTo>
                    <a:lnTo>
                      <a:pt x="17303" y="21600"/>
                    </a:lnTo>
                    <a:cubicBezTo>
                      <a:pt x="19557" y="21600"/>
                      <a:pt x="21600" y="20364"/>
                      <a:pt x="21600" y="18925"/>
                    </a:cubicBezTo>
                    <a:lnTo>
                      <a:pt x="21600" y="2673"/>
                    </a:lnTo>
                    <a:cubicBezTo>
                      <a:pt x="21600" y="1164"/>
                      <a:pt x="19666" y="0"/>
                      <a:pt x="17303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8" name="Google Shape;1396;p42"/>
              <p:cNvSpPr/>
              <p:nvPr/>
            </p:nvSpPr>
            <p:spPr>
              <a:xfrm>
                <a:off x="38457" y="0"/>
                <a:ext cx="54214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19090"/>
                    </a:lnTo>
                    <a:cubicBezTo>
                      <a:pt x="7262" y="19289"/>
                      <a:pt x="15510" y="20082"/>
                      <a:pt x="21600" y="21600"/>
                    </a:cubicBezTo>
                    <a:lnTo>
                      <a:pt x="21600" y="2510"/>
                    </a:lnTo>
                    <a:cubicBezTo>
                      <a:pt x="15510" y="992"/>
                      <a:pt x="7655" y="199"/>
                      <a:pt x="0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1397;p42"/>
              <p:cNvSpPr/>
              <p:nvPr/>
            </p:nvSpPr>
            <p:spPr>
              <a:xfrm>
                <a:off x="105484" y="0"/>
                <a:ext cx="54229" cy="16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334" y="199"/>
                      <a:pt x="6089" y="992"/>
                      <a:pt x="0" y="2510"/>
                    </a:cubicBezTo>
                    <a:lnTo>
                      <a:pt x="0" y="21600"/>
                    </a:lnTo>
                    <a:cubicBezTo>
                      <a:pt x="6089" y="20082"/>
                      <a:pt x="13941" y="19289"/>
                      <a:pt x="21600" y="1909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10" name="Google Shape;1398;p42"/>
              <p:cNvSpPr/>
              <p:nvPr/>
            </p:nvSpPr>
            <p:spPr>
              <a:xfrm>
                <a:off x="-1" y="25643"/>
                <a:ext cx="98586" cy="155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213" y="0"/>
                    </a:moveTo>
                    <a:cubicBezTo>
                      <a:pt x="1944" y="0"/>
                      <a:pt x="0" y="1164"/>
                      <a:pt x="0" y="2605"/>
                    </a:cubicBezTo>
                    <a:lnTo>
                      <a:pt x="0" y="18855"/>
                    </a:lnTo>
                    <a:cubicBezTo>
                      <a:pt x="110" y="20364"/>
                      <a:pt x="1944" y="21600"/>
                      <a:pt x="4213" y="21600"/>
                    </a:cubicBezTo>
                    <a:lnTo>
                      <a:pt x="21600" y="21600"/>
                    </a:lnTo>
                    <a:cubicBezTo>
                      <a:pt x="20952" y="21600"/>
                      <a:pt x="19766" y="20912"/>
                      <a:pt x="19224" y="20570"/>
                    </a:cubicBezTo>
                    <a:cubicBezTo>
                      <a:pt x="15875" y="18855"/>
                      <a:pt x="11234" y="17965"/>
                      <a:pt x="7021" y="17965"/>
                    </a:cubicBezTo>
                    <a:cubicBezTo>
                      <a:pt x="6266" y="17965"/>
                      <a:pt x="5615" y="17554"/>
                      <a:pt x="5615" y="17142"/>
                    </a:cubicBezTo>
                    <a:lnTo>
                      <a:pt x="5615" y="0"/>
                    </a:lnTo>
                    <a:close/>
                  </a:path>
                </a:pathLst>
              </a:custGeom>
              <a:solidFill>
                <a:srgbClr val="FEFEF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grpSp>
        <p:nvGrpSpPr>
          <p:cNvPr id="1121" name="تجميع"/>
          <p:cNvGrpSpPr/>
          <p:nvPr/>
        </p:nvGrpSpPr>
        <p:grpSpPr>
          <a:xfrm>
            <a:off x="8558631" y="1556402"/>
            <a:ext cx="268490" cy="268491"/>
            <a:chOff x="0" y="0"/>
            <a:chExt cx="268489" cy="268489"/>
          </a:xfrm>
        </p:grpSpPr>
        <p:grpSp>
          <p:nvGrpSpPr>
            <p:cNvPr id="1115" name="Google Shape;2283;p55"/>
            <p:cNvGrpSpPr/>
            <p:nvPr/>
          </p:nvGrpSpPr>
          <p:grpSpPr>
            <a:xfrm>
              <a:off x="-1" y="-1"/>
              <a:ext cx="268491" cy="268491"/>
              <a:chOff x="0" y="0"/>
              <a:chExt cx="268489" cy="268489"/>
            </a:xfrm>
          </p:grpSpPr>
          <p:sp>
            <p:nvSpPr>
              <p:cNvPr id="1113" name="Google Shape;2284;p55"/>
              <p:cNvSpPr/>
              <p:nvPr/>
            </p:nvSpPr>
            <p:spPr>
              <a:xfrm rot="10800000">
                <a:off x="0" y="-1"/>
                <a:ext cx="268490" cy="268491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396000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1114" name="Google Shape;2285;p55" descr="Google Shape;2285;p55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 rot="10800000">
                <a:off x="8378" y="11893"/>
                <a:ext cx="253403" cy="2534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20" name="تجميع"/>
            <p:cNvGrpSpPr/>
            <p:nvPr/>
          </p:nvGrpSpPr>
          <p:grpSpPr>
            <a:xfrm>
              <a:off x="61841" y="62548"/>
              <a:ext cx="143399" cy="143401"/>
              <a:chOff x="0" y="0"/>
              <a:chExt cx="143398" cy="143400"/>
            </a:xfrm>
          </p:grpSpPr>
          <p:sp>
            <p:nvSpPr>
              <p:cNvPr id="1116" name="Google Shape;2298;p55"/>
              <p:cNvSpPr/>
              <p:nvPr/>
            </p:nvSpPr>
            <p:spPr>
              <a:xfrm>
                <a:off x="25766" y="25215"/>
                <a:ext cx="92427" cy="924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7" y="0"/>
                    </a:moveTo>
                    <a:cubicBezTo>
                      <a:pt x="4844" y="0"/>
                      <a:pt x="0" y="4843"/>
                      <a:pt x="0" y="10803"/>
                    </a:cubicBezTo>
                    <a:cubicBezTo>
                      <a:pt x="0" y="16757"/>
                      <a:pt x="4844" y="21600"/>
                      <a:pt x="10797" y="21600"/>
                    </a:cubicBezTo>
                    <a:cubicBezTo>
                      <a:pt x="16756" y="21600"/>
                      <a:pt x="21600" y="16757"/>
                      <a:pt x="21600" y="10803"/>
                    </a:cubicBezTo>
                    <a:cubicBezTo>
                      <a:pt x="21600" y="9074"/>
                      <a:pt x="21144" y="7403"/>
                      <a:pt x="20364" y="5890"/>
                    </a:cubicBezTo>
                    <a:lnTo>
                      <a:pt x="19872" y="5890"/>
                    </a:lnTo>
                    <a:lnTo>
                      <a:pt x="18745" y="7017"/>
                    </a:lnTo>
                    <a:cubicBezTo>
                      <a:pt x="19322" y="8194"/>
                      <a:pt x="19625" y="9488"/>
                      <a:pt x="19635" y="10803"/>
                    </a:cubicBezTo>
                    <a:cubicBezTo>
                      <a:pt x="19635" y="15672"/>
                      <a:pt x="15667" y="19637"/>
                      <a:pt x="10797" y="19637"/>
                    </a:cubicBezTo>
                    <a:cubicBezTo>
                      <a:pt x="5928" y="19637"/>
                      <a:pt x="1963" y="15672"/>
                      <a:pt x="1963" y="10803"/>
                    </a:cubicBezTo>
                    <a:cubicBezTo>
                      <a:pt x="1963" y="5926"/>
                      <a:pt x="5928" y="1963"/>
                      <a:pt x="10797" y="1963"/>
                    </a:cubicBezTo>
                    <a:cubicBezTo>
                      <a:pt x="12111" y="1969"/>
                      <a:pt x="13405" y="2271"/>
                      <a:pt x="14584" y="2848"/>
                    </a:cubicBezTo>
                    <a:lnTo>
                      <a:pt x="15709" y="1727"/>
                    </a:lnTo>
                    <a:lnTo>
                      <a:pt x="15709" y="1229"/>
                    </a:lnTo>
                    <a:cubicBezTo>
                      <a:pt x="14196" y="450"/>
                      <a:pt x="12525" y="0"/>
                      <a:pt x="10797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7" name="Google Shape;2299;p55"/>
              <p:cNvSpPr/>
              <p:nvPr/>
            </p:nvSpPr>
            <p:spPr>
              <a:xfrm>
                <a:off x="42556" y="42016"/>
                <a:ext cx="58829" cy="58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81" h="21600" fill="norm" stroke="1" extrusionOk="0">
                    <a:moveTo>
                      <a:pt x="10388" y="0"/>
                    </a:moveTo>
                    <a:cubicBezTo>
                      <a:pt x="6186" y="0"/>
                      <a:pt x="2403" y="2634"/>
                      <a:pt x="790" y="6665"/>
                    </a:cubicBezTo>
                    <a:cubicBezTo>
                      <a:pt x="-819" y="10707"/>
                      <a:pt x="77" y="15347"/>
                      <a:pt x="3045" y="18441"/>
                    </a:cubicBezTo>
                    <a:cubicBezTo>
                      <a:pt x="5029" y="20504"/>
                      <a:pt x="7686" y="21600"/>
                      <a:pt x="10388" y="21600"/>
                    </a:cubicBezTo>
                    <a:cubicBezTo>
                      <a:pt x="11729" y="21600"/>
                      <a:pt x="13077" y="21332"/>
                      <a:pt x="14363" y="20777"/>
                    </a:cubicBezTo>
                    <a:cubicBezTo>
                      <a:pt x="18250" y="19108"/>
                      <a:pt x="20781" y="15167"/>
                      <a:pt x="20781" y="10805"/>
                    </a:cubicBezTo>
                    <a:cubicBezTo>
                      <a:pt x="20765" y="9570"/>
                      <a:pt x="20552" y="8360"/>
                      <a:pt x="20140" y="7209"/>
                    </a:cubicBezTo>
                    <a:lnTo>
                      <a:pt x="17711" y="9742"/>
                    </a:lnTo>
                    <a:cubicBezTo>
                      <a:pt x="17766" y="10089"/>
                      <a:pt x="17798" y="10442"/>
                      <a:pt x="17814" y="10805"/>
                    </a:cubicBezTo>
                    <a:cubicBezTo>
                      <a:pt x="17814" y="13924"/>
                      <a:pt x="16000" y="16738"/>
                      <a:pt x="13230" y="17933"/>
                    </a:cubicBezTo>
                    <a:cubicBezTo>
                      <a:pt x="12312" y="18326"/>
                      <a:pt x="11348" y="18517"/>
                      <a:pt x="10391" y="18517"/>
                    </a:cubicBezTo>
                    <a:cubicBezTo>
                      <a:pt x="8459" y="18517"/>
                      <a:pt x="6561" y="17733"/>
                      <a:pt x="5142" y="16252"/>
                    </a:cubicBezTo>
                    <a:cubicBezTo>
                      <a:pt x="3021" y="14047"/>
                      <a:pt x="2388" y="10732"/>
                      <a:pt x="3536" y="7851"/>
                    </a:cubicBezTo>
                    <a:cubicBezTo>
                      <a:pt x="4682" y="4963"/>
                      <a:pt x="7389" y="3085"/>
                      <a:pt x="10388" y="3085"/>
                    </a:cubicBezTo>
                    <a:cubicBezTo>
                      <a:pt x="10730" y="3094"/>
                      <a:pt x="11069" y="3126"/>
                      <a:pt x="11411" y="3192"/>
                    </a:cubicBezTo>
                    <a:lnTo>
                      <a:pt x="13847" y="659"/>
                    </a:lnTo>
                    <a:cubicBezTo>
                      <a:pt x="12741" y="230"/>
                      <a:pt x="11569" y="8"/>
                      <a:pt x="10388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8" name="Google Shape;2300;p55"/>
              <p:cNvSpPr/>
              <p:nvPr/>
            </p:nvSpPr>
            <p:spPr>
              <a:xfrm>
                <a:off x="0" y="7"/>
                <a:ext cx="143393" cy="143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40" y="0"/>
                    </a:moveTo>
                    <a:cubicBezTo>
                      <a:pt x="4908" y="0"/>
                      <a:pt x="0" y="4826"/>
                      <a:pt x="0" y="10760"/>
                    </a:cubicBezTo>
                    <a:cubicBezTo>
                      <a:pt x="0" y="16690"/>
                      <a:pt x="4908" y="21600"/>
                      <a:pt x="10840" y="21600"/>
                    </a:cubicBezTo>
                    <a:cubicBezTo>
                      <a:pt x="16774" y="21600"/>
                      <a:pt x="21600" y="16690"/>
                      <a:pt x="21600" y="10760"/>
                    </a:cubicBezTo>
                    <a:cubicBezTo>
                      <a:pt x="21597" y="9194"/>
                      <a:pt x="21253" y="7644"/>
                      <a:pt x="20588" y="6227"/>
                    </a:cubicBezTo>
                    <a:lnTo>
                      <a:pt x="19778" y="7036"/>
                    </a:lnTo>
                    <a:cubicBezTo>
                      <a:pt x="19420" y="7395"/>
                      <a:pt x="18937" y="7593"/>
                      <a:pt x="18435" y="7593"/>
                    </a:cubicBezTo>
                    <a:lnTo>
                      <a:pt x="18415" y="7593"/>
                    </a:lnTo>
                    <a:cubicBezTo>
                      <a:pt x="18839" y="8597"/>
                      <a:pt x="19063" y="9669"/>
                      <a:pt x="19069" y="10760"/>
                    </a:cubicBezTo>
                    <a:cubicBezTo>
                      <a:pt x="19069" y="15296"/>
                      <a:pt x="15377" y="18984"/>
                      <a:pt x="10840" y="18984"/>
                    </a:cubicBezTo>
                    <a:cubicBezTo>
                      <a:pt x="6304" y="18984"/>
                      <a:pt x="2616" y="15296"/>
                      <a:pt x="2616" y="10760"/>
                    </a:cubicBezTo>
                    <a:cubicBezTo>
                      <a:pt x="2616" y="6224"/>
                      <a:pt x="6304" y="2531"/>
                      <a:pt x="10840" y="2531"/>
                    </a:cubicBezTo>
                    <a:cubicBezTo>
                      <a:pt x="11928" y="2537"/>
                      <a:pt x="13005" y="2761"/>
                      <a:pt x="14007" y="3186"/>
                    </a:cubicBezTo>
                    <a:lnTo>
                      <a:pt x="14007" y="3165"/>
                    </a:lnTo>
                    <a:cubicBezTo>
                      <a:pt x="14003" y="2660"/>
                      <a:pt x="14203" y="2177"/>
                      <a:pt x="14560" y="1822"/>
                    </a:cubicBezTo>
                    <a:lnTo>
                      <a:pt x="15369" y="1012"/>
                    </a:lnTo>
                    <a:cubicBezTo>
                      <a:pt x="13953" y="347"/>
                      <a:pt x="12407" y="3"/>
                      <a:pt x="10840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1119" name="Google Shape;2301;p55"/>
              <p:cNvSpPr/>
              <p:nvPr/>
            </p:nvSpPr>
            <p:spPr>
              <a:xfrm>
                <a:off x="59359" y="0"/>
                <a:ext cx="84040" cy="840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1" h="21600" fill="norm" stroke="1" extrusionOk="0">
                    <a:moveTo>
                      <a:pt x="15743" y="0"/>
                    </a:moveTo>
                    <a:cubicBezTo>
                      <a:pt x="15483" y="0"/>
                      <a:pt x="15219" y="98"/>
                      <a:pt x="15003" y="319"/>
                    </a:cubicBezTo>
                    <a:lnTo>
                      <a:pt x="10805" y="4638"/>
                    </a:lnTo>
                    <a:cubicBezTo>
                      <a:pt x="10608" y="4839"/>
                      <a:pt x="10496" y="5116"/>
                      <a:pt x="10502" y="5403"/>
                    </a:cubicBezTo>
                    <a:lnTo>
                      <a:pt x="10502" y="9275"/>
                    </a:lnTo>
                    <a:lnTo>
                      <a:pt x="4500" y="15443"/>
                    </a:lnTo>
                    <a:cubicBezTo>
                      <a:pt x="4080" y="15236"/>
                      <a:pt x="3620" y="15120"/>
                      <a:pt x="3150" y="15120"/>
                    </a:cubicBezTo>
                    <a:cubicBezTo>
                      <a:pt x="1875" y="15120"/>
                      <a:pt x="727" y="15910"/>
                      <a:pt x="240" y="17119"/>
                    </a:cubicBezTo>
                    <a:cubicBezTo>
                      <a:pt x="-247" y="18329"/>
                      <a:pt x="21" y="19722"/>
                      <a:pt x="923" y="20649"/>
                    </a:cubicBezTo>
                    <a:cubicBezTo>
                      <a:pt x="1525" y="21271"/>
                      <a:pt x="2332" y="21600"/>
                      <a:pt x="3150" y="21600"/>
                    </a:cubicBezTo>
                    <a:cubicBezTo>
                      <a:pt x="3555" y="21600"/>
                      <a:pt x="3964" y="21518"/>
                      <a:pt x="4355" y="21353"/>
                    </a:cubicBezTo>
                    <a:cubicBezTo>
                      <a:pt x="5530" y="20852"/>
                      <a:pt x="6303" y="19670"/>
                      <a:pt x="6303" y="18364"/>
                    </a:cubicBezTo>
                    <a:cubicBezTo>
                      <a:pt x="6298" y="17880"/>
                      <a:pt x="6190" y="17407"/>
                      <a:pt x="5984" y="16975"/>
                    </a:cubicBezTo>
                    <a:lnTo>
                      <a:pt x="11986" y="10801"/>
                    </a:lnTo>
                    <a:lnTo>
                      <a:pt x="15749" y="10801"/>
                    </a:lnTo>
                    <a:cubicBezTo>
                      <a:pt x="16028" y="10801"/>
                      <a:pt x="16292" y="10686"/>
                      <a:pt x="16493" y="10483"/>
                    </a:cubicBezTo>
                    <a:lnTo>
                      <a:pt x="20693" y="6165"/>
                    </a:lnTo>
                    <a:cubicBezTo>
                      <a:pt x="21353" y="5486"/>
                      <a:pt x="20883" y="4321"/>
                      <a:pt x="19947" y="4321"/>
                    </a:cubicBezTo>
                    <a:lnTo>
                      <a:pt x="16801" y="4321"/>
                    </a:lnTo>
                    <a:lnTo>
                      <a:pt x="16801" y="1084"/>
                    </a:lnTo>
                    <a:cubicBezTo>
                      <a:pt x="16801" y="430"/>
                      <a:pt x="16284" y="0"/>
                      <a:pt x="15743" y="0"/>
                    </a:cubicBezTo>
                    <a:close/>
                  </a:path>
                </a:pathLst>
              </a:custGeom>
              <a:solidFill>
                <a:srgbClr val="00A1D8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1122" name="طرف:"/>
          <p:cNvSpPr txBox="1"/>
          <p:nvPr/>
        </p:nvSpPr>
        <p:spPr>
          <a:xfrm>
            <a:off x="4582984" y="855346"/>
            <a:ext cx="632700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1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طرف: </a:t>
            </a:r>
          </a:p>
        </p:txBody>
      </p:sp>
      <p:sp>
        <p:nvSpPr>
          <p:cNvPr id="1123" name="جانب ، حافه ،حد ،…"/>
          <p:cNvSpPr txBox="1"/>
          <p:nvPr/>
        </p:nvSpPr>
        <p:spPr>
          <a:xfrm>
            <a:off x="2825569" y="892200"/>
            <a:ext cx="1633551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جانب ، حافه ،حد ،…</a:t>
            </a:r>
          </a:p>
        </p:txBody>
      </p:sp>
      <p:sp>
        <p:nvSpPr>
          <p:cNvPr id="1124" name="مستطيل مستدير الزوايا"/>
          <p:cNvSpPr/>
          <p:nvPr/>
        </p:nvSpPr>
        <p:spPr>
          <a:xfrm>
            <a:off x="871693" y="1362713"/>
            <a:ext cx="6309567" cy="3363614"/>
          </a:xfrm>
          <a:prstGeom prst="roundRect">
            <a:avLst>
              <a:gd name="adj" fmla="val 6340"/>
            </a:avLst>
          </a:prstGeom>
          <a:solidFill>
            <a:srgbClr val="FEFEFE"/>
          </a:solidFill>
          <a:ln w="12700">
            <a:solidFill>
              <a:schemeClr val="accent1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1125" name="حل المعادلات متعددة الخطوات"/>
          <p:cNvSpPr txBox="1"/>
          <p:nvPr/>
        </p:nvSpPr>
        <p:spPr>
          <a:xfrm>
            <a:off x="5201018" y="2766069"/>
            <a:ext cx="1237357" cy="905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100">
                <a:solidFill>
                  <a:srgbClr val="11053B"/>
                </a:solidFill>
              </a:defRPr>
            </a:lvl1pPr>
          </a:lstStyle>
          <a:p>
            <a:pPr rtl="0">
              <a:defRPr/>
            </a:pPr>
            <a:r>
              <a:t>حل المعادلات متعددة الخطوات </a:t>
            </a:r>
          </a:p>
        </p:txBody>
      </p:sp>
      <p:grpSp>
        <p:nvGrpSpPr>
          <p:cNvPr id="1128" name="▪️حل  المعادلات التي تحتوي المتغير نفسه في طرفيها…"/>
          <p:cNvGrpSpPr/>
          <p:nvPr/>
        </p:nvGrpSpPr>
        <p:grpSpPr>
          <a:xfrm>
            <a:off x="3405807" y="2858618"/>
            <a:ext cx="1414033" cy="1071787"/>
            <a:chOff x="0" y="0"/>
            <a:chExt cx="1414032" cy="1071785"/>
          </a:xfrm>
        </p:grpSpPr>
        <p:sp>
          <p:nvSpPr>
            <p:cNvPr id="1127" name="▪️حل  المعادلات التي تحتوي المتغير نفسه في طرفيها…"/>
            <p:cNvSpPr txBox="1"/>
            <p:nvPr/>
          </p:nvSpPr>
          <p:spPr>
            <a:xfrm>
              <a:off x="6350" y="6350"/>
              <a:ext cx="1401333" cy="10590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rtl="0">
                <a:defRPr b="1" sz="1200">
                  <a:solidFill>
                    <a:srgbClr val="11053B"/>
                  </a:solidFill>
                </a:defRPr>
              </a:pPr>
              <a:r>
                <a:t>▪️حل  المعادلات التي تحتوي المتغير نفسه في طرفيها  </a:t>
              </a:r>
            </a:p>
            <a:p>
              <a:pPr algn="ctr" rtl="0">
                <a:defRPr b="1" sz="1200">
                  <a:solidFill>
                    <a:srgbClr val="11053B"/>
                  </a:solidFill>
                </a:defRPr>
              </a:pPr>
              <a:r>
                <a:t>▪️حل المعادلات التي تحتوي أقواسًا </a:t>
              </a:r>
            </a:p>
          </p:txBody>
        </p:sp>
        <p:pic>
          <p:nvPicPr>
            <p:cNvPr id="1126" name="▪️حل  المعادلات التي تحتوي المتغير نفسه في طرفيها… ▪️حل  المعادلات التي تحتوي المتغير نفسه في طرفيها  ▪️حل المعادلات التي تحتوي أقواسًا " descr="▪️حل  المعادلات التي تحتوي المتغير نفسه في طرفيها… ▪️حل  المعادلات التي تحتوي المتغير نفسه في طرفيها  ▪️حل المعادلات التي تحتوي أقواسًا 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414033" cy="1071786"/>
            </a:xfrm>
            <a:prstGeom prst="rect">
              <a:avLst/>
            </a:prstGeom>
            <a:effectLst/>
          </p:spPr>
        </p:pic>
      </p:grpSp>
      <p:pic>
        <p:nvPicPr>
          <p:cNvPr id="1129" name="IMG_4753.jpeg" descr="IMG_4753.jpeg"/>
          <p:cNvPicPr>
            <a:picLocks noChangeAspect="1"/>
          </p:cNvPicPr>
          <p:nvPr/>
        </p:nvPicPr>
        <p:blipFill>
          <a:blip r:embed="rId6">
            <a:extLst/>
          </a:blip>
          <a:srcRect l="16315" t="3813" r="8667" b="14"/>
          <a:stretch>
            <a:fillRect/>
          </a:stretch>
        </p:blipFill>
        <p:spPr>
          <a:xfrm>
            <a:off x="5339654" y="3671744"/>
            <a:ext cx="1724634" cy="9070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9" h="21589" fill="norm" stroke="1" extrusionOk="0">
                <a:moveTo>
                  <a:pt x="18036" y="13"/>
                </a:moveTo>
                <a:cubicBezTo>
                  <a:pt x="17825" y="37"/>
                  <a:pt x="17613" y="92"/>
                  <a:pt x="17487" y="174"/>
                </a:cubicBezTo>
                <a:cubicBezTo>
                  <a:pt x="17245" y="330"/>
                  <a:pt x="16973" y="593"/>
                  <a:pt x="16823" y="807"/>
                </a:cubicBezTo>
                <a:cubicBezTo>
                  <a:pt x="16754" y="905"/>
                  <a:pt x="16699" y="939"/>
                  <a:pt x="16665" y="910"/>
                </a:cubicBezTo>
                <a:cubicBezTo>
                  <a:pt x="16636" y="886"/>
                  <a:pt x="16539" y="801"/>
                  <a:pt x="16452" y="722"/>
                </a:cubicBezTo>
                <a:cubicBezTo>
                  <a:pt x="16304" y="587"/>
                  <a:pt x="16257" y="581"/>
                  <a:pt x="15749" y="580"/>
                </a:cubicBezTo>
                <a:cubicBezTo>
                  <a:pt x="15184" y="579"/>
                  <a:pt x="15058" y="616"/>
                  <a:pt x="14788" y="863"/>
                </a:cubicBezTo>
                <a:cubicBezTo>
                  <a:pt x="14605" y="1031"/>
                  <a:pt x="14405" y="1406"/>
                  <a:pt x="14382" y="1628"/>
                </a:cubicBezTo>
                <a:cubicBezTo>
                  <a:pt x="14356" y="1879"/>
                  <a:pt x="14320" y="1916"/>
                  <a:pt x="14040" y="1959"/>
                </a:cubicBezTo>
                <a:cubicBezTo>
                  <a:pt x="13831" y="1991"/>
                  <a:pt x="13770" y="2027"/>
                  <a:pt x="13624" y="2205"/>
                </a:cubicBezTo>
                <a:cubicBezTo>
                  <a:pt x="13352" y="2536"/>
                  <a:pt x="13258" y="3030"/>
                  <a:pt x="13258" y="4151"/>
                </a:cubicBezTo>
                <a:cubicBezTo>
                  <a:pt x="13257" y="5125"/>
                  <a:pt x="13364" y="5780"/>
                  <a:pt x="13555" y="6002"/>
                </a:cubicBezTo>
                <a:cubicBezTo>
                  <a:pt x="13610" y="6067"/>
                  <a:pt x="13682" y="6125"/>
                  <a:pt x="13718" y="6125"/>
                </a:cubicBezTo>
                <a:cubicBezTo>
                  <a:pt x="13810" y="6125"/>
                  <a:pt x="13862" y="6236"/>
                  <a:pt x="13862" y="6446"/>
                </a:cubicBezTo>
                <a:cubicBezTo>
                  <a:pt x="13862" y="6562"/>
                  <a:pt x="13907" y="6744"/>
                  <a:pt x="13991" y="6956"/>
                </a:cubicBezTo>
                <a:cubicBezTo>
                  <a:pt x="14344" y="7849"/>
                  <a:pt x="15266" y="8420"/>
                  <a:pt x="15615" y="7967"/>
                </a:cubicBezTo>
                <a:cubicBezTo>
                  <a:pt x="15760" y="7779"/>
                  <a:pt x="15827" y="7781"/>
                  <a:pt x="15863" y="7958"/>
                </a:cubicBezTo>
                <a:cubicBezTo>
                  <a:pt x="15906" y="8172"/>
                  <a:pt x="16028" y="8356"/>
                  <a:pt x="16189" y="8449"/>
                </a:cubicBezTo>
                <a:cubicBezTo>
                  <a:pt x="16394" y="8566"/>
                  <a:pt x="16559" y="8454"/>
                  <a:pt x="16774" y="8052"/>
                </a:cubicBezTo>
                <a:lnTo>
                  <a:pt x="16937" y="7750"/>
                </a:lnTo>
                <a:lnTo>
                  <a:pt x="17105" y="7995"/>
                </a:lnTo>
                <a:cubicBezTo>
                  <a:pt x="17282" y="8250"/>
                  <a:pt x="17568" y="8543"/>
                  <a:pt x="17635" y="8543"/>
                </a:cubicBezTo>
                <a:cubicBezTo>
                  <a:pt x="17657" y="8543"/>
                  <a:pt x="17704" y="8570"/>
                  <a:pt x="17734" y="8600"/>
                </a:cubicBezTo>
                <a:cubicBezTo>
                  <a:pt x="17765" y="8630"/>
                  <a:pt x="17872" y="8701"/>
                  <a:pt x="17977" y="8751"/>
                </a:cubicBezTo>
                <a:cubicBezTo>
                  <a:pt x="18234" y="8875"/>
                  <a:pt x="18725" y="8879"/>
                  <a:pt x="18873" y="8761"/>
                </a:cubicBezTo>
                <a:cubicBezTo>
                  <a:pt x="18936" y="8711"/>
                  <a:pt x="19021" y="8666"/>
                  <a:pt x="19062" y="8666"/>
                </a:cubicBezTo>
                <a:cubicBezTo>
                  <a:pt x="19102" y="8666"/>
                  <a:pt x="19145" y="8643"/>
                  <a:pt x="19156" y="8609"/>
                </a:cubicBezTo>
                <a:cubicBezTo>
                  <a:pt x="19166" y="8576"/>
                  <a:pt x="19203" y="8543"/>
                  <a:pt x="19235" y="8543"/>
                </a:cubicBezTo>
                <a:cubicBezTo>
                  <a:pt x="19310" y="8543"/>
                  <a:pt x="19672" y="8163"/>
                  <a:pt x="19780" y="7967"/>
                </a:cubicBezTo>
                <a:cubicBezTo>
                  <a:pt x="19825" y="7885"/>
                  <a:pt x="19894" y="7691"/>
                  <a:pt x="19933" y="7542"/>
                </a:cubicBezTo>
                <a:lnTo>
                  <a:pt x="20002" y="7277"/>
                </a:lnTo>
                <a:lnTo>
                  <a:pt x="20181" y="7277"/>
                </a:lnTo>
                <a:cubicBezTo>
                  <a:pt x="20396" y="7277"/>
                  <a:pt x="20834" y="7133"/>
                  <a:pt x="20968" y="7022"/>
                </a:cubicBezTo>
                <a:cubicBezTo>
                  <a:pt x="21258" y="6781"/>
                  <a:pt x="21401" y="6447"/>
                  <a:pt x="21438" y="5936"/>
                </a:cubicBezTo>
                <a:cubicBezTo>
                  <a:pt x="21447" y="5819"/>
                  <a:pt x="21472" y="5581"/>
                  <a:pt x="21493" y="5398"/>
                </a:cubicBezTo>
                <a:cubicBezTo>
                  <a:pt x="21596" y="4479"/>
                  <a:pt x="21389" y="3603"/>
                  <a:pt x="20919" y="2970"/>
                </a:cubicBezTo>
                <a:lnTo>
                  <a:pt x="20775" y="2771"/>
                </a:lnTo>
                <a:lnTo>
                  <a:pt x="20775" y="2280"/>
                </a:lnTo>
                <a:cubicBezTo>
                  <a:pt x="20775" y="1847"/>
                  <a:pt x="20764" y="1755"/>
                  <a:pt x="20691" y="1543"/>
                </a:cubicBezTo>
                <a:cubicBezTo>
                  <a:pt x="20532" y="1084"/>
                  <a:pt x="20279" y="722"/>
                  <a:pt x="20106" y="722"/>
                </a:cubicBezTo>
                <a:cubicBezTo>
                  <a:pt x="20038" y="721"/>
                  <a:pt x="19960" y="793"/>
                  <a:pt x="19869" y="939"/>
                </a:cubicBezTo>
                <a:cubicBezTo>
                  <a:pt x="19726" y="1167"/>
                  <a:pt x="19733" y="1168"/>
                  <a:pt x="19567" y="892"/>
                </a:cubicBezTo>
                <a:cubicBezTo>
                  <a:pt x="19418" y="644"/>
                  <a:pt x="18980" y="228"/>
                  <a:pt x="18789" y="155"/>
                </a:cubicBezTo>
                <a:cubicBezTo>
                  <a:pt x="18745" y="138"/>
                  <a:pt x="18645" y="90"/>
                  <a:pt x="18566" y="51"/>
                </a:cubicBezTo>
                <a:cubicBezTo>
                  <a:pt x="18456" y="-4"/>
                  <a:pt x="18247" y="-11"/>
                  <a:pt x="18036" y="13"/>
                </a:cubicBezTo>
                <a:close/>
                <a:moveTo>
                  <a:pt x="5731" y="70"/>
                </a:moveTo>
                <a:lnTo>
                  <a:pt x="11" y="89"/>
                </a:lnTo>
                <a:lnTo>
                  <a:pt x="1" y="8609"/>
                </a:lnTo>
                <a:cubicBezTo>
                  <a:pt x="-4" y="14254"/>
                  <a:pt x="5" y="17147"/>
                  <a:pt x="26" y="17187"/>
                </a:cubicBezTo>
                <a:cubicBezTo>
                  <a:pt x="70" y="17271"/>
                  <a:pt x="11407" y="17280"/>
                  <a:pt x="11465" y="17196"/>
                </a:cubicBezTo>
                <a:cubicBezTo>
                  <a:pt x="11494" y="17155"/>
                  <a:pt x="11509" y="16941"/>
                  <a:pt x="11515" y="16526"/>
                </a:cubicBezTo>
                <a:lnTo>
                  <a:pt x="11525" y="15921"/>
                </a:lnTo>
                <a:lnTo>
                  <a:pt x="12040" y="15940"/>
                </a:lnTo>
                <a:cubicBezTo>
                  <a:pt x="12454" y="15956"/>
                  <a:pt x="12597" y="15941"/>
                  <a:pt x="12772" y="15855"/>
                </a:cubicBezTo>
                <a:cubicBezTo>
                  <a:pt x="13117" y="15686"/>
                  <a:pt x="13099" y="15606"/>
                  <a:pt x="13099" y="17215"/>
                </a:cubicBezTo>
                <a:cubicBezTo>
                  <a:pt x="13099" y="18520"/>
                  <a:pt x="13103" y="18617"/>
                  <a:pt x="13164" y="18764"/>
                </a:cubicBezTo>
                <a:cubicBezTo>
                  <a:pt x="13224" y="18912"/>
                  <a:pt x="13224" y="18933"/>
                  <a:pt x="13179" y="19142"/>
                </a:cubicBezTo>
                <a:cubicBezTo>
                  <a:pt x="13108" y="19463"/>
                  <a:pt x="13113" y="19959"/>
                  <a:pt x="13193" y="20285"/>
                </a:cubicBezTo>
                <a:cubicBezTo>
                  <a:pt x="13283" y="20648"/>
                  <a:pt x="13263" y="20739"/>
                  <a:pt x="13084" y="20739"/>
                </a:cubicBezTo>
                <a:cubicBezTo>
                  <a:pt x="12749" y="20739"/>
                  <a:pt x="12565" y="21171"/>
                  <a:pt x="12772" y="21466"/>
                </a:cubicBezTo>
                <a:cubicBezTo>
                  <a:pt x="12856" y="21585"/>
                  <a:pt x="12903" y="21587"/>
                  <a:pt x="13753" y="21589"/>
                </a:cubicBezTo>
                <a:lnTo>
                  <a:pt x="14644" y="21589"/>
                </a:lnTo>
                <a:lnTo>
                  <a:pt x="14733" y="21410"/>
                </a:lnTo>
                <a:cubicBezTo>
                  <a:pt x="14814" y="21250"/>
                  <a:pt x="14820" y="21215"/>
                  <a:pt x="14788" y="21079"/>
                </a:cubicBezTo>
                <a:cubicBezTo>
                  <a:pt x="14742" y="20886"/>
                  <a:pt x="14631" y="20793"/>
                  <a:pt x="14387" y="20748"/>
                </a:cubicBezTo>
                <a:lnTo>
                  <a:pt x="14194" y="20710"/>
                </a:lnTo>
                <a:lnTo>
                  <a:pt x="14204" y="20503"/>
                </a:lnTo>
                <a:cubicBezTo>
                  <a:pt x="14209" y="20386"/>
                  <a:pt x="14220" y="20003"/>
                  <a:pt x="14228" y="19652"/>
                </a:cubicBezTo>
                <a:cubicBezTo>
                  <a:pt x="14237" y="19302"/>
                  <a:pt x="14258" y="18992"/>
                  <a:pt x="14273" y="18963"/>
                </a:cubicBezTo>
                <a:cubicBezTo>
                  <a:pt x="14288" y="18933"/>
                  <a:pt x="14336" y="18905"/>
                  <a:pt x="14377" y="18897"/>
                </a:cubicBezTo>
                <a:cubicBezTo>
                  <a:pt x="14417" y="18889"/>
                  <a:pt x="14462" y="18873"/>
                  <a:pt x="14481" y="18868"/>
                </a:cubicBezTo>
                <a:cubicBezTo>
                  <a:pt x="14533" y="18857"/>
                  <a:pt x="14593" y="18583"/>
                  <a:pt x="14595" y="18330"/>
                </a:cubicBezTo>
                <a:cubicBezTo>
                  <a:pt x="14596" y="18139"/>
                  <a:pt x="14628" y="18027"/>
                  <a:pt x="14828" y="17593"/>
                </a:cubicBezTo>
                <a:cubicBezTo>
                  <a:pt x="14957" y="17313"/>
                  <a:pt x="15088" y="16996"/>
                  <a:pt x="15120" y="16885"/>
                </a:cubicBezTo>
                <a:cubicBezTo>
                  <a:pt x="15175" y="16688"/>
                  <a:pt x="15176" y="16671"/>
                  <a:pt x="15115" y="16450"/>
                </a:cubicBezTo>
                <a:cubicBezTo>
                  <a:pt x="15080" y="16325"/>
                  <a:pt x="14946" y="16000"/>
                  <a:pt x="14818" y="15723"/>
                </a:cubicBezTo>
                <a:lnTo>
                  <a:pt x="14585" y="15213"/>
                </a:lnTo>
                <a:lnTo>
                  <a:pt x="14793" y="14825"/>
                </a:lnTo>
                <a:cubicBezTo>
                  <a:pt x="14981" y="14476"/>
                  <a:pt x="15039" y="14311"/>
                  <a:pt x="15159" y="13748"/>
                </a:cubicBezTo>
                <a:cubicBezTo>
                  <a:pt x="15204" y="13539"/>
                  <a:pt x="15208" y="12817"/>
                  <a:pt x="15164" y="12766"/>
                </a:cubicBezTo>
                <a:cubicBezTo>
                  <a:pt x="15147" y="12745"/>
                  <a:pt x="15135" y="12661"/>
                  <a:pt x="15135" y="12586"/>
                </a:cubicBezTo>
                <a:cubicBezTo>
                  <a:pt x="15135" y="12273"/>
                  <a:pt x="14735" y="11407"/>
                  <a:pt x="14496" y="11198"/>
                </a:cubicBezTo>
                <a:cubicBezTo>
                  <a:pt x="14194" y="10934"/>
                  <a:pt x="14139" y="10914"/>
                  <a:pt x="13783" y="10914"/>
                </a:cubicBezTo>
                <a:cubicBezTo>
                  <a:pt x="13429" y="10914"/>
                  <a:pt x="13367" y="10934"/>
                  <a:pt x="13075" y="11188"/>
                </a:cubicBezTo>
                <a:cubicBezTo>
                  <a:pt x="12789" y="11437"/>
                  <a:pt x="12515" y="12015"/>
                  <a:pt x="12416" y="12577"/>
                </a:cubicBezTo>
                <a:cubicBezTo>
                  <a:pt x="12360" y="12894"/>
                  <a:pt x="12348" y="13739"/>
                  <a:pt x="12396" y="13796"/>
                </a:cubicBezTo>
                <a:cubicBezTo>
                  <a:pt x="12412" y="13814"/>
                  <a:pt x="12434" y="13903"/>
                  <a:pt x="12446" y="13994"/>
                </a:cubicBezTo>
                <a:cubicBezTo>
                  <a:pt x="12484" y="14283"/>
                  <a:pt x="12645" y="14706"/>
                  <a:pt x="12827" y="14976"/>
                </a:cubicBezTo>
                <a:cubicBezTo>
                  <a:pt x="12924" y="15120"/>
                  <a:pt x="12997" y="15269"/>
                  <a:pt x="12990" y="15307"/>
                </a:cubicBezTo>
                <a:cubicBezTo>
                  <a:pt x="12947" y="15554"/>
                  <a:pt x="11875" y="15700"/>
                  <a:pt x="11619" y="15496"/>
                </a:cubicBezTo>
                <a:lnTo>
                  <a:pt x="11505" y="15411"/>
                </a:lnTo>
                <a:lnTo>
                  <a:pt x="11505" y="7806"/>
                </a:lnTo>
                <a:cubicBezTo>
                  <a:pt x="11505" y="3625"/>
                  <a:pt x="11494" y="168"/>
                  <a:pt x="11480" y="126"/>
                </a:cubicBezTo>
                <a:cubicBezTo>
                  <a:pt x="11460" y="66"/>
                  <a:pt x="10288" y="57"/>
                  <a:pt x="5731" y="70"/>
                </a:cubicBezTo>
                <a:close/>
                <a:moveTo>
                  <a:pt x="15858" y="8855"/>
                </a:moveTo>
                <a:cubicBezTo>
                  <a:pt x="15752" y="8855"/>
                  <a:pt x="15545" y="9146"/>
                  <a:pt x="15526" y="9327"/>
                </a:cubicBezTo>
                <a:cubicBezTo>
                  <a:pt x="15517" y="9414"/>
                  <a:pt x="15492" y="9564"/>
                  <a:pt x="15466" y="9658"/>
                </a:cubicBezTo>
                <a:cubicBezTo>
                  <a:pt x="15376" y="9994"/>
                  <a:pt x="15435" y="10436"/>
                  <a:pt x="15590" y="10555"/>
                </a:cubicBezTo>
                <a:cubicBezTo>
                  <a:pt x="15712" y="10649"/>
                  <a:pt x="15806" y="10616"/>
                  <a:pt x="15897" y="10442"/>
                </a:cubicBezTo>
                <a:cubicBezTo>
                  <a:pt x="16118" y="10021"/>
                  <a:pt x="16089" y="8855"/>
                  <a:pt x="15858" y="8855"/>
                </a:cubicBezTo>
                <a:close/>
                <a:moveTo>
                  <a:pt x="15258" y="10518"/>
                </a:moveTo>
                <a:cubicBezTo>
                  <a:pt x="15199" y="10542"/>
                  <a:pt x="15137" y="10615"/>
                  <a:pt x="15055" y="10744"/>
                </a:cubicBezTo>
                <a:cubicBezTo>
                  <a:pt x="14939" y="10929"/>
                  <a:pt x="14933" y="10944"/>
                  <a:pt x="14951" y="11198"/>
                </a:cubicBezTo>
                <a:cubicBezTo>
                  <a:pt x="14973" y="11498"/>
                  <a:pt x="15034" y="11690"/>
                  <a:pt x="15140" y="11802"/>
                </a:cubicBezTo>
                <a:cubicBezTo>
                  <a:pt x="15257" y="11927"/>
                  <a:pt x="15333" y="11898"/>
                  <a:pt x="15456" y="11670"/>
                </a:cubicBezTo>
                <a:cubicBezTo>
                  <a:pt x="15542" y="11512"/>
                  <a:pt x="15580" y="11380"/>
                  <a:pt x="15595" y="11188"/>
                </a:cubicBezTo>
                <a:cubicBezTo>
                  <a:pt x="15620" y="10869"/>
                  <a:pt x="15584" y="10731"/>
                  <a:pt x="15442" y="10584"/>
                </a:cubicBezTo>
                <a:cubicBezTo>
                  <a:pt x="15375" y="10515"/>
                  <a:pt x="15317" y="10494"/>
                  <a:pt x="15258" y="10518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xit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21" dur="2000" fill="hold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1000"/>
                                        <p:tgtEl>
                                          <p:spTgt spid="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6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28" grpId="7"/>
      <p:bldP build="whole" bldLvl="1" animBg="1" rev="0" advAuto="0" spid="1124" grpId="4"/>
      <p:bldP build="whole" bldLvl="1" animBg="1" rev="0" advAuto="0" spid="1129" grpId="6"/>
      <p:bldP build="whole" bldLvl="1" animBg="1" rev="0" advAuto="0" spid="1125" grpId="5"/>
      <p:bldP build="whole" bldLvl="1" animBg="1" rev="0" advAuto="0" spid="1122" grpId="2"/>
      <p:bldP build="whole" bldLvl="1" animBg="1" rev="0" advAuto="0" spid="1084" grpId="1"/>
      <p:bldP build="whole" bldLvl="1" animBg="1" rev="0" advAuto="0" spid="1123" grpId="3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2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4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35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36" name="٣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pic>
        <p:nvPicPr>
          <p:cNvPr id="1137" name="IMG_2275.png" descr="IMG_2275.png"/>
          <p:cNvPicPr>
            <a:picLocks noChangeAspect="1"/>
          </p:cNvPicPr>
          <p:nvPr/>
        </p:nvPicPr>
        <p:blipFill>
          <a:blip r:embed="rId6">
            <a:extLst/>
          </a:blip>
          <a:srcRect l="14788" t="27703" r="26841" b="19225"/>
          <a:stretch>
            <a:fillRect/>
          </a:stretch>
        </p:blipFill>
        <p:spPr>
          <a:xfrm>
            <a:off x="7117928" y="3446894"/>
            <a:ext cx="936121" cy="638351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pic>
        <p:nvPicPr>
          <p:cNvPr id="1138" name="IMG_6453.jpeg" descr="IMG_6453.jpeg"/>
          <p:cNvPicPr>
            <a:picLocks noChangeAspect="1"/>
          </p:cNvPicPr>
          <p:nvPr/>
        </p:nvPicPr>
        <p:blipFill>
          <a:blip r:embed="rId7">
            <a:extLst/>
          </a:blip>
          <a:srcRect l="0" t="0" r="4303" b="0"/>
          <a:stretch>
            <a:fillRect/>
          </a:stretch>
        </p:blipFill>
        <p:spPr>
          <a:xfrm>
            <a:off x="3744321" y="2136761"/>
            <a:ext cx="2433094" cy="1887630"/>
          </a:xfrm>
          <a:prstGeom prst="rect">
            <a:avLst/>
          </a:prstGeom>
          <a:ln w="12700">
            <a:miter lim="400000"/>
          </a:ln>
        </p:spPr>
      </p:pic>
      <p:sp>
        <p:nvSpPr>
          <p:cNvPr id="1139" name="مستطيل مستدير الزوايا"/>
          <p:cNvSpPr/>
          <p:nvPr/>
        </p:nvSpPr>
        <p:spPr>
          <a:xfrm>
            <a:off x="5302386" y="3635181"/>
            <a:ext cx="968060" cy="261601"/>
          </a:xfrm>
          <a:prstGeom prst="roundRect">
            <a:avLst>
              <a:gd name="adj" fmla="val 50000"/>
            </a:avLst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1140" name="IMG_6454.png" descr="IMG_6454.png"/>
          <p:cNvPicPr>
            <a:picLocks noChangeAspect="1"/>
          </p:cNvPicPr>
          <p:nvPr/>
        </p:nvPicPr>
        <p:blipFill>
          <a:blip r:embed="rId8">
            <a:extLst/>
          </a:blip>
          <a:srcRect l="26693" t="20703" r="56566" b="64477"/>
          <a:stretch>
            <a:fillRect/>
          </a:stretch>
        </p:blipFill>
        <p:spPr>
          <a:xfrm>
            <a:off x="725294" y="2197135"/>
            <a:ext cx="2862872" cy="190057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1143" name="IMG_6460.png"/>
          <p:cNvGrpSpPr/>
          <p:nvPr/>
        </p:nvGrpSpPr>
        <p:grpSpPr>
          <a:xfrm>
            <a:off x="2006823" y="900878"/>
            <a:ext cx="4143794" cy="1235884"/>
            <a:chOff x="0" y="0"/>
            <a:chExt cx="4143792" cy="1235882"/>
          </a:xfrm>
        </p:grpSpPr>
        <p:pic>
          <p:nvPicPr>
            <p:cNvPr id="1142" name="IMG_6460.png" descr="IMG_6460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0278" t="32763" r="10278" b="47914"/>
            <a:stretch>
              <a:fillRect/>
            </a:stretch>
          </p:blipFill>
          <p:spPr>
            <a:xfrm>
              <a:off x="215900" y="139700"/>
              <a:ext cx="3711994" cy="67708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1" name="IMG_6460.png" descr="IMG_6460.png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4143793" cy="1235884"/>
            </a:xfrm>
            <a:prstGeom prst="rect">
              <a:avLst/>
            </a:prstGeom>
            <a:effectLst/>
          </p:spPr>
        </p:pic>
      </p:grpSp>
      <p:grpSp>
        <p:nvGrpSpPr>
          <p:cNvPr id="1146" name="IMG_6460.png"/>
          <p:cNvGrpSpPr/>
          <p:nvPr/>
        </p:nvGrpSpPr>
        <p:grpSpPr>
          <a:xfrm>
            <a:off x="4415330" y="3971569"/>
            <a:ext cx="2468856" cy="1097683"/>
            <a:chOff x="0" y="0"/>
            <a:chExt cx="2468854" cy="1097681"/>
          </a:xfrm>
        </p:grpSpPr>
        <p:pic>
          <p:nvPicPr>
            <p:cNvPr id="1145" name="IMG_6460.png" descr="IMG_6460.pn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2014" t="55338" r="9412" b="16947"/>
            <a:stretch>
              <a:fillRect/>
            </a:stretch>
          </p:blipFill>
          <p:spPr>
            <a:xfrm>
              <a:off x="215900" y="139700"/>
              <a:ext cx="2037055" cy="53888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4" name="IMG_6460.png" descr="IMG_6460.png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-1" y="-1"/>
              <a:ext cx="2468856" cy="109768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3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7" b="0"/>
          <a:stretch>
            <a:fillRect/>
          </a:stretch>
        </p:blipFill>
        <p:spPr>
          <a:xfrm rot="5400000">
            <a:off x="6156091" y="2724299"/>
            <a:ext cx="4373419" cy="31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9" name="Google Shape;391;p16" descr="Google Shape;391;p16"/>
          <p:cNvPicPr>
            <a:picLocks noChangeAspect="1"/>
          </p:cNvPicPr>
          <p:nvPr/>
        </p:nvPicPr>
        <p:blipFill>
          <a:blip r:embed="rId2">
            <a:alphaModFix amt="82000"/>
            <a:extLst/>
          </a:blip>
          <a:srcRect l="4356" t="0" r="5828" b="0"/>
          <a:stretch>
            <a:fillRect/>
          </a:stretch>
        </p:blipFill>
        <p:spPr>
          <a:xfrm rot="10800000">
            <a:off x="6746388" y="753602"/>
            <a:ext cx="2454525" cy="177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0" name="Google Shape;390;p16" descr="Google Shape;390;p16"/>
          <p:cNvPicPr>
            <a:picLocks noChangeAspect="1"/>
          </p:cNvPicPr>
          <p:nvPr/>
        </p:nvPicPr>
        <p:blipFill>
          <a:blip r:embed="rId3">
            <a:alphaModFix amt="86000"/>
            <a:extLst/>
          </a:blip>
          <a:srcRect l="0" t="0" r="9370" b="0"/>
          <a:stretch>
            <a:fillRect/>
          </a:stretch>
        </p:blipFill>
        <p:spPr>
          <a:xfrm rot="16200000">
            <a:off x="6204991" y="2877154"/>
            <a:ext cx="4327735" cy="1619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1" name="IMG_5931.jpeg" descr="IMG_5931.jpeg"/>
          <p:cNvPicPr>
            <a:picLocks noChangeAspect="1"/>
          </p:cNvPicPr>
          <p:nvPr/>
        </p:nvPicPr>
        <p:blipFill>
          <a:blip r:embed="rId4">
            <a:extLst/>
          </a:blip>
          <a:srcRect l="5175" t="7099" r="6943" b="12803"/>
          <a:stretch>
            <a:fillRect/>
          </a:stretch>
        </p:blipFill>
        <p:spPr>
          <a:xfrm>
            <a:off x="68858" y="4809403"/>
            <a:ext cx="260352" cy="2598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66" fill="norm" stroke="1" extrusionOk="0">
                <a:moveTo>
                  <a:pt x="10865" y="0"/>
                </a:moveTo>
                <a:cubicBezTo>
                  <a:pt x="9554" y="-2"/>
                  <a:pt x="9301" y="-1"/>
                  <a:pt x="8659" y="132"/>
                </a:cubicBezTo>
                <a:cubicBezTo>
                  <a:pt x="5996" y="684"/>
                  <a:pt x="3682" y="2192"/>
                  <a:pt x="2107" y="4348"/>
                </a:cubicBezTo>
                <a:cubicBezTo>
                  <a:pt x="710" y="6262"/>
                  <a:pt x="0" y="8519"/>
                  <a:pt x="0" y="10771"/>
                </a:cubicBezTo>
                <a:cubicBezTo>
                  <a:pt x="0" y="13023"/>
                  <a:pt x="710" y="15281"/>
                  <a:pt x="2107" y="17194"/>
                </a:cubicBezTo>
                <a:cubicBezTo>
                  <a:pt x="3790" y="19499"/>
                  <a:pt x="6304" y="21032"/>
                  <a:pt x="9153" y="21476"/>
                </a:cubicBezTo>
                <a:cubicBezTo>
                  <a:pt x="9812" y="21579"/>
                  <a:pt x="11527" y="21598"/>
                  <a:pt x="12248" y="21509"/>
                </a:cubicBezTo>
                <a:cubicBezTo>
                  <a:pt x="13861" y="21310"/>
                  <a:pt x="15457" y="20699"/>
                  <a:pt x="16956" y="19698"/>
                </a:cubicBezTo>
                <a:cubicBezTo>
                  <a:pt x="17832" y="19113"/>
                  <a:pt x="19050" y="17906"/>
                  <a:pt x="19656" y="17029"/>
                </a:cubicBezTo>
                <a:cubicBezTo>
                  <a:pt x="20531" y="15764"/>
                  <a:pt x="21125" y="14345"/>
                  <a:pt x="21434" y="12813"/>
                </a:cubicBezTo>
                <a:cubicBezTo>
                  <a:pt x="21560" y="12190"/>
                  <a:pt x="21600" y="11903"/>
                  <a:pt x="21599" y="10738"/>
                </a:cubicBezTo>
                <a:cubicBezTo>
                  <a:pt x="21598" y="9571"/>
                  <a:pt x="21560" y="9293"/>
                  <a:pt x="21434" y="8696"/>
                </a:cubicBezTo>
                <a:cubicBezTo>
                  <a:pt x="21209" y="7631"/>
                  <a:pt x="20951" y="6917"/>
                  <a:pt x="20479" y="5962"/>
                </a:cubicBezTo>
                <a:cubicBezTo>
                  <a:pt x="19388" y="3750"/>
                  <a:pt x="17706" y="2054"/>
                  <a:pt x="15475" y="988"/>
                </a:cubicBezTo>
                <a:cubicBezTo>
                  <a:pt x="14646" y="593"/>
                  <a:pt x="13860" y="325"/>
                  <a:pt x="12972" y="132"/>
                </a:cubicBezTo>
                <a:cubicBezTo>
                  <a:pt x="12413" y="10"/>
                  <a:pt x="12147" y="2"/>
                  <a:pt x="10865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152" name="IMG_2367.png" descr="IMG_2367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31603" y="236253"/>
            <a:ext cx="564747" cy="451799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٣٣"/>
          <p:cNvSpPr txBox="1"/>
          <p:nvPr/>
        </p:nvSpPr>
        <p:spPr>
          <a:xfrm>
            <a:off x="457125" y="497253"/>
            <a:ext cx="664659" cy="345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400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pic>
        <p:nvPicPr>
          <p:cNvPr id="1154" name="Google Shape;4071;p84" descr="Google Shape;4071;p84"/>
          <p:cNvPicPr>
            <a:picLocks noChangeAspect="1"/>
          </p:cNvPicPr>
          <p:nvPr/>
        </p:nvPicPr>
        <p:blipFill>
          <a:blip r:embed="rId6">
            <a:alphaModFix amt="52968"/>
            <a:extLst/>
          </a:blip>
          <a:srcRect l="851" t="3631" r="0" b="4876"/>
          <a:stretch>
            <a:fillRect/>
          </a:stretch>
        </p:blipFill>
        <p:spPr>
          <a:xfrm>
            <a:off x="530230" y="1178810"/>
            <a:ext cx="6116230" cy="31461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59" name="تجميع"/>
          <p:cNvGrpSpPr/>
          <p:nvPr/>
        </p:nvGrpSpPr>
        <p:grpSpPr>
          <a:xfrm>
            <a:off x="3082382" y="1543237"/>
            <a:ext cx="725581" cy="597725"/>
            <a:chOff x="0" y="0"/>
            <a:chExt cx="725579" cy="597724"/>
          </a:xfrm>
        </p:grpSpPr>
        <p:sp>
          <p:nvSpPr>
            <p:cNvPr id="1155" name="Google Shape;3121;p68"/>
            <p:cNvSpPr/>
            <p:nvPr/>
          </p:nvSpPr>
          <p:spPr>
            <a:xfrm>
              <a:off x="0" y="0"/>
              <a:ext cx="332292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57" y="6223"/>
                  </a:moveTo>
                  <a:cubicBezTo>
                    <a:pt x="11558" y="6223"/>
                    <a:pt x="12258" y="6927"/>
                    <a:pt x="12258" y="7631"/>
                  </a:cubicBezTo>
                  <a:lnTo>
                    <a:pt x="12258" y="9274"/>
                  </a:lnTo>
                  <a:lnTo>
                    <a:pt x="13892" y="9274"/>
                  </a:lnTo>
                  <a:cubicBezTo>
                    <a:pt x="14826" y="9274"/>
                    <a:pt x="15412" y="9978"/>
                    <a:pt x="15412" y="10917"/>
                  </a:cubicBezTo>
                  <a:cubicBezTo>
                    <a:pt x="15412" y="11741"/>
                    <a:pt x="14593" y="12445"/>
                    <a:pt x="13892" y="12445"/>
                  </a:cubicBezTo>
                  <a:lnTo>
                    <a:pt x="12258" y="12445"/>
                  </a:lnTo>
                  <a:lnTo>
                    <a:pt x="12258" y="14088"/>
                  </a:lnTo>
                  <a:cubicBezTo>
                    <a:pt x="12258" y="14908"/>
                    <a:pt x="11558" y="15497"/>
                    <a:pt x="10857" y="15497"/>
                  </a:cubicBezTo>
                  <a:cubicBezTo>
                    <a:pt x="10042" y="15497"/>
                    <a:pt x="9338" y="14792"/>
                    <a:pt x="9338" y="14088"/>
                  </a:cubicBezTo>
                  <a:lnTo>
                    <a:pt x="9338" y="12445"/>
                  </a:lnTo>
                  <a:lnTo>
                    <a:pt x="7704" y="12445"/>
                  </a:lnTo>
                  <a:cubicBezTo>
                    <a:pt x="6889" y="12445"/>
                    <a:pt x="6303" y="11741"/>
                    <a:pt x="6303" y="10917"/>
                  </a:cubicBezTo>
                  <a:cubicBezTo>
                    <a:pt x="6303" y="9978"/>
                    <a:pt x="6889" y="9274"/>
                    <a:pt x="7704" y="9274"/>
                  </a:cubicBezTo>
                  <a:lnTo>
                    <a:pt x="9338" y="9274"/>
                  </a:lnTo>
                  <a:lnTo>
                    <a:pt x="9338" y="7631"/>
                  </a:lnTo>
                  <a:cubicBezTo>
                    <a:pt x="9338" y="6808"/>
                    <a:pt x="10042" y="6223"/>
                    <a:pt x="10857" y="6223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119" y="21011"/>
                    <a:pt x="819" y="21600"/>
                    <a:pt x="1634" y="21600"/>
                  </a:cubicBezTo>
                  <a:lnTo>
                    <a:pt x="19962" y="21600"/>
                  </a:lnTo>
                  <a:cubicBezTo>
                    <a:pt x="20896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896" y="0"/>
                    <a:pt x="19962" y="0"/>
                  </a:cubicBezTo>
                  <a:close/>
                </a:path>
              </a:pathLst>
            </a:custGeom>
            <a:solidFill>
              <a:srgbClr val="EFCA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3122;p68"/>
            <p:cNvSpPr/>
            <p:nvPr/>
          </p:nvSpPr>
          <p:spPr>
            <a:xfrm>
              <a:off x="1824" y="326283"/>
              <a:ext cx="334059" cy="271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13" y="6964"/>
                  </a:moveTo>
                  <a:cubicBezTo>
                    <a:pt x="13122" y="6964"/>
                    <a:pt x="13528" y="7080"/>
                    <a:pt x="13819" y="7316"/>
                  </a:cubicBezTo>
                  <a:cubicBezTo>
                    <a:pt x="14398" y="7908"/>
                    <a:pt x="14398" y="8972"/>
                    <a:pt x="13819" y="9560"/>
                  </a:cubicBezTo>
                  <a:lnTo>
                    <a:pt x="12772" y="10624"/>
                  </a:lnTo>
                  <a:lnTo>
                    <a:pt x="13819" y="11684"/>
                  </a:lnTo>
                  <a:cubicBezTo>
                    <a:pt x="14398" y="12276"/>
                    <a:pt x="14398" y="13220"/>
                    <a:pt x="13819" y="13808"/>
                  </a:cubicBezTo>
                  <a:cubicBezTo>
                    <a:pt x="13528" y="14104"/>
                    <a:pt x="13122" y="14250"/>
                    <a:pt x="12713" y="14250"/>
                  </a:cubicBezTo>
                  <a:cubicBezTo>
                    <a:pt x="12308" y="14250"/>
                    <a:pt x="11902" y="14104"/>
                    <a:pt x="11611" y="13808"/>
                  </a:cubicBezTo>
                  <a:lnTo>
                    <a:pt x="10682" y="12864"/>
                  </a:lnTo>
                  <a:lnTo>
                    <a:pt x="9639" y="13808"/>
                  </a:lnTo>
                  <a:cubicBezTo>
                    <a:pt x="9348" y="14104"/>
                    <a:pt x="8939" y="14250"/>
                    <a:pt x="8533" y="14250"/>
                  </a:cubicBezTo>
                  <a:cubicBezTo>
                    <a:pt x="8128" y="14250"/>
                    <a:pt x="7722" y="14104"/>
                    <a:pt x="7431" y="13808"/>
                  </a:cubicBezTo>
                  <a:cubicBezTo>
                    <a:pt x="6849" y="13220"/>
                    <a:pt x="6849" y="12276"/>
                    <a:pt x="7431" y="11684"/>
                  </a:cubicBezTo>
                  <a:lnTo>
                    <a:pt x="8474" y="10624"/>
                  </a:lnTo>
                  <a:lnTo>
                    <a:pt x="7431" y="9560"/>
                  </a:lnTo>
                  <a:cubicBezTo>
                    <a:pt x="6849" y="8972"/>
                    <a:pt x="6849" y="7908"/>
                    <a:pt x="7431" y="7316"/>
                  </a:cubicBezTo>
                  <a:cubicBezTo>
                    <a:pt x="7722" y="7080"/>
                    <a:pt x="8128" y="6964"/>
                    <a:pt x="8533" y="6964"/>
                  </a:cubicBezTo>
                  <a:cubicBezTo>
                    <a:pt x="8939" y="6964"/>
                    <a:pt x="9348" y="7080"/>
                    <a:pt x="9639" y="7316"/>
                  </a:cubicBezTo>
                  <a:lnTo>
                    <a:pt x="10682" y="8380"/>
                  </a:lnTo>
                  <a:lnTo>
                    <a:pt x="11611" y="7316"/>
                  </a:lnTo>
                  <a:cubicBezTo>
                    <a:pt x="11902" y="7080"/>
                    <a:pt x="12308" y="6964"/>
                    <a:pt x="12713" y="6964"/>
                  </a:cubicBezTo>
                  <a:close/>
                  <a:moveTo>
                    <a:pt x="1626" y="0"/>
                  </a:moveTo>
                  <a:cubicBezTo>
                    <a:pt x="811" y="0"/>
                    <a:pt x="0" y="708"/>
                    <a:pt x="0" y="1416"/>
                  </a:cubicBezTo>
                  <a:lnTo>
                    <a:pt x="0" y="20064"/>
                  </a:lnTo>
                  <a:cubicBezTo>
                    <a:pt x="0" y="21008"/>
                    <a:pt x="811" y="21600"/>
                    <a:pt x="1626" y="21600"/>
                  </a:cubicBezTo>
                  <a:lnTo>
                    <a:pt x="19971" y="21600"/>
                  </a:lnTo>
                  <a:cubicBezTo>
                    <a:pt x="20785" y="21600"/>
                    <a:pt x="21600" y="20772"/>
                    <a:pt x="21600" y="20064"/>
                  </a:cubicBezTo>
                  <a:lnTo>
                    <a:pt x="21600" y="1416"/>
                  </a:lnTo>
                  <a:cubicBezTo>
                    <a:pt x="21600" y="592"/>
                    <a:pt x="20785" y="0"/>
                    <a:pt x="19971" y="0"/>
                  </a:cubicBezTo>
                  <a:close/>
                </a:path>
              </a:pathLst>
            </a:custGeom>
            <a:solidFill>
              <a:srgbClr val="DFEED4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3123;p68"/>
            <p:cNvSpPr/>
            <p:nvPr/>
          </p:nvSpPr>
          <p:spPr>
            <a:xfrm>
              <a:off x="393345" y="0"/>
              <a:ext cx="332235" cy="272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9155"/>
                  </a:moveTo>
                  <a:cubicBezTo>
                    <a:pt x="14710" y="9155"/>
                    <a:pt x="15296" y="9859"/>
                    <a:pt x="15296" y="10683"/>
                  </a:cubicBezTo>
                  <a:cubicBezTo>
                    <a:pt x="15411" y="11741"/>
                    <a:pt x="14710" y="12326"/>
                    <a:pt x="13895" y="12326"/>
                  </a:cubicBezTo>
                  <a:lnTo>
                    <a:pt x="7705" y="12326"/>
                  </a:lnTo>
                  <a:cubicBezTo>
                    <a:pt x="6886" y="12326"/>
                    <a:pt x="6304" y="11622"/>
                    <a:pt x="6304" y="10683"/>
                  </a:cubicBezTo>
                  <a:cubicBezTo>
                    <a:pt x="6304" y="9859"/>
                    <a:pt x="7005" y="9155"/>
                    <a:pt x="7705" y="9155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643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896"/>
                    <a:pt x="21600" y="20072"/>
                  </a:cubicBezTo>
                  <a:lnTo>
                    <a:pt x="21600" y="1643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CBF0FF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3124;p68"/>
            <p:cNvSpPr/>
            <p:nvPr/>
          </p:nvSpPr>
          <p:spPr>
            <a:xfrm>
              <a:off x="393345" y="324824"/>
              <a:ext cx="332235" cy="272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895" y="6103"/>
                  </a:moveTo>
                  <a:cubicBezTo>
                    <a:pt x="14710" y="6103"/>
                    <a:pt x="15296" y="6923"/>
                    <a:pt x="15296" y="7746"/>
                  </a:cubicBezTo>
                  <a:cubicBezTo>
                    <a:pt x="15411" y="8685"/>
                    <a:pt x="14710" y="9274"/>
                    <a:pt x="13895" y="9274"/>
                  </a:cubicBezTo>
                  <a:lnTo>
                    <a:pt x="7705" y="9274"/>
                  </a:lnTo>
                  <a:cubicBezTo>
                    <a:pt x="6886" y="9274"/>
                    <a:pt x="6304" y="8451"/>
                    <a:pt x="6304" y="7746"/>
                  </a:cubicBezTo>
                  <a:cubicBezTo>
                    <a:pt x="6304" y="6923"/>
                    <a:pt x="7005" y="6103"/>
                    <a:pt x="7705" y="6103"/>
                  </a:cubicBezTo>
                  <a:close/>
                  <a:moveTo>
                    <a:pt x="13895" y="12326"/>
                  </a:moveTo>
                  <a:cubicBezTo>
                    <a:pt x="14710" y="12326"/>
                    <a:pt x="15296" y="13030"/>
                    <a:pt x="15296" y="13734"/>
                  </a:cubicBezTo>
                  <a:cubicBezTo>
                    <a:pt x="15411" y="14789"/>
                    <a:pt x="14710" y="15377"/>
                    <a:pt x="13895" y="15377"/>
                  </a:cubicBezTo>
                  <a:lnTo>
                    <a:pt x="7705" y="15377"/>
                  </a:lnTo>
                  <a:cubicBezTo>
                    <a:pt x="6886" y="15377"/>
                    <a:pt x="6304" y="14673"/>
                    <a:pt x="6304" y="13734"/>
                  </a:cubicBezTo>
                  <a:cubicBezTo>
                    <a:pt x="6304" y="12911"/>
                    <a:pt x="7005" y="12326"/>
                    <a:pt x="7705" y="12326"/>
                  </a:cubicBezTo>
                  <a:close/>
                  <a:moveTo>
                    <a:pt x="1634" y="0"/>
                  </a:moveTo>
                  <a:cubicBezTo>
                    <a:pt x="700" y="0"/>
                    <a:pt x="0" y="704"/>
                    <a:pt x="0" y="1408"/>
                  </a:cubicBezTo>
                  <a:lnTo>
                    <a:pt x="0" y="20072"/>
                  </a:lnTo>
                  <a:cubicBezTo>
                    <a:pt x="0" y="21011"/>
                    <a:pt x="700" y="21600"/>
                    <a:pt x="1634" y="21600"/>
                  </a:cubicBezTo>
                  <a:lnTo>
                    <a:pt x="19966" y="21600"/>
                  </a:lnTo>
                  <a:cubicBezTo>
                    <a:pt x="20900" y="21600"/>
                    <a:pt x="21600" y="20777"/>
                    <a:pt x="21600" y="20072"/>
                  </a:cubicBezTo>
                  <a:lnTo>
                    <a:pt x="21600" y="1524"/>
                  </a:lnTo>
                  <a:cubicBezTo>
                    <a:pt x="21600" y="704"/>
                    <a:pt x="20900" y="0"/>
                    <a:pt x="19966" y="0"/>
                  </a:cubicBezTo>
                  <a:close/>
                </a:path>
              </a:pathLst>
            </a:custGeom>
            <a:solidFill>
              <a:srgbClr val="FFDBD8"/>
            </a:solidFill>
            <a:ln w="12700" cap="flat">
              <a:solidFill>
                <a:srgbClr val="A7A7A7"/>
              </a:solidFill>
              <a:prstDash val="solid"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160" name="IMG_6454.png" descr="IMG_6454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91326" y="2163876"/>
            <a:ext cx="5660054" cy="11556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750">
        <p:push dir="r"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CCEAE9"/>
      </a:dk1>
      <a:lt1>
        <a:srgbClr val="CCEAE9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ute Watercolor Scrapbook Yearly Planner by Slidesgo">
  <a:themeElements>
    <a:clrScheme name="Cute Watercolor Scrapbook Yearly Plann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7D3DA"/>
      </a:accent1>
      <a:accent2>
        <a:srgbClr val="BCCCFE"/>
      </a:accent2>
      <a:accent3>
        <a:srgbClr val="8F8F8F"/>
      </a:accent3>
      <a:accent4>
        <a:srgbClr val="6E6E6E"/>
      </a:accent4>
      <a:accent5>
        <a:srgbClr val="4D4D4D"/>
      </a:accent5>
      <a:accent6>
        <a:srgbClr val="2B2B2B"/>
      </a:accent6>
      <a:hlink>
        <a:srgbClr val="0000FF"/>
      </a:hlink>
      <a:folHlink>
        <a:srgbClr val="FF00FF"/>
      </a:folHlink>
    </a:clrScheme>
    <a:fontScheme name="Cute Watercolor Scrapbook Yearly Planner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Cute Watercolor Scrapbook Yearly Plann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FEFE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CCEAE9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