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  <p:sldMasterId id="2147483735" r:id="rId2"/>
  </p:sldMasterIdLst>
  <p:notesMasterIdLst>
    <p:notesMasterId r:id="rId22"/>
  </p:notesMasterIdLst>
  <p:sldIdLst>
    <p:sldId id="256" r:id="rId3"/>
    <p:sldId id="257" r:id="rId4"/>
    <p:sldId id="291" r:id="rId5"/>
    <p:sldId id="292" r:id="rId6"/>
    <p:sldId id="293" r:id="rId7"/>
    <p:sldId id="266" r:id="rId8"/>
    <p:sldId id="294" r:id="rId9"/>
    <p:sldId id="283" r:id="rId10"/>
    <p:sldId id="296" r:id="rId11"/>
    <p:sldId id="297" r:id="rId12"/>
    <p:sldId id="299" r:id="rId13"/>
    <p:sldId id="258" r:id="rId14"/>
    <p:sldId id="300" r:id="rId15"/>
    <p:sldId id="301" r:id="rId16"/>
    <p:sldId id="281" r:id="rId17"/>
    <p:sldId id="302" r:id="rId18"/>
    <p:sldId id="277" r:id="rId19"/>
    <p:sldId id="295" r:id="rId20"/>
    <p:sldId id="282" r:id="rId21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23"/>
    </p:embeddedFont>
    <p:embeddedFont>
      <p:font typeface="Fira Sans Extra Condensed Medium" panose="020B0604020202020204" charset="0"/>
      <p:regular r:id="rId24"/>
      <p:bold r:id="rId25"/>
      <p:italic r:id="rId26"/>
      <p:boldItalic r:id="rId27"/>
    </p:embeddedFont>
    <p:embeddedFont>
      <p:font typeface="Franklin Gothic Heavy" panose="020B0903020102020204" pitchFamily="34" charset="0"/>
      <p:regular r:id="rId28"/>
      <p:italic r:id="rId29"/>
    </p:embeddedFont>
    <p:embeddedFont>
      <p:font typeface="Maiandra GD" panose="020E0502030308020204" pitchFamily="34" charset="0"/>
      <p:regular r:id="rId30"/>
    </p:embeddedFont>
    <p:embeddedFont>
      <p:font typeface="Posterama" panose="020B0504020200020000" pitchFamily="34" charset="0"/>
      <p:regular r:id="rId31"/>
      <p:bold r:id="rId32"/>
      <p:italic r:id="rId33"/>
      <p:boldItalic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  <p:embeddedFont>
      <p:font typeface="Selawik Semibold" panose="020B0702040204020203" pitchFamily="34" charset="0"/>
      <p:bold r:id="rId39"/>
    </p:embeddedFont>
    <p:embeddedFont>
      <p:font typeface="Sitka Display Semibold" pitchFamily="2" charset="0"/>
      <p:bold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DBF"/>
    <a:srgbClr val="009999"/>
    <a:srgbClr val="00CC99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305083c3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305083c3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" name="Google Shape;2908;g91c9d0a494_0_3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9" name="Google Shape;2909;g91c9d0a494_0_3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9035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8d9b28e34e_0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8d9b28e34e_0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8d9b28e34e_0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8d9b28e34e_0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7609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8d9b28e34e_0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8d9b28e34e_0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1023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91add18b7e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91add18b7e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91add18b7e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91add18b7e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6303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g91add18b7e_0_1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9" name="Google Shape;2259;g91add18b7e_0_1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" name="Google Shape;2908;g91c9d0a494_0_3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9" name="Google Shape;2909;g91c9d0a494_0_3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4872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g947df6b877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5" name="Google Shape;2605;g947df6b877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1add18b7e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1add18b7e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g91add18b7e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5" name="Google Shape;2435;g91add18b7e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9781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g91add18b7e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5" name="Google Shape;2435;g91add18b7e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8780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g91add18b7e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5" name="Google Shape;2435;g91add18b7e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9509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91add18b7e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" name="Google Shape;1077;g91add18b7e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g91add18b7e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5" name="Google Shape;2435;g91add18b7e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4536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" name="Google Shape;2908;g91c9d0a494_0_3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9" name="Google Shape;2909;g91c9d0a494_0_3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" name="Google Shape;2908;g91c9d0a494_0_3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9" name="Google Shape;2909;g91c9d0a494_0_3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8190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256400" y="1724338"/>
            <a:ext cx="3486900" cy="13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93800" y="3043638"/>
            <a:ext cx="3411900" cy="37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One Column 1">
  <p:cSld name="CUSTOM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title"/>
          </p:nvPr>
        </p:nvSpPr>
        <p:spPr>
          <a:xfrm>
            <a:off x="5985575" y="1068897"/>
            <a:ext cx="2484300" cy="18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One Column 2">
  <p:cSld name="CUSTOM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 txBox="1">
            <a:spLocks noGrp="1"/>
          </p:cNvSpPr>
          <p:nvPr>
            <p:ph type="title"/>
          </p:nvPr>
        </p:nvSpPr>
        <p:spPr>
          <a:xfrm>
            <a:off x="673375" y="1068900"/>
            <a:ext cx="2484300" cy="18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ubTitle" idx="1"/>
          </p:nvPr>
        </p:nvSpPr>
        <p:spPr>
          <a:xfrm>
            <a:off x="658800" y="2872488"/>
            <a:ext cx="2513400" cy="12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ítulo 1">
  <p:cSld name="TITLE_ONLY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"/>
          <p:cNvSpPr txBox="1">
            <a:spLocks noGrp="1"/>
          </p:cNvSpPr>
          <p:nvPr>
            <p:ph type="title"/>
          </p:nvPr>
        </p:nvSpPr>
        <p:spPr>
          <a:xfrm>
            <a:off x="180000" y="307450"/>
            <a:ext cx="878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37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ítulo 2">
  <p:cSld name="TITLE_ONLY_2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 b="1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 b="1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 b="1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 b="1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 b="1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 b="1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 b="1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 b="1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998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10275" y="1152475"/>
            <a:ext cx="7723500" cy="3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1282274" y="299386"/>
            <a:ext cx="6579300" cy="48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0275" y="1152475"/>
            <a:ext cx="7723500" cy="3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  <a:defRPr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7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orient="horz" pos="259">
          <p15:clr>
            <a:srgbClr val="EA4335"/>
          </p15:clr>
        </p15:guide>
        <p15:guide id="3" pos="5472">
          <p15:clr>
            <a:srgbClr val="EA4335"/>
          </p15:clr>
        </p15:guide>
        <p15:guide id="4" orient="horz" pos="2981">
          <p15:clr>
            <a:srgbClr val="EA4335"/>
          </p15:clr>
        </p15:guide>
        <p15:guide id="5" pos="288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CDA18-AEAE-482D-97A5-1A660FE19E9D}" type="datetime1">
              <a:rPr lang="en-US" smtClean="0"/>
              <a:t>9/3/2022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C857FF-7A3E-4A68-BF5C-6E65ECD4A6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456" t="83297" r="24" b="-6392"/>
          <a:stretch/>
        </p:blipFill>
        <p:spPr>
          <a:xfrm>
            <a:off x="1" y="516981"/>
            <a:ext cx="9133606" cy="2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1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hf hdr="0" ftr="0" dt="0"/>
  <p:txStyles>
    <p:titleStyle>
      <a:lvl1pPr algn="l" defTabSz="914358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0" indent="-228590" algn="r" defTabSz="914358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9" indent="-228590" algn="r" defTabSz="914358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8" indent="-228590" algn="r" defTabSz="914358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8" indent="-228590" algn="r" defTabSz="914358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307" indent="-228590" algn="r" defTabSz="914358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86" indent="-228590" algn="r" defTabSz="914358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6" indent="-228590" algn="r" defTabSz="914358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44" indent="-228590" algn="r" defTabSz="914358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024" indent="-228590" algn="r" defTabSz="914358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358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80" algn="r" defTabSz="914358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58" algn="r" defTabSz="914358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8" algn="r" defTabSz="914358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6" algn="r" defTabSz="914358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96" algn="r" defTabSz="914358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5" algn="r" defTabSz="914358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54" algn="r" defTabSz="914358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4" algn="r" defTabSz="914358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gif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5.xml"/><Relationship Id="rId7" Type="http://schemas.microsoft.com/office/2007/relationships/hdphoto" Target="../media/hdphoto2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3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eg"/><Relationship Id="rId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gi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"/>
          <p:cNvSpPr txBox="1">
            <a:spLocks noGrp="1"/>
          </p:cNvSpPr>
          <p:nvPr>
            <p:ph type="ctrTitle"/>
          </p:nvPr>
        </p:nvSpPr>
        <p:spPr>
          <a:xfrm>
            <a:off x="5029140" y="2554118"/>
            <a:ext cx="3676660" cy="13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accent2">
                    <a:lumMod val="50000"/>
                  </a:schemeClr>
                </a:solidFill>
              </a:rPr>
              <a:t>Unit 1</a:t>
            </a:r>
            <a:br>
              <a:rPr lang="en" sz="3300" dirty="0"/>
            </a:br>
            <a:r>
              <a:rPr lang="en" sz="4800" dirty="0">
                <a:solidFill>
                  <a:schemeClr val="dk1"/>
                </a:solidFill>
                <a:latin typeface="Franklin Gothic Heavy" panose="020B0903020102020204" pitchFamily="34" charset="0"/>
              </a:rPr>
              <a:t>Connected by Technology</a:t>
            </a:r>
            <a:br>
              <a:rPr lang="en" sz="4800" dirty="0">
                <a:solidFill>
                  <a:schemeClr val="dk1"/>
                </a:solidFill>
                <a:latin typeface="Franklin Gothic Heavy" panose="020B0903020102020204" pitchFamily="34" charset="0"/>
              </a:rPr>
            </a:br>
            <a:r>
              <a:rPr lang="en" sz="2000" dirty="0">
                <a:solidFill>
                  <a:srgbClr val="0070C0"/>
                </a:solidFill>
                <a:latin typeface="Maiandra GD" panose="020E0502030308020204" pitchFamily="34" charset="0"/>
              </a:rPr>
              <a:t>Reading</a:t>
            </a:r>
            <a:endParaRPr sz="5000" dirty="0">
              <a:solidFill>
                <a:srgbClr val="0070C0"/>
              </a:solidFill>
              <a:latin typeface="Maiandra GD" panose="020E0502030308020204" pitchFamily="34" charset="0"/>
            </a:endParaRPr>
          </a:p>
        </p:txBody>
      </p:sp>
      <p:sp>
        <p:nvSpPr>
          <p:cNvPr id="65" name="Google Shape;65;p19"/>
          <p:cNvSpPr txBox="1">
            <a:spLocks noGrp="1"/>
          </p:cNvSpPr>
          <p:nvPr>
            <p:ph type="subTitle" idx="1"/>
          </p:nvPr>
        </p:nvSpPr>
        <p:spPr>
          <a:xfrm>
            <a:off x="5293900" y="4396027"/>
            <a:ext cx="3411900" cy="42954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Sitka Display Semibold" pitchFamily="2" charset="0"/>
              </a:rPr>
              <a:t>Done by</a:t>
            </a:r>
            <a:r>
              <a:rPr lang="en-US" sz="1800" b="1" dirty="0">
                <a:solidFill>
                  <a:schemeClr val="tx1"/>
                </a:solidFill>
                <a:latin typeface="Sitka Display Semibold" pitchFamily="2" charset="0"/>
              </a:rPr>
              <a:t>: </a:t>
            </a:r>
            <a:r>
              <a:rPr lang="en-US" sz="1800" b="1" dirty="0" err="1">
                <a:solidFill>
                  <a:srgbClr val="305DBF"/>
                </a:solidFill>
                <a:latin typeface="Sitka Display Semibold" pitchFamily="2" charset="0"/>
              </a:rPr>
              <a:t>Entisar</a:t>
            </a:r>
            <a:r>
              <a:rPr lang="en-US" sz="1800" b="1" dirty="0">
                <a:solidFill>
                  <a:srgbClr val="305DBF"/>
                </a:solidFill>
                <a:latin typeface="Sitka Display Semibold" pitchFamily="2" charset="0"/>
              </a:rPr>
              <a:t> Al-</a:t>
            </a:r>
            <a:r>
              <a:rPr lang="en-US" sz="1800" b="1" dirty="0" err="1">
                <a:solidFill>
                  <a:srgbClr val="305DBF"/>
                </a:solidFill>
                <a:latin typeface="Sitka Display Semibold" pitchFamily="2" charset="0"/>
              </a:rPr>
              <a:t>Obaidallah</a:t>
            </a:r>
            <a:endParaRPr lang="en-US" sz="1800" b="1" dirty="0">
              <a:solidFill>
                <a:srgbClr val="305DBF"/>
              </a:solidFill>
              <a:latin typeface="Sitka Display Semibold" pitchFamily="2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b="1" dirty="0">
              <a:solidFill>
                <a:schemeClr val="bg1"/>
              </a:solidFill>
              <a:latin typeface="Sitka Display Semibold" pitchFamily="2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dirty="0">
              <a:solidFill>
                <a:schemeClr val="bg1"/>
              </a:solidFill>
              <a:latin typeface="Sitka Display Semibold" pitchFamily="2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6" name="Google Shape;66;p19"/>
          <p:cNvGrpSpPr/>
          <p:nvPr/>
        </p:nvGrpSpPr>
        <p:grpSpPr>
          <a:xfrm>
            <a:off x="670031" y="658812"/>
            <a:ext cx="4047680" cy="3825875"/>
            <a:chOff x="1812488" y="1856225"/>
            <a:chExt cx="2785548" cy="2786102"/>
          </a:xfrm>
        </p:grpSpPr>
        <p:sp>
          <p:nvSpPr>
            <p:cNvPr id="67" name="Google Shape;67;p19"/>
            <p:cNvSpPr/>
            <p:nvPr/>
          </p:nvSpPr>
          <p:spPr>
            <a:xfrm>
              <a:off x="2694485" y="2738223"/>
              <a:ext cx="1022106" cy="1022289"/>
            </a:xfrm>
            <a:custGeom>
              <a:avLst/>
              <a:gdLst/>
              <a:ahLst/>
              <a:cxnLst/>
              <a:rect l="l" t="t" r="r" b="b"/>
              <a:pathLst>
                <a:path w="5559" h="5560" extrusionOk="0">
                  <a:moveTo>
                    <a:pt x="2780" y="43"/>
                  </a:moveTo>
                  <a:cubicBezTo>
                    <a:pt x="4288" y="43"/>
                    <a:pt x="5516" y="1269"/>
                    <a:pt x="5516" y="2780"/>
                  </a:cubicBezTo>
                  <a:cubicBezTo>
                    <a:pt x="5516" y="4288"/>
                    <a:pt x="4288" y="5517"/>
                    <a:pt x="2780" y="5517"/>
                  </a:cubicBezTo>
                  <a:cubicBezTo>
                    <a:pt x="1268" y="5517"/>
                    <a:pt x="40" y="4288"/>
                    <a:pt x="40" y="2780"/>
                  </a:cubicBezTo>
                  <a:cubicBezTo>
                    <a:pt x="40" y="1269"/>
                    <a:pt x="1268" y="43"/>
                    <a:pt x="2780" y="43"/>
                  </a:cubicBezTo>
                  <a:close/>
                  <a:moveTo>
                    <a:pt x="2780" y="1"/>
                  </a:moveTo>
                  <a:cubicBezTo>
                    <a:pt x="1245" y="1"/>
                    <a:pt x="0" y="1249"/>
                    <a:pt x="0" y="2780"/>
                  </a:cubicBezTo>
                  <a:cubicBezTo>
                    <a:pt x="0" y="4311"/>
                    <a:pt x="1245" y="5559"/>
                    <a:pt x="2780" y="5559"/>
                  </a:cubicBezTo>
                  <a:cubicBezTo>
                    <a:pt x="4311" y="5559"/>
                    <a:pt x="5559" y="4311"/>
                    <a:pt x="5559" y="2780"/>
                  </a:cubicBezTo>
                  <a:cubicBezTo>
                    <a:pt x="5559" y="1249"/>
                    <a:pt x="4311" y="1"/>
                    <a:pt x="278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9"/>
            <p:cNvSpPr/>
            <p:nvPr/>
          </p:nvSpPr>
          <p:spPr>
            <a:xfrm>
              <a:off x="2746335" y="2790625"/>
              <a:ext cx="917854" cy="917302"/>
            </a:xfrm>
            <a:custGeom>
              <a:avLst/>
              <a:gdLst/>
              <a:ahLst/>
              <a:cxnLst/>
              <a:rect l="l" t="t" r="r" b="b"/>
              <a:pathLst>
                <a:path w="4992" h="4989" extrusionOk="0">
                  <a:moveTo>
                    <a:pt x="2480" y="1"/>
                  </a:moveTo>
                  <a:cubicBezTo>
                    <a:pt x="2236" y="1"/>
                    <a:pt x="1993" y="40"/>
                    <a:pt x="1762" y="110"/>
                  </a:cubicBezTo>
                  <a:cubicBezTo>
                    <a:pt x="1752" y="113"/>
                    <a:pt x="1745" y="126"/>
                    <a:pt x="1749" y="136"/>
                  </a:cubicBezTo>
                  <a:cubicBezTo>
                    <a:pt x="1752" y="146"/>
                    <a:pt x="1758" y="149"/>
                    <a:pt x="1768" y="149"/>
                  </a:cubicBezTo>
                  <a:lnTo>
                    <a:pt x="1775" y="149"/>
                  </a:lnTo>
                  <a:cubicBezTo>
                    <a:pt x="2008" y="77"/>
                    <a:pt x="2256" y="41"/>
                    <a:pt x="2505" y="41"/>
                  </a:cubicBezTo>
                  <a:cubicBezTo>
                    <a:pt x="2515" y="41"/>
                    <a:pt x="2526" y="41"/>
                    <a:pt x="2537" y="41"/>
                  </a:cubicBezTo>
                  <a:cubicBezTo>
                    <a:pt x="2547" y="41"/>
                    <a:pt x="2557" y="34"/>
                    <a:pt x="2557" y="21"/>
                  </a:cubicBezTo>
                  <a:cubicBezTo>
                    <a:pt x="2557" y="11"/>
                    <a:pt x="2547" y="1"/>
                    <a:pt x="2537" y="1"/>
                  </a:cubicBezTo>
                  <a:cubicBezTo>
                    <a:pt x="2518" y="1"/>
                    <a:pt x="2499" y="1"/>
                    <a:pt x="2480" y="1"/>
                  </a:cubicBezTo>
                  <a:close/>
                  <a:moveTo>
                    <a:pt x="3300" y="133"/>
                  </a:moveTo>
                  <a:cubicBezTo>
                    <a:pt x="3293" y="133"/>
                    <a:pt x="3285" y="139"/>
                    <a:pt x="3283" y="146"/>
                  </a:cubicBezTo>
                  <a:cubicBezTo>
                    <a:pt x="3279" y="159"/>
                    <a:pt x="3286" y="169"/>
                    <a:pt x="3296" y="172"/>
                  </a:cubicBezTo>
                  <a:cubicBezTo>
                    <a:pt x="3539" y="258"/>
                    <a:pt x="3769" y="379"/>
                    <a:pt x="3976" y="537"/>
                  </a:cubicBezTo>
                  <a:cubicBezTo>
                    <a:pt x="3979" y="540"/>
                    <a:pt x="3983" y="540"/>
                    <a:pt x="3989" y="540"/>
                  </a:cubicBezTo>
                  <a:cubicBezTo>
                    <a:pt x="3992" y="540"/>
                    <a:pt x="3999" y="537"/>
                    <a:pt x="4006" y="530"/>
                  </a:cubicBezTo>
                  <a:cubicBezTo>
                    <a:pt x="4012" y="524"/>
                    <a:pt x="4009" y="511"/>
                    <a:pt x="3999" y="504"/>
                  </a:cubicBezTo>
                  <a:cubicBezTo>
                    <a:pt x="3789" y="343"/>
                    <a:pt x="3559" y="221"/>
                    <a:pt x="3309" y="136"/>
                  </a:cubicBezTo>
                  <a:cubicBezTo>
                    <a:pt x="3306" y="134"/>
                    <a:pt x="3303" y="133"/>
                    <a:pt x="3300" y="133"/>
                  </a:cubicBezTo>
                  <a:close/>
                  <a:moveTo>
                    <a:pt x="1070" y="451"/>
                  </a:moveTo>
                  <a:cubicBezTo>
                    <a:pt x="1066" y="451"/>
                    <a:pt x="1062" y="452"/>
                    <a:pt x="1059" y="455"/>
                  </a:cubicBezTo>
                  <a:cubicBezTo>
                    <a:pt x="845" y="606"/>
                    <a:pt x="655" y="790"/>
                    <a:pt x="497" y="1003"/>
                  </a:cubicBezTo>
                  <a:cubicBezTo>
                    <a:pt x="490" y="1010"/>
                    <a:pt x="494" y="1023"/>
                    <a:pt x="500" y="1030"/>
                  </a:cubicBezTo>
                  <a:cubicBezTo>
                    <a:pt x="503" y="1033"/>
                    <a:pt x="510" y="1036"/>
                    <a:pt x="513" y="1036"/>
                  </a:cubicBezTo>
                  <a:cubicBezTo>
                    <a:pt x="520" y="1036"/>
                    <a:pt x="526" y="1033"/>
                    <a:pt x="530" y="1026"/>
                  </a:cubicBezTo>
                  <a:cubicBezTo>
                    <a:pt x="684" y="819"/>
                    <a:pt x="871" y="639"/>
                    <a:pt x="1082" y="491"/>
                  </a:cubicBezTo>
                  <a:cubicBezTo>
                    <a:pt x="1091" y="484"/>
                    <a:pt x="1095" y="471"/>
                    <a:pt x="1088" y="461"/>
                  </a:cubicBezTo>
                  <a:cubicBezTo>
                    <a:pt x="1084" y="455"/>
                    <a:pt x="1077" y="451"/>
                    <a:pt x="1070" y="451"/>
                  </a:cubicBezTo>
                  <a:close/>
                  <a:moveTo>
                    <a:pt x="4527" y="1059"/>
                  </a:moveTo>
                  <a:cubicBezTo>
                    <a:pt x="4523" y="1059"/>
                    <a:pt x="4519" y="1060"/>
                    <a:pt x="4515" y="1063"/>
                  </a:cubicBezTo>
                  <a:cubicBezTo>
                    <a:pt x="4505" y="1069"/>
                    <a:pt x="4502" y="1082"/>
                    <a:pt x="4508" y="1092"/>
                  </a:cubicBezTo>
                  <a:cubicBezTo>
                    <a:pt x="4659" y="1302"/>
                    <a:pt x="4771" y="1536"/>
                    <a:pt x="4847" y="1785"/>
                  </a:cubicBezTo>
                  <a:cubicBezTo>
                    <a:pt x="4850" y="1792"/>
                    <a:pt x="4856" y="1798"/>
                    <a:pt x="4866" y="1798"/>
                  </a:cubicBezTo>
                  <a:lnTo>
                    <a:pt x="4873" y="1798"/>
                  </a:lnTo>
                  <a:cubicBezTo>
                    <a:pt x="4883" y="1795"/>
                    <a:pt x="4889" y="1782"/>
                    <a:pt x="4886" y="1772"/>
                  </a:cubicBezTo>
                  <a:cubicBezTo>
                    <a:pt x="4810" y="1519"/>
                    <a:pt x="4695" y="1283"/>
                    <a:pt x="4544" y="1066"/>
                  </a:cubicBezTo>
                  <a:cubicBezTo>
                    <a:pt x="4540" y="1062"/>
                    <a:pt x="4534" y="1059"/>
                    <a:pt x="4527" y="1059"/>
                  </a:cubicBezTo>
                  <a:close/>
                  <a:moveTo>
                    <a:pt x="151" y="1682"/>
                  </a:moveTo>
                  <a:cubicBezTo>
                    <a:pt x="143" y="1682"/>
                    <a:pt x="135" y="1687"/>
                    <a:pt x="132" y="1697"/>
                  </a:cubicBezTo>
                  <a:cubicBezTo>
                    <a:pt x="50" y="1943"/>
                    <a:pt x="4" y="2203"/>
                    <a:pt x="1" y="2469"/>
                  </a:cubicBezTo>
                  <a:cubicBezTo>
                    <a:pt x="1" y="2478"/>
                    <a:pt x="11" y="2488"/>
                    <a:pt x="24" y="2488"/>
                  </a:cubicBezTo>
                  <a:cubicBezTo>
                    <a:pt x="34" y="2488"/>
                    <a:pt x="43" y="2478"/>
                    <a:pt x="43" y="2469"/>
                  </a:cubicBezTo>
                  <a:cubicBezTo>
                    <a:pt x="47" y="2209"/>
                    <a:pt x="89" y="1953"/>
                    <a:pt x="172" y="1710"/>
                  </a:cubicBezTo>
                  <a:cubicBezTo>
                    <a:pt x="175" y="1697"/>
                    <a:pt x="168" y="1687"/>
                    <a:pt x="158" y="1683"/>
                  </a:cubicBezTo>
                  <a:cubicBezTo>
                    <a:pt x="156" y="1683"/>
                    <a:pt x="154" y="1682"/>
                    <a:pt x="151" y="1682"/>
                  </a:cubicBezTo>
                  <a:close/>
                  <a:moveTo>
                    <a:pt x="4971" y="2475"/>
                  </a:moveTo>
                  <a:cubicBezTo>
                    <a:pt x="4958" y="2475"/>
                    <a:pt x="4952" y="2482"/>
                    <a:pt x="4952" y="2495"/>
                  </a:cubicBezTo>
                  <a:cubicBezTo>
                    <a:pt x="4952" y="2754"/>
                    <a:pt x="4909" y="3011"/>
                    <a:pt x="4830" y="3257"/>
                  </a:cubicBezTo>
                  <a:cubicBezTo>
                    <a:pt x="4827" y="3267"/>
                    <a:pt x="4833" y="3277"/>
                    <a:pt x="4843" y="3280"/>
                  </a:cubicBezTo>
                  <a:cubicBezTo>
                    <a:pt x="4847" y="3283"/>
                    <a:pt x="4847" y="3283"/>
                    <a:pt x="4850" y="3283"/>
                  </a:cubicBezTo>
                  <a:cubicBezTo>
                    <a:pt x="4860" y="3283"/>
                    <a:pt x="4866" y="3277"/>
                    <a:pt x="4870" y="3267"/>
                  </a:cubicBezTo>
                  <a:cubicBezTo>
                    <a:pt x="4952" y="3021"/>
                    <a:pt x="4991" y="2758"/>
                    <a:pt x="4991" y="2495"/>
                  </a:cubicBezTo>
                  <a:cubicBezTo>
                    <a:pt x="4991" y="2482"/>
                    <a:pt x="4981" y="2475"/>
                    <a:pt x="4971" y="2475"/>
                  </a:cubicBezTo>
                  <a:close/>
                  <a:moveTo>
                    <a:pt x="138" y="3216"/>
                  </a:moveTo>
                  <a:cubicBezTo>
                    <a:pt x="135" y="3216"/>
                    <a:pt x="132" y="3217"/>
                    <a:pt x="129" y="3218"/>
                  </a:cubicBezTo>
                  <a:cubicBezTo>
                    <a:pt x="119" y="3221"/>
                    <a:pt x="112" y="3231"/>
                    <a:pt x="116" y="3244"/>
                  </a:cubicBezTo>
                  <a:cubicBezTo>
                    <a:pt x="195" y="3494"/>
                    <a:pt x="313" y="3730"/>
                    <a:pt x="464" y="3944"/>
                  </a:cubicBezTo>
                  <a:cubicBezTo>
                    <a:pt x="471" y="3950"/>
                    <a:pt x="477" y="3954"/>
                    <a:pt x="484" y="3954"/>
                  </a:cubicBezTo>
                  <a:cubicBezTo>
                    <a:pt x="487" y="3954"/>
                    <a:pt x="490" y="3950"/>
                    <a:pt x="494" y="3947"/>
                  </a:cubicBezTo>
                  <a:cubicBezTo>
                    <a:pt x="503" y="3940"/>
                    <a:pt x="507" y="3927"/>
                    <a:pt x="500" y="3921"/>
                  </a:cubicBezTo>
                  <a:cubicBezTo>
                    <a:pt x="349" y="3707"/>
                    <a:pt x="234" y="3477"/>
                    <a:pt x="155" y="3231"/>
                  </a:cubicBezTo>
                  <a:cubicBezTo>
                    <a:pt x="153" y="3221"/>
                    <a:pt x="146" y="3216"/>
                    <a:pt x="138" y="3216"/>
                  </a:cubicBezTo>
                  <a:close/>
                  <a:moveTo>
                    <a:pt x="4494" y="3933"/>
                  </a:moveTo>
                  <a:cubicBezTo>
                    <a:pt x="4488" y="3933"/>
                    <a:pt x="4482" y="3935"/>
                    <a:pt x="4479" y="3940"/>
                  </a:cubicBezTo>
                  <a:cubicBezTo>
                    <a:pt x="4324" y="4151"/>
                    <a:pt x="4144" y="4331"/>
                    <a:pt x="3933" y="4486"/>
                  </a:cubicBezTo>
                  <a:cubicBezTo>
                    <a:pt x="3923" y="4492"/>
                    <a:pt x="3920" y="4506"/>
                    <a:pt x="3927" y="4512"/>
                  </a:cubicBezTo>
                  <a:cubicBezTo>
                    <a:pt x="3933" y="4519"/>
                    <a:pt x="3937" y="4522"/>
                    <a:pt x="3943" y="4522"/>
                  </a:cubicBezTo>
                  <a:cubicBezTo>
                    <a:pt x="3950" y="4522"/>
                    <a:pt x="3953" y="4522"/>
                    <a:pt x="3956" y="4519"/>
                  </a:cubicBezTo>
                  <a:cubicBezTo>
                    <a:pt x="4170" y="4364"/>
                    <a:pt x="4357" y="4177"/>
                    <a:pt x="4511" y="3967"/>
                  </a:cubicBezTo>
                  <a:cubicBezTo>
                    <a:pt x="4518" y="3957"/>
                    <a:pt x="4515" y="3944"/>
                    <a:pt x="4508" y="3937"/>
                  </a:cubicBezTo>
                  <a:cubicBezTo>
                    <a:pt x="4504" y="3934"/>
                    <a:pt x="4499" y="3933"/>
                    <a:pt x="4494" y="3933"/>
                  </a:cubicBezTo>
                  <a:close/>
                  <a:moveTo>
                    <a:pt x="1025" y="4465"/>
                  </a:moveTo>
                  <a:cubicBezTo>
                    <a:pt x="1019" y="4465"/>
                    <a:pt x="1013" y="4467"/>
                    <a:pt x="1009" y="4473"/>
                  </a:cubicBezTo>
                  <a:cubicBezTo>
                    <a:pt x="1003" y="4483"/>
                    <a:pt x="1006" y="4496"/>
                    <a:pt x="1016" y="4502"/>
                  </a:cubicBezTo>
                  <a:cubicBezTo>
                    <a:pt x="1226" y="4660"/>
                    <a:pt x="1459" y="4778"/>
                    <a:pt x="1709" y="4864"/>
                  </a:cubicBezTo>
                  <a:lnTo>
                    <a:pt x="1716" y="4864"/>
                  </a:lnTo>
                  <a:cubicBezTo>
                    <a:pt x="1726" y="4864"/>
                    <a:pt x="1732" y="4857"/>
                    <a:pt x="1735" y="4850"/>
                  </a:cubicBezTo>
                  <a:cubicBezTo>
                    <a:pt x="1739" y="4837"/>
                    <a:pt x="1735" y="4827"/>
                    <a:pt x="1722" y="4824"/>
                  </a:cubicBezTo>
                  <a:cubicBezTo>
                    <a:pt x="1479" y="4742"/>
                    <a:pt x="1249" y="4624"/>
                    <a:pt x="1039" y="4469"/>
                  </a:cubicBezTo>
                  <a:cubicBezTo>
                    <a:pt x="1034" y="4466"/>
                    <a:pt x="1029" y="4465"/>
                    <a:pt x="1025" y="4465"/>
                  </a:cubicBezTo>
                  <a:close/>
                  <a:moveTo>
                    <a:pt x="3250" y="4830"/>
                  </a:moveTo>
                  <a:cubicBezTo>
                    <a:pt x="3248" y="4830"/>
                    <a:pt x="3246" y="4830"/>
                    <a:pt x="3243" y="4831"/>
                  </a:cubicBezTo>
                  <a:cubicBezTo>
                    <a:pt x="3004" y="4910"/>
                    <a:pt x="2751" y="4949"/>
                    <a:pt x="2498" y="4949"/>
                  </a:cubicBezTo>
                  <a:lnTo>
                    <a:pt x="2484" y="4949"/>
                  </a:lnTo>
                  <a:cubicBezTo>
                    <a:pt x="2471" y="4949"/>
                    <a:pt x="2461" y="4959"/>
                    <a:pt x="2461" y="4969"/>
                  </a:cubicBezTo>
                  <a:cubicBezTo>
                    <a:pt x="2461" y="4979"/>
                    <a:pt x="2471" y="4988"/>
                    <a:pt x="2484" y="4988"/>
                  </a:cubicBezTo>
                  <a:lnTo>
                    <a:pt x="2498" y="4988"/>
                  </a:lnTo>
                  <a:cubicBezTo>
                    <a:pt x="2757" y="4988"/>
                    <a:pt x="3013" y="4949"/>
                    <a:pt x="3256" y="4870"/>
                  </a:cubicBezTo>
                  <a:cubicBezTo>
                    <a:pt x="3266" y="4867"/>
                    <a:pt x="3273" y="4857"/>
                    <a:pt x="3270" y="4844"/>
                  </a:cubicBezTo>
                  <a:cubicBezTo>
                    <a:pt x="3267" y="4836"/>
                    <a:pt x="3260" y="4830"/>
                    <a:pt x="3250" y="483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9"/>
            <p:cNvSpPr/>
            <p:nvPr/>
          </p:nvSpPr>
          <p:spPr>
            <a:xfrm>
              <a:off x="2857573" y="1856225"/>
              <a:ext cx="695377" cy="695561"/>
            </a:xfrm>
            <a:custGeom>
              <a:avLst/>
              <a:gdLst/>
              <a:ahLst/>
              <a:cxnLst/>
              <a:rect l="l" t="t" r="r" b="b"/>
              <a:pathLst>
                <a:path w="3782" h="3783" extrusionOk="0">
                  <a:moveTo>
                    <a:pt x="1886" y="1"/>
                  </a:moveTo>
                  <a:cubicBezTo>
                    <a:pt x="1876" y="1"/>
                    <a:pt x="1866" y="11"/>
                    <a:pt x="1866" y="21"/>
                  </a:cubicBezTo>
                  <a:cubicBezTo>
                    <a:pt x="1866" y="34"/>
                    <a:pt x="1876" y="44"/>
                    <a:pt x="1886" y="44"/>
                  </a:cubicBezTo>
                  <a:lnTo>
                    <a:pt x="1893" y="44"/>
                  </a:lnTo>
                  <a:cubicBezTo>
                    <a:pt x="2136" y="44"/>
                    <a:pt x="2372" y="90"/>
                    <a:pt x="2596" y="182"/>
                  </a:cubicBezTo>
                  <a:lnTo>
                    <a:pt x="2602" y="182"/>
                  </a:lnTo>
                  <a:cubicBezTo>
                    <a:pt x="2609" y="182"/>
                    <a:pt x="2619" y="178"/>
                    <a:pt x="2622" y="169"/>
                  </a:cubicBezTo>
                  <a:cubicBezTo>
                    <a:pt x="2625" y="159"/>
                    <a:pt x="2622" y="146"/>
                    <a:pt x="2609" y="142"/>
                  </a:cubicBezTo>
                  <a:cubicBezTo>
                    <a:pt x="2382" y="50"/>
                    <a:pt x="2139" y="1"/>
                    <a:pt x="1893" y="1"/>
                  </a:cubicBezTo>
                  <a:close/>
                  <a:moveTo>
                    <a:pt x="1171" y="144"/>
                  </a:moveTo>
                  <a:cubicBezTo>
                    <a:pt x="1168" y="144"/>
                    <a:pt x="1166" y="145"/>
                    <a:pt x="1163" y="146"/>
                  </a:cubicBezTo>
                  <a:cubicBezTo>
                    <a:pt x="933" y="241"/>
                    <a:pt x="726" y="382"/>
                    <a:pt x="552" y="559"/>
                  </a:cubicBezTo>
                  <a:cubicBezTo>
                    <a:pt x="542" y="566"/>
                    <a:pt x="542" y="579"/>
                    <a:pt x="552" y="589"/>
                  </a:cubicBezTo>
                  <a:cubicBezTo>
                    <a:pt x="555" y="592"/>
                    <a:pt x="559" y="592"/>
                    <a:pt x="565" y="592"/>
                  </a:cubicBezTo>
                  <a:cubicBezTo>
                    <a:pt x="572" y="592"/>
                    <a:pt x="575" y="592"/>
                    <a:pt x="578" y="586"/>
                  </a:cubicBezTo>
                  <a:cubicBezTo>
                    <a:pt x="753" y="415"/>
                    <a:pt x="953" y="277"/>
                    <a:pt x="1180" y="185"/>
                  </a:cubicBezTo>
                  <a:cubicBezTo>
                    <a:pt x="1190" y="178"/>
                    <a:pt x="1193" y="169"/>
                    <a:pt x="1190" y="159"/>
                  </a:cubicBezTo>
                  <a:cubicBezTo>
                    <a:pt x="1187" y="149"/>
                    <a:pt x="1179" y="144"/>
                    <a:pt x="1171" y="144"/>
                  </a:cubicBezTo>
                  <a:close/>
                  <a:moveTo>
                    <a:pt x="3210" y="545"/>
                  </a:moveTo>
                  <a:cubicBezTo>
                    <a:pt x="3205" y="545"/>
                    <a:pt x="3200" y="546"/>
                    <a:pt x="3197" y="550"/>
                  </a:cubicBezTo>
                  <a:cubicBezTo>
                    <a:pt x="3187" y="559"/>
                    <a:pt x="3187" y="573"/>
                    <a:pt x="3197" y="579"/>
                  </a:cubicBezTo>
                  <a:cubicBezTo>
                    <a:pt x="3368" y="753"/>
                    <a:pt x="3506" y="954"/>
                    <a:pt x="3598" y="1177"/>
                  </a:cubicBezTo>
                  <a:cubicBezTo>
                    <a:pt x="3601" y="1187"/>
                    <a:pt x="3611" y="1190"/>
                    <a:pt x="3617" y="1190"/>
                  </a:cubicBezTo>
                  <a:cubicBezTo>
                    <a:pt x="3621" y="1190"/>
                    <a:pt x="3624" y="1190"/>
                    <a:pt x="3627" y="1187"/>
                  </a:cubicBezTo>
                  <a:cubicBezTo>
                    <a:pt x="3637" y="1184"/>
                    <a:pt x="3640" y="1171"/>
                    <a:pt x="3637" y="1161"/>
                  </a:cubicBezTo>
                  <a:cubicBezTo>
                    <a:pt x="3542" y="931"/>
                    <a:pt x="3401" y="727"/>
                    <a:pt x="3223" y="550"/>
                  </a:cubicBezTo>
                  <a:cubicBezTo>
                    <a:pt x="3220" y="546"/>
                    <a:pt x="3215" y="545"/>
                    <a:pt x="3210" y="545"/>
                  </a:cubicBezTo>
                  <a:close/>
                  <a:moveTo>
                    <a:pt x="163" y="1160"/>
                  </a:moveTo>
                  <a:cubicBezTo>
                    <a:pt x="155" y="1160"/>
                    <a:pt x="147" y="1166"/>
                    <a:pt x="141" y="1174"/>
                  </a:cubicBezTo>
                  <a:cubicBezTo>
                    <a:pt x="50" y="1401"/>
                    <a:pt x="0" y="1644"/>
                    <a:pt x="0" y="1893"/>
                  </a:cubicBezTo>
                  <a:lnTo>
                    <a:pt x="0" y="1897"/>
                  </a:lnTo>
                  <a:cubicBezTo>
                    <a:pt x="0" y="1906"/>
                    <a:pt x="10" y="1916"/>
                    <a:pt x="20" y="1916"/>
                  </a:cubicBezTo>
                  <a:cubicBezTo>
                    <a:pt x="33" y="1916"/>
                    <a:pt x="43" y="1903"/>
                    <a:pt x="40" y="1893"/>
                  </a:cubicBezTo>
                  <a:cubicBezTo>
                    <a:pt x="40" y="1650"/>
                    <a:pt x="89" y="1410"/>
                    <a:pt x="181" y="1187"/>
                  </a:cubicBezTo>
                  <a:cubicBezTo>
                    <a:pt x="184" y="1177"/>
                    <a:pt x="181" y="1167"/>
                    <a:pt x="168" y="1161"/>
                  </a:cubicBezTo>
                  <a:cubicBezTo>
                    <a:pt x="166" y="1160"/>
                    <a:pt x="164" y="1160"/>
                    <a:pt x="163" y="1160"/>
                  </a:cubicBezTo>
                  <a:close/>
                  <a:moveTo>
                    <a:pt x="3762" y="1864"/>
                  </a:moveTo>
                  <a:cubicBezTo>
                    <a:pt x="3749" y="1864"/>
                    <a:pt x="3742" y="1874"/>
                    <a:pt x="3742" y="1887"/>
                  </a:cubicBezTo>
                  <a:lnTo>
                    <a:pt x="3742" y="1893"/>
                  </a:lnTo>
                  <a:cubicBezTo>
                    <a:pt x="3742" y="2136"/>
                    <a:pt x="3693" y="2376"/>
                    <a:pt x="3601" y="2600"/>
                  </a:cubicBezTo>
                  <a:cubicBezTo>
                    <a:pt x="3598" y="2610"/>
                    <a:pt x="3601" y="2623"/>
                    <a:pt x="3611" y="2626"/>
                  </a:cubicBezTo>
                  <a:cubicBezTo>
                    <a:pt x="3614" y="2629"/>
                    <a:pt x="3617" y="2629"/>
                    <a:pt x="3621" y="2629"/>
                  </a:cubicBezTo>
                  <a:cubicBezTo>
                    <a:pt x="3627" y="2629"/>
                    <a:pt x="3637" y="2623"/>
                    <a:pt x="3640" y="2616"/>
                  </a:cubicBezTo>
                  <a:cubicBezTo>
                    <a:pt x="3736" y="2386"/>
                    <a:pt x="3782" y="2143"/>
                    <a:pt x="3782" y="1893"/>
                  </a:cubicBezTo>
                  <a:lnTo>
                    <a:pt x="3782" y="1887"/>
                  </a:lnTo>
                  <a:cubicBezTo>
                    <a:pt x="3782" y="1874"/>
                    <a:pt x="3775" y="1867"/>
                    <a:pt x="3762" y="1864"/>
                  </a:cubicBezTo>
                  <a:close/>
                  <a:moveTo>
                    <a:pt x="165" y="2592"/>
                  </a:moveTo>
                  <a:cubicBezTo>
                    <a:pt x="163" y="2592"/>
                    <a:pt x="160" y="2592"/>
                    <a:pt x="158" y="2593"/>
                  </a:cubicBezTo>
                  <a:cubicBezTo>
                    <a:pt x="145" y="2596"/>
                    <a:pt x="141" y="2610"/>
                    <a:pt x="145" y="2619"/>
                  </a:cubicBezTo>
                  <a:cubicBezTo>
                    <a:pt x="240" y="2849"/>
                    <a:pt x="378" y="3056"/>
                    <a:pt x="555" y="3230"/>
                  </a:cubicBezTo>
                  <a:cubicBezTo>
                    <a:pt x="559" y="3237"/>
                    <a:pt x="565" y="3237"/>
                    <a:pt x="572" y="3237"/>
                  </a:cubicBezTo>
                  <a:cubicBezTo>
                    <a:pt x="575" y="3237"/>
                    <a:pt x="582" y="3237"/>
                    <a:pt x="585" y="3234"/>
                  </a:cubicBezTo>
                  <a:cubicBezTo>
                    <a:pt x="592" y="3224"/>
                    <a:pt x="592" y="3211"/>
                    <a:pt x="585" y="3204"/>
                  </a:cubicBezTo>
                  <a:cubicBezTo>
                    <a:pt x="411" y="3030"/>
                    <a:pt x="276" y="2830"/>
                    <a:pt x="184" y="2603"/>
                  </a:cubicBezTo>
                  <a:cubicBezTo>
                    <a:pt x="179" y="2596"/>
                    <a:pt x="172" y="2592"/>
                    <a:pt x="165" y="2592"/>
                  </a:cubicBezTo>
                  <a:close/>
                  <a:moveTo>
                    <a:pt x="3215" y="3193"/>
                  </a:moveTo>
                  <a:cubicBezTo>
                    <a:pt x="3210" y="3193"/>
                    <a:pt x="3205" y="3196"/>
                    <a:pt x="3200" y="3201"/>
                  </a:cubicBezTo>
                  <a:cubicBezTo>
                    <a:pt x="3026" y="3375"/>
                    <a:pt x="2826" y="3510"/>
                    <a:pt x="2602" y="3602"/>
                  </a:cubicBezTo>
                  <a:cubicBezTo>
                    <a:pt x="2589" y="3605"/>
                    <a:pt x="2586" y="3618"/>
                    <a:pt x="2589" y="3628"/>
                  </a:cubicBezTo>
                  <a:cubicBezTo>
                    <a:pt x="2592" y="3638"/>
                    <a:pt x="2599" y="3641"/>
                    <a:pt x="2609" y="3641"/>
                  </a:cubicBezTo>
                  <a:lnTo>
                    <a:pt x="2619" y="3641"/>
                  </a:lnTo>
                  <a:cubicBezTo>
                    <a:pt x="2845" y="3546"/>
                    <a:pt x="3052" y="3405"/>
                    <a:pt x="3230" y="3230"/>
                  </a:cubicBezTo>
                  <a:cubicBezTo>
                    <a:pt x="3240" y="3221"/>
                    <a:pt x="3240" y="3207"/>
                    <a:pt x="3230" y="3201"/>
                  </a:cubicBezTo>
                  <a:cubicBezTo>
                    <a:pt x="3225" y="3196"/>
                    <a:pt x="3220" y="3193"/>
                    <a:pt x="3215" y="3193"/>
                  </a:cubicBezTo>
                  <a:close/>
                  <a:moveTo>
                    <a:pt x="1177" y="3602"/>
                  </a:moveTo>
                  <a:cubicBezTo>
                    <a:pt x="1170" y="3602"/>
                    <a:pt x="1162" y="3608"/>
                    <a:pt x="1160" y="3615"/>
                  </a:cubicBezTo>
                  <a:cubicBezTo>
                    <a:pt x="1153" y="3625"/>
                    <a:pt x="1160" y="3638"/>
                    <a:pt x="1170" y="3641"/>
                  </a:cubicBezTo>
                  <a:cubicBezTo>
                    <a:pt x="1400" y="3736"/>
                    <a:pt x="1643" y="3782"/>
                    <a:pt x="1893" y="3782"/>
                  </a:cubicBezTo>
                  <a:cubicBezTo>
                    <a:pt x="1906" y="3782"/>
                    <a:pt x="1912" y="3776"/>
                    <a:pt x="1912" y="3763"/>
                  </a:cubicBezTo>
                  <a:cubicBezTo>
                    <a:pt x="1912" y="3753"/>
                    <a:pt x="1902" y="3743"/>
                    <a:pt x="1893" y="3743"/>
                  </a:cubicBezTo>
                  <a:cubicBezTo>
                    <a:pt x="1646" y="3743"/>
                    <a:pt x="1410" y="3697"/>
                    <a:pt x="1186" y="3605"/>
                  </a:cubicBezTo>
                  <a:cubicBezTo>
                    <a:pt x="1183" y="3603"/>
                    <a:pt x="1180" y="3602"/>
                    <a:pt x="1177" y="3602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9"/>
            <p:cNvSpPr/>
            <p:nvPr/>
          </p:nvSpPr>
          <p:spPr>
            <a:xfrm>
              <a:off x="3201216" y="2553991"/>
              <a:ext cx="8090" cy="154814"/>
            </a:xfrm>
            <a:custGeom>
              <a:avLst/>
              <a:gdLst/>
              <a:ahLst/>
              <a:cxnLst/>
              <a:rect l="l" t="t" r="r" b="b"/>
              <a:pathLst>
                <a:path w="44" h="842" extrusionOk="0">
                  <a:moveTo>
                    <a:pt x="24" y="1"/>
                  </a:moveTo>
                  <a:cubicBezTo>
                    <a:pt x="10" y="1"/>
                    <a:pt x="1" y="10"/>
                    <a:pt x="1" y="20"/>
                  </a:cubicBezTo>
                  <a:lnTo>
                    <a:pt x="1" y="819"/>
                  </a:lnTo>
                  <a:cubicBezTo>
                    <a:pt x="1" y="832"/>
                    <a:pt x="10" y="842"/>
                    <a:pt x="24" y="842"/>
                  </a:cubicBezTo>
                  <a:cubicBezTo>
                    <a:pt x="33" y="842"/>
                    <a:pt x="43" y="832"/>
                    <a:pt x="43" y="819"/>
                  </a:cubicBezTo>
                  <a:lnTo>
                    <a:pt x="43" y="20"/>
                  </a:lnTo>
                  <a:cubicBezTo>
                    <a:pt x="43" y="10"/>
                    <a:pt x="33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9"/>
            <p:cNvSpPr/>
            <p:nvPr/>
          </p:nvSpPr>
          <p:spPr>
            <a:xfrm>
              <a:off x="2118806" y="2162543"/>
              <a:ext cx="695377" cy="695561"/>
            </a:xfrm>
            <a:custGeom>
              <a:avLst/>
              <a:gdLst/>
              <a:ahLst/>
              <a:cxnLst/>
              <a:rect l="l" t="t" r="r" b="b"/>
              <a:pathLst>
                <a:path w="3782" h="3783" extrusionOk="0">
                  <a:moveTo>
                    <a:pt x="1886" y="1"/>
                  </a:moveTo>
                  <a:cubicBezTo>
                    <a:pt x="1873" y="1"/>
                    <a:pt x="1863" y="11"/>
                    <a:pt x="1863" y="20"/>
                  </a:cubicBezTo>
                  <a:cubicBezTo>
                    <a:pt x="1863" y="33"/>
                    <a:pt x="1873" y="40"/>
                    <a:pt x="1886" y="40"/>
                  </a:cubicBezTo>
                  <a:lnTo>
                    <a:pt x="1889" y="40"/>
                  </a:lnTo>
                  <a:cubicBezTo>
                    <a:pt x="2132" y="40"/>
                    <a:pt x="2369" y="89"/>
                    <a:pt x="2592" y="181"/>
                  </a:cubicBezTo>
                  <a:lnTo>
                    <a:pt x="2602" y="181"/>
                  </a:lnTo>
                  <a:cubicBezTo>
                    <a:pt x="2609" y="181"/>
                    <a:pt x="2619" y="178"/>
                    <a:pt x="2619" y="168"/>
                  </a:cubicBezTo>
                  <a:cubicBezTo>
                    <a:pt x="2625" y="158"/>
                    <a:pt x="2619" y="145"/>
                    <a:pt x="2609" y="142"/>
                  </a:cubicBezTo>
                  <a:cubicBezTo>
                    <a:pt x="2382" y="47"/>
                    <a:pt x="2139" y="1"/>
                    <a:pt x="1889" y="1"/>
                  </a:cubicBezTo>
                  <a:close/>
                  <a:moveTo>
                    <a:pt x="1171" y="144"/>
                  </a:moveTo>
                  <a:cubicBezTo>
                    <a:pt x="1168" y="144"/>
                    <a:pt x="1166" y="144"/>
                    <a:pt x="1163" y="145"/>
                  </a:cubicBezTo>
                  <a:cubicBezTo>
                    <a:pt x="933" y="240"/>
                    <a:pt x="730" y="378"/>
                    <a:pt x="552" y="553"/>
                  </a:cubicBezTo>
                  <a:lnTo>
                    <a:pt x="549" y="556"/>
                  </a:lnTo>
                  <a:cubicBezTo>
                    <a:pt x="542" y="566"/>
                    <a:pt x="542" y="579"/>
                    <a:pt x="549" y="585"/>
                  </a:cubicBezTo>
                  <a:cubicBezTo>
                    <a:pt x="556" y="589"/>
                    <a:pt x="559" y="592"/>
                    <a:pt x="565" y="592"/>
                  </a:cubicBezTo>
                  <a:cubicBezTo>
                    <a:pt x="569" y="592"/>
                    <a:pt x="575" y="589"/>
                    <a:pt x="579" y="585"/>
                  </a:cubicBezTo>
                  <a:lnTo>
                    <a:pt x="582" y="582"/>
                  </a:lnTo>
                  <a:cubicBezTo>
                    <a:pt x="756" y="411"/>
                    <a:pt x="956" y="277"/>
                    <a:pt x="1176" y="185"/>
                  </a:cubicBezTo>
                  <a:cubicBezTo>
                    <a:pt x="1190" y="178"/>
                    <a:pt x="1193" y="168"/>
                    <a:pt x="1190" y="155"/>
                  </a:cubicBezTo>
                  <a:cubicBezTo>
                    <a:pt x="1187" y="148"/>
                    <a:pt x="1179" y="144"/>
                    <a:pt x="1171" y="144"/>
                  </a:cubicBezTo>
                  <a:close/>
                  <a:moveTo>
                    <a:pt x="3210" y="544"/>
                  </a:moveTo>
                  <a:cubicBezTo>
                    <a:pt x="3204" y="544"/>
                    <a:pt x="3199" y="546"/>
                    <a:pt x="3194" y="549"/>
                  </a:cubicBezTo>
                  <a:cubicBezTo>
                    <a:pt x="3187" y="559"/>
                    <a:pt x="3187" y="572"/>
                    <a:pt x="3194" y="579"/>
                  </a:cubicBezTo>
                  <a:lnTo>
                    <a:pt x="3200" y="582"/>
                  </a:lnTo>
                  <a:cubicBezTo>
                    <a:pt x="3371" y="756"/>
                    <a:pt x="3506" y="957"/>
                    <a:pt x="3601" y="1183"/>
                  </a:cubicBezTo>
                  <a:cubicBezTo>
                    <a:pt x="3604" y="1190"/>
                    <a:pt x="3611" y="1196"/>
                    <a:pt x="3617" y="1196"/>
                  </a:cubicBezTo>
                  <a:cubicBezTo>
                    <a:pt x="3621" y="1196"/>
                    <a:pt x="3624" y="1196"/>
                    <a:pt x="3627" y="1193"/>
                  </a:cubicBezTo>
                  <a:cubicBezTo>
                    <a:pt x="3637" y="1190"/>
                    <a:pt x="3644" y="1177"/>
                    <a:pt x="3637" y="1167"/>
                  </a:cubicBezTo>
                  <a:cubicBezTo>
                    <a:pt x="3542" y="937"/>
                    <a:pt x="3404" y="730"/>
                    <a:pt x="3226" y="553"/>
                  </a:cubicBezTo>
                  <a:lnTo>
                    <a:pt x="3223" y="549"/>
                  </a:lnTo>
                  <a:cubicBezTo>
                    <a:pt x="3220" y="546"/>
                    <a:pt x="3215" y="544"/>
                    <a:pt x="3210" y="544"/>
                  </a:cubicBezTo>
                  <a:close/>
                  <a:moveTo>
                    <a:pt x="160" y="1159"/>
                  </a:moveTo>
                  <a:cubicBezTo>
                    <a:pt x="152" y="1159"/>
                    <a:pt x="144" y="1163"/>
                    <a:pt x="142" y="1170"/>
                  </a:cubicBezTo>
                  <a:cubicBezTo>
                    <a:pt x="46" y="1400"/>
                    <a:pt x="0" y="1643"/>
                    <a:pt x="0" y="1893"/>
                  </a:cubicBezTo>
                  <a:lnTo>
                    <a:pt x="0" y="1896"/>
                  </a:lnTo>
                  <a:cubicBezTo>
                    <a:pt x="0" y="1906"/>
                    <a:pt x="7" y="1913"/>
                    <a:pt x="20" y="1913"/>
                  </a:cubicBezTo>
                  <a:cubicBezTo>
                    <a:pt x="30" y="1913"/>
                    <a:pt x="40" y="1903"/>
                    <a:pt x="40" y="1893"/>
                  </a:cubicBezTo>
                  <a:cubicBezTo>
                    <a:pt x="40" y="1647"/>
                    <a:pt x="86" y="1410"/>
                    <a:pt x="178" y="1187"/>
                  </a:cubicBezTo>
                  <a:cubicBezTo>
                    <a:pt x="184" y="1177"/>
                    <a:pt x="178" y="1164"/>
                    <a:pt x="168" y="1160"/>
                  </a:cubicBezTo>
                  <a:cubicBezTo>
                    <a:pt x="165" y="1160"/>
                    <a:pt x="163" y="1159"/>
                    <a:pt x="160" y="1159"/>
                  </a:cubicBezTo>
                  <a:close/>
                  <a:moveTo>
                    <a:pt x="3762" y="1870"/>
                  </a:moveTo>
                  <a:cubicBezTo>
                    <a:pt x="3749" y="1870"/>
                    <a:pt x="3739" y="1880"/>
                    <a:pt x="3739" y="1893"/>
                  </a:cubicBezTo>
                  <a:cubicBezTo>
                    <a:pt x="3739" y="2136"/>
                    <a:pt x="3693" y="2373"/>
                    <a:pt x="3601" y="2599"/>
                  </a:cubicBezTo>
                  <a:cubicBezTo>
                    <a:pt x="3594" y="2609"/>
                    <a:pt x="3601" y="2622"/>
                    <a:pt x="3611" y="2626"/>
                  </a:cubicBezTo>
                  <a:lnTo>
                    <a:pt x="3621" y="2626"/>
                  </a:lnTo>
                  <a:cubicBezTo>
                    <a:pt x="3627" y="2626"/>
                    <a:pt x="3634" y="2622"/>
                    <a:pt x="3637" y="2616"/>
                  </a:cubicBezTo>
                  <a:cubicBezTo>
                    <a:pt x="3732" y="2386"/>
                    <a:pt x="3782" y="2143"/>
                    <a:pt x="3782" y="1893"/>
                  </a:cubicBezTo>
                  <a:lnTo>
                    <a:pt x="3782" y="1890"/>
                  </a:lnTo>
                  <a:cubicBezTo>
                    <a:pt x="3782" y="1880"/>
                    <a:pt x="3772" y="1870"/>
                    <a:pt x="3762" y="1870"/>
                  </a:cubicBezTo>
                  <a:close/>
                  <a:moveTo>
                    <a:pt x="160" y="2589"/>
                  </a:moveTo>
                  <a:cubicBezTo>
                    <a:pt x="158" y="2589"/>
                    <a:pt x="156" y="2589"/>
                    <a:pt x="155" y="2589"/>
                  </a:cubicBezTo>
                  <a:cubicBezTo>
                    <a:pt x="145" y="2596"/>
                    <a:pt x="138" y="2606"/>
                    <a:pt x="145" y="2619"/>
                  </a:cubicBezTo>
                  <a:cubicBezTo>
                    <a:pt x="240" y="2846"/>
                    <a:pt x="378" y="3053"/>
                    <a:pt x="552" y="3227"/>
                  </a:cubicBezTo>
                  <a:lnTo>
                    <a:pt x="556" y="3230"/>
                  </a:lnTo>
                  <a:cubicBezTo>
                    <a:pt x="559" y="3233"/>
                    <a:pt x="565" y="3237"/>
                    <a:pt x="569" y="3237"/>
                  </a:cubicBezTo>
                  <a:cubicBezTo>
                    <a:pt x="575" y="3237"/>
                    <a:pt x="579" y="3233"/>
                    <a:pt x="582" y="3230"/>
                  </a:cubicBezTo>
                  <a:cubicBezTo>
                    <a:pt x="592" y="3220"/>
                    <a:pt x="592" y="3207"/>
                    <a:pt x="582" y="3201"/>
                  </a:cubicBezTo>
                  <a:cubicBezTo>
                    <a:pt x="408" y="3026"/>
                    <a:pt x="273" y="2826"/>
                    <a:pt x="181" y="2603"/>
                  </a:cubicBezTo>
                  <a:cubicBezTo>
                    <a:pt x="178" y="2594"/>
                    <a:pt x="169" y="2589"/>
                    <a:pt x="160" y="2589"/>
                  </a:cubicBezTo>
                  <a:close/>
                  <a:moveTo>
                    <a:pt x="3215" y="3193"/>
                  </a:moveTo>
                  <a:cubicBezTo>
                    <a:pt x="3209" y="3193"/>
                    <a:pt x="3204" y="3195"/>
                    <a:pt x="3200" y="3201"/>
                  </a:cubicBezTo>
                  <a:cubicBezTo>
                    <a:pt x="3026" y="3371"/>
                    <a:pt x="2826" y="3506"/>
                    <a:pt x="2599" y="3601"/>
                  </a:cubicBezTo>
                  <a:cubicBezTo>
                    <a:pt x="2589" y="3605"/>
                    <a:pt x="2586" y="3618"/>
                    <a:pt x="2589" y="3628"/>
                  </a:cubicBezTo>
                  <a:cubicBezTo>
                    <a:pt x="2592" y="3634"/>
                    <a:pt x="2599" y="3641"/>
                    <a:pt x="2609" y="3641"/>
                  </a:cubicBezTo>
                  <a:cubicBezTo>
                    <a:pt x="2612" y="3641"/>
                    <a:pt x="2612" y="3641"/>
                    <a:pt x="2615" y="3637"/>
                  </a:cubicBezTo>
                  <a:cubicBezTo>
                    <a:pt x="2845" y="3542"/>
                    <a:pt x="3052" y="3404"/>
                    <a:pt x="3226" y="3227"/>
                  </a:cubicBezTo>
                  <a:lnTo>
                    <a:pt x="3230" y="3227"/>
                  </a:lnTo>
                  <a:cubicBezTo>
                    <a:pt x="3236" y="3220"/>
                    <a:pt x="3236" y="3207"/>
                    <a:pt x="3230" y="3197"/>
                  </a:cubicBezTo>
                  <a:cubicBezTo>
                    <a:pt x="3225" y="3194"/>
                    <a:pt x="3220" y="3193"/>
                    <a:pt x="3215" y="3193"/>
                  </a:cubicBezTo>
                  <a:close/>
                  <a:moveTo>
                    <a:pt x="1176" y="3600"/>
                  </a:moveTo>
                  <a:cubicBezTo>
                    <a:pt x="1169" y="3600"/>
                    <a:pt x="1162" y="3604"/>
                    <a:pt x="1157" y="3614"/>
                  </a:cubicBezTo>
                  <a:cubicBezTo>
                    <a:pt x="1153" y="3624"/>
                    <a:pt x="1157" y="3634"/>
                    <a:pt x="1170" y="3641"/>
                  </a:cubicBezTo>
                  <a:cubicBezTo>
                    <a:pt x="1400" y="3736"/>
                    <a:pt x="1640" y="3782"/>
                    <a:pt x="1889" y="3782"/>
                  </a:cubicBezTo>
                  <a:lnTo>
                    <a:pt x="1893" y="3782"/>
                  </a:lnTo>
                  <a:cubicBezTo>
                    <a:pt x="1902" y="3782"/>
                    <a:pt x="1912" y="3775"/>
                    <a:pt x="1912" y="3762"/>
                  </a:cubicBezTo>
                  <a:cubicBezTo>
                    <a:pt x="1912" y="3752"/>
                    <a:pt x="1902" y="3743"/>
                    <a:pt x="1889" y="3743"/>
                  </a:cubicBezTo>
                  <a:cubicBezTo>
                    <a:pt x="1646" y="3743"/>
                    <a:pt x="1410" y="3693"/>
                    <a:pt x="1183" y="3601"/>
                  </a:cubicBezTo>
                  <a:cubicBezTo>
                    <a:pt x="1181" y="3601"/>
                    <a:pt x="1178" y="3600"/>
                    <a:pt x="1176" y="360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9"/>
            <p:cNvSpPr/>
            <p:nvPr/>
          </p:nvSpPr>
          <p:spPr>
            <a:xfrm>
              <a:off x="2711952" y="2756610"/>
              <a:ext cx="112525" cy="111606"/>
            </a:xfrm>
            <a:custGeom>
              <a:avLst/>
              <a:gdLst/>
              <a:ahLst/>
              <a:cxnLst/>
              <a:rect l="l" t="t" r="r" b="b"/>
              <a:pathLst>
                <a:path w="612" h="607" extrusionOk="0">
                  <a:moveTo>
                    <a:pt x="24" y="1"/>
                  </a:moveTo>
                  <a:cubicBezTo>
                    <a:pt x="19" y="1"/>
                    <a:pt x="14" y="2"/>
                    <a:pt x="10" y="6"/>
                  </a:cubicBezTo>
                  <a:cubicBezTo>
                    <a:pt x="0" y="12"/>
                    <a:pt x="0" y="25"/>
                    <a:pt x="10" y="35"/>
                  </a:cubicBezTo>
                  <a:lnTo>
                    <a:pt x="575" y="600"/>
                  </a:lnTo>
                  <a:cubicBezTo>
                    <a:pt x="579" y="604"/>
                    <a:pt x="585" y="607"/>
                    <a:pt x="589" y="607"/>
                  </a:cubicBezTo>
                  <a:cubicBezTo>
                    <a:pt x="595" y="607"/>
                    <a:pt x="598" y="604"/>
                    <a:pt x="605" y="600"/>
                  </a:cubicBezTo>
                  <a:cubicBezTo>
                    <a:pt x="612" y="590"/>
                    <a:pt x="612" y="577"/>
                    <a:pt x="605" y="571"/>
                  </a:cubicBezTo>
                  <a:lnTo>
                    <a:pt x="40" y="6"/>
                  </a:lnTo>
                  <a:cubicBezTo>
                    <a:pt x="35" y="2"/>
                    <a:pt x="29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9"/>
            <p:cNvSpPr/>
            <p:nvPr/>
          </p:nvSpPr>
          <p:spPr>
            <a:xfrm>
              <a:off x="1812488" y="2901311"/>
              <a:ext cx="695561" cy="696113"/>
            </a:xfrm>
            <a:custGeom>
              <a:avLst/>
              <a:gdLst/>
              <a:ahLst/>
              <a:cxnLst/>
              <a:rect l="l" t="t" r="r" b="b"/>
              <a:pathLst>
                <a:path w="3783" h="3786" extrusionOk="0">
                  <a:moveTo>
                    <a:pt x="1883" y="1"/>
                  </a:moveTo>
                  <a:cubicBezTo>
                    <a:pt x="1873" y="1"/>
                    <a:pt x="1867" y="10"/>
                    <a:pt x="1867" y="24"/>
                  </a:cubicBezTo>
                  <a:cubicBezTo>
                    <a:pt x="1867" y="33"/>
                    <a:pt x="1880" y="43"/>
                    <a:pt x="1893" y="43"/>
                  </a:cubicBezTo>
                  <a:cubicBezTo>
                    <a:pt x="2136" y="43"/>
                    <a:pt x="2376" y="89"/>
                    <a:pt x="2599" y="181"/>
                  </a:cubicBezTo>
                  <a:cubicBezTo>
                    <a:pt x="2603" y="185"/>
                    <a:pt x="2606" y="185"/>
                    <a:pt x="2606" y="185"/>
                  </a:cubicBezTo>
                  <a:cubicBezTo>
                    <a:pt x="2616" y="185"/>
                    <a:pt x="2622" y="178"/>
                    <a:pt x="2626" y="171"/>
                  </a:cubicBezTo>
                  <a:cubicBezTo>
                    <a:pt x="2632" y="162"/>
                    <a:pt x="2626" y="148"/>
                    <a:pt x="2616" y="145"/>
                  </a:cubicBezTo>
                  <a:cubicBezTo>
                    <a:pt x="2386" y="50"/>
                    <a:pt x="2143" y="1"/>
                    <a:pt x="1886" y="1"/>
                  </a:cubicBezTo>
                  <a:close/>
                  <a:moveTo>
                    <a:pt x="1169" y="146"/>
                  </a:moveTo>
                  <a:cubicBezTo>
                    <a:pt x="1166" y="146"/>
                    <a:pt x="1163" y="147"/>
                    <a:pt x="1160" y="148"/>
                  </a:cubicBezTo>
                  <a:cubicBezTo>
                    <a:pt x="930" y="244"/>
                    <a:pt x="727" y="382"/>
                    <a:pt x="549" y="559"/>
                  </a:cubicBezTo>
                  <a:cubicBezTo>
                    <a:pt x="543" y="569"/>
                    <a:pt x="543" y="582"/>
                    <a:pt x="549" y="589"/>
                  </a:cubicBezTo>
                  <a:cubicBezTo>
                    <a:pt x="553" y="592"/>
                    <a:pt x="559" y="595"/>
                    <a:pt x="566" y="595"/>
                  </a:cubicBezTo>
                  <a:cubicBezTo>
                    <a:pt x="569" y="595"/>
                    <a:pt x="576" y="592"/>
                    <a:pt x="579" y="589"/>
                  </a:cubicBezTo>
                  <a:cubicBezTo>
                    <a:pt x="750" y="415"/>
                    <a:pt x="953" y="280"/>
                    <a:pt x="1177" y="185"/>
                  </a:cubicBezTo>
                  <a:cubicBezTo>
                    <a:pt x="1187" y="181"/>
                    <a:pt x="1193" y="168"/>
                    <a:pt x="1187" y="158"/>
                  </a:cubicBezTo>
                  <a:cubicBezTo>
                    <a:pt x="1184" y="151"/>
                    <a:pt x="1177" y="146"/>
                    <a:pt x="1169" y="146"/>
                  </a:cubicBezTo>
                  <a:close/>
                  <a:moveTo>
                    <a:pt x="3214" y="548"/>
                  </a:moveTo>
                  <a:cubicBezTo>
                    <a:pt x="3209" y="548"/>
                    <a:pt x="3204" y="551"/>
                    <a:pt x="3201" y="556"/>
                  </a:cubicBezTo>
                  <a:cubicBezTo>
                    <a:pt x="3191" y="562"/>
                    <a:pt x="3191" y="575"/>
                    <a:pt x="3201" y="582"/>
                  </a:cubicBezTo>
                  <a:cubicBezTo>
                    <a:pt x="3371" y="756"/>
                    <a:pt x="3506" y="960"/>
                    <a:pt x="3601" y="1183"/>
                  </a:cubicBezTo>
                  <a:cubicBezTo>
                    <a:pt x="3605" y="1190"/>
                    <a:pt x="3611" y="1196"/>
                    <a:pt x="3621" y="1196"/>
                  </a:cubicBezTo>
                  <a:cubicBezTo>
                    <a:pt x="3621" y="1196"/>
                    <a:pt x="3624" y="1196"/>
                    <a:pt x="3628" y="1193"/>
                  </a:cubicBezTo>
                  <a:cubicBezTo>
                    <a:pt x="3637" y="1190"/>
                    <a:pt x="3644" y="1177"/>
                    <a:pt x="3637" y="1167"/>
                  </a:cubicBezTo>
                  <a:cubicBezTo>
                    <a:pt x="3542" y="937"/>
                    <a:pt x="3404" y="730"/>
                    <a:pt x="3227" y="556"/>
                  </a:cubicBezTo>
                  <a:cubicBezTo>
                    <a:pt x="3224" y="551"/>
                    <a:pt x="3219" y="548"/>
                    <a:pt x="3214" y="548"/>
                  </a:cubicBezTo>
                  <a:close/>
                  <a:moveTo>
                    <a:pt x="160" y="1162"/>
                  </a:moveTo>
                  <a:cubicBezTo>
                    <a:pt x="152" y="1162"/>
                    <a:pt x="144" y="1166"/>
                    <a:pt x="142" y="1173"/>
                  </a:cubicBezTo>
                  <a:cubicBezTo>
                    <a:pt x="47" y="1403"/>
                    <a:pt x="1" y="1643"/>
                    <a:pt x="1" y="1893"/>
                  </a:cubicBezTo>
                  <a:lnTo>
                    <a:pt x="1" y="1899"/>
                  </a:lnTo>
                  <a:cubicBezTo>
                    <a:pt x="1" y="1909"/>
                    <a:pt x="10" y="1919"/>
                    <a:pt x="20" y="1919"/>
                  </a:cubicBezTo>
                  <a:cubicBezTo>
                    <a:pt x="33" y="1919"/>
                    <a:pt x="40" y="1909"/>
                    <a:pt x="40" y="1899"/>
                  </a:cubicBezTo>
                  <a:lnTo>
                    <a:pt x="40" y="1893"/>
                  </a:lnTo>
                  <a:cubicBezTo>
                    <a:pt x="40" y="1650"/>
                    <a:pt x="89" y="1413"/>
                    <a:pt x="178" y="1190"/>
                  </a:cubicBezTo>
                  <a:cubicBezTo>
                    <a:pt x="185" y="1180"/>
                    <a:pt x="178" y="1167"/>
                    <a:pt x="168" y="1164"/>
                  </a:cubicBezTo>
                  <a:cubicBezTo>
                    <a:pt x="166" y="1163"/>
                    <a:pt x="163" y="1162"/>
                    <a:pt x="160" y="1162"/>
                  </a:cubicBezTo>
                  <a:close/>
                  <a:moveTo>
                    <a:pt x="3762" y="1870"/>
                  </a:moveTo>
                  <a:cubicBezTo>
                    <a:pt x="3752" y="1870"/>
                    <a:pt x="3743" y="1880"/>
                    <a:pt x="3743" y="1893"/>
                  </a:cubicBezTo>
                  <a:cubicBezTo>
                    <a:pt x="3743" y="2136"/>
                    <a:pt x="3693" y="2376"/>
                    <a:pt x="3601" y="2599"/>
                  </a:cubicBezTo>
                  <a:cubicBezTo>
                    <a:pt x="3598" y="2609"/>
                    <a:pt x="3601" y="2622"/>
                    <a:pt x="3614" y="2626"/>
                  </a:cubicBezTo>
                  <a:lnTo>
                    <a:pt x="3621" y="2626"/>
                  </a:lnTo>
                  <a:cubicBezTo>
                    <a:pt x="3628" y="2626"/>
                    <a:pt x="3637" y="2622"/>
                    <a:pt x="3641" y="2616"/>
                  </a:cubicBezTo>
                  <a:cubicBezTo>
                    <a:pt x="3736" y="2386"/>
                    <a:pt x="3782" y="2143"/>
                    <a:pt x="3782" y="1893"/>
                  </a:cubicBezTo>
                  <a:lnTo>
                    <a:pt x="3782" y="1890"/>
                  </a:lnTo>
                  <a:cubicBezTo>
                    <a:pt x="3782" y="1880"/>
                    <a:pt x="3772" y="1870"/>
                    <a:pt x="3762" y="1870"/>
                  </a:cubicBezTo>
                  <a:close/>
                  <a:moveTo>
                    <a:pt x="167" y="2593"/>
                  </a:moveTo>
                  <a:cubicBezTo>
                    <a:pt x="164" y="2593"/>
                    <a:pt x="161" y="2594"/>
                    <a:pt x="158" y="2596"/>
                  </a:cubicBezTo>
                  <a:cubicBezTo>
                    <a:pt x="145" y="2599"/>
                    <a:pt x="142" y="2612"/>
                    <a:pt x="145" y="2622"/>
                  </a:cubicBezTo>
                  <a:cubicBezTo>
                    <a:pt x="240" y="2852"/>
                    <a:pt x="382" y="3056"/>
                    <a:pt x="559" y="3233"/>
                  </a:cubicBezTo>
                  <a:cubicBezTo>
                    <a:pt x="562" y="3237"/>
                    <a:pt x="566" y="3240"/>
                    <a:pt x="572" y="3240"/>
                  </a:cubicBezTo>
                  <a:cubicBezTo>
                    <a:pt x="579" y="3240"/>
                    <a:pt x="582" y="3237"/>
                    <a:pt x="585" y="3233"/>
                  </a:cubicBezTo>
                  <a:cubicBezTo>
                    <a:pt x="595" y="3227"/>
                    <a:pt x="595" y="3214"/>
                    <a:pt x="585" y="3204"/>
                  </a:cubicBezTo>
                  <a:cubicBezTo>
                    <a:pt x="415" y="3033"/>
                    <a:pt x="277" y="2829"/>
                    <a:pt x="185" y="2606"/>
                  </a:cubicBezTo>
                  <a:cubicBezTo>
                    <a:pt x="180" y="2599"/>
                    <a:pt x="173" y="2593"/>
                    <a:pt x="167" y="2593"/>
                  </a:cubicBezTo>
                  <a:close/>
                  <a:moveTo>
                    <a:pt x="3217" y="3193"/>
                  </a:moveTo>
                  <a:cubicBezTo>
                    <a:pt x="3211" y="3193"/>
                    <a:pt x="3205" y="3196"/>
                    <a:pt x="3201" y="3200"/>
                  </a:cubicBezTo>
                  <a:cubicBezTo>
                    <a:pt x="3030" y="3371"/>
                    <a:pt x="2826" y="3506"/>
                    <a:pt x="2603" y="3601"/>
                  </a:cubicBezTo>
                  <a:cubicBezTo>
                    <a:pt x="2593" y="3605"/>
                    <a:pt x="2586" y="3618"/>
                    <a:pt x="2593" y="3628"/>
                  </a:cubicBezTo>
                  <a:cubicBezTo>
                    <a:pt x="2596" y="3634"/>
                    <a:pt x="2603" y="3641"/>
                    <a:pt x="2609" y="3641"/>
                  </a:cubicBezTo>
                  <a:lnTo>
                    <a:pt x="2619" y="3641"/>
                  </a:lnTo>
                  <a:cubicBezTo>
                    <a:pt x="2849" y="3542"/>
                    <a:pt x="3056" y="3404"/>
                    <a:pt x="3230" y="3227"/>
                  </a:cubicBezTo>
                  <a:cubicBezTo>
                    <a:pt x="3240" y="3220"/>
                    <a:pt x="3240" y="3207"/>
                    <a:pt x="3230" y="3200"/>
                  </a:cubicBezTo>
                  <a:cubicBezTo>
                    <a:pt x="3227" y="3196"/>
                    <a:pt x="3222" y="3193"/>
                    <a:pt x="3217" y="3193"/>
                  </a:cubicBezTo>
                  <a:close/>
                  <a:moveTo>
                    <a:pt x="1179" y="3603"/>
                  </a:moveTo>
                  <a:cubicBezTo>
                    <a:pt x="1171" y="3603"/>
                    <a:pt x="1163" y="3607"/>
                    <a:pt x="1160" y="3614"/>
                  </a:cubicBezTo>
                  <a:cubicBezTo>
                    <a:pt x="1157" y="3624"/>
                    <a:pt x="1160" y="3637"/>
                    <a:pt x="1173" y="3641"/>
                  </a:cubicBezTo>
                  <a:cubicBezTo>
                    <a:pt x="1400" y="3736"/>
                    <a:pt x="1643" y="3785"/>
                    <a:pt x="1893" y="3785"/>
                  </a:cubicBezTo>
                  <a:lnTo>
                    <a:pt x="1896" y="3785"/>
                  </a:lnTo>
                  <a:cubicBezTo>
                    <a:pt x="1906" y="3785"/>
                    <a:pt x="1913" y="3775"/>
                    <a:pt x="1913" y="3762"/>
                  </a:cubicBezTo>
                  <a:cubicBezTo>
                    <a:pt x="1913" y="3752"/>
                    <a:pt x="1903" y="3743"/>
                    <a:pt x="1893" y="3743"/>
                  </a:cubicBezTo>
                  <a:cubicBezTo>
                    <a:pt x="1647" y="3743"/>
                    <a:pt x="1410" y="3697"/>
                    <a:pt x="1187" y="3605"/>
                  </a:cubicBezTo>
                  <a:cubicBezTo>
                    <a:pt x="1184" y="3604"/>
                    <a:pt x="1181" y="3603"/>
                    <a:pt x="1179" y="3603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9"/>
            <p:cNvSpPr/>
            <p:nvPr/>
          </p:nvSpPr>
          <p:spPr>
            <a:xfrm>
              <a:off x="2510253" y="3245690"/>
              <a:ext cx="154079" cy="7355"/>
            </a:xfrm>
            <a:custGeom>
              <a:avLst/>
              <a:gdLst/>
              <a:ahLst/>
              <a:cxnLst/>
              <a:rect l="l" t="t" r="r" b="b"/>
              <a:pathLst>
                <a:path w="838" h="40" extrusionOk="0">
                  <a:moveTo>
                    <a:pt x="20" y="0"/>
                  </a:moveTo>
                  <a:cubicBezTo>
                    <a:pt x="10" y="0"/>
                    <a:pt x="0" y="7"/>
                    <a:pt x="0" y="20"/>
                  </a:cubicBezTo>
                  <a:cubicBezTo>
                    <a:pt x="0" y="30"/>
                    <a:pt x="10" y="40"/>
                    <a:pt x="20" y="40"/>
                  </a:cubicBezTo>
                  <a:lnTo>
                    <a:pt x="818" y="40"/>
                  </a:lnTo>
                  <a:cubicBezTo>
                    <a:pt x="831" y="40"/>
                    <a:pt x="838" y="30"/>
                    <a:pt x="838" y="20"/>
                  </a:cubicBezTo>
                  <a:cubicBezTo>
                    <a:pt x="838" y="7"/>
                    <a:pt x="831" y="0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9"/>
            <p:cNvSpPr/>
            <p:nvPr/>
          </p:nvSpPr>
          <p:spPr>
            <a:xfrm>
              <a:off x="2118806" y="3640631"/>
              <a:ext cx="695377" cy="695561"/>
            </a:xfrm>
            <a:custGeom>
              <a:avLst/>
              <a:gdLst/>
              <a:ahLst/>
              <a:cxnLst/>
              <a:rect l="l" t="t" r="r" b="b"/>
              <a:pathLst>
                <a:path w="3782" h="3783" extrusionOk="0">
                  <a:moveTo>
                    <a:pt x="1889" y="1"/>
                  </a:moveTo>
                  <a:cubicBezTo>
                    <a:pt x="1879" y="1"/>
                    <a:pt x="1870" y="7"/>
                    <a:pt x="1870" y="20"/>
                  </a:cubicBezTo>
                  <a:cubicBezTo>
                    <a:pt x="1870" y="30"/>
                    <a:pt x="1879" y="40"/>
                    <a:pt x="1889" y="40"/>
                  </a:cubicBezTo>
                  <a:cubicBezTo>
                    <a:pt x="2136" y="40"/>
                    <a:pt x="2372" y="86"/>
                    <a:pt x="2599" y="181"/>
                  </a:cubicBezTo>
                  <a:lnTo>
                    <a:pt x="2606" y="181"/>
                  </a:lnTo>
                  <a:cubicBezTo>
                    <a:pt x="2612" y="181"/>
                    <a:pt x="2622" y="178"/>
                    <a:pt x="2625" y="168"/>
                  </a:cubicBezTo>
                  <a:cubicBezTo>
                    <a:pt x="2629" y="158"/>
                    <a:pt x="2625" y="149"/>
                    <a:pt x="2612" y="142"/>
                  </a:cubicBezTo>
                  <a:cubicBezTo>
                    <a:pt x="2382" y="47"/>
                    <a:pt x="2139" y="1"/>
                    <a:pt x="1889" y="1"/>
                  </a:cubicBezTo>
                  <a:close/>
                  <a:moveTo>
                    <a:pt x="1174" y="141"/>
                  </a:moveTo>
                  <a:cubicBezTo>
                    <a:pt x="1171" y="141"/>
                    <a:pt x="1169" y="141"/>
                    <a:pt x="1167" y="142"/>
                  </a:cubicBezTo>
                  <a:cubicBezTo>
                    <a:pt x="937" y="237"/>
                    <a:pt x="730" y="375"/>
                    <a:pt x="552" y="553"/>
                  </a:cubicBezTo>
                  <a:lnTo>
                    <a:pt x="549" y="556"/>
                  </a:lnTo>
                  <a:cubicBezTo>
                    <a:pt x="542" y="566"/>
                    <a:pt x="542" y="579"/>
                    <a:pt x="549" y="586"/>
                  </a:cubicBezTo>
                  <a:cubicBezTo>
                    <a:pt x="552" y="589"/>
                    <a:pt x="559" y="592"/>
                    <a:pt x="565" y="592"/>
                  </a:cubicBezTo>
                  <a:cubicBezTo>
                    <a:pt x="569" y="592"/>
                    <a:pt x="575" y="592"/>
                    <a:pt x="579" y="586"/>
                  </a:cubicBezTo>
                  <a:lnTo>
                    <a:pt x="582" y="582"/>
                  </a:lnTo>
                  <a:cubicBezTo>
                    <a:pt x="756" y="408"/>
                    <a:pt x="956" y="273"/>
                    <a:pt x="1183" y="181"/>
                  </a:cubicBezTo>
                  <a:cubicBezTo>
                    <a:pt x="1193" y="178"/>
                    <a:pt x="1196" y="165"/>
                    <a:pt x="1193" y="155"/>
                  </a:cubicBezTo>
                  <a:cubicBezTo>
                    <a:pt x="1190" y="145"/>
                    <a:pt x="1182" y="141"/>
                    <a:pt x="1174" y="141"/>
                  </a:cubicBezTo>
                  <a:close/>
                  <a:moveTo>
                    <a:pt x="3214" y="546"/>
                  </a:moveTo>
                  <a:cubicBezTo>
                    <a:pt x="3209" y="546"/>
                    <a:pt x="3202" y="549"/>
                    <a:pt x="3197" y="553"/>
                  </a:cubicBezTo>
                  <a:cubicBezTo>
                    <a:pt x="3190" y="563"/>
                    <a:pt x="3190" y="576"/>
                    <a:pt x="3200" y="582"/>
                  </a:cubicBezTo>
                  <a:cubicBezTo>
                    <a:pt x="3371" y="756"/>
                    <a:pt x="3506" y="957"/>
                    <a:pt x="3601" y="1180"/>
                  </a:cubicBezTo>
                  <a:cubicBezTo>
                    <a:pt x="3604" y="1190"/>
                    <a:pt x="3611" y="1193"/>
                    <a:pt x="3617" y="1193"/>
                  </a:cubicBezTo>
                  <a:lnTo>
                    <a:pt x="3627" y="1193"/>
                  </a:lnTo>
                  <a:cubicBezTo>
                    <a:pt x="3637" y="1187"/>
                    <a:pt x="3644" y="1177"/>
                    <a:pt x="3637" y="1164"/>
                  </a:cubicBezTo>
                  <a:cubicBezTo>
                    <a:pt x="3542" y="937"/>
                    <a:pt x="3404" y="730"/>
                    <a:pt x="3230" y="553"/>
                  </a:cubicBezTo>
                  <a:lnTo>
                    <a:pt x="3226" y="553"/>
                  </a:lnTo>
                  <a:cubicBezTo>
                    <a:pt x="3223" y="548"/>
                    <a:pt x="3219" y="546"/>
                    <a:pt x="3214" y="546"/>
                  </a:cubicBezTo>
                  <a:close/>
                  <a:moveTo>
                    <a:pt x="160" y="1159"/>
                  </a:moveTo>
                  <a:cubicBezTo>
                    <a:pt x="152" y="1159"/>
                    <a:pt x="144" y="1163"/>
                    <a:pt x="142" y="1170"/>
                  </a:cubicBezTo>
                  <a:cubicBezTo>
                    <a:pt x="46" y="1400"/>
                    <a:pt x="0" y="1643"/>
                    <a:pt x="0" y="1890"/>
                  </a:cubicBezTo>
                  <a:lnTo>
                    <a:pt x="0" y="1896"/>
                  </a:lnTo>
                  <a:cubicBezTo>
                    <a:pt x="0" y="1906"/>
                    <a:pt x="7" y="1916"/>
                    <a:pt x="20" y="1916"/>
                  </a:cubicBezTo>
                  <a:cubicBezTo>
                    <a:pt x="30" y="1916"/>
                    <a:pt x="40" y="1906"/>
                    <a:pt x="40" y="1896"/>
                  </a:cubicBezTo>
                  <a:lnTo>
                    <a:pt x="40" y="1890"/>
                  </a:lnTo>
                  <a:cubicBezTo>
                    <a:pt x="40" y="1647"/>
                    <a:pt x="86" y="1410"/>
                    <a:pt x="178" y="1187"/>
                  </a:cubicBezTo>
                  <a:cubicBezTo>
                    <a:pt x="184" y="1177"/>
                    <a:pt x="178" y="1164"/>
                    <a:pt x="168" y="1160"/>
                  </a:cubicBezTo>
                  <a:cubicBezTo>
                    <a:pt x="165" y="1160"/>
                    <a:pt x="163" y="1159"/>
                    <a:pt x="160" y="1159"/>
                  </a:cubicBezTo>
                  <a:close/>
                  <a:moveTo>
                    <a:pt x="3762" y="1870"/>
                  </a:moveTo>
                  <a:cubicBezTo>
                    <a:pt x="3749" y="1870"/>
                    <a:pt x="3742" y="1880"/>
                    <a:pt x="3742" y="1890"/>
                  </a:cubicBezTo>
                  <a:cubicBezTo>
                    <a:pt x="3742" y="2136"/>
                    <a:pt x="3693" y="2373"/>
                    <a:pt x="3601" y="2596"/>
                  </a:cubicBezTo>
                  <a:cubicBezTo>
                    <a:pt x="3598" y="2606"/>
                    <a:pt x="3601" y="2619"/>
                    <a:pt x="3611" y="2622"/>
                  </a:cubicBezTo>
                  <a:cubicBezTo>
                    <a:pt x="3614" y="2626"/>
                    <a:pt x="3617" y="2626"/>
                    <a:pt x="3621" y="2626"/>
                  </a:cubicBezTo>
                  <a:cubicBezTo>
                    <a:pt x="3627" y="2626"/>
                    <a:pt x="3637" y="2619"/>
                    <a:pt x="3640" y="2613"/>
                  </a:cubicBezTo>
                  <a:cubicBezTo>
                    <a:pt x="3732" y="2383"/>
                    <a:pt x="3782" y="2140"/>
                    <a:pt x="3782" y="1890"/>
                  </a:cubicBezTo>
                  <a:cubicBezTo>
                    <a:pt x="3782" y="1877"/>
                    <a:pt x="3772" y="1870"/>
                    <a:pt x="3762" y="1870"/>
                  </a:cubicBezTo>
                  <a:close/>
                  <a:moveTo>
                    <a:pt x="163" y="2590"/>
                  </a:moveTo>
                  <a:cubicBezTo>
                    <a:pt x="160" y="2590"/>
                    <a:pt x="157" y="2591"/>
                    <a:pt x="155" y="2593"/>
                  </a:cubicBezTo>
                  <a:cubicBezTo>
                    <a:pt x="145" y="2596"/>
                    <a:pt x="138" y="2609"/>
                    <a:pt x="145" y="2619"/>
                  </a:cubicBezTo>
                  <a:cubicBezTo>
                    <a:pt x="240" y="2846"/>
                    <a:pt x="378" y="3053"/>
                    <a:pt x="552" y="3227"/>
                  </a:cubicBezTo>
                  <a:lnTo>
                    <a:pt x="556" y="3230"/>
                  </a:lnTo>
                  <a:cubicBezTo>
                    <a:pt x="559" y="3234"/>
                    <a:pt x="565" y="3237"/>
                    <a:pt x="569" y="3237"/>
                  </a:cubicBezTo>
                  <a:cubicBezTo>
                    <a:pt x="575" y="3237"/>
                    <a:pt x="579" y="3234"/>
                    <a:pt x="585" y="3230"/>
                  </a:cubicBezTo>
                  <a:cubicBezTo>
                    <a:pt x="592" y="3220"/>
                    <a:pt x="592" y="3207"/>
                    <a:pt x="582" y="3197"/>
                  </a:cubicBezTo>
                  <a:cubicBezTo>
                    <a:pt x="411" y="3027"/>
                    <a:pt x="276" y="2826"/>
                    <a:pt x="181" y="2603"/>
                  </a:cubicBezTo>
                  <a:cubicBezTo>
                    <a:pt x="179" y="2596"/>
                    <a:pt x="171" y="2590"/>
                    <a:pt x="163" y="2590"/>
                  </a:cubicBezTo>
                  <a:close/>
                  <a:moveTo>
                    <a:pt x="3200" y="3197"/>
                  </a:moveTo>
                  <a:cubicBezTo>
                    <a:pt x="3026" y="3371"/>
                    <a:pt x="2826" y="3506"/>
                    <a:pt x="2602" y="3598"/>
                  </a:cubicBezTo>
                  <a:cubicBezTo>
                    <a:pt x="2592" y="3605"/>
                    <a:pt x="2586" y="3615"/>
                    <a:pt x="2589" y="3624"/>
                  </a:cubicBezTo>
                  <a:cubicBezTo>
                    <a:pt x="2592" y="3634"/>
                    <a:pt x="2602" y="3638"/>
                    <a:pt x="2609" y="3638"/>
                  </a:cubicBezTo>
                  <a:lnTo>
                    <a:pt x="2615" y="3638"/>
                  </a:lnTo>
                  <a:cubicBezTo>
                    <a:pt x="2845" y="3542"/>
                    <a:pt x="3052" y="3404"/>
                    <a:pt x="3226" y="3227"/>
                  </a:cubicBezTo>
                  <a:lnTo>
                    <a:pt x="3213" y="3211"/>
                  </a:lnTo>
                  <a:lnTo>
                    <a:pt x="3200" y="3197"/>
                  </a:lnTo>
                  <a:close/>
                  <a:moveTo>
                    <a:pt x="1179" y="3600"/>
                  </a:moveTo>
                  <a:cubicBezTo>
                    <a:pt x="1171" y="3600"/>
                    <a:pt x="1163" y="3605"/>
                    <a:pt x="1160" y="3615"/>
                  </a:cubicBezTo>
                  <a:cubicBezTo>
                    <a:pt x="1153" y="3624"/>
                    <a:pt x="1160" y="3634"/>
                    <a:pt x="1170" y="3641"/>
                  </a:cubicBezTo>
                  <a:cubicBezTo>
                    <a:pt x="1400" y="3733"/>
                    <a:pt x="1643" y="3782"/>
                    <a:pt x="1889" y="3782"/>
                  </a:cubicBezTo>
                  <a:lnTo>
                    <a:pt x="1893" y="3782"/>
                  </a:lnTo>
                  <a:cubicBezTo>
                    <a:pt x="1906" y="3782"/>
                    <a:pt x="1912" y="3772"/>
                    <a:pt x="1912" y="3762"/>
                  </a:cubicBezTo>
                  <a:cubicBezTo>
                    <a:pt x="1912" y="3749"/>
                    <a:pt x="1902" y="3739"/>
                    <a:pt x="1889" y="3739"/>
                  </a:cubicBezTo>
                  <a:cubicBezTo>
                    <a:pt x="1646" y="3739"/>
                    <a:pt x="1410" y="3693"/>
                    <a:pt x="1186" y="3601"/>
                  </a:cubicBezTo>
                  <a:cubicBezTo>
                    <a:pt x="1184" y="3601"/>
                    <a:pt x="1181" y="3600"/>
                    <a:pt x="1179" y="360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9"/>
            <p:cNvSpPr/>
            <p:nvPr/>
          </p:nvSpPr>
          <p:spPr>
            <a:xfrm>
              <a:off x="2711952" y="3630334"/>
              <a:ext cx="112525" cy="111974"/>
            </a:xfrm>
            <a:custGeom>
              <a:avLst/>
              <a:gdLst/>
              <a:ahLst/>
              <a:cxnLst/>
              <a:rect l="l" t="t" r="r" b="b"/>
              <a:pathLst>
                <a:path w="612" h="609" extrusionOk="0">
                  <a:moveTo>
                    <a:pt x="589" y="0"/>
                  </a:moveTo>
                  <a:cubicBezTo>
                    <a:pt x="584" y="0"/>
                    <a:pt x="579" y="3"/>
                    <a:pt x="575" y="7"/>
                  </a:cubicBezTo>
                  <a:lnTo>
                    <a:pt x="10" y="573"/>
                  </a:lnTo>
                  <a:cubicBezTo>
                    <a:pt x="0" y="579"/>
                    <a:pt x="0" y="592"/>
                    <a:pt x="10" y="602"/>
                  </a:cubicBezTo>
                  <a:cubicBezTo>
                    <a:pt x="14" y="605"/>
                    <a:pt x="20" y="609"/>
                    <a:pt x="23" y="609"/>
                  </a:cubicBezTo>
                  <a:cubicBezTo>
                    <a:pt x="30" y="609"/>
                    <a:pt x="37" y="605"/>
                    <a:pt x="40" y="602"/>
                  </a:cubicBezTo>
                  <a:lnTo>
                    <a:pt x="605" y="37"/>
                  </a:lnTo>
                  <a:cubicBezTo>
                    <a:pt x="612" y="27"/>
                    <a:pt x="612" y="14"/>
                    <a:pt x="605" y="7"/>
                  </a:cubicBezTo>
                  <a:cubicBezTo>
                    <a:pt x="600" y="3"/>
                    <a:pt x="594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9"/>
            <p:cNvSpPr/>
            <p:nvPr/>
          </p:nvSpPr>
          <p:spPr>
            <a:xfrm>
              <a:off x="2857573" y="3946398"/>
              <a:ext cx="695377" cy="695929"/>
            </a:xfrm>
            <a:custGeom>
              <a:avLst/>
              <a:gdLst/>
              <a:ahLst/>
              <a:cxnLst/>
              <a:rect l="l" t="t" r="r" b="b"/>
              <a:pathLst>
                <a:path w="3782" h="3785" extrusionOk="0">
                  <a:moveTo>
                    <a:pt x="1889" y="0"/>
                  </a:moveTo>
                  <a:cubicBezTo>
                    <a:pt x="1879" y="0"/>
                    <a:pt x="1870" y="10"/>
                    <a:pt x="1870" y="23"/>
                  </a:cubicBezTo>
                  <a:cubicBezTo>
                    <a:pt x="1870" y="33"/>
                    <a:pt x="1879" y="43"/>
                    <a:pt x="1893" y="43"/>
                  </a:cubicBezTo>
                  <a:cubicBezTo>
                    <a:pt x="2136" y="43"/>
                    <a:pt x="2372" y="89"/>
                    <a:pt x="2599" y="181"/>
                  </a:cubicBezTo>
                  <a:cubicBezTo>
                    <a:pt x="2599" y="184"/>
                    <a:pt x="2602" y="184"/>
                    <a:pt x="2605" y="184"/>
                  </a:cubicBezTo>
                  <a:cubicBezTo>
                    <a:pt x="2612" y="184"/>
                    <a:pt x="2622" y="178"/>
                    <a:pt x="2625" y="171"/>
                  </a:cubicBezTo>
                  <a:cubicBezTo>
                    <a:pt x="2628" y="161"/>
                    <a:pt x="2625" y="148"/>
                    <a:pt x="2612" y="145"/>
                  </a:cubicBezTo>
                  <a:cubicBezTo>
                    <a:pt x="2385" y="49"/>
                    <a:pt x="2142" y="0"/>
                    <a:pt x="1893" y="0"/>
                  </a:cubicBezTo>
                  <a:close/>
                  <a:moveTo>
                    <a:pt x="1174" y="144"/>
                  </a:moveTo>
                  <a:cubicBezTo>
                    <a:pt x="1171" y="144"/>
                    <a:pt x="1169" y="144"/>
                    <a:pt x="1167" y="145"/>
                  </a:cubicBezTo>
                  <a:cubicBezTo>
                    <a:pt x="937" y="240"/>
                    <a:pt x="730" y="378"/>
                    <a:pt x="555" y="555"/>
                  </a:cubicBezTo>
                  <a:cubicBezTo>
                    <a:pt x="546" y="565"/>
                    <a:pt x="546" y="578"/>
                    <a:pt x="555" y="585"/>
                  </a:cubicBezTo>
                  <a:cubicBezTo>
                    <a:pt x="559" y="588"/>
                    <a:pt x="562" y="591"/>
                    <a:pt x="569" y="591"/>
                  </a:cubicBezTo>
                  <a:cubicBezTo>
                    <a:pt x="575" y="591"/>
                    <a:pt x="578" y="588"/>
                    <a:pt x="582" y="585"/>
                  </a:cubicBezTo>
                  <a:cubicBezTo>
                    <a:pt x="756" y="411"/>
                    <a:pt x="956" y="276"/>
                    <a:pt x="1183" y="184"/>
                  </a:cubicBezTo>
                  <a:cubicBezTo>
                    <a:pt x="1193" y="178"/>
                    <a:pt x="1199" y="168"/>
                    <a:pt x="1193" y="158"/>
                  </a:cubicBezTo>
                  <a:cubicBezTo>
                    <a:pt x="1190" y="148"/>
                    <a:pt x="1182" y="144"/>
                    <a:pt x="1174" y="144"/>
                  </a:cubicBezTo>
                  <a:close/>
                  <a:moveTo>
                    <a:pt x="3213" y="547"/>
                  </a:moveTo>
                  <a:cubicBezTo>
                    <a:pt x="3208" y="547"/>
                    <a:pt x="3202" y="549"/>
                    <a:pt x="3197" y="552"/>
                  </a:cubicBezTo>
                  <a:cubicBezTo>
                    <a:pt x="3190" y="562"/>
                    <a:pt x="3190" y="575"/>
                    <a:pt x="3197" y="582"/>
                  </a:cubicBezTo>
                  <a:cubicBezTo>
                    <a:pt x="3371" y="756"/>
                    <a:pt x="3506" y="956"/>
                    <a:pt x="3601" y="1183"/>
                  </a:cubicBezTo>
                  <a:cubicBezTo>
                    <a:pt x="3604" y="1189"/>
                    <a:pt x="3611" y="1193"/>
                    <a:pt x="3621" y="1193"/>
                  </a:cubicBezTo>
                  <a:lnTo>
                    <a:pt x="3627" y="1193"/>
                  </a:lnTo>
                  <a:cubicBezTo>
                    <a:pt x="3637" y="1189"/>
                    <a:pt x="3644" y="1176"/>
                    <a:pt x="3637" y="1166"/>
                  </a:cubicBezTo>
                  <a:cubicBezTo>
                    <a:pt x="3542" y="936"/>
                    <a:pt x="3404" y="729"/>
                    <a:pt x="3226" y="552"/>
                  </a:cubicBezTo>
                  <a:cubicBezTo>
                    <a:pt x="3223" y="549"/>
                    <a:pt x="3218" y="547"/>
                    <a:pt x="3213" y="547"/>
                  </a:cubicBezTo>
                  <a:close/>
                  <a:moveTo>
                    <a:pt x="166" y="1156"/>
                  </a:moveTo>
                  <a:cubicBezTo>
                    <a:pt x="157" y="1156"/>
                    <a:pt x="147" y="1162"/>
                    <a:pt x="145" y="1170"/>
                  </a:cubicBezTo>
                  <a:cubicBezTo>
                    <a:pt x="50" y="1400"/>
                    <a:pt x="0" y="1643"/>
                    <a:pt x="0" y="1896"/>
                  </a:cubicBezTo>
                  <a:lnTo>
                    <a:pt x="0" y="1899"/>
                  </a:lnTo>
                  <a:cubicBezTo>
                    <a:pt x="0" y="1912"/>
                    <a:pt x="10" y="1915"/>
                    <a:pt x="20" y="1915"/>
                  </a:cubicBezTo>
                  <a:cubicBezTo>
                    <a:pt x="33" y="1915"/>
                    <a:pt x="43" y="1902"/>
                    <a:pt x="43" y="1892"/>
                  </a:cubicBezTo>
                  <a:cubicBezTo>
                    <a:pt x="43" y="1646"/>
                    <a:pt x="89" y="1410"/>
                    <a:pt x="181" y="1186"/>
                  </a:cubicBezTo>
                  <a:cubicBezTo>
                    <a:pt x="187" y="1173"/>
                    <a:pt x="181" y="1163"/>
                    <a:pt x="171" y="1157"/>
                  </a:cubicBezTo>
                  <a:cubicBezTo>
                    <a:pt x="169" y="1156"/>
                    <a:pt x="167" y="1156"/>
                    <a:pt x="166" y="1156"/>
                  </a:cubicBezTo>
                  <a:close/>
                  <a:moveTo>
                    <a:pt x="3762" y="1869"/>
                  </a:moveTo>
                  <a:cubicBezTo>
                    <a:pt x="3752" y="1869"/>
                    <a:pt x="3742" y="1879"/>
                    <a:pt x="3742" y="1892"/>
                  </a:cubicBezTo>
                  <a:cubicBezTo>
                    <a:pt x="3742" y="2136"/>
                    <a:pt x="3696" y="2372"/>
                    <a:pt x="3604" y="2596"/>
                  </a:cubicBezTo>
                  <a:cubicBezTo>
                    <a:pt x="3598" y="2609"/>
                    <a:pt x="3604" y="2619"/>
                    <a:pt x="3614" y="2625"/>
                  </a:cubicBezTo>
                  <a:lnTo>
                    <a:pt x="3621" y="2625"/>
                  </a:lnTo>
                  <a:cubicBezTo>
                    <a:pt x="3630" y="2625"/>
                    <a:pt x="3637" y="2622"/>
                    <a:pt x="3640" y="2612"/>
                  </a:cubicBezTo>
                  <a:cubicBezTo>
                    <a:pt x="3736" y="2382"/>
                    <a:pt x="3782" y="2142"/>
                    <a:pt x="3782" y="1892"/>
                  </a:cubicBezTo>
                  <a:lnTo>
                    <a:pt x="3782" y="1889"/>
                  </a:lnTo>
                  <a:cubicBezTo>
                    <a:pt x="3782" y="1876"/>
                    <a:pt x="3775" y="1869"/>
                    <a:pt x="3762" y="1869"/>
                  </a:cubicBezTo>
                  <a:close/>
                  <a:moveTo>
                    <a:pt x="165" y="2594"/>
                  </a:moveTo>
                  <a:cubicBezTo>
                    <a:pt x="163" y="2594"/>
                    <a:pt x="160" y="2595"/>
                    <a:pt x="158" y="2596"/>
                  </a:cubicBezTo>
                  <a:cubicBezTo>
                    <a:pt x="148" y="2599"/>
                    <a:pt x="141" y="2612"/>
                    <a:pt x="148" y="2622"/>
                  </a:cubicBezTo>
                  <a:cubicBezTo>
                    <a:pt x="243" y="2852"/>
                    <a:pt x="381" y="3059"/>
                    <a:pt x="559" y="3233"/>
                  </a:cubicBezTo>
                  <a:cubicBezTo>
                    <a:pt x="562" y="3239"/>
                    <a:pt x="569" y="3239"/>
                    <a:pt x="575" y="3239"/>
                  </a:cubicBezTo>
                  <a:cubicBezTo>
                    <a:pt x="578" y="3239"/>
                    <a:pt x="585" y="3239"/>
                    <a:pt x="588" y="3236"/>
                  </a:cubicBezTo>
                  <a:cubicBezTo>
                    <a:pt x="595" y="3226"/>
                    <a:pt x="595" y="3213"/>
                    <a:pt x="588" y="3207"/>
                  </a:cubicBezTo>
                  <a:cubicBezTo>
                    <a:pt x="414" y="3032"/>
                    <a:pt x="279" y="2832"/>
                    <a:pt x="184" y="2609"/>
                  </a:cubicBezTo>
                  <a:cubicBezTo>
                    <a:pt x="182" y="2599"/>
                    <a:pt x="173" y="2594"/>
                    <a:pt x="165" y="2594"/>
                  </a:cubicBezTo>
                  <a:close/>
                  <a:moveTo>
                    <a:pt x="3217" y="3192"/>
                  </a:moveTo>
                  <a:cubicBezTo>
                    <a:pt x="3212" y="3192"/>
                    <a:pt x="3207" y="3193"/>
                    <a:pt x="3203" y="3197"/>
                  </a:cubicBezTo>
                  <a:cubicBezTo>
                    <a:pt x="3033" y="3371"/>
                    <a:pt x="2829" y="3506"/>
                    <a:pt x="2605" y="3601"/>
                  </a:cubicBezTo>
                  <a:cubicBezTo>
                    <a:pt x="2596" y="3604"/>
                    <a:pt x="2589" y="3617"/>
                    <a:pt x="2592" y="3627"/>
                  </a:cubicBezTo>
                  <a:cubicBezTo>
                    <a:pt x="2596" y="3634"/>
                    <a:pt x="2605" y="3640"/>
                    <a:pt x="2612" y="3640"/>
                  </a:cubicBezTo>
                  <a:cubicBezTo>
                    <a:pt x="2615" y="3640"/>
                    <a:pt x="2619" y="3640"/>
                    <a:pt x="2622" y="3637"/>
                  </a:cubicBezTo>
                  <a:cubicBezTo>
                    <a:pt x="2852" y="3542"/>
                    <a:pt x="3056" y="3404"/>
                    <a:pt x="3233" y="3226"/>
                  </a:cubicBezTo>
                  <a:cubicBezTo>
                    <a:pt x="3240" y="3220"/>
                    <a:pt x="3240" y="3207"/>
                    <a:pt x="3233" y="3197"/>
                  </a:cubicBezTo>
                  <a:cubicBezTo>
                    <a:pt x="3228" y="3193"/>
                    <a:pt x="3222" y="3192"/>
                    <a:pt x="3217" y="3192"/>
                  </a:cubicBezTo>
                  <a:close/>
                  <a:moveTo>
                    <a:pt x="1182" y="3603"/>
                  </a:moveTo>
                  <a:cubicBezTo>
                    <a:pt x="1174" y="3603"/>
                    <a:pt x="1166" y="3607"/>
                    <a:pt x="1163" y="3617"/>
                  </a:cubicBezTo>
                  <a:cubicBezTo>
                    <a:pt x="1157" y="3627"/>
                    <a:pt x="1163" y="3637"/>
                    <a:pt x="1173" y="3644"/>
                  </a:cubicBezTo>
                  <a:cubicBezTo>
                    <a:pt x="1403" y="3736"/>
                    <a:pt x="1643" y="3785"/>
                    <a:pt x="1893" y="3785"/>
                  </a:cubicBezTo>
                  <a:lnTo>
                    <a:pt x="1896" y="3785"/>
                  </a:lnTo>
                  <a:cubicBezTo>
                    <a:pt x="1909" y="3785"/>
                    <a:pt x="1919" y="3775"/>
                    <a:pt x="1919" y="3765"/>
                  </a:cubicBezTo>
                  <a:cubicBezTo>
                    <a:pt x="1919" y="3752"/>
                    <a:pt x="1909" y="3742"/>
                    <a:pt x="1896" y="3742"/>
                  </a:cubicBezTo>
                  <a:lnTo>
                    <a:pt x="1893" y="3742"/>
                  </a:lnTo>
                  <a:cubicBezTo>
                    <a:pt x="1649" y="3742"/>
                    <a:pt x="1413" y="3696"/>
                    <a:pt x="1190" y="3604"/>
                  </a:cubicBezTo>
                  <a:cubicBezTo>
                    <a:pt x="1187" y="3603"/>
                    <a:pt x="1185" y="3603"/>
                    <a:pt x="1182" y="3603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9"/>
            <p:cNvSpPr/>
            <p:nvPr/>
          </p:nvSpPr>
          <p:spPr>
            <a:xfrm>
              <a:off x="3201216" y="3789929"/>
              <a:ext cx="8090" cy="154814"/>
            </a:xfrm>
            <a:custGeom>
              <a:avLst/>
              <a:gdLst/>
              <a:ahLst/>
              <a:cxnLst/>
              <a:rect l="l" t="t" r="r" b="b"/>
              <a:pathLst>
                <a:path w="44" h="842" extrusionOk="0">
                  <a:moveTo>
                    <a:pt x="24" y="0"/>
                  </a:moveTo>
                  <a:cubicBezTo>
                    <a:pt x="10" y="0"/>
                    <a:pt x="1" y="10"/>
                    <a:pt x="1" y="20"/>
                  </a:cubicBezTo>
                  <a:lnTo>
                    <a:pt x="1" y="822"/>
                  </a:lnTo>
                  <a:cubicBezTo>
                    <a:pt x="1" y="831"/>
                    <a:pt x="10" y="841"/>
                    <a:pt x="24" y="841"/>
                  </a:cubicBezTo>
                  <a:cubicBezTo>
                    <a:pt x="33" y="841"/>
                    <a:pt x="43" y="831"/>
                    <a:pt x="43" y="822"/>
                  </a:cubicBezTo>
                  <a:lnTo>
                    <a:pt x="43" y="20"/>
                  </a:lnTo>
                  <a:cubicBezTo>
                    <a:pt x="43" y="10"/>
                    <a:pt x="33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9"/>
            <p:cNvSpPr/>
            <p:nvPr/>
          </p:nvSpPr>
          <p:spPr>
            <a:xfrm>
              <a:off x="3596340" y="3640631"/>
              <a:ext cx="695929" cy="695561"/>
            </a:xfrm>
            <a:custGeom>
              <a:avLst/>
              <a:gdLst/>
              <a:ahLst/>
              <a:cxnLst/>
              <a:rect l="l" t="t" r="r" b="b"/>
              <a:pathLst>
                <a:path w="3785" h="3783" extrusionOk="0">
                  <a:moveTo>
                    <a:pt x="1893" y="1"/>
                  </a:moveTo>
                  <a:cubicBezTo>
                    <a:pt x="1879" y="1"/>
                    <a:pt x="1873" y="7"/>
                    <a:pt x="1873" y="20"/>
                  </a:cubicBezTo>
                  <a:cubicBezTo>
                    <a:pt x="1873" y="30"/>
                    <a:pt x="1883" y="40"/>
                    <a:pt x="1893" y="40"/>
                  </a:cubicBezTo>
                  <a:cubicBezTo>
                    <a:pt x="2136" y="40"/>
                    <a:pt x="2375" y="86"/>
                    <a:pt x="2599" y="181"/>
                  </a:cubicBezTo>
                  <a:lnTo>
                    <a:pt x="2605" y="181"/>
                  </a:lnTo>
                  <a:cubicBezTo>
                    <a:pt x="2615" y="181"/>
                    <a:pt x="2622" y="178"/>
                    <a:pt x="2625" y="168"/>
                  </a:cubicBezTo>
                  <a:cubicBezTo>
                    <a:pt x="2632" y="158"/>
                    <a:pt x="2625" y="145"/>
                    <a:pt x="2615" y="142"/>
                  </a:cubicBezTo>
                  <a:cubicBezTo>
                    <a:pt x="2385" y="47"/>
                    <a:pt x="2142" y="1"/>
                    <a:pt x="1893" y="1"/>
                  </a:cubicBezTo>
                  <a:close/>
                  <a:moveTo>
                    <a:pt x="1175" y="143"/>
                  </a:moveTo>
                  <a:cubicBezTo>
                    <a:pt x="1172" y="143"/>
                    <a:pt x="1169" y="143"/>
                    <a:pt x="1166" y="145"/>
                  </a:cubicBezTo>
                  <a:cubicBezTo>
                    <a:pt x="940" y="241"/>
                    <a:pt x="733" y="375"/>
                    <a:pt x="555" y="553"/>
                  </a:cubicBezTo>
                  <a:lnTo>
                    <a:pt x="555" y="556"/>
                  </a:lnTo>
                  <a:cubicBezTo>
                    <a:pt x="546" y="563"/>
                    <a:pt x="546" y="576"/>
                    <a:pt x="555" y="582"/>
                  </a:cubicBezTo>
                  <a:cubicBezTo>
                    <a:pt x="559" y="586"/>
                    <a:pt x="565" y="589"/>
                    <a:pt x="569" y="589"/>
                  </a:cubicBezTo>
                  <a:cubicBezTo>
                    <a:pt x="575" y="589"/>
                    <a:pt x="582" y="586"/>
                    <a:pt x="585" y="582"/>
                  </a:cubicBezTo>
                  <a:cubicBezTo>
                    <a:pt x="759" y="408"/>
                    <a:pt x="959" y="273"/>
                    <a:pt x="1183" y="181"/>
                  </a:cubicBezTo>
                  <a:cubicBezTo>
                    <a:pt x="1193" y="178"/>
                    <a:pt x="1199" y="165"/>
                    <a:pt x="1193" y="155"/>
                  </a:cubicBezTo>
                  <a:cubicBezTo>
                    <a:pt x="1190" y="148"/>
                    <a:pt x="1183" y="143"/>
                    <a:pt x="1175" y="143"/>
                  </a:cubicBezTo>
                  <a:close/>
                  <a:moveTo>
                    <a:pt x="3230" y="553"/>
                  </a:moveTo>
                  <a:lnTo>
                    <a:pt x="3213" y="566"/>
                  </a:lnTo>
                  <a:lnTo>
                    <a:pt x="3200" y="582"/>
                  </a:lnTo>
                  <a:cubicBezTo>
                    <a:pt x="3374" y="756"/>
                    <a:pt x="3509" y="957"/>
                    <a:pt x="3601" y="1180"/>
                  </a:cubicBezTo>
                  <a:cubicBezTo>
                    <a:pt x="3604" y="1187"/>
                    <a:pt x="3611" y="1193"/>
                    <a:pt x="3621" y="1193"/>
                  </a:cubicBezTo>
                  <a:cubicBezTo>
                    <a:pt x="3624" y="1193"/>
                    <a:pt x="3627" y="1193"/>
                    <a:pt x="3627" y="1190"/>
                  </a:cubicBezTo>
                  <a:cubicBezTo>
                    <a:pt x="3637" y="1187"/>
                    <a:pt x="3644" y="1174"/>
                    <a:pt x="3640" y="1164"/>
                  </a:cubicBezTo>
                  <a:cubicBezTo>
                    <a:pt x="3545" y="934"/>
                    <a:pt x="3407" y="730"/>
                    <a:pt x="3230" y="553"/>
                  </a:cubicBezTo>
                  <a:close/>
                  <a:moveTo>
                    <a:pt x="162" y="1155"/>
                  </a:moveTo>
                  <a:cubicBezTo>
                    <a:pt x="155" y="1155"/>
                    <a:pt x="147" y="1160"/>
                    <a:pt x="145" y="1167"/>
                  </a:cubicBezTo>
                  <a:cubicBezTo>
                    <a:pt x="49" y="1397"/>
                    <a:pt x="0" y="1640"/>
                    <a:pt x="0" y="1890"/>
                  </a:cubicBezTo>
                  <a:lnTo>
                    <a:pt x="0" y="1893"/>
                  </a:lnTo>
                  <a:cubicBezTo>
                    <a:pt x="0" y="1903"/>
                    <a:pt x="10" y="1913"/>
                    <a:pt x="23" y="1913"/>
                  </a:cubicBezTo>
                  <a:cubicBezTo>
                    <a:pt x="33" y="1913"/>
                    <a:pt x="43" y="1903"/>
                    <a:pt x="43" y="1890"/>
                  </a:cubicBezTo>
                  <a:cubicBezTo>
                    <a:pt x="43" y="1647"/>
                    <a:pt x="89" y="1410"/>
                    <a:pt x="184" y="1183"/>
                  </a:cubicBezTo>
                  <a:cubicBezTo>
                    <a:pt x="187" y="1174"/>
                    <a:pt x="181" y="1160"/>
                    <a:pt x="171" y="1157"/>
                  </a:cubicBezTo>
                  <a:cubicBezTo>
                    <a:pt x="168" y="1155"/>
                    <a:pt x="165" y="1155"/>
                    <a:pt x="162" y="1155"/>
                  </a:cubicBezTo>
                  <a:close/>
                  <a:moveTo>
                    <a:pt x="3762" y="1870"/>
                  </a:moveTo>
                  <a:cubicBezTo>
                    <a:pt x="3752" y="1870"/>
                    <a:pt x="3742" y="1880"/>
                    <a:pt x="3742" y="1890"/>
                  </a:cubicBezTo>
                  <a:cubicBezTo>
                    <a:pt x="3742" y="2133"/>
                    <a:pt x="3696" y="2373"/>
                    <a:pt x="3604" y="2596"/>
                  </a:cubicBezTo>
                  <a:cubicBezTo>
                    <a:pt x="3598" y="2606"/>
                    <a:pt x="3604" y="2619"/>
                    <a:pt x="3614" y="2622"/>
                  </a:cubicBezTo>
                  <a:lnTo>
                    <a:pt x="3624" y="2622"/>
                  </a:lnTo>
                  <a:cubicBezTo>
                    <a:pt x="3630" y="2622"/>
                    <a:pt x="3637" y="2619"/>
                    <a:pt x="3640" y="2613"/>
                  </a:cubicBezTo>
                  <a:cubicBezTo>
                    <a:pt x="3736" y="2383"/>
                    <a:pt x="3785" y="2140"/>
                    <a:pt x="3785" y="1890"/>
                  </a:cubicBezTo>
                  <a:lnTo>
                    <a:pt x="3785" y="1887"/>
                  </a:lnTo>
                  <a:cubicBezTo>
                    <a:pt x="3785" y="1877"/>
                    <a:pt x="3775" y="1870"/>
                    <a:pt x="3762" y="1870"/>
                  </a:cubicBezTo>
                  <a:close/>
                  <a:moveTo>
                    <a:pt x="166" y="2587"/>
                  </a:moveTo>
                  <a:cubicBezTo>
                    <a:pt x="163" y="2587"/>
                    <a:pt x="161" y="2588"/>
                    <a:pt x="158" y="2590"/>
                  </a:cubicBezTo>
                  <a:cubicBezTo>
                    <a:pt x="148" y="2593"/>
                    <a:pt x="141" y="2606"/>
                    <a:pt x="145" y="2616"/>
                  </a:cubicBezTo>
                  <a:cubicBezTo>
                    <a:pt x="240" y="2843"/>
                    <a:pt x="378" y="3050"/>
                    <a:pt x="555" y="3227"/>
                  </a:cubicBezTo>
                  <a:lnTo>
                    <a:pt x="559" y="3230"/>
                  </a:lnTo>
                  <a:cubicBezTo>
                    <a:pt x="562" y="3237"/>
                    <a:pt x="569" y="3237"/>
                    <a:pt x="575" y="3237"/>
                  </a:cubicBezTo>
                  <a:cubicBezTo>
                    <a:pt x="578" y="3237"/>
                    <a:pt x="585" y="3237"/>
                    <a:pt x="588" y="3230"/>
                  </a:cubicBezTo>
                  <a:cubicBezTo>
                    <a:pt x="598" y="3224"/>
                    <a:pt x="598" y="3211"/>
                    <a:pt x="588" y="3204"/>
                  </a:cubicBezTo>
                  <a:lnTo>
                    <a:pt x="585" y="3197"/>
                  </a:lnTo>
                  <a:cubicBezTo>
                    <a:pt x="411" y="3027"/>
                    <a:pt x="276" y="2823"/>
                    <a:pt x="184" y="2599"/>
                  </a:cubicBezTo>
                  <a:cubicBezTo>
                    <a:pt x="179" y="2592"/>
                    <a:pt x="173" y="2587"/>
                    <a:pt x="166" y="2587"/>
                  </a:cubicBezTo>
                  <a:close/>
                  <a:moveTo>
                    <a:pt x="3218" y="3193"/>
                  </a:moveTo>
                  <a:cubicBezTo>
                    <a:pt x="3212" y="3193"/>
                    <a:pt x="3205" y="3195"/>
                    <a:pt x="3200" y="3201"/>
                  </a:cubicBezTo>
                  <a:cubicBezTo>
                    <a:pt x="3029" y="3371"/>
                    <a:pt x="2829" y="3506"/>
                    <a:pt x="2605" y="3598"/>
                  </a:cubicBezTo>
                  <a:cubicBezTo>
                    <a:pt x="2596" y="3601"/>
                    <a:pt x="2589" y="3615"/>
                    <a:pt x="2596" y="3624"/>
                  </a:cubicBezTo>
                  <a:cubicBezTo>
                    <a:pt x="2599" y="3634"/>
                    <a:pt x="2605" y="3638"/>
                    <a:pt x="2612" y="3638"/>
                  </a:cubicBezTo>
                  <a:lnTo>
                    <a:pt x="2622" y="3638"/>
                  </a:lnTo>
                  <a:cubicBezTo>
                    <a:pt x="2849" y="3542"/>
                    <a:pt x="3052" y="3404"/>
                    <a:pt x="3230" y="3227"/>
                  </a:cubicBezTo>
                  <a:lnTo>
                    <a:pt x="3233" y="3224"/>
                  </a:lnTo>
                  <a:cubicBezTo>
                    <a:pt x="3239" y="3217"/>
                    <a:pt x="3239" y="3204"/>
                    <a:pt x="3233" y="3197"/>
                  </a:cubicBezTo>
                  <a:cubicBezTo>
                    <a:pt x="3228" y="3194"/>
                    <a:pt x="3223" y="3193"/>
                    <a:pt x="3218" y="3193"/>
                  </a:cubicBezTo>
                  <a:close/>
                  <a:moveTo>
                    <a:pt x="1182" y="3600"/>
                  </a:moveTo>
                  <a:cubicBezTo>
                    <a:pt x="1174" y="3600"/>
                    <a:pt x="1166" y="3605"/>
                    <a:pt x="1163" y="3615"/>
                  </a:cubicBezTo>
                  <a:cubicBezTo>
                    <a:pt x="1160" y="3624"/>
                    <a:pt x="1163" y="3634"/>
                    <a:pt x="1173" y="3641"/>
                  </a:cubicBezTo>
                  <a:cubicBezTo>
                    <a:pt x="1403" y="3733"/>
                    <a:pt x="1646" y="3782"/>
                    <a:pt x="1893" y="3782"/>
                  </a:cubicBezTo>
                  <a:lnTo>
                    <a:pt x="1899" y="3782"/>
                  </a:lnTo>
                  <a:cubicBezTo>
                    <a:pt x="1909" y="3782"/>
                    <a:pt x="1919" y="3772"/>
                    <a:pt x="1919" y="3762"/>
                  </a:cubicBezTo>
                  <a:cubicBezTo>
                    <a:pt x="1919" y="3749"/>
                    <a:pt x="1909" y="3739"/>
                    <a:pt x="1899" y="3739"/>
                  </a:cubicBezTo>
                  <a:lnTo>
                    <a:pt x="1893" y="3739"/>
                  </a:lnTo>
                  <a:cubicBezTo>
                    <a:pt x="1649" y="3739"/>
                    <a:pt x="1413" y="3693"/>
                    <a:pt x="1189" y="3601"/>
                  </a:cubicBezTo>
                  <a:cubicBezTo>
                    <a:pt x="1187" y="3601"/>
                    <a:pt x="1185" y="3600"/>
                    <a:pt x="1182" y="360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9"/>
            <p:cNvSpPr/>
            <p:nvPr/>
          </p:nvSpPr>
          <p:spPr>
            <a:xfrm>
              <a:off x="3586044" y="3630334"/>
              <a:ext cx="112525" cy="111974"/>
            </a:xfrm>
            <a:custGeom>
              <a:avLst/>
              <a:gdLst/>
              <a:ahLst/>
              <a:cxnLst/>
              <a:rect l="l" t="t" r="r" b="b"/>
              <a:pathLst>
                <a:path w="612" h="609" extrusionOk="0">
                  <a:moveTo>
                    <a:pt x="24" y="0"/>
                  </a:moveTo>
                  <a:cubicBezTo>
                    <a:pt x="18" y="0"/>
                    <a:pt x="13" y="3"/>
                    <a:pt x="10" y="7"/>
                  </a:cubicBezTo>
                  <a:cubicBezTo>
                    <a:pt x="0" y="14"/>
                    <a:pt x="0" y="27"/>
                    <a:pt x="10" y="37"/>
                  </a:cubicBezTo>
                  <a:lnTo>
                    <a:pt x="575" y="602"/>
                  </a:lnTo>
                  <a:cubicBezTo>
                    <a:pt x="579" y="605"/>
                    <a:pt x="585" y="609"/>
                    <a:pt x="588" y="609"/>
                  </a:cubicBezTo>
                  <a:cubicBezTo>
                    <a:pt x="595" y="609"/>
                    <a:pt x="598" y="605"/>
                    <a:pt x="605" y="602"/>
                  </a:cubicBezTo>
                  <a:cubicBezTo>
                    <a:pt x="611" y="592"/>
                    <a:pt x="611" y="579"/>
                    <a:pt x="605" y="573"/>
                  </a:cubicBezTo>
                  <a:lnTo>
                    <a:pt x="40" y="7"/>
                  </a:lnTo>
                  <a:cubicBezTo>
                    <a:pt x="35" y="3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9"/>
            <p:cNvSpPr/>
            <p:nvPr/>
          </p:nvSpPr>
          <p:spPr>
            <a:xfrm>
              <a:off x="3902475" y="2901311"/>
              <a:ext cx="695561" cy="696113"/>
            </a:xfrm>
            <a:custGeom>
              <a:avLst/>
              <a:gdLst/>
              <a:ahLst/>
              <a:cxnLst/>
              <a:rect l="l" t="t" r="r" b="b"/>
              <a:pathLst>
                <a:path w="3783" h="3786" extrusionOk="0">
                  <a:moveTo>
                    <a:pt x="1890" y="1"/>
                  </a:moveTo>
                  <a:cubicBezTo>
                    <a:pt x="1877" y="1"/>
                    <a:pt x="1870" y="10"/>
                    <a:pt x="1870" y="20"/>
                  </a:cubicBezTo>
                  <a:cubicBezTo>
                    <a:pt x="1870" y="33"/>
                    <a:pt x="1880" y="43"/>
                    <a:pt x="1893" y="43"/>
                  </a:cubicBezTo>
                  <a:cubicBezTo>
                    <a:pt x="2136" y="43"/>
                    <a:pt x="2373" y="89"/>
                    <a:pt x="2596" y="181"/>
                  </a:cubicBezTo>
                  <a:lnTo>
                    <a:pt x="2606" y="181"/>
                  </a:lnTo>
                  <a:cubicBezTo>
                    <a:pt x="2613" y="181"/>
                    <a:pt x="2619" y="178"/>
                    <a:pt x="2622" y="168"/>
                  </a:cubicBezTo>
                  <a:cubicBezTo>
                    <a:pt x="2629" y="158"/>
                    <a:pt x="2622" y="148"/>
                    <a:pt x="2613" y="142"/>
                  </a:cubicBezTo>
                  <a:cubicBezTo>
                    <a:pt x="2383" y="50"/>
                    <a:pt x="2143" y="1"/>
                    <a:pt x="1893" y="1"/>
                  </a:cubicBezTo>
                  <a:close/>
                  <a:moveTo>
                    <a:pt x="1174" y="144"/>
                  </a:moveTo>
                  <a:cubicBezTo>
                    <a:pt x="1172" y="144"/>
                    <a:pt x="1169" y="144"/>
                    <a:pt x="1167" y="145"/>
                  </a:cubicBezTo>
                  <a:cubicBezTo>
                    <a:pt x="937" y="240"/>
                    <a:pt x="730" y="382"/>
                    <a:pt x="553" y="556"/>
                  </a:cubicBezTo>
                  <a:cubicBezTo>
                    <a:pt x="546" y="566"/>
                    <a:pt x="546" y="579"/>
                    <a:pt x="553" y="585"/>
                  </a:cubicBezTo>
                  <a:cubicBezTo>
                    <a:pt x="556" y="592"/>
                    <a:pt x="563" y="592"/>
                    <a:pt x="569" y="592"/>
                  </a:cubicBezTo>
                  <a:cubicBezTo>
                    <a:pt x="572" y="592"/>
                    <a:pt x="579" y="592"/>
                    <a:pt x="582" y="585"/>
                  </a:cubicBezTo>
                  <a:cubicBezTo>
                    <a:pt x="756" y="411"/>
                    <a:pt x="957" y="277"/>
                    <a:pt x="1180" y="185"/>
                  </a:cubicBezTo>
                  <a:cubicBezTo>
                    <a:pt x="1193" y="181"/>
                    <a:pt x="1197" y="168"/>
                    <a:pt x="1193" y="158"/>
                  </a:cubicBezTo>
                  <a:cubicBezTo>
                    <a:pt x="1188" y="148"/>
                    <a:pt x="1181" y="144"/>
                    <a:pt x="1174" y="144"/>
                  </a:cubicBezTo>
                  <a:close/>
                  <a:moveTo>
                    <a:pt x="3212" y="545"/>
                  </a:moveTo>
                  <a:cubicBezTo>
                    <a:pt x="3207" y="545"/>
                    <a:pt x="3202" y="548"/>
                    <a:pt x="3197" y="552"/>
                  </a:cubicBezTo>
                  <a:cubicBezTo>
                    <a:pt x="3191" y="559"/>
                    <a:pt x="3191" y="572"/>
                    <a:pt x="3197" y="582"/>
                  </a:cubicBezTo>
                  <a:cubicBezTo>
                    <a:pt x="3372" y="753"/>
                    <a:pt x="3506" y="953"/>
                    <a:pt x="3602" y="1180"/>
                  </a:cubicBezTo>
                  <a:cubicBezTo>
                    <a:pt x="3605" y="1187"/>
                    <a:pt x="3611" y="1193"/>
                    <a:pt x="3618" y="1193"/>
                  </a:cubicBezTo>
                  <a:cubicBezTo>
                    <a:pt x="3621" y="1193"/>
                    <a:pt x="3625" y="1193"/>
                    <a:pt x="3628" y="1190"/>
                  </a:cubicBezTo>
                  <a:cubicBezTo>
                    <a:pt x="3638" y="1187"/>
                    <a:pt x="3644" y="1173"/>
                    <a:pt x="3638" y="1164"/>
                  </a:cubicBezTo>
                  <a:cubicBezTo>
                    <a:pt x="3542" y="934"/>
                    <a:pt x="3404" y="727"/>
                    <a:pt x="3227" y="552"/>
                  </a:cubicBezTo>
                  <a:cubicBezTo>
                    <a:pt x="3222" y="548"/>
                    <a:pt x="3217" y="545"/>
                    <a:pt x="3212" y="545"/>
                  </a:cubicBezTo>
                  <a:close/>
                  <a:moveTo>
                    <a:pt x="163" y="1158"/>
                  </a:moveTo>
                  <a:cubicBezTo>
                    <a:pt x="155" y="1158"/>
                    <a:pt x="148" y="1163"/>
                    <a:pt x="145" y="1170"/>
                  </a:cubicBezTo>
                  <a:cubicBezTo>
                    <a:pt x="50" y="1400"/>
                    <a:pt x="1" y="1643"/>
                    <a:pt x="1" y="1893"/>
                  </a:cubicBezTo>
                  <a:cubicBezTo>
                    <a:pt x="1" y="1906"/>
                    <a:pt x="11" y="1913"/>
                    <a:pt x="21" y="1913"/>
                  </a:cubicBezTo>
                  <a:cubicBezTo>
                    <a:pt x="34" y="1913"/>
                    <a:pt x="44" y="1903"/>
                    <a:pt x="44" y="1893"/>
                  </a:cubicBezTo>
                  <a:cubicBezTo>
                    <a:pt x="44" y="1647"/>
                    <a:pt x="90" y="1410"/>
                    <a:pt x="182" y="1187"/>
                  </a:cubicBezTo>
                  <a:cubicBezTo>
                    <a:pt x="185" y="1177"/>
                    <a:pt x="182" y="1164"/>
                    <a:pt x="172" y="1160"/>
                  </a:cubicBezTo>
                  <a:cubicBezTo>
                    <a:pt x="169" y="1158"/>
                    <a:pt x="166" y="1158"/>
                    <a:pt x="163" y="1158"/>
                  </a:cubicBezTo>
                  <a:close/>
                  <a:moveTo>
                    <a:pt x="3763" y="1867"/>
                  </a:moveTo>
                  <a:cubicBezTo>
                    <a:pt x="3753" y="1867"/>
                    <a:pt x="3743" y="1876"/>
                    <a:pt x="3743" y="1886"/>
                  </a:cubicBezTo>
                  <a:lnTo>
                    <a:pt x="3743" y="1893"/>
                  </a:lnTo>
                  <a:cubicBezTo>
                    <a:pt x="3743" y="2136"/>
                    <a:pt x="3697" y="2373"/>
                    <a:pt x="3605" y="2596"/>
                  </a:cubicBezTo>
                  <a:cubicBezTo>
                    <a:pt x="3602" y="2606"/>
                    <a:pt x="3605" y="2616"/>
                    <a:pt x="3615" y="2622"/>
                  </a:cubicBezTo>
                  <a:lnTo>
                    <a:pt x="3625" y="2622"/>
                  </a:lnTo>
                  <a:cubicBezTo>
                    <a:pt x="3631" y="2622"/>
                    <a:pt x="3641" y="2619"/>
                    <a:pt x="3641" y="2612"/>
                  </a:cubicBezTo>
                  <a:cubicBezTo>
                    <a:pt x="3736" y="2382"/>
                    <a:pt x="3782" y="2143"/>
                    <a:pt x="3782" y="1893"/>
                  </a:cubicBezTo>
                  <a:lnTo>
                    <a:pt x="3782" y="1886"/>
                  </a:lnTo>
                  <a:cubicBezTo>
                    <a:pt x="3782" y="1876"/>
                    <a:pt x="3776" y="1867"/>
                    <a:pt x="3763" y="1867"/>
                  </a:cubicBezTo>
                  <a:close/>
                  <a:moveTo>
                    <a:pt x="162" y="2589"/>
                  </a:moveTo>
                  <a:cubicBezTo>
                    <a:pt x="160" y="2589"/>
                    <a:pt x="158" y="2589"/>
                    <a:pt x="155" y="2589"/>
                  </a:cubicBezTo>
                  <a:cubicBezTo>
                    <a:pt x="145" y="2596"/>
                    <a:pt x="142" y="2606"/>
                    <a:pt x="145" y="2619"/>
                  </a:cubicBezTo>
                  <a:cubicBezTo>
                    <a:pt x="241" y="2849"/>
                    <a:pt x="379" y="3053"/>
                    <a:pt x="556" y="3230"/>
                  </a:cubicBezTo>
                  <a:cubicBezTo>
                    <a:pt x="559" y="3233"/>
                    <a:pt x="566" y="3237"/>
                    <a:pt x="569" y="3237"/>
                  </a:cubicBezTo>
                  <a:cubicBezTo>
                    <a:pt x="576" y="3237"/>
                    <a:pt x="582" y="3233"/>
                    <a:pt x="586" y="3230"/>
                  </a:cubicBezTo>
                  <a:cubicBezTo>
                    <a:pt x="592" y="3223"/>
                    <a:pt x="592" y="3210"/>
                    <a:pt x="586" y="3200"/>
                  </a:cubicBezTo>
                  <a:cubicBezTo>
                    <a:pt x="411" y="3030"/>
                    <a:pt x="277" y="2826"/>
                    <a:pt x="182" y="2603"/>
                  </a:cubicBezTo>
                  <a:cubicBezTo>
                    <a:pt x="179" y="2594"/>
                    <a:pt x="172" y="2589"/>
                    <a:pt x="162" y="2589"/>
                  </a:cubicBezTo>
                  <a:close/>
                  <a:moveTo>
                    <a:pt x="3220" y="3190"/>
                  </a:moveTo>
                  <a:cubicBezTo>
                    <a:pt x="3215" y="3190"/>
                    <a:pt x="3209" y="3192"/>
                    <a:pt x="3204" y="3197"/>
                  </a:cubicBezTo>
                  <a:cubicBezTo>
                    <a:pt x="3033" y="3368"/>
                    <a:pt x="2833" y="3506"/>
                    <a:pt x="2606" y="3598"/>
                  </a:cubicBezTo>
                  <a:cubicBezTo>
                    <a:pt x="2596" y="3605"/>
                    <a:pt x="2593" y="3614"/>
                    <a:pt x="2596" y="3628"/>
                  </a:cubicBezTo>
                  <a:cubicBezTo>
                    <a:pt x="2600" y="3634"/>
                    <a:pt x="2606" y="3637"/>
                    <a:pt x="2616" y="3637"/>
                  </a:cubicBezTo>
                  <a:lnTo>
                    <a:pt x="2622" y="3637"/>
                  </a:lnTo>
                  <a:cubicBezTo>
                    <a:pt x="2852" y="3542"/>
                    <a:pt x="3059" y="3401"/>
                    <a:pt x="3234" y="3223"/>
                  </a:cubicBezTo>
                  <a:cubicBezTo>
                    <a:pt x="3243" y="3217"/>
                    <a:pt x="3243" y="3204"/>
                    <a:pt x="3234" y="3197"/>
                  </a:cubicBezTo>
                  <a:cubicBezTo>
                    <a:pt x="3230" y="3192"/>
                    <a:pt x="3225" y="3190"/>
                    <a:pt x="3220" y="3190"/>
                  </a:cubicBezTo>
                  <a:close/>
                  <a:moveTo>
                    <a:pt x="1178" y="3600"/>
                  </a:moveTo>
                  <a:cubicBezTo>
                    <a:pt x="1169" y="3600"/>
                    <a:pt x="1160" y="3606"/>
                    <a:pt x="1157" y="3614"/>
                  </a:cubicBezTo>
                  <a:cubicBezTo>
                    <a:pt x="1154" y="3624"/>
                    <a:pt x="1157" y="3637"/>
                    <a:pt x="1167" y="3641"/>
                  </a:cubicBezTo>
                  <a:cubicBezTo>
                    <a:pt x="1397" y="3736"/>
                    <a:pt x="1640" y="3785"/>
                    <a:pt x="1893" y="3785"/>
                  </a:cubicBezTo>
                  <a:lnTo>
                    <a:pt x="1900" y="3785"/>
                  </a:lnTo>
                  <a:cubicBezTo>
                    <a:pt x="1913" y="3785"/>
                    <a:pt x="1919" y="3775"/>
                    <a:pt x="1919" y="3762"/>
                  </a:cubicBezTo>
                  <a:cubicBezTo>
                    <a:pt x="1919" y="3752"/>
                    <a:pt x="1913" y="3743"/>
                    <a:pt x="1900" y="3743"/>
                  </a:cubicBezTo>
                  <a:lnTo>
                    <a:pt x="1893" y="3743"/>
                  </a:lnTo>
                  <a:cubicBezTo>
                    <a:pt x="1647" y="3743"/>
                    <a:pt x="1410" y="3697"/>
                    <a:pt x="1184" y="3601"/>
                  </a:cubicBezTo>
                  <a:cubicBezTo>
                    <a:pt x="1182" y="3601"/>
                    <a:pt x="1180" y="3600"/>
                    <a:pt x="1178" y="360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9"/>
            <p:cNvSpPr/>
            <p:nvPr/>
          </p:nvSpPr>
          <p:spPr>
            <a:xfrm>
              <a:off x="3746006" y="3245690"/>
              <a:ext cx="154814" cy="7355"/>
            </a:xfrm>
            <a:custGeom>
              <a:avLst/>
              <a:gdLst/>
              <a:ahLst/>
              <a:cxnLst/>
              <a:rect l="l" t="t" r="r" b="b"/>
              <a:pathLst>
                <a:path w="842" h="40" extrusionOk="0">
                  <a:moveTo>
                    <a:pt x="21" y="0"/>
                  </a:moveTo>
                  <a:cubicBezTo>
                    <a:pt x="11" y="0"/>
                    <a:pt x="1" y="7"/>
                    <a:pt x="1" y="20"/>
                  </a:cubicBezTo>
                  <a:cubicBezTo>
                    <a:pt x="1" y="30"/>
                    <a:pt x="11" y="40"/>
                    <a:pt x="21" y="40"/>
                  </a:cubicBezTo>
                  <a:lnTo>
                    <a:pt x="819" y="40"/>
                  </a:lnTo>
                  <a:cubicBezTo>
                    <a:pt x="832" y="40"/>
                    <a:pt x="842" y="30"/>
                    <a:pt x="842" y="20"/>
                  </a:cubicBezTo>
                  <a:cubicBezTo>
                    <a:pt x="842" y="7"/>
                    <a:pt x="832" y="0"/>
                    <a:pt x="81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9"/>
            <p:cNvSpPr/>
            <p:nvPr/>
          </p:nvSpPr>
          <p:spPr>
            <a:xfrm>
              <a:off x="3596340" y="2162543"/>
              <a:ext cx="695929" cy="695561"/>
            </a:xfrm>
            <a:custGeom>
              <a:avLst/>
              <a:gdLst/>
              <a:ahLst/>
              <a:cxnLst/>
              <a:rect l="l" t="t" r="r" b="b"/>
              <a:pathLst>
                <a:path w="3785" h="3783" extrusionOk="0">
                  <a:moveTo>
                    <a:pt x="1889" y="1"/>
                  </a:moveTo>
                  <a:cubicBezTo>
                    <a:pt x="1879" y="1"/>
                    <a:pt x="1870" y="11"/>
                    <a:pt x="1870" y="20"/>
                  </a:cubicBezTo>
                  <a:cubicBezTo>
                    <a:pt x="1870" y="33"/>
                    <a:pt x="1883" y="40"/>
                    <a:pt x="1893" y="40"/>
                  </a:cubicBezTo>
                  <a:cubicBezTo>
                    <a:pt x="2136" y="40"/>
                    <a:pt x="2372" y="89"/>
                    <a:pt x="2599" y="181"/>
                  </a:cubicBezTo>
                  <a:lnTo>
                    <a:pt x="2605" y="181"/>
                  </a:lnTo>
                  <a:cubicBezTo>
                    <a:pt x="2612" y="181"/>
                    <a:pt x="2622" y="178"/>
                    <a:pt x="2625" y="168"/>
                  </a:cubicBezTo>
                  <a:cubicBezTo>
                    <a:pt x="2628" y="158"/>
                    <a:pt x="2625" y="145"/>
                    <a:pt x="2612" y="142"/>
                  </a:cubicBezTo>
                  <a:cubicBezTo>
                    <a:pt x="2385" y="47"/>
                    <a:pt x="2142" y="1"/>
                    <a:pt x="1893" y="1"/>
                  </a:cubicBezTo>
                  <a:lnTo>
                    <a:pt x="1889" y="20"/>
                  </a:lnTo>
                  <a:lnTo>
                    <a:pt x="1889" y="1"/>
                  </a:lnTo>
                  <a:close/>
                  <a:moveTo>
                    <a:pt x="1174" y="144"/>
                  </a:moveTo>
                  <a:cubicBezTo>
                    <a:pt x="1172" y="144"/>
                    <a:pt x="1169" y="144"/>
                    <a:pt x="1166" y="145"/>
                  </a:cubicBezTo>
                  <a:cubicBezTo>
                    <a:pt x="936" y="240"/>
                    <a:pt x="733" y="378"/>
                    <a:pt x="555" y="553"/>
                  </a:cubicBezTo>
                  <a:lnTo>
                    <a:pt x="555" y="556"/>
                  </a:lnTo>
                  <a:cubicBezTo>
                    <a:pt x="546" y="562"/>
                    <a:pt x="546" y="576"/>
                    <a:pt x="555" y="585"/>
                  </a:cubicBezTo>
                  <a:cubicBezTo>
                    <a:pt x="559" y="589"/>
                    <a:pt x="562" y="589"/>
                    <a:pt x="569" y="589"/>
                  </a:cubicBezTo>
                  <a:cubicBezTo>
                    <a:pt x="575" y="589"/>
                    <a:pt x="582" y="589"/>
                    <a:pt x="585" y="582"/>
                  </a:cubicBezTo>
                  <a:cubicBezTo>
                    <a:pt x="759" y="411"/>
                    <a:pt x="959" y="277"/>
                    <a:pt x="1183" y="181"/>
                  </a:cubicBezTo>
                  <a:cubicBezTo>
                    <a:pt x="1193" y="178"/>
                    <a:pt x="1199" y="165"/>
                    <a:pt x="1193" y="155"/>
                  </a:cubicBezTo>
                  <a:cubicBezTo>
                    <a:pt x="1190" y="148"/>
                    <a:pt x="1182" y="144"/>
                    <a:pt x="1174" y="144"/>
                  </a:cubicBezTo>
                  <a:close/>
                  <a:moveTo>
                    <a:pt x="3215" y="546"/>
                  </a:moveTo>
                  <a:cubicBezTo>
                    <a:pt x="3209" y="546"/>
                    <a:pt x="3204" y="549"/>
                    <a:pt x="3200" y="553"/>
                  </a:cubicBezTo>
                  <a:cubicBezTo>
                    <a:pt x="3190" y="562"/>
                    <a:pt x="3193" y="576"/>
                    <a:pt x="3200" y="582"/>
                  </a:cubicBezTo>
                  <a:cubicBezTo>
                    <a:pt x="3374" y="756"/>
                    <a:pt x="3509" y="957"/>
                    <a:pt x="3601" y="1180"/>
                  </a:cubicBezTo>
                  <a:cubicBezTo>
                    <a:pt x="3604" y="1187"/>
                    <a:pt x="3611" y="1193"/>
                    <a:pt x="3621" y="1193"/>
                  </a:cubicBezTo>
                  <a:cubicBezTo>
                    <a:pt x="3624" y="1193"/>
                    <a:pt x="3624" y="1190"/>
                    <a:pt x="3627" y="1190"/>
                  </a:cubicBezTo>
                  <a:cubicBezTo>
                    <a:pt x="3637" y="1187"/>
                    <a:pt x="3644" y="1173"/>
                    <a:pt x="3640" y="1164"/>
                  </a:cubicBezTo>
                  <a:cubicBezTo>
                    <a:pt x="3545" y="937"/>
                    <a:pt x="3407" y="730"/>
                    <a:pt x="3230" y="556"/>
                  </a:cubicBezTo>
                  <a:cubicBezTo>
                    <a:pt x="3230" y="553"/>
                    <a:pt x="3226" y="553"/>
                    <a:pt x="3226" y="553"/>
                  </a:cubicBezTo>
                  <a:cubicBezTo>
                    <a:pt x="3223" y="548"/>
                    <a:pt x="3219" y="546"/>
                    <a:pt x="3215" y="546"/>
                  </a:cubicBezTo>
                  <a:close/>
                  <a:moveTo>
                    <a:pt x="164" y="1156"/>
                  </a:moveTo>
                  <a:cubicBezTo>
                    <a:pt x="155" y="1156"/>
                    <a:pt x="147" y="1160"/>
                    <a:pt x="145" y="1170"/>
                  </a:cubicBezTo>
                  <a:cubicBezTo>
                    <a:pt x="49" y="1400"/>
                    <a:pt x="0" y="1640"/>
                    <a:pt x="0" y="1890"/>
                  </a:cubicBezTo>
                  <a:lnTo>
                    <a:pt x="0" y="1893"/>
                  </a:lnTo>
                  <a:cubicBezTo>
                    <a:pt x="0" y="1906"/>
                    <a:pt x="10" y="1913"/>
                    <a:pt x="23" y="1913"/>
                  </a:cubicBezTo>
                  <a:cubicBezTo>
                    <a:pt x="33" y="1913"/>
                    <a:pt x="43" y="1903"/>
                    <a:pt x="43" y="1890"/>
                  </a:cubicBezTo>
                  <a:cubicBezTo>
                    <a:pt x="43" y="1647"/>
                    <a:pt x="89" y="1410"/>
                    <a:pt x="181" y="1183"/>
                  </a:cubicBezTo>
                  <a:cubicBezTo>
                    <a:pt x="187" y="1173"/>
                    <a:pt x="181" y="1164"/>
                    <a:pt x="171" y="1157"/>
                  </a:cubicBezTo>
                  <a:cubicBezTo>
                    <a:pt x="169" y="1156"/>
                    <a:pt x="166" y="1156"/>
                    <a:pt x="164" y="1156"/>
                  </a:cubicBezTo>
                  <a:close/>
                  <a:moveTo>
                    <a:pt x="3762" y="1867"/>
                  </a:moveTo>
                  <a:cubicBezTo>
                    <a:pt x="3752" y="1867"/>
                    <a:pt x="3742" y="1877"/>
                    <a:pt x="3742" y="1886"/>
                  </a:cubicBezTo>
                  <a:lnTo>
                    <a:pt x="3742" y="1893"/>
                  </a:lnTo>
                  <a:cubicBezTo>
                    <a:pt x="3742" y="2136"/>
                    <a:pt x="3696" y="2373"/>
                    <a:pt x="3604" y="2596"/>
                  </a:cubicBezTo>
                  <a:cubicBezTo>
                    <a:pt x="3601" y="2606"/>
                    <a:pt x="3604" y="2619"/>
                    <a:pt x="3614" y="2622"/>
                  </a:cubicBezTo>
                  <a:lnTo>
                    <a:pt x="3624" y="2622"/>
                  </a:lnTo>
                  <a:cubicBezTo>
                    <a:pt x="3630" y="2622"/>
                    <a:pt x="3640" y="2619"/>
                    <a:pt x="3640" y="2609"/>
                  </a:cubicBezTo>
                  <a:cubicBezTo>
                    <a:pt x="3736" y="2382"/>
                    <a:pt x="3785" y="2139"/>
                    <a:pt x="3785" y="1893"/>
                  </a:cubicBezTo>
                  <a:lnTo>
                    <a:pt x="3785" y="1886"/>
                  </a:lnTo>
                  <a:cubicBezTo>
                    <a:pt x="3785" y="1877"/>
                    <a:pt x="3775" y="1867"/>
                    <a:pt x="3762" y="1867"/>
                  </a:cubicBezTo>
                  <a:close/>
                  <a:moveTo>
                    <a:pt x="165" y="2588"/>
                  </a:moveTo>
                  <a:cubicBezTo>
                    <a:pt x="163" y="2588"/>
                    <a:pt x="160" y="2589"/>
                    <a:pt x="158" y="2589"/>
                  </a:cubicBezTo>
                  <a:cubicBezTo>
                    <a:pt x="148" y="2593"/>
                    <a:pt x="141" y="2606"/>
                    <a:pt x="145" y="2616"/>
                  </a:cubicBezTo>
                  <a:cubicBezTo>
                    <a:pt x="240" y="2846"/>
                    <a:pt x="378" y="3053"/>
                    <a:pt x="555" y="3230"/>
                  </a:cubicBezTo>
                  <a:cubicBezTo>
                    <a:pt x="562" y="3233"/>
                    <a:pt x="565" y="3237"/>
                    <a:pt x="572" y="3237"/>
                  </a:cubicBezTo>
                  <a:cubicBezTo>
                    <a:pt x="575" y="3237"/>
                    <a:pt x="582" y="3233"/>
                    <a:pt x="585" y="3230"/>
                  </a:cubicBezTo>
                  <a:cubicBezTo>
                    <a:pt x="592" y="3220"/>
                    <a:pt x="592" y="3207"/>
                    <a:pt x="585" y="3201"/>
                  </a:cubicBezTo>
                  <a:cubicBezTo>
                    <a:pt x="411" y="3026"/>
                    <a:pt x="276" y="2826"/>
                    <a:pt x="184" y="2603"/>
                  </a:cubicBezTo>
                  <a:cubicBezTo>
                    <a:pt x="179" y="2593"/>
                    <a:pt x="172" y="2588"/>
                    <a:pt x="165" y="2588"/>
                  </a:cubicBezTo>
                  <a:close/>
                  <a:moveTo>
                    <a:pt x="3219" y="3190"/>
                  </a:moveTo>
                  <a:cubicBezTo>
                    <a:pt x="3214" y="3190"/>
                    <a:pt x="3208" y="3192"/>
                    <a:pt x="3203" y="3197"/>
                  </a:cubicBezTo>
                  <a:lnTo>
                    <a:pt x="3200" y="3201"/>
                  </a:lnTo>
                  <a:cubicBezTo>
                    <a:pt x="3026" y="3375"/>
                    <a:pt x="2826" y="3509"/>
                    <a:pt x="2602" y="3601"/>
                  </a:cubicBezTo>
                  <a:cubicBezTo>
                    <a:pt x="2592" y="3605"/>
                    <a:pt x="2586" y="3618"/>
                    <a:pt x="2589" y="3628"/>
                  </a:cubicBezTo>
                  <a:cubicBezTo>
                    <a:pt x="2592" y="3634"/>
                    <a:pt x="2602" y="3641"/>
                    <a:pt x="2609" y="3641"/>
                  </a:cubicBezTo>
                  <a:lnTo>
                    <a:pt x="2619" y="3641"/>
                  </a:lnTo>
                  <a:cubicBezTo>
                    <a:pt x="2845" y="3545"/>
                    <a:pt x="3052" y="3408"/>
                    <a:pt x="3230" y="3230"/>
                  </a:cubicBezTo>
                  <a:lnTo>
                    <a:pt x="3233" y="3227"/>
                  </a:lnTo>
                  <a:cubicBezTo>
                    <a:pt x="3243" y="3217"/>
                    <a:pt x="3243" y="3204"/>
                    <a:pt x="3233" y="3197"/>
                  </a:cubicBezTo>
                  <a:cubicBezTo>
                    <a:pt x="3230" y="3192"/>
                    <a:pt x="3225" y="3190"/>
                    <a:pt x="3219" y="3190"/>
                  </a:cubicBezTo>
                  <a:close/>
                  <a:moveTo>
                    <a:pt x="1178" y="3600"/>
                  </a:moveTo>
                  <a:cubicBezTo>
                    <a:pt x="1170" y="3600"/>
                    <a:pt x="1162" y="3604"/>
                    <a:pt x="1160" y="3611"/>
                  </a:cubicBezTo>
                  <a:cubicBezTo>
                    <a:pt x="1153" y="3624"/>
                    <a:pt x="1160" y="3634"/>
                    <a:pt x="1170" y="3641"/>
                  </a:cubicBezTo>
                  <a:cubicBezTo>
                    <a:pt x="1400" y="3736"/>
                    <a:pt x="1643" y="3782"/>
                    <a:pt x="1893" y="3782"/>
                  </a:cubicBezTo>
                  <a:cubicBezTo>
                    <a:pt x="1906" y="3782"/>
                    <a:pt x="1912" y="3772"/>
                    <a:pt x="1912" y="3762"/>
                  </a:cubicBezTo>
                  <a:cubicBezTo>
                    <a:pt x="1912" y="3749"/>
                    <a:pt x="1906" y="3743"/>
                    <a:pt x="1893" y="3743"/>
                  </a:cubicBezTo>
                  <a:cubicBezTo>
                    <a:pt x="1649" y="3743"/>
                    <a:pt x="1410" y="3693"/>
                    <a:pt x="1186" y="3601"/>
                  </a:cubicBezTo>
                  <a:cubicBezTo>
                    <a:pt x="1184" y="3601"/>
                    <a:pt x="1181" y="3600"/>
                    <a:pt x="1178" y="360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3586044" y="2756610"/>
              <a:ext cx="112525" cy="111606"/>
            </a:xfrm>
            <a:custGeom>
              <a:avLst/>
              <a:gdLst/>
              <a:ahLst/>
              <a:cxnLst/>
              <a:rect l="l" t="t" r="r" b="b"/>
              <a:pathLst>
                <a:path w="612" h="607" extrusionOk="0">
                  <a:moveTo>
                    <a:pt x="589" y="1"/>
                  </a:moveTo>
                  <a:cubicBezTo>
                    <a:pt x="583" y="1"/>
                    <a:pt x="579" y="2"/>
                    <a:pt x="575" y="6"/>
                  </a:cubicBezTo>
                  <a:lnTo>
                    <a:pt x="10" y="571"/>
                  </a:lnTo>
                  <a:cubicBezTo>
                    <a:pt x="0" y="577"/>
                    <a:pt x="0" y="590"/>
                    <a:pt x="10" y="600"/>
                  </a:cubicBezTo>
                  <a:cubicBezTo>
                    <a:pt x="13" y="604"/>
                    <a:pt x="20" y="607"/>
                    <a:pt x="23" y="607"/>
                  </a:cubicBezTo>
                  <a:cubicBezTo>
                    <a:pt x="30" y="607"/>
                    <a:pt x="33" y="604"/>
                    <a:pt x="40" y="600"/>
                  </a:cubicBezTo>
                  <a:lnTo>
                    <a:pt x="605" y="35"/>
                  </a:lnTo>
                  <a:cubicBezTo>
                    <a:pt x="611" y="25"/>
                    <a:pt x="611" y="12"/>
                    <a:pt x="605" y="6"/>
                  </a:cubicBezTo>
                  <a:cubicBezTo>
                    <a:pt x="600" y="2"/>
                    <a:pt x="594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19"/>
          <p:cNvGrpSpPr/>
          <p:nvPr/>
        </p:nvGrpSpPr>
        <p:grpSpPr>
          <a:xfrm>
            <a:off x="976747" y="2300424"/>
            <a:ext cx="374311" cy="541829"/>
            <a:chOff x="5005477" y="3051713"/>
            <a:chExt cx="257595" cy="394574"/>
          </a:xfrm>
        </p:grpSpPr>
        <p:sp>
          <p:nvSpPr>
            <p:cNvPr id="86" name="Google Shape;86;p19"/>
            <p:cNvSpPr/>
            <p:nvPr/>
          </p:nvSpPr>
          <p:spPr>
            <a:xfrm>
              <a:off x="5017061" y="3063848"/>
              <a:ext cx="234428" cy="371040"/>
            </a:xfrm>
            <a:custGeom>
              <a:avLst/>
              <a:gdLst/>
              <a:ahLst/>
              <a:cxnLst/>
              <a:rect l="l" t="t" r="r" b="b"/>
              <a:pathLst>
                <a:path w="1275" h="2018" extrusionOk="0">
                  <a:moveTo>
                    <a:pt x="138" y="0"/>
                  </a:moveTo>
                  <a:cubicBezTo>
                    <a:pt x="63" y="0"/>
                    <a:pt x="0" y="59"/>
                    <a:pt x="0" y="138"/>
                  </a:cubicBezTo>
                  <a:lnTo>
                    <a:pt x="0" y="1880"/>
                  </a:lnTo>
                  <a:cubicBezTo>
                    <a:pt x="0" y="1955"/>
                    <a:pt x="63" y="2017"/>
                    <a:pt x="138" y="2017"/>
                  </a:cubicBezTo>
                  <a:lnTo>
                    <a:pt x="1137" y="2017"/>
                  </a:lnTo>
                  <a:cubicBezTo>
                    <a:pt x="1213" y="2017"/>
                    <a:pt x="1275" y="1955"/>
                    <a:pt x="1275" y="1880"/>
                  </a:cubicBezTo>
                  <a:lnTo>
                    <a:pt x="1275" y="138"/>
                  </a:lnTo>
                  <a:cubicBezTo>
                    <a:pt x="1275" y="63"/>
                    <a:pt x="1213" y="0"/>
                    <a:pt x="1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9"/>
            <p:cNvSpPr/>
            <p:nvPr/>
          </p:nvSpPr>
          <p:spPr>
            <a:xfrm>
              <a:off x="5005477" y="3051713"/>
              <a:ext cx="257595" cy="394574"/>
            </a:xfrm>
            <a:custGeom>
              <a:avLst/>
              <a:gdLst/>
              <a:ahLst/>
              <a:cxnLst/>
              <a:rect l="l" t="t" r="r" b="b"/>
              <a:pathLst>
                <a:path w="1401" h="2146" extrusionOk="0">
                  <a:moveTo>
                    <a:pt x="1233" y="129"/>
                  </a:moveTo>
                  <a:cubicBezTo>
                    <a:pt x="1256" y="129"/>
                    <a:pt x="1276" y="148"/>
                    <a:pt x="1276" y="171"/>
                  </a:cubicBezTo>
                  <a:lnTo>
                    <a:pt x="1276" y="1978"/>
                  </a:lnTo>
                  <a:cubicBezTo>
                    <a:pt x="1276" y="2001"/>
                    <a:pt x="1256" y="2021"/>
                    <a:pt x="1233" y="2021"/>
                  </a:cubicBezTo>
                  <a:lnTo>
                    <a:pt x="168" y="2021"/>
                  </a:lnTo>
                  <a:cubicBezTo>
                    <a:pt x="145" y="2021"/>
                    <a:pt x="126" y="2001"/>
                    <a:pt x="126" y="1978"/>
                  </a:cubicBezTo>
                  <a:lnTo>
                    <a:pt x="126" y="171"/>
                  </a:lnTo>
                  <a:cubicBezTo>
                    <a:pt x="126" y="148"/>
                    <a:pt x="145" y="129"/>
                    <a:pt x="168" y="129"/>
                  </a:cubicBezTo>
                  <a:close/>
                  <a:moveTo>
                    <a:pt x="168" y="1"/>
                  </a:moveTo>
                  <a:cubicBezTo>
                    <a:pt x="76" y="1"/>
                    <a:pt x="1" y="79"/>
                    <a:pt x="1" y="171"/>
                  </a:cubicBezTo>
                  <a:lnTo>
                    <a:pt x="1" y="1978"/>
                  </a:lnTo>
                  <a:cubicBezTo>
                    <a:pt x="1" y="2070"/>
                    <a:pt x="76" y="2146"/>
                    <a:pt x="168" y="2146"/>
                  </a:cubicBezTo>
                  <a:lnTo>
                    <a:pt x="1233" y="2146"/>
                  </a:lnTo>
                  <a:cubicBezTo>
                    <a:pt x="1325" y="2146"/>
                    <a:pt x="1400" y="2070"/>
                    <a:pt x="1400" y="1978"/>
                  </a:cubicBezTo>
                  <a:lnTo>
                    <a:pt x="1400" y="171"/>
                  </a:lnTo>
                  <a:cubicBezTo>
                    <a:pt x="1400" y="76"/>
                    <a:pt x="1325" y="1"/>
                    <a:pt x="12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9"/>
            <p:cNvSpPr/>
            <p:nvPr/>
          </p:nvSpPr>
          <p:spPr>
            <a:xfrm>
              <a:off x="5043550" y="3083150"/>
              <a:ext cx="181449" cy="283524"/>
            </a:xfrm>
            <a:custGeom>
              <a:avLst/>
              <a:gdLst/>
              <a:ahLst/>
              <a:cxnLst/>
              <a:rect l="l" t="t" r="r" b="b"/>
              <a:pathLst>
                <a:path w="1065" h="1542" extrusionOk="0">
                  <a:moveTo>
                    <a:pt x="0" y="0"/>
                  </a:moveTo>
                  <a:lnTo>
                    <a:pt x="0" y="1541"/>
                  </a:lnTo>
                  <a:lnTo>
                    <a:pt x="1065" y="1541"/>
                  </a:lnTo>
                  <a:lnTo>
                    <a:pt x="10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9"/>
            <p:cNvSpPr/>
            <p:nvPr/>
          </p:nvSpPr>
          <p:spPr>
            <a:xfrm>
              <a:off x="5114877" y="3376050"/>
              <a:ext cx="38796" cy="39531"/>
            </a:xfrm>
            <a:custGeom>
              <a:avLst/>
              <a:gdLst/>
              <a:ahLst/>
              <a:cxnLst/>
              <a:rect l="l" t="t" r="r" b="b"/>
              <a:pathLst>
                <a:path w="211" h="215" extrusionOk="0">
                  <a:moveTo>
                    <a:pt x="106" y="1"/>
                  </a:moveTo>
                  <a:cubicBezTo>
                    <a:pt x="46" y="1"/>
                    <a:pt x="0" y="50"/>
                    <a:pt x="0" y="106"/>
                  </a:cubicBezTo>
                  <a:cubicBezTo>
                    <a:pt x="0" y="165"/>
                    <a:pt x="46" y="214"/>
                    <a:pt x="106" y="214"/>
                  </a:cubicBezTo>
                  <a:cubicBezTo>
                    <a:pt x="165" y="214"/>
                    <a:pt x="211" y="165"/>
                    <a:pt x="211" y="106"/>
                  </a:cubicBezTo>
                  <a:cubicBezTo>
                    <a:pt x="211" y="50"/>
                    <a:pt x="165" y="1"/>
                    <a:pt x="1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19"/>
          <p:cNvGrpSpPr/>
          <p:nvPr/>
        </p:nvGrpSpPr>
        <p:grpSpPr>
          <a:xfrm>
            <a:off x="2194256" y="2223922"/>
            <a:ext cx="1015794" cy="733716"/>
            <a:chOff x="5843348" y="2996002"/>
            <a:chExt cx="699053" cy="534311"/>
          </a:xfrm>
        </p:grpSpPr>
        <p:sp>
          <p:nvSpPr>
            <p:cNvPr id="91" name="Google Shape;91;p19"/>
            <p:cNvSpPr/>
            <p:nvPr/>
          </p:nvSpPr>
          <p:spPr>
            <a:xfrm>
              <a:off x="6052401" y="3011078"/>
              <a:ext cx="387404" cy="409467"/>
            </a:xfrm>
            <a:custGeom>
              <a:avLst/>
              <a:gdLst/>
              <a:ahLst/>
              <a:cxnLst/>
              <a:rect l="l" t="t" r="r" b="b"/>
              <a:pathLst>
                <a:path w="2107" h="2227" extrusionOk="0">
                  <a:moveTo>
                    <a:pt x="2010" y="0"/>
                  </a:moveTo>
                  <a:cubicBezTo>
                    <a:pt x="2000" y="0"/>
                    <a:pt x="1991" y="2"/>
                    <a:pt x="1981" y="5"/>
                  </a:cubicBezTo>
                  <a:lnTo>
                    <a:pt x="0" y="636"/>
                  </a:lnTo>
                  <a:lnTo>
                    <a:pt x="0" y="1592"/>
                  </a:lnTo>
                  <a:lnTo>
                    <a:pt x="1981" y="2222"/>
                  </a:lnTo>
                  <a:cubicBezTo>
                    <a:pt x="1991" y="2225"/>
                    <a:pt x="2000" y="2227"/>
                    <a:pt x="2010" y="2227"/>
                  </a:cubicBezTo>
                  <a:cubicBezTo>
                    <a:pt x="2060" y="2227"/>
                    <a:pt x="2106" y="2186"/>
                    <a:pt x="2106" y="2130"/>
                  </a:cubicBezTo>
                  <a:lnTo>
                    <a:pt x="2106" y="97"/>
                  </a:lnTo>
                  <a:cubicBezTo>
                    <a:pt x="2106" y="41"/>
                    <a:pt x="2060" y="0"/>
                    <a:pt x="2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9"/>
            <p:cNvSpPr/>
            <p:nvPr/>
          </p:nvSpPr>
          <p:spPr>
            <a:xfrm>
              <a:off x="5946679" y="3303607"/>
              <a:ext cx="123373" cy="211629"/>
            </a:xfrm>
            <a:custGeom>
              <a:avLst/>
              <a:gdLst/>
              <a:ahLst/>
              <a:cxnLst/>
              <a:rect l="l" t="t" r="r" b="b"/>
              <a:pathLst>
                <a:path w="671" h="1151" extrusionOk="0">
                  <a:moveTo>
                    <a:pt x="0" y="1"/>
                  </a:moveTo>
                  <a:lnTo>
                    <a:pt x="286" y="1150"/>
                  </a:lnTo>
                  <a:lnTo>
                    <a:pt x="671" y="1150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9"/>
            <p:cNvSpPr/>
            <p:nvPr/>
          </p:nvSpPr>
          <p:spPr>
            <a:xfrm>
              <a:off x="6439620" y="3127832"/>
              <a:ext cx="87704" cy="175959"/>
            </a:xfrm>
            <a:custGeom>
              <a:avLst/>
              <a:gdLst/>
              <a:ahLst/>
              <a:cxnLst/>
              <a:rect l="l" t="t" r="r" b="b"/>
              <a:pathLst>
                <a:path w="477" h="957" extrusionOk="0">
                  <a:moveTo>
                    <a:pt x="0" y="1"/>
                  </a:moveTo>
                  <a:lnTo>
                    <a:pt x="0" y="957"/>
                  </a:lnTo>
                  <a:cubicBezTo>
                    <a:pt x="263" y="957"/>
                    <a:pt x="477" y="743"/>
                    <a:pt x="477" y="477"/>
                  </a:cubicBezTo>
                  <a:cubicBezTo>
                    <a:pt x="477" y="214"/>
                    <a:pt x="263" y="1"/>
                    <a:pt x="0" y="1"/>
                  </a:cubicBezTo>
                  <a:close/>
                </a:path>
              </a:pathLst>
            </a:custGeom>
            <a:solidFill>
              <a:srgbClr val="B163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9"/>
            <p:cNvSpPr/>
            <p:nvPr/>
          </p:nvSpPr>
          <p:spPr>
            <a:xfrm>
              <a:off x="5858424" y="3127832"/>
              <a:ext cx="194161" cy="175959"/>
            </a:xfrm>
            <a:custGeom>
              <a:avLst/>
              <a:gdLst/>
              <a:ahLst/>
              <a:cxnLst/>
              <a:rect l="l" t="t" r="r" b="b"/>
              <a:pathLst>
                <a:path w="1056" h="957" extrusionOk="0">
                  <a:moveTo>
                    <a:pt x="480" y="1"/>
                  </a:moveTo>
                  <a:cubicBezTo>
                    <a:pt x="217" y="1"/>
                    <a:pt x="1" y="214"/>
                    <a:pt x="1" y="477"/>
                  </a:cubicBezTo>
                  <a:cubicBezTo>
                    <a:pt x="1" y="743"/>
                    <a:pt x="217" y="957"/>
                    <a:pt x="480" y="957"/>
                  </a:cubicBezTo>
                  <a:lnTo>
                    <a:pt x="1055" y="957"/>
                  </a:lnTo>
                  <a:lnTo>
                    <a:pt x="1055" y="1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9"/>
            <p:cNvSpPr/>
            <p:nvPr/>
          </p:nvSpPr>
          <p:spPr>
            <a:xfrm>
              <a:off x="5858424" y="3127832"/>
              <a:ext cx="194161" cy="114364"/>
            </a:xfrm>
            <a:custGeom>
              <a:avLst/>
              <a:gdLst/>
              <a:ahLst/>
              <a:cxnLst/>
              <a:rect l="l" t="t" r="r" b="b"/>
              <a:pathLst>
                <a:path w="1056" h="622" extrusionOk="0">
                  <a:moveTo>
                    <a:pt x="480" y="1"/>
                  </a:moveTo>
                  <a:cubicBezTo>
                    <a:pt x="214" y="1"/>
                    <a:pt x="1" y="214"/>
                    <a:pt x="1" y="477"/>
                  </a:cubicBezTo>
                  <a:cubicBezTo>
                    <a:pt x="1" y="529"/>
                    <a:pt x="11" y="575"/>
                    <a:pt x="24" y="621"/>
                  </a:cubicBezTo>
                  <a:cubicBezTo>
                    <a:pt x="86" y="428"/>
                    <a:pt x="267" y="286"/>
                    <a:pt x="480" y="286"/>
                  </a:cubicBezTo>
                  <a:lnTo>
                    <a:pt x="1055" y="286"/>
                  </a:lnTo>
                  <a:lnTo>
                    <a:pt x="1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9"/>
            <p:cNvSpPr/>
            <p:nvPr/>
          </p:nvSpPr>
          <p:spPr>
            <a:xfrm>
              <a:off x="6037325" y="2996002"/>
              <a:ext cx="417557" cy="439437"/>
            </a:xfrm>
            <a:custGeom>
              <a:avLst/>
              <a:gdLst/>
              <a:ahLst/>
              <a:cxnLst/>
              <a:rect l="l" t="t" r="r" b="b"/>
              <a:pathLst>
                <a:path w="2271" h="2390" extrusionOk="0">
                  <a:moveTo>
                    <a:pt x="2094" y="163"/>
                  </a:moveTo>
                  <a:cubicBezTo>
                    <a:pt x="2096" y="163"/>
                    <a:pt x="2098" y="164"/>
                    <a:pt x="2099" y="166"/>
                  </a:cubicBezTo>
                  <a:cubicBezTo>
                    <a:pt x="2103" y="169"/>
                    <a:pt x="2106" y="172"/>
                    <a:pt x="2106" y="179"/>
                  </a:cubicBezTo>
                  <a:lnTo>
                    <a:pt x="2106" y="2212"/>
                  </a:lnTo>
                  <a:cubicBezTo>
                    <a:pt x="2106" y="2216"/>
                    <a:pt x="2103" y="2219"/>
                    <a:pt x="2099" y="2222"/>
                  </a:cubicBezTo>
                  <a:cubicBezTo>
                    <a:pt x="2096" y="2226"/>
                    <a:pt x="2093" y="2226"/>
                    <a:pt x="2086" y="2226"/>
                  </a:cubicBezTo>
                  <a:lnTo>
                    <a:pt x="164" y="1614"/>
                  </a:lnTo>
                  <a:lnTo>
                    <a:pt x="164" y="777"/>
                  </a:lnTo>
                  <a:lnTo>
                    <a:pt x="2086" y="166"/>
                  </a:lnTo>
                  <a:cubicBezTo>
                    <a:pt x="2090" y="164"/>
                    <a:pt x="2092" y="163"/>
                    <a:pt x="2094" y="163"/>
                  </a:cubicBezTo>
                  <a:close/>
                  <a:moveTo>
                    <a:pt x="2090" y="0"/>
                  </a:moveTo>
                  <a:cubicBezTo>
                    <a:pt x="2073" y="0"/>
                    <a:pt x="2055" y="3"/>
                    <a:pt x="2037" y="8"/>
                  </a:cubicBezTo>
                  <a:lnTo>
                    <a:pt x="0" y="655"/>
                  </a:lnTo>
                  <a:lnTo>
                    <a:pt x="0" y="1733"/>
                  </a:lnTo>
                  <a:lnTo>
                    <a:pt x="2037" y="2383"/>
                  </a:lnTo>
                  <a:cubicBezTo>
                    <a:pt x="2053" y="2386"/>
                    <a:pt x="2073" y="2390"/>
                    <a:pt x="2093" y="2390"/>
                  </a:cubicBezTo>
                  <a:cubicBezTo>
                    <a:pt x="2129" y="2390"/>
                    <a:pt x="2165" y="2380"/>
                    <a:pt x="2195" y="2357"/>
                  </a:cubicBezTo>
                  <a:cubicBezTo>
                    <a:pt x="2241" y="2321"/>
                    <a:pt x="2270" y="2272"/>
                    <a:pt x="2270" y="2212"/>
                  </a:cubicBezTo>
                  <a:lnTo>
                    <a:pt x="2270" y="179"/>
                  </a:lnTo>
                  <a:cubicBezTo>
                    <a:pt x="2270" y="120"/>
                    <a:pt x="2244" y="67"/>
                    <a:pt x="2195" y="34"/>
                  </a:cubicBezTo>
                  <a:cubicBezTo>
                    <a:pt x="2163" y="12"/>
                    <a:pt x="2127" y="0"/>
                    <a:pt x="20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9"/>
            <p:cNvSpPr/>
            <p:nvPr/>
          </p:nvSpPr>
          <p:spPr>
            <a:xfrm>
              <a:off x="5843348" y="3112756"/>
              <a:ext cx="224315" cy="206113"/>
            </a:xfrm>
            <a:custGeom>
              <a:avLst/>
              <a:gdLst/>
              <a:ahLst/>
              <a:cxnLst/>
              <a:rect l="l" t="t" r="r" b="b"/>
              <a:pathLst>
                <a:path w="1220" h="1121" extrusionOk="0">
                  <a:moveTo>
                    <a:pt x="1055" y="165"/>
                  </a:moveTo>
                  <a:lnTo>
                    <a:pt x="1055" y="956"/>
                  </a:lnTo>
                  <a:lnTo>
                    <a:pt x="562" y="956"/>
                  </a:lnTo>
                  <a:cubicBezTo>
                    <a:pt x="342" y="956"/>
                    <a:pt x="165" y="779"/>
                    <a:pt x="165" y="559"/>
                  </a:cubicBezTo>
                  <a:cubicBezTo>
                    <a:pt x="165" y="342"/>
                    <a:pt x="342" y="165"/>
                    <a:pt x="562" y="165"/>
                  </a:cubicBezTo>
                  <a:close/>
                  <a:moveTo>
                    <a:pt x="562" y="0"/>
                  </a:moveTo>
                  <a:cubicBezTo>
                    <a:pt x="254" y="0"/>
                    <a:pt x="1" y="250"/>
                    <a:pt x="1" y="559"/>
                  </a:cubicBezTo>
                  <a:cubicBezTo>
                    <a:pt x="1" y="871"/>
                    <a:pt x="254" y="1121"/>
                    <a:pt x="562" y="1121"/>
                  </a:cubicBezTo>
                  <a:lnTo>
                    <a:pt x="1219" y="1121"/>
                  </a:lnTo>
                  <a:lnTo>
                    <a:pt x="12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9"/>
            <p:cNvSpPr/>
            <p:nvPr/>
          </p:nvSpPr>
          <p:spPr>
            <a:xfrm>
              <a:off x="6424543" y="3112756"/>
              <a:ext cx="117857" cy="206113"/>
            </a:xfrm>
            <a:custGeom>
              <a:avLst/>
              <a:gdLst/>
              <a:ahLst/>
              <a:cxnLst/>
              <a:rect l="l" t="t" r="r" b="b"/>
              <a:pathLst>
                <a:path w="641" h="1121" extrusionOk="0">
                  <a:moveTo>
                    <a:pt x="164" y="171"/>
                  </a:moveTo>
                  <a:cubicBezTo>
                    <a:pt x="342" y="211"/>
                    <a:pt x="476" y="368"/>
                    <a:pt x="476" y="559"/>
                  </a:cubicBezTo>
                  <a:cubicBezTo>
                    <a:pt x="476" y="749"/>
                    <a:pt x="342" y="910"/>
                    <a:pt x="164" y="947"/>
                  </a:cubicBezTo>
                  <a:lnTo>
                    <a:pt x="164" y="171"/>
                  </a:lnTo>
                  <a:close/>
                  <a:moveTo>
                    <a:pt x="0" y="0"/>
                  </a:moveTo>
                  <a:lnTo>
                    <a:pt x="0" y="1121"/>
                  </a:lnTo>
                  <a:lnTo>
                    <a:pt x="82" y="1121"/>
                  </a:lnTo>
                  <a:cubicBezTo>
                    <a:pt x="391" y="1121"/>
                    <a:pt x="641" y="871"/>
                    <a:pt x="641" y="559"/>
                  </a:cubicBezTo>
                  <a:cubicBezTo>
                    <a:pt x="641" y="250"/>
                    <a:pt x="391" y="0"/>
                    <a:pt x="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9"/>
            <p:cNvSpPr/>
            <p:nvPr/>
          </p:nvSpPr>
          <p:spPr>
            <a:xfrm>
              <a:off x="5930867" y="3288530"/>
              <a:ext cx="154814" cy="241782"/>
            </a:xfrm>
            <a:custGeom>
              <a:avLst/>
              <a:gdLst/>
              <a:ahLst/>
              <a:cxnLst/>
              <a:rect l="l" t="t" r="r" b="b"/>
              <a:pathLst>
                <a:path w="842" h="1315" extrusionOk="0">
                  <a:moveTo>
                    <a:pt x="405" y="165"/>
                  </a:moveTo>
                  <a:lnTo>
                    <a:pt x="651" y="1150"/>
                  </a:lnTo>
                  <a:lnTo>
                    <a:pt x="438" y="1150"/>
                  </a:lnTo>
                  <a:lnTo>
                    <a:pt x="191" y="165"/>
                  </a:lnTo>
                  <a:close/>
                  <a:moveTo>
                    <a:pt x="86" y="0"/>
                  </a:moveTo>
                  <a:cubicBezTo>
                    <a:pt x="60" y="0"/>
                    <a:pt x="37" y="14"/>
                    <a:pt x="21" y="33"/>
                  </a:cubicBezTo>
                  <a:cubicBezTo>
                    <a:pt x="7" y="53"/>
                    <a:pt x="1" y="79"/>
                    <a:pt x="7" y="102"/>
                  </a:cubicBezTo>
                  <a:lnTo>
                    <a:pt x="293" y="1252"/>
                  </a:lnTo>
                  <a:cubicBezTo>
                    <a:pt x="303" y="1288"/>
                    <a:pt x="336" y="1315"/>
                    <a:pt x="372" y="1315"/>
                  </a:cubicBezTo>
                  <a:lnTo>
                    <a:pt x="757" y="1315"/>
                  </a:lnTo>
                  <a:cubicBezTo>
                    <a:pt x="783" y="1315"/>
                    <a:pt x="806" y="1301"/>
                    <a:pt x="822" y="1282"/>
                  </a:cubicBezTo>
                  <a:cubicBezTo>
                    <a:pt x="835" y="1262"/>
                    <a:pt x="842" y="1236"/>
                    <a:pt x="835" y="1209"/>
                  </a:cubicBezTo>
                  <a:lnTo>
                    <a:pt x="550" y="63"/>
                  </a:lnTo>
                  <a:cubicBezTo>
                    <a:pt x="540" y="27"/>
                    <a:pt x="507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100;p19"/>
          <p:cNvGrpSpPr/>
          <p:nvPr/>
        </p:nvGrpSpPr>
        <p:grpSpPr>
          <a:xfrm>
            <a:off x="3444093" y="1322558"/>
            <a:ext cx="658584" cy="497897"/>
            <a:chOff x="6703465" y="2339605"/>
            <a:chExt cx="453227" cy="362582"/>
          </a:xfrm>
        </p:grpSpPr>
        <p:sp>
          <p:nvSpPr>
            <p:cNvPr id="101" name="Google Shape;101;p19"/>
            <p:cNvSpPr/>
            <p:nvPr/>
          </p:nvSpPr>
          <p:spPr>
            <a:xfrm>
              <a:off x="6873908" y="2441650"/>
              <a:ext cx="271385" cy="248953"/>
            </a:xfrm>
            <a:custGeom>
              <a:avLst/>
              <a:gdLst/>
              <a:ahLst/>
              <a:cxnLst/>
              <a:rect l="l" t="t" r="r" b="b"/>
              <a:pathLst>
                <a:path w="1476" h="1354" extrusionOk="0">
                  <a:moveTo>
                    <a:pt x="736" y="0"/>
                  </a:moveTo>
                  <a:cubicBezTo>
                    <a:pt x="329" y="0"/>
                    <a:pt x="0" y="221"/>
                    <a:pt x="0" y="493"/>
                  </a:cubicBezTo>
                  <a:cubicBezTo>
                    <a:pt x="0" y="740"/>
                    <a:pt x="273" y="947"/>
                    <a:pt x="631" y="979"/>
                  </a:cubicBezTo>
                  <a:cubicBezTo>
                    <a:pt x="720" y="1259"/>
                    <a:pt x="1104" y="1354"/>
                    <a:pt x="1104" y="1354"/>
                  </a:cubicBezTo>
                  <a:cubicBezTo>
                    <a:pt x="963" y="1213"/>
                    <a:pt x="904" y="1071"/>
                    <a:pt x="877" y="976"/>
                  </a:cubicBezTo>
                  <a:cubicBezTo>
                    <a:pt x="1219" y="933"/>
                    <a:pt x="1475" y="733"/>
                    <a:pt x="1475" y="493"/>
                  </a:cubicBezTo>
                  <a:cubicBezTo>
                    <a:pt x="1475" y="221"/>
                    <a:pt x="1144" y="0"/>
                    <a:pt x="7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9"/>
            <p:cNvSpPr/>
            <p:nvPr/>
          </p:nvSpPr>
          <p:spPr>
            <a:xfrm>
              <a:off x="6715600" y="2351556"/>
              <a:ext cx="271385" cy="248585"/>
            </a:xfrm>
            <a:custGeom>
              <a:avLst/>
              <a:gdLst/>
              <a:ahLst/>
              <a:cxnLst/>
              <a:rect l="l" t="t" r="r" b="b"/>
              <a:pathLst>
                <a:path w="1476" h="1352" extrusionOk="0">
                  <a:moveTo>
                    <a:pt x="736" y="1"/>
                  </a:moveTo>
                  <a:cubicBezTo>
                    <a:pt x="329" y="1"/>
                    <a:pt x="1" y="221"/>
                    <a:pt x="1" y="490"/>
                  </a:cubicBezTo>
                  <a:cubicBezTo>
                    <a:pt x="1" y="730"/>
                    <a:pt x="257" y="931"/>
                    <a:pt x="595" y="973"/>
                  </a:cubicBezTo>
                  <a:cubicBezTo>
                    <a:pt x="569" y="1069"/>
                    <a:pt x="510" y="1210"/>
                    <a:pt x="368" y="1351"/>
                  </a:cubicBezTo>
                  <a:cubicBezTo>
                    <a:pt x="368" y="1351"/>
                    <a:pt x="753" y="1256"/>
                    <a:pt x="842" y="977"/>
                  </a:cubicBezTo>
                  <a:lnTo>
                    <a:pt x="861" y="977"/>
                  </a:lnTo>
                  <a:cubicBezTo>
                    <a:pt x="865" y="737"/>
                    <a:pt x="1131" y="536"/>
                    <a:pt x="1476" y="497"/>
                  </a:cubicBezTo>
                  <a:cubicBezTo>
                    <a:pt x="1476" y="497"/>
                    <a:pt x="1476" y="494"/>
                    <a:pt x="1476" y="490"/>
                  </a:cubicBezTo>
                  <a:cubicBezTo>
                    <a:pt x="1476" y="221"/>
                    <a:pt x="1144" y="1"/>
                    <a:pt x="7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9"/>
            <p:cNvSpPr/>
            <p:nvPr/>
          </p:nvSpPr>
          <p:spPr>
            <a:xfrm>
              <a:off x="6771863" y="2430802"/>
              <a:ext cx="22983" cy="22432"/>
            </a:xfrm>
            <a:custGeom>
              <a:avLst/>
              <a:gdLst/>
              <a:ahLst/>
              <a:cxnLst/>
              <a:rect l="l" t="t" r="r" b="b"/>
              <a:pathLst>
                <a:path w="125" h="122" extrusionOk="0">
                  <a:moveTo>
                    <a:pt x="62" y="0"/>
                  </a:moveTo>
                  <a:cubicBezTo>
                    <a:pt x="30" y="0"/>
                    <a:pt x="0" y="27"/>
                    <a:pt x="0" y="59"/>
                  </a:cubicBezTo>
                  <a:cubicBezTo>
                    <a:pt x="0" y="96"/>
                    <a:pt x="30" y="122"/>
                    <a:pt x="62" y="122"/>
                  </a:cubicBezTo>
                  <a:cubicBezTo>
                    <a:pt x="95" y="122"/>
                    <a:pt x="125" y="96"/>
                    <a:pt x="125" y="59"/>
                  </a:cubicBezTo>
                  <a:cubicBezTo>
                    <a:pt x="125" y="27"/>
                    <a:pt x="95" y="0"/>
                    <a:pt x="62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9"/>
            <p:cNvSpPr/>
            <p:nvPr/>
          </p:nvSpPr>
          <p:spPr>
            <a:xfrm>
              <a:off x="6817094" y="2430802"/>
              <a:ext cx="22615" cy="22432"/>
            </a:xfrm>
            <a:custGeom>
              <a:avLst/>
              <a:gdLst/>
              <a:ahLst/>
              <a:cxnLst/>
              <a:rect l="l" t="t" r="r" b="b"/>
              <a:pathLst>
                <a:path w="123" h="122" extrusionOk="0">
                  <a:moveTo>
                    <a:pt x="63" y="0"/>
                  </a:moveTo>
                  <a:cubicBezTo>
                    <a:pt x="27" y="0"/>
                    <a:pt x="0" y="27"/>
                    <a:pt x="0" y="59"/>
                  </a:cubicBezTo>
                  <a:cubicBezTo>
                    <a:pt x="0" y="96"/>
                    <a:pt x="27" y="122"/>
                    <a:pt x="63" y="122"/>
                  </a:cubicBezTo>
                  <a:cubicBezTo>
                    <a:pt x="96" y="122"/>
                    <a:pt x="122" y="96"/>
                    <a:pt x="122" y="59"/>
                  </a:cubicBezTo>
                  <a:cubicBezTo>
                    <a:pt x="122" y="27"/>
                    <a:pt x="96" y="0"/>
                    <a:pt x="63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9"/>
            <p:cNvSpPr/>
            <p:nvPr/>
          </p:nvSpPr>
          <p:spPr>
            <a:xfrm>
              <a:off x="6862324" y="2430802"/>
              <a:ext cx="22615" cy="22432"/>
            </a:xfrm>
            <a:custGeom>
              <a:avLst/>
              <a:gdLst/>
              <a:ahLst/>
              <a:cxnLst/>
              <a:rect l="l" t="t" r="r" b="b"/>
              <a:pathLst>
                <a:path w="123" h="122" extrusionOk="0">
                  <a:moveTo>
                    <a:pt x="63" y="0"/>
                  </a:moveTo>
                  <a:cubicBezTo>
                    <a:pt x="27" y="0"/>
                    <a:pt x="1" y="27"/>
                    <a:pt x="1" y="59"/>
                  </a:cubicBezTo>
                  <a:cubicBezTo>
                    <a:pt x="1" y="96"/>
                    <a:pt x="27" y="122"/>
                    <a:pt x="63" y="122"/>
                  </a:cubicBezTo>
                  <a:cubicBezTo>
                    <a:pt x="96" y="122"/>
                    <a:pt x="122" y="96"/>
                    <a:pt x="122" y="59"/>
                  </a:cubicBezTo>
                  <a:cubicBezTo>
                    <a:pt x="122" y="27"/>
                    <a:pt x="96" y="0"/>
                    <a:pt x="63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9"/>
            <p:cNvSpPr/>
            <p:nvPr/>
          </p:nvSpPr>
          <p:spPr>
            <a:xfrm>
              <a:off x="6907739" y="2430802"/>
              <a:ext cx="22432" cy="22432"/>
            </a:xfrm>
            <a:custGeom>
              <a:avLst/>
              <a:gdLst/>
              <a:ahLst/>
              <a:cxnLst/>
              <a:rect l="l" t="t" r="r" b="b"/>
              <a:pathLst>
                <a:path w="122" h="122" extrusionOk="0">
                  <a:moveTo>
                    <a:pt x="59" y="0"/>
                  </a:moveTo>
                  <a:cubicBezTo>
                    <a:pt x="27" y="0"/>
                    <a:pt x="0" y="27"/>
                    <a:pt x="0" y="59"/>
                  </a:cubicBezTo>
                  <a:cubicBezTo>
                    <a:pt x="0" y="96"/>
                    <a:pt x="27" y="122"/>
                    <a:pt x="59" y="122"/>
                  </a:cubicBezTo>
                  <a:cubicBezTo>
                    <a:pt x="96" y="122"/>
                    <a:pt x="122" y="96"/>
                    <a:pt x="122" y="59"/>
                  </a:cubicBezTo>
                  <a:cubicBezTo>
                    <a:pt x="122" y="27"/>
                    <a:pt x="96" y="0"/>
                    <a:pt x="59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9"/>
            <p:cNvSpPr/>
            <p:nvPr/>
          </p:nvSpPr>
          <p:spPr>
            <a:xfrm>
              <a:off x="6861773" y="2430250"/>
              <a:ext cx="294919" cy="271936"/>
            </a:xfrm>
            <a:custGeom>
              <a:avLst/>
              <a:gdLst/>
              <a:ahLst/>
              <a:cxnLst/>
              <a:rect l="l" t="t" r="r" b="b"/>
              <a:pathLst>
                <a:path w="1604" h="1479" extrusionOk="0">
                  <a:moveTo>
                    <a:pt x="802" y="128"/>
                  </a:moveTo>
                  <a:cubicBezTo>
                    <a:pt x="1173" y="128"/>
                    <a:pt x="1476" y="319"/>
                    <a:pt x="1476" y="555"/>
                  </a:cubicBezTo>
                  <a:cubicBezTo>
                    <a:pt x="1476" y="756"/>
                    <a:pt x="1249" y="933"/>
                    <a:pt x="937" y="976"/>
                  </a:cubicBezTo>
                  <a:cubicBezTo>
                    <a:pt x="917" y="976"/>
                    <a:pt x="901" y="986"/>
                    <a:pt x="891" y="1002"/>
                  </a:cubicBezTo>
                  <a:cubicBezTo>
                    <a:pt x="881" y="1018"/>
                    <a:pt x="878" y="1038"/>
                    <a:pt x="881" y="1055"/>
                  </a:cubicBezTo>
                  <a:cubicBezTo>
                    <a:pt x="897" y="1110"/>
                    <a:pt x="924" y="1183"/>
                    <a:pt x="970" y="1262"/>
                  </a:cubicBezTo>
                  <a:cubicBezTo>
                    <a:pt x="881" y="1209"/>
                    <a:pt x="792" y="1130"/>
                    <a:pt x="759" y="1022"/>
                  </a:cubicBezTo>
                  <a:cubicBezTo>
                    <a:pt x="750" y="999"/>
                    <a:pt x="730" y="979"/>
                    <a:pt x="704" y="979"/>
                  </a:cubicBezTo>
                  <a:cubicBezTo>
                    <a:pt x="375" y="946"/>
                    <a:pt x="129" y="766"/>
                    <a:pt x="129" y="555"/>
                  </a:cubicBezTo>
                  <a:cubicBezTo>
                    <a:pt x="129" y="319"/>
                    <a:pt x="431" y="128"/>
                    <a:pt x="802" y="128"/>
                  </a:cubicBezTo>
                  <a:close/>
                  <a:moveTo>
                    <a:pt x="802" y="0"/>
                  </a:moveTo>
                  <a:cubicBezTo>
                    <a:pt x="362" y="0"/>
                    <a:pt x="1" y="250"/>
                    <a:pt x="1" y="555"/>
                  </a:cubicBezTo>
                  <a:cubicBezTo>
                    <a:pt x="1" y="828"/>
                    <a:pt x="273" y="1051"/>
                    <a:pt x="651" y="1101"/>
                  </a:cubicBezTo>
                  <a:cubicBezTo>
                    <a:pt x="769" y="1380"/>
                    <a:pt x="1137" y="1475"/>
                    <a:pt x="1154" y="1478"/>
                  </a:cubicBezTo>
                  <a:lnTo>
                    <a:pt x="1170" y="1478"/>
                  </a:lnTo>
                  <a:cubicBezTo>
                    <a:pt x="1193" y="1478"/>
                    <a:pt x="1216" y="1469"/>
                    <a:pt x="1226" y="1449"/>
                  </a:cubicBezTo>
                  <a:cubicBezTo>
                    <a:pt x="1239" y="1423"/>
                    <a:pt x="1236" y="1390"/>
                    <a:pt x="1216" y="1370"/>
                  </a:cubicBezTo>
                  <a:cubicBezTo>
                    <a:pt x="1114" y="1268"/>
                    <a:pt x="1058" y="1170"/>
                    <a:pt x="1029" y="1087"/>
                  </a:cubicBezTo>
                  <a:cubicBezTo>
                    <a:pt x="1367" y="1022"/>
                    <a:pt x="1604" y="805"/>
                    <a:pt x="1604" y="555"/>
                  </a:cubicBezTo>
                  <a:cubicBezTo>
                    <a:pt x="1604" y="250"/>
                    <a:pt x="1246" y="0"/>
                    <a:pt x="8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9"/>
            <p:cNvSpPr/>
            <p:nvPr/>
          </p:nvSpPr>
          <p:spPr>
            <a:xfrm>
              <a:off x="6703465" y="2339605"/>
              <a:ext cx="295103" cy="272488"/>
            </a:xfrm>
            <a:custGeom>
              <a:avLst/>
              <a:gdLst/>
              <a:ahLst/>
              <a:cxnLst/>
              <a:rect l="l" t="t" r="r" b="b"/>
              <a:pathLst>
                <a:path w="1605" h="1482" extrusionOk="0">
                  <a:moveTo>
                    <a:pt x="802" y="128"/>
                  </a:moveTo>
                  <a:cubicBezTo>
                    <a:pt x="1151" y="128"/>
                    <a:pt x="1437" y="296"/>
                    <a:pt x="1473" y="506"/>
                  </a:cubicBezTo>
                  <a:cubicBezTo>
                    <a:pt x="1141" y="562"/>
                    <a:pt x="898" y="759"/>
                    <a:pt x="865" y="992"/>
                  </a:cubicBezTo>
                  <a:cubicBezTo>
                    <a:pt x="858" y="1002"/>
                    <a:pt x="852" y="1012"/>
                    <a:pt x="845" y="1022"/>
                  </a:cubicBezTo>
                  <a:cubicBezTo>
                    <a:pt x="812" y="1130"/>
                    <a:pt x="724" y="1206"/>
                    <a:pt x="635" y="1262"/>
                  </a:cubicBezTo>
                  <a:cubicBezTo>
                    <a:pt x="681" y="1183"/>
                    <a:pt x="707" y="1111"/>
                    <a:pt x="724" y="1055"/>
                  </a:cubicBezTo>
                  <a:cubicBezTo>
                    <a:pt x="727" y="1038"/>
                    <a:pt x="724" y="1019"/>
                    <a:pt x="714" y="1002"/>
                  </a:cubicBezTo>
                  <a:cubicBezTo>
                    <a:pt x="704" y="989"/>
                    <a:pt x="687" y="979"/>
                    <a:pt x="671" y="976"/>
                  </a:cubicBezTo>
                  <a:cubicBezTo>
                    <a:pt x="356" y="933"/>
                    <a:pt x="129" y="759"/>
                    <a:pt x="129" y="555"/>
                  </a:cubicBezTo>
                  <a:cubicBezTo>
                    <a:pt x="129" y="322"/>
                    <a:pt x="431" y="128"/>
                    <a:pt x="802" y="128"/>
                  </a:cubicBezTo>
                  <a:close/>
                  <a:moveTo>
                    <a:pt x="802" y="0"/>
                  </a:moveTo>
                  <a:cubicBezTo>
                    <a:pt x="362" y="0"/>
                    <a:pt x="1" y="250"/>
                    <a:pt x="1" y="555"/>
                  </a:cubicBezTo>
                  <a:cubicBezTo>
                    <a:pt x="1" y="805"/>
                    <a:pt x="237" y="1022"/>
                    <a:pt x="576" y="1091"/>
                  </a:cubicBezTo>
                  <a:cubicBezTo>
                    <a:pt x="546" y="1170"/>
                    <a:pt x="490" y="1272"/>
                    <a:pt x="388" y="1373"/>
                  </a:cubicBezTo>
                  <a:cubicBezTo>
                    <a:pt x="369" y="1393"/>
                    <a:pt x="365" y="1423"/>
                    <a:pt x="379" y="1449"/>
                  </a:cubicBezTo>
                  <a:cubicBezTo>
                    <a:pt x="388" y="1469"/>
                    <a:pt x="411" y="1482"/>
                    <a:pt x="434" y="1482"/>
                  </a:cubicBezTo>
                  <a:cubicBezTo>
                    <a:pt x="441" y="1482"/>
                    <a:pt x="444" y="1482"/>
                    <a:pt x="451" y="1479"/>
                  </a:cubicBezTo>
                  <a:cubicBezTo>
                    <a:pt x="467" y="1475"/>
                    <a:pt x="839" y="1380"/>
                    <a:pt x="957" y="1098"/>
                  </a:cubicBezTo>
                  <a:cubicBezTo>
                    <a:pt x="977" y="1088"/>
                    <a:pt x="990" y="1065"/>
                    <a:pt x="990" y="1042"/>
                  </a:cubicBezTo>
                  <a:cubicBezTo>
                    <a:pt x="996" y="841"/>
                    <a:pt x="1233" y="664"/>
                    <a:pt x="1548" y="628"/>
                  </a:cubicBezTo>
                  <a:cubicBezTo>
                    <a:pt x="1578" y="624"/>
                    <a:pt x="1604" y="598"/>
                    <a:pt x="1604" y="565"/>
                  </a:cubicBezTo>
                  <a:cubicBezTo>
                    <a:pt x="1604" y="562"/>
                    <a:pt x="1604" y="559"/>
                    <a:pt x="1604" y="555"/>
                  </a:cubicBezTo>
                  <a:cubicBezTo>
                    <a:pt x="1604" y="250"/>
                    <a:pt x="1246" y="0"/>
                    <a:pt x="8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9"/>
            <p:cNvSpPr/>
            <p:nvPr/>
          </p:nvSpPr>
          <p:spPr>
            <a:xfrm>
              <a:off x="6929986" y="2520712"/>
              <a:ext cx="23167" cy="23167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1"/>
                  </a:moveTo>
                  <a:cubicBezTo>
                    <a:pt x="27" y="1"/>
                    <a:pt x="1" y="30"/>
                    <a:pt x="1" y="63"/>
                  </a:cubicBezTo>
                  <a:cubicBezTo>
                    <a:pt x="1" y="96"/>
                    <a:pt x="27" y="126"/>
                    <a:pt x="63" y="126"/>
                  </a:cubicBezTo>
                  <a:cubicBezTo>
                    <a:pt x="96" y="126"/>
                    <a:pt x="126" y="96"/>
                    <a:pt x="126" y="63"/>
                  </a:cubicBezTo>
                  <a:cubicBezTo>
                    <a:pt x="126" y="30"/>
                    <a:pt x="96" y="1"/>
                    <a:pt x="63" y="1"/>
                  </a:cubicBezTo>
                  <a:close/>
                </a:path>
              </a:pathLst>
            </a:custGeom>
            <a:solidFill>
              <a:srgbClr val="B163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9"/>
            <p:cNvSpPr/>
            <p:nvPr/>
          </p:nvSpPr>
          <p:spPr>
            <a:xfrm>
              <a:off x="6975401" y="2520712"/>
              <a:ext cx="22432" cy="23167"/>
            </a:xfrm>
            <a:custGeom>
              <a:avLst/>
              <a:gdLst/>
              <a:ahLst/>
              <a:cxnLst/>
              <a:rect l="l" t="t" r="r" b="b"/>
              <a:pathLst>
                <a:path w="122" h="126" extrusionOk="0">
                  <a:moveTo>
                    <a:pt x="63" y="1"/>
                  </a:moveTo>
                  <a:cubicBezTo>
                    <a:pt x="26" y="1"/>
                    <a:pt x="0" y="30"/>
                    <a:pt x="0" y="63"/>
                  </a:cubicBezTo>
                  <a:cubicBezTo>
                    <a:pt x="0" y="96"/>
                    <a:pt x="26" y="126"/>
                    <a:pt x="63" y="126"/>
                  </a:cubicBezTo>
                  <a:cubicBezTo>
                    <a:pt x="95" y="126"/>
                    <a:pt x="122" y="96"/>
                    <a:pt x="122" y="63"/>
                  </a:cubicBezTo>
                  <a:cubicBezTo>
                    <a:pt x="122" y="30"/>
                    <a:pt x="95" y="1"/>
                    <a:pt x="63" y="1"/>
                  </a:cubicBezTo>
                  <a:close/>
                </a:path>
              </a:pathLst>
            </a:custGeom>
            <a:solidFill>
              <a:srgbClr val="B163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9"/>
            <p:cNvSpPr/>
            <p:nvPr/>
          </p:nvSpPr>
          <p:spPr>
            <a:xfrm>
              <a:off x="7020632" y="2520712"/>
              <a:ext cx="22615" cy="23167"/>
            </a:xfrm>
            <a:custGeom>
              <a:avLst/>
              <a:gdLst/>
              <a:ahLst/>
              <a:cxnLst/>
              <a:rect l="l" t="t" r="r" b="b"/>
              <a:pathLst>
                <a:path w="123" h="126" extrusionOk="0">
                  <a:moveTo>
                    <a:pt x="60" y="1"/>
                  </a:moveTo>
                  <a:cubicBezTo>
                    <a:pt x="27" y="1"/>
                    <a:pt x="1" y="30"/>
                    <a:pt x="1" y="63"/>
                  </a:cubicBezTo>
                  <a:cubicBezTo>
                    <a:pt x="1" y="96"/>
                    <a:pt x="27" y="126"/>
                    <a:pt x="60" y="126"/>
                  </a:cubicBezTo>
                  <a:cubicBezTo>
                    <a:pt x="96" y="126"/>
                    <a:pt x="122" y="96"/>
                    <a:pt x="122" y="63"/>
                  </a:cubicBezTo>
                  <a:cubicBezTo>
                    <a:pt x="122" y="30"/>
                    <a:pt x="96" y="1"/>
                    <a:pt x="60" y="1"/>
                  </a:cubicBezTo>
                  <a:close/>
                </a:path>
              </a:pathLst>
            </a:custGeom>
            <a:solidFill>
              <a:srgbClr val="B163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9"/>
            <p:cNvSpPr/>
            <p:nvPr/>
          </p:nvSpPr>
          <p:spPr>
            <a:xfrm>
              <a:off x="7066046" y="2520712"/>
              <a:ext cx="22432" cy="23167"/>
            </a:xfrm>
            <a:custGeom>
              <a:avLst/>
              <a:gdLst/>
              <a:ahLst/>
              <a:cxnLst/>
              <a:rect l="l" t="t" r="r" b="b"/>
              <a:pathLst>
                <a:path w="122" h="126" extrusionOk="0">
                  <a:moveTo>
                    <a:pt x="59" y="1"/>
                  </a:moveTo>
                  <a:cubicBezTo>
                    <a:pt x="26" y="1"/>
                    <a:pt x="0" y="30"/>
                    <a:pt x="0" y="63"/>
                  </a:cubicBezTo>
                  <a:cubicBezTo>
                    <a:pt x="0" y="96"/>
                    <a:pt x="26" y="126"/>
                    <a:pt x="59" y="126"/>
                  </a:cubicBezTo>
                  <a:cubicBezTo>
                    <a:pt x="95" y="126"/>
                    <a:pt x="122" y="96"/>
                    <a:pt x="122" y="63"/>
                  </a:cubicBezTo>
                  <a:cubicBezTo>
                    <a:pt x="122" y="30"/>
                    <a:pt x="95" y="1"/>
                    <a:pt x="59" y="1"/>
                  </a:cubicBezTo>
                  <a:close/>
                </a:path>
              </a:pathLst>
            </a:custGeom>
            <a:solidFill>
              <a:srgbClr val="B163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19"/>
          <p:cNvGrpSpPr/>
          <p:nvPr/>
        </p:nvGrpSpPr>
        <p:grpSpPr>
          <a:xfrm>
            <a:off x="1402621" y="3258596"/>
            <a:ext cx="412784" cy="665293"/>
            <a:chOff x="5298557" y="3749479"/>
            <a:chExt cx="284071" cy="484484"/>
          </a:xfrm>
        </p:grpSpPr>
        <p:sp>
          <p:nvSpPr>
            <p:cNvPr id="114" name="Google Shape;114;p19"/>
            <p:cNvSpPr/>
            <p:nvPr/>
          </p:nvSpPr>
          <p:spPr>
            <a:xfrm>
              <a:off x="5311244" y="3762717"/>
              <a:ext cx="257963" cy="257411"/>
            </a:xfrm>
            <a:custGeom>
              <a:avLst/>
              <a:gdLst/>
              <a:ahLst/>
              <a:cxnLst/>
              <a:rect l="l" t="t" r="r" b="b"/>
              <a:pathLst>
                <a:path w="1403" h="1400" extrusionOk="0">
                  <a:moveTo>
                    <a:pt x="703" y="0"/>
                  </a:moveTo>
                  <a:cubicBezTo>
                    <a:pt x="316" y="0"/>
                    <a:pt x="0" y="313"/>
                    <a:pt x="0" y="700"/>
                  </a:cubicBezTo>
                  <a:cubicBezTo>
                    <a:pt x="0" y="1088"/>
                    <a:pt x="316" y="1400"/>
                    <a:pt x="703" y="1400"/>
                  </a:cubicBezTo>
                  <a:cubicBezTo>
                    <a:pt x="1091" y="1400"/>
                    <a:pt x="1403" y="1088"/>
                    <a:pt x="1403" y="700"/>
                  </a:cubicBezTo>
                  <a:cubicBezTo>
                    <a:pt x="1403" y="313"/>
                    <a:pt x="1091" y="0"/>
                    <a:pt x="7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9"/>
            <p:cNvSpPr/>
            <p:nvPr/>
          </p:nvSpPr>
          <p:spPr>
            <a:xfrm>
              <a:off x="5298557" y="3749479"/>
              <a:ext cx="284071" cy="284071"/>
            </a:xfrm>
            <a:custGeom>
              <a:avLst/>
              <a:gdLst/>
              <a:ahLst/>
              <a:cxnLst/>
              <a:rect l="l" t="t" r="r" b="b"/>
              <a:pathLst>
                <a:path w="1545" h="1545" extrusionOk="0">
                  <a:moveTo>
                    <a:pt x="772" y="145"/>
                  </a:moveTo>
                  <a:cubicBezTo>
                    <a:pt x="1117" y="145"/>
                    <a:pt x="1400" y="427"/>
                    <a:pt x="1400" y="772"/>
                  </a:cubicBezTo>
                  <a:cubicBezTo>
                    <a:pt x="1400" y="1120"/>
                    <a:pt x="1117" y="1400"/>
                    <a:pt x="772" y="1400"/>
                  </a:cubicBezTo>
                  <a:cubicBezTo>
                    <a:pt x="424" y="1400"/>
                    <a:pt x="141" y="1120"/>
                    <a:pt x="141" y="772"/>
                  </a:cubicBezTo>
                  <a:cubicBezTo>
                    <a:pt x="141" y="427"/>
                    <a:pt x="424" y="145"/>
                    <a:pt x="772" y="145"/>
                  </a:cubicBezTo>
                  <a:close/>
                  <a:moveTo>
                    <a:pt x="772" y="0"/>
                  </a:moveTo>
                  <a:cubicBezTo>
                    <a:pt x="345" y="0"/>
                    <a:pt x="0" y="345"/>
                    <a:pt x="0" y="772"/>
                  </a:cubicBezTo>
                  <a:cubicBezTo>
                    <a:pt x="0" y="1199"/>
                    <a:pt x="345" y="1544"/>
                    <a:pt x="772" y="1544"/>
                  </a:cubicBezTo>
                  <a:cubicBezTo>
                    <a:pt x="1196" y="1544"/>
                    <a:pt x="1544" y="1199"/>
                    <a:pt x="1544" y="772"/>
                  </a:cubicBezTo>
                  <a:cubicBezTo>
                    <a:pt x="1544" y="345"/>
                    <a:pt x="1196" y="0"/>
                    <a:pt x="7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9"/>
            <p:cNvSpPr/>
            <p:nvPr/>
          </p:nvSpPr>
          <p:spPr>
            <a:xfrm>
              <a:off x="5326872" y="3790113"/>
              <a:ext cx="227993" cy="200781"/>
            </a:xfrm>
            <a:custGeom>
              <a:avLst/>
              <a:gdLst/>
              <a:ahLst/>
              <a:cxnLst/>
              <a:rect l="l" t="t" r="r" b="b"/>
              <a:pathLst>
                <a:path w="1240" h="1092" extrusionOk="0">
                  <a:moveTo>
                    <a:pt x="619" y="1"/>
                  </a:moveTo>
                  <a:cubicBezTo>
                    <a:pt x="551" y="1"/>
                    <a:pt x="482" y="14"/>
                    <a:pt x="415" y="42"/>
                  </a:cubicBezTo>
                  <a:cubicBezTo>
                    <a:pt x="135" y="157"/>
                    <a:pt x="1" y="476"/>
                    <a:pt x="116" y="755"/>
                  </a:cubicBezTo>
                  <a:cubicBezTo>
                    <a:pt x="203" y="964"/>
                    <a:pt x="406" y="1092"/>
                    <a:pt x="620" y="1092"/>
                  </a:cubicBezTo>
                  <a:cubicBezTo>
                    <a:pt x="689" y="1092"/>
                    <a:pt x="758" y="1078"/>
                    <a:pt x="825" y="1051"/>
                  </a:cubicBezTo>
                  <a:cubicBezTo>
                    <a:pt x="1104" y="936"/>
                    <a:pt x="1239" y="620"/>
                    <a:pt x="1124" y="341"/>
                  </a:cubicBezTo>
                  <a:cubicBezTo>
                    <a:pt x="1037" y="129"/>
                    <a:pt x="833" y="1"/>
                    <a:pt x="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9"/>
            <p:cNvSpPr/>
            <p:nvPr/>
          </p:nvSpPr>
          <p:spPr>
            <a:xfrm>
              <a:off x="5398763" y="4086502"/>
              <a:ext cx="83475" cy="147460"/>
            </a:xfrm>
            <a:custGeom>
              <a:avLst/>
              <a:gdLst/>
              <a:ahLst/>
              <a:cxnLst/>
              <a:rect l="l" t="t" r="r" b="b"/>
              <a:pathLst>
                <a:path w="454" h="802" extrusionOk="0">
                  <a:moveTo>
                    <a:pt x="309" y="105"/>
                  </a:moveTo>
                  <a:lnTo>
                    <a:pt x="309" y="694"/>
                  </a:lnTo>
                  <a:lnTo>
                    <a:pt x="142" y="694"/>
                  </a:lnTo>
                  <a:lnTo>
                    <a:pt x="142" y="105"/>
                  </a:lnTo>
                  <a:close/>
                  <a:moveTo>
                    <a:pt x="70" y="0"/>
                  </a:moveTo>
                  <a:cubicBezTo>
                    <a:pt x="30" y="0"/>
                    <a:pt x="1" y="23"/>
                    <a:pt x="1" y="53"/>
                  </a:cubicBezTo>
                  <a:lnTo>
                    <a:pt x="1" y="746"/>
                  </a:lnTo>
                  <a:cubicBezTo>
                    <a:pt x="1" y="776"/>
                    <a:pt x="30" y="802"/>
                    <a:pt x="70" y="802"/>
                  </a:cubicBezTo>
                  <a:lnTo>
                    <a:pt x="382" y="802"/>
                  </a:lnTo>
                  <a:cubicBezTo>
                    <a:pt x="421" y="802"/>
                    <a:pt x="454" y="776"/>
                    <a:pt x="454" y="746"/>
                  </a:cubicBezTo>
                  <a:lnTo>
                    <a:pt x="454" y="53"/>
                  </a:lnTo>
                  <a:cubicBezTo>
                    <a:pt x="454" y="23"/>
                    <a:pt x="421" y="0"/>
                    <a:pt x="3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9"/>
            <p:cNvSpPr/>
            <p:nvPr/>
          </p:nvSpPr>
          <p:spPr>
            <a:xfrm>
              <a:off x="5427079" y="4019943"/>
              <a:ext cx="26844" cy="115099"/>
            </a:xfrm>
            <a:custGeom>
              <a:avLst/>
              <a:gdLst/>
              <a:ahLst/>
              <a:cxnLst/>
              <a:rect l="l" t="t" r="r" b="b"/>
              <a:pathLst>
                <a:path w="146" h="626" extrusionOk="0">
                  <a:moveTo>
                    <a:pt x="1" y="1"/>
                  </a:moveTo>
                  <a:lnTo>
                    <a:pt x="1" y="625"/>
                  </a:lnTo>
                  <a:lnTo>
                    <a:pt x="146" y="625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9"/>
            <p:cNvSpPr/>
            <p:nvPr/>
          </p:nvSpPr>
          <p:spPr>
            <a:xfrm>
              <a:off x="5425975" y="4106360"/>
              <a:ext cx="14709" cy="107193"/>
            </a:xfrm>
            <a:custGeom>
              <a:avLst/>
              <a:gdLst/>
              <a:ahLst/>
              <a:cxnLst/>
              <a:rect l="l" t="t" r="r" b="b"/>
              <a:pathLst>
                <a:path w="80" h="583" extrusionOk="0">
                  <a:moveTo>
                    <a:pt x="0" y="1"/>
                  </a:moveTo>
                  <a:lnTo>
                    <a:pt x="0" y="582"/>
                  </a:lnTo>
                  <a:lnTo>
                    <a:pt x="79" y="582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B163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9"/>
            <p:cNvSpPr/>
            <p:nvPr/>
          </p:nvSpPr>
          <p:spPr>
            <a:xfrm>
              <a:off x="5440501" y="4106360"/>
              <a:ext cx="13974" cy="107193"/>
            </a:xfrm>
            <a:custGeom>
              <a:avLst/>
              <a:gdLst/>
              <a:ahLst/>
              <a:cxnLst/>
              <a:rect l="l" t="t" r="r" b="b"/>
              <a:pathLst>
                <a:path w="76" h="583" extrusionOk="0">
                  <a:moveTo>
                    <a:pt x="0" y="1"/>
                  </a:moveTo>
                  <a:lnTo>
                    <a:pt x="0" y="582"/>
                  </a:lnTo>
                  <a:lnTo>
                    <a:pt x="76" y="582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19"/>
          <p:cNvGrpSpPr/>
          <p:nvPr/>
        </p:nvGrpSpPr>
        <p:grpSpPr>
          <a:xfrm>
            <a:off x="1365751" y="1288473"/>
            <a:ext cx="485456" cy="459772"/>
            <a:chOff x="5273184" y="2314783"/>
            <a:chExt cx="334083" cy="334818"/>
          </a:xfrm>
        </p:grpSpPr>
        <p:sp>
          <p:nvSpPr>
            <p:cNvPr id="122" name="Google Shape;122;p19"/>
            <p:cNvSpPr/>
            <p:nvPr/>
          </p:nvSpPr>
          <p:spPr>
            <a:xfrm>
              <a:off x="5464587" y="2457278"/>
              <a:ext cx="131831" cy="181475"/>
            </a:xfrm>
            <a:custGeom>
              <a:avLst/>
              <a:gdLst/>
              <a:ahLst/>
              <a:cxnLst/>
              <a:rect l="l" t="t" r="r" b="b"/>
              <a:pathLst>
                <a:path w="717" h="987" extrusionOk="0">
                  <a:moveTo>
                    <a:pt x="717" y="1"/>
                  </a:moveTo>
                  <a:lnTo>
                    <a:pt x="405" y="218"/>
                  </a:lnTo>
                  <a:lnTo>
                    <a:pt x="1" y="494"/>
                  </a:lnTo>
                  <a:lnTo>
                    <a:pt x="1" y="497"/>
                  </a:lnTo>
                  <a:lnTo>
                    <a:pt x="717" y="986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9"/>
            <p:cNvSpPr/>
            <p:nvPr/>
          </p:nvSpPr>
          <p:spPr>
            <a:xfrm>
              <a:off x="5538868" y="2424183"/>
              <a:ext cx="57550" cy="73178"/>
            </a:xfrm>
            <a:custGeom>
              <a:avLst/>
              <a:gdLst/>
              <a:ahLst/>
              <a:cxnLst/>
              <a:rect l="l" t="t" r="r" b="b"/>
              <a:pathLst>
                <a:path w="313" h="398" extrusionOk="0">
                  <a:moveTo>
                    <a:pt x="1" y="0"/>
                  </a:moveTo>
                  <a:lnTo>
                    <a:pt x="1" y="398"/>
                  </a:lnTo>
                  <a:lnTo>
                    <a:pt x="313" y="1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9"/>
            <p:cNvSpPr/>
            <p:nvPr/>
          </p:nvSpPr>
          <p:spPr>
            <a:xfrm>
              <a:off x="5284032" y="2531560"/>
              <a:ext cx="312387" cy="107193"/>
            </a:xfrm>
            <a:custGeom>
              <a:avLst/>
              <a:gdLst/>
              <a:ahLst/>
              <a:cxnLst/>
              <a:rect l="l" t="t" r="r" b="b"/>
              <a:pathLst>
                <a:path w="1699" h="583" extrusionOk="0">
                  <a:moveTo>
                    <a:pt x="851" y="1"/>
                  </a:moveTo>
                  <a:lnTo>
                    <a:pt x="717" y="93"/>
                  </a:lnTo>
                  <a:lnTo>
                    <a:pt x="0" y="582"/>
                  </a:lnTo>
                  <a:lnTo>
                    <a:pt x="1699" y="582"/>
                  </a:lnTo>
                  <a:lnTo>
                    <a:pt x="983" y="93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9"/>
            <p:cNvSpPr/>
            <p:nvPr/>
          </p:nvSpPr>
          <p:spPr>
            <a:xfrm>
              <a:off x="5341398" y="2325631"/>
              <a:ext cx="197655" cy="223028"/>
            </a:xfrm>
            <a:custGeom>
              <a:avLst/>
              <a:gdLst/>
              <a:ahLst/>
              <a:cxnLst/>
              <a:rect l="l" t="t" r="r" b="b"/>
              <a:pathLst>
                <a:path w="1075" h="1213" extrusionOk="0">
                  <a:moveTo>
                    <a:pt x="0" y="1"/>
                  </a:moveTo>
                  <a:lnTo>
                    <a:pt x="0" y="536"/>
                  </a:lnTo>
                  <a:lnTo>
                    <a:pt x="0" y="934"/>
                  </a:lnTo>
                  <a:lnTo>
                    <a:pt x="405" y="1210"/>
                  </a:lnTo>
                  <a:lnTo>
                    <a:pt x="405" y="1213"/>
                  </a:lnTo>
                  <a:lnTo>
                    <a:pt x="539" y="1121"/>
                  </a:lnTo>
                  <a:lnTo>
                    <a:pt x="671" y="1213"/>
                  </a:lnTo>
                  <a:lnTo>
                    <a:pt x="671" y="1210"/>
                  </a:lnTo>
                  <a:lnTo>
                    <a:pt x="1075" y="934"/>
                  </a:lnTo>
                  <a:lnTo>
                    <a:pt x="1075" y="536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9"/>
            <p:cNvSpPr/>
            <p:nvPr/>
          </p:nvSpPr>
          <p:spPr>
            <a:xfrm>
              <a:off x="5284032" y="2457278"/>
              <a:ext cx="131831" cy="181475"/>
            </a:xfrm>
            <a:custGeom>
              <a:avLst/>
              <a:gdLst/>
              <a:ahLst/>
              <a:cxnLst/>
              <a:rect l="l" t="t" r="r" b="b"/>
              <a:pathLst>
                <a:path w="717" h="987" extrusionOk="0">
                  <a:moveTo>
                    <a:pt x="0" y="1"/>
                  </a:moveTo>
                  <a:lnTo>
                    <a:pt x="0" y="986"/>
                  </a:lnTo>
                  <a:lnTo>
                    <a:pt x="717" y="497"/>
                  </a:lnTo>
                  <a:lnTo>
                    <a:pt x="717" y="494"/>
                  </a:lnTo>
                  <a:lnTo>
                    <a:pt x="312" y="2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9"/>
            <p:cNvSpPr/>
            <p:nvPr/>
          </p:nvSpPr>
          <p:spPr>
            <a:xfrm>
              <a:off x="5284032" y="2424183"/>
              <a:ext cx="57550" cy="73178"/>
            </a:xfrm>
            <a:custGeom>
              <a:avLst/>
              <a:gdLst/>
              <a:ahLst/>
              <a:cxnLst/>
              <a:rect l="l" t="t" r="r" b="b"/>
              <a:pathLst>
                <a:path w="313" h="398" extrusionOk="0">
                  <a:moveTo>
                    <a:pt x="312" y="0"/>
                  </a:moveTo>
                  <a:lnTo>
                    <a:pt x="0" y="181"/>
                  </a:lnTo>
                  <a:lnTo>
                    <a:pt x="312" y="398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9"/>
            <p:cNvSpPr/>
            <p:nvPr/>
          </p:nvSpPr>
          <p:spPr>
            <a:xfrm>
              <a:off x="5273184" y="2414989"/>
              <a:ext cx="334083" cy="234612"/>
            </a:xfrm>
            <a:custGeom>
              <a:avLst/>
              <a:gdLst/>
              <a:ahLst/>
              <a:cxnLst/>
              <a:rect l="l" t="t" r="r" b="b"/>
              <a:pathLst>
                <a:path w="1817" h="1276" extrusionOk="0">
                  <a:moveTo>
                    <a:pt x="342" y="1"/>
                  </a:moveTo>
                  <a:lnTo>
                    <a:pt x="30" y="182"/>
                  </a:lnTo>
                  <a:cubicBezTo>
                    <a:pt x="10" y="191"/>
                    <a:pt x="0" y="211"/>
                    <a:pt x="0" y="231"/>
                  </a:cubicBezTo>
                  <a:lnTo>
                    <a:pt x="0" y="1216"/>
                  </a:lnTo>
                  <a:cubicBezTo>
                    <a:pt x="0" y="1239"/>
                    <a:pt x="13" y="1259"/>
                    <a:pt x="33" y="1269"/>
                  </a:cubicBezTo>
                  <a:cubicBezTo>
                    <a:pt x="41" y="1273"/>
                    <a:pt x="50" y="1275"/>
                    <a:pt x="59" y="1275"/>
                  </a:cubicBezTo>
                  <a:cubicBezTo>
                    <a:pt x="71" y="1275"/>
                    <a:pt x="83" y="1271"/>
                    <a:pt x="92" y="1266"/>
                  </a:cubicBezTo>
                  <a:lnTo>
                    <a:pt x="910" y="707"/>
                  </a:lnTo>
                  <a:lnTo>
                    <a:pt x="1725" y="1266"/>
                  </a:lnTo>
                  <a:cubicBezTo>
                    <a:pt x="1735" y="1272"/>
                    <a:pt x="1748" y="1276"/>
                    <a:pt x="1758" y="1276"/>
                  </a:cubicBezTo>
                  <a:cubicBezTo>
                    <a:pt x="1768" y="1276"/>
                    <a:pt x="1778" y="1272"/>
                    <a:pt x="1787" y="1269"/>
                  </a:cubicBezTo>
                  <a:cubicBezTo>
                    <a:pt x="1804" y="1259"/>
                    <a:pt x="1817" y="1239"/>
                    <a:pt x="1817" y="1216"/>
                  </a:cubicBezTo>
                  <a:lnTo>
                    <a:pt x="1817" y="231"/>
                  </a:lnTo>
                  <a:cubicBezTo>
                    <a:pt x="1817" y="211"/>
                    <a:pt x="1807" y="191"/>
                    <a:pt x="1787" y="182"/>
                  </a:cubicBezTo>
                  <a:lnTo>
                    <a:pt x="1475" y="1"/>
                  </a:lnTo>
                  <a:lnTo>
                    <a:pt x="1416" y="103"/>
                  </a:lnTo>
                  <a:lnTo>
                    <a:pt x="1699" y="267"/>
                  </a:lnTo>
                  <a:lnTo>
                    <a:pt x="1699" y="1105"/>
                  </a:lnTo>
                  <a:lnTo>
                    <a:pt x="943" y="586"/>
                  </a:lnTo>
                  <a:cubicBezTo>
                    <a:pt x="933" y="579"/>
                    <a:pt x="922" y="576"/>
                    <a:pt x="910" y="576"/>
                  </a:cubicBezTo>
                  <a:cubicBezTo>
                    <a:pt x="898" y="576"/>
                    <a:pt x="886" y="579"/>
                    <a:pt x="874" y="586"/>
                  </a:cubicBezTo>
                  <a:lnTo>
                    <a:pt x="118" y="1105"/>
                  </a:lnTo>
                  <a:lnTo>
                    <a:pt x="118" y="267"/>
                  </a:lnTo>
                  <a:lnTo>
                    <a:pt x="401" y="103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9"/>
            <p:cNvSpPr/>
            <p:nvPr/>
          </p:nvSpPr>
          <p:spPr>
            <a:xfrm>
              <a:off x="5330550" y="2314783"/>
              <a:ext cx="219351" cy="183865"/>
            </a:xfrm>
            <a:custGeom>
              <a:avLst/>
              <a:gdLst/>
              <a:ahLst/>
              <a:cxnLst/>
              <a:rect l="l" t="t" r="r" b="b"/>
              <a:pathLst>
                <a:path w="1193" h="1000" extrusionOk="0">
                  <a:moveTo>
                    <a:pt x="59" y="1"/>
                  </a:moveTo>
                  <a:cubicBezTo>
                    <a:pt x="27" y="1"/>
                    <a:pt x="0" y="30"/>
                    <a:pt x="0" y="60"/>
                  </a:cubicBezTo>
                  <a:lnTo>
                    <a:pt x="0" y="999"/>
                  </a:lnTo>
                  <a:lnTo>
                    <a:pt x="119" y="999"/>
                  </a:lnTo>
                  <a:lnTo>
                    <a:pt x="119" y="119"/>
                  </a:lnTo>
                  <a:lnTo>
                    <a:pt x="1075" y="119"/>
                  </a:lnTo>
                  <a:lnTo>
                    <a:pt x="1075" y="999"/>
                  </a:lnTo>
                  <a:lnTo>
                    <a:pt x="1193" y="999"/>
                  </a:lnTo>
                  <a:lnTo>
                    <a:pt x="1193" y="60"/>
                  </a:lnTo>
                  <a:cubicBezTo>
                    <a:pt x="1193" y="27"/>
                    <a:pt x="1167" y="1"/>
                    <a:pt x="11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9"/>
            <p:cNvSpPr/>
            <p:nvPr/>
          </p:nvSpPr>
          <p:spPr>
            <a:xfrm>
              <a:off x="5284032" y="2627721"/>
              <a:ext cx="312387" cy="21880"/>
            </a:xfrm>
            <a:custGeom>
              <a:avLst/>
              <a:gdLst/>
              <a:ahLst/>
              <a:cxnLst/>
              <a:rect l="l" t="t" r="r" b="b"/>
              <a:pathLst>
                <a:path w="1699" h="119" extrusionOk="0">
                  <a:moveTo>
                    <a:pt x="0" y="0"/>
                  </a:moveTo>
                  <a:lnTo>
                    <a:pt x="0" y="119"/>
                  </a:lnTo>
                  <a:lnTo>
                    <a:pt x="1699" y="119"/>
                  </a:lnTo>
                  <a:lnTo>
                    <a:pt x="16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9"/>
            <p:cNvSpPr/>
            <p:nvPr/>
          </p:nvSpPr>
          <p:spPr>
            <a:xfrm>
              <a:off x="5276677" y="2447717"/>
              <a:ext cx="143966" cy="108848"/>
            </a:xfrm>
            <a:custGeom>
              <a:avLst/>
              <a:gdLst/>
              <a:ahLst/>
              <a:cxnLst/>
              <a:rect l="l" t="t" r="r" b="b"/>
              <a:pathLst>
                <a:path w="783" h="592" extrusionOk="0">
                  <a:moveTo>
                    <a:pt x="67" y="0"/>
                  </a:moveTo>
                  <a:lnTo>
                    <a:pt x="1" y="99"/>
                  </a:lnTo>
                  <a:lnTo>
                    <a:pt x="717" y="592"/>
                  </a:lnTo>
                  <a:lnTo>
                    <a:pt x="783" y="49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9"/>
            <p:cNvSpPr/>
            <p:nvPr/>
          </p:nvSpPr>
          <p:spPr>
            <a:xfrm>
              <a:off x="5459255" y="2447166"/>
              <a:ext cx="143782" cy="108296"/>
            </a:xfrm>
            <a:custGeom>
              <a:avLst/>
              <a:gdLst/>
              <a:ahLst/>
              <a:cxnLst/>
              <a:rect l="l" t="t" r="r" b="b"/>
              <a:pathLst>
                <a:path w="782" h="589" extrusionOk="0">
                  <a:moveTo>
                    <a:pt x="716" y="0"/>
                  </a:moveTo>
                  <a:lnTo>
                    <a:pt x="0" y="493"/>
                  </a:lnTo>
                  <a:lnTo>
                    <a:pt x="66" y="588"/>
                  </a:lnTo>
                  <a:lnTo>
                    <a:pt x="782" y="99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5374677" y="2355785"/>
              <a:ext cx="131831" cy="22064"/>
            </a:xfrm>
            <a:custGeom>
              <a:avLst/>
              <a:gdLst/>
              <a:ahLst/>
              <a:cxnLst/>
              <a:rect l="l" t="t" r="r" b="b"/>
              <a:pathLst>
                <a:path w="717" h="120" extrusionOk="0">
                  <a:moveTo>
                    <a:pt x="0" y="1"/>
                  </a:moveTo>
                  <a:lnTo>
                    <a:pt x="0" y="119"/>
                  </a:lnTo>
                  <a:lnTo>
                    <a:pt x="716" y="119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9"/>
            <p:cNvSpPr/>
            <p:nvPr/>
          </p:nvSpPr>
          <p:spPr>
            <a:xfrm>
              <a:off x="5374677" y="2389065"/>
              <a:ext cx="131831" cy="21880"/>
            </a:xfrm>
            <a:custGeom>
              <a:avLst/>
              <a:gdLst/>
              <a:ahLst/>
              <a:cxnLst/>
              <a:rect l="l" t="t" r="r" b="b"/>
              <a:pathLst>
                <a:path w="717" h="119" extrusionOk="0">
                  <a:moveTo>
                    <a:pt x="0" y="1"/>
                  </a:moveTo>
                  <a:lnTo>
                    <a:pt x="0" y="119"/>
                  </a:lnTo>
                  <a:lnTo>
                    <a:pt x="716" y="119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9"/>
            <p:cNvSpPr/>
            <p:nvPr/>
          </p:nvSpPr>
          <p:spPr>
            <a:xfrm>
              <a:off x="5374677" y="2421792"/>
              <a:ext cx="131831" cy="21880"/>
            </a:xfrm>
            <a:custGeom>
              <a:avLst/>
              <a:gdLst/>
              <a:ahLst/>
              <a:cxnLst/>
              <a:rect l="l" t="t" r="r" b="b"/>
              <a:pathLst>
                <a:path w="717" h="119" extrusionOk="0">
                  <a:moveTo>
                    <a:pt x="0" y="0"/>
                  </a:moveTo>
                  <a:lnTo>
                    <a:pt x="0" y="118"/>
                  </a:lnTo>
                  <a:lnTo>
                    <a:pt x="716" y="118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5374677" y="2454888"/>
              <a:ext cx="98552" cy="21880"/>
            </a:xfrm>
            <a:custGeom>
              <a:avLst/>
              <a:gdLst/>
              <a:ahLst/>
              <a:cxnLst/>
              <a:rect l="l" t="t" r="r" b="b"/>
              <a:pathLst>
                <a:path w="536" h="119" extrusionOk="0">
                  <a:moveTo>
                    <a:pt x="0" y="1"/>
                  </a:moveTo>
                  <a:lnTo>
                    <a:pt x="0" y="119"/>
                  </a:lnTo>
                  <a:lnTo>
                    <a:pt x="536" y="119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9"/>
            <p:cNvSpPr/>
            <p:nvPr/>
          </p:nvSpPr>
          <p:spPr>
            <a:xfrm>
              <a:off x="5374677" y="2487616"/>
              <a:ext cx="98552" cy="21880"/>
            </a:xfrm>
            <a:custGeom>
              <a:avLst/>
              <a:gdLst/>
              <a:ahLst/>
              <a:cxnLst/>
              <a:rect l="l" t="t" r="r" b="b"/>
              <a:pathLst>
                <a:path w="536" h="119" extrusionOk="0">
                  <a:moveTo>
                    <a:pt x="0" y="0"/>
                  </a:moveTo>
                  <a:lnTo>
                    <a:pt x="0" y="118"/>
                  </a:lnTo>
                  <a:lnTo>
                    <a:pt x="536" y="118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19"/>
          <p:cNvGrpSpPr/>
          <p:nvPr/>
        </p:nvGrpSpPr>
        <p:grpSpPr>
          <a:xfrm>
            <a:off x="4055920" y="2328702"/>
            <a:ext cx="300571" cy="501180"/>
            <a:chOff x="7124515" y="3072305"/>
            <a:chExt cx="206848" cy="364972"/>
          </a:xfrm>
        </p:grpSpPr>
        <p:sp>
          <p:nvSpPr>
            <p:cNvPr id="139" name="Google Shape;139;p19"/>
            <p:cNvSpPr/>
            <p:nvPr/>
          </p:nvSpPr>
          <p:spPr>
            <a:xfrm>
              <a:off x="7141982" y="3083153"/>
              <a:ext cx="171730" cy="45415"/>
            </a:xfrm>
            <a:custGeom>
              <a:avLst/>
              <a:gdLst/>
              <a:ahLst/>
              <a:cxnLst/>
              <a:rect l="l" t="t" r="r" b="b"/>
              <a:pathLst>
                <a:path w="934" h="247" extrusionOk="0">
                  <a:moveTo>
                    <a:pt x="1" y="0"/>
                  </a:moveTo>
                  <a:lnTo>
                    <a:pt x="1" y="247"/>
                  </a:lnTo>
                  <a:lnTo>
                    <a:pt x="934" y="247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9"/>
            <p:cNvSpPr/>
            <p:nvPr/>
          </p:nvSpPr>
          <p:spPr>
            <a:xfrm>
              <a:off x="7141982" y="3128384"/>
              <a:ext cx="171730" cy="298045"/>
            </a:xfrm>
            <a:custGeom>
              <a:avLst/>
              <a:gdLst/>
              <a:ahLst/>
              <a:cxnLst/>
              <a:rect l="l" t="t" r="r" b="b"/>
              <a:pathLst>
                <a:path w="934" h="1621" extrusionOk="0">
                  <a:moveTo>
                    <a:pt x="1" y="1"/>
                  </a:moveTo>
                  <a:lnTo>
                    <a:pt x="1" y="198"/>
                  </a:lnTo>
                  <a:cubicBezTo>
                    <a:pt x="1" y="326"/>
                    <a:pt x="132" y="435"/>
                    <a:pt x="313" y="474"/>
                  </a:cubicBezTo>
                  <a:lnTo>
                    <a:pt x="313" y="901"/>
                  </a:lnTo>
                  <a:cubicBezTo>
                    <a:pt x="132" y="940"/>
                    <a:pt x="1" y="1049"/>
                    <a:pt x="1" y="1177"/>
                  </a:cubicBezTo>
                  <a:lnTo>
                    <a:pt x="1" y="1620"/>
                  </a:lnTo>
                  <a:lnTo>
                    <a:pt x="934" y="1620"/>
                  </a:lnTo>
                  <a:lnTo>
                    <a:pt x="934" y="1177"/>
                  </a:lnTo>
                  <a:cubicBezTo>
                    <a:pt x="934" y="1049"/>
                    <a:pt x="806" y="940"/>
                    <a:pt x="625" y="901"/>
                  </a:cubicBezTo>
                  <a:lnTo>
                    <a:pt x="625" y="474"/>
                  </a:lnTo>
                  <a:cubicBezTo>
                    <a:pt x="806" y="435"/>
                    <a:pt x="934" y="326"/>
                    <a:pt x="934" y="198"/>
                  </a:cubicBezTo>
                  <a:lnTo>
                    <a:pt x="9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9"/>
            <p:cNvSpPr/>
            <p:nvPr/>
          </p:nvSpPr>
          <p:spPr>
            <a:xfrm>
              <a:off x="7124515" y="3072305"/>
              <a:ext cx="206848" cy="364972"/>
            </a:xfrm>
            <a:custGeom>
              <a:avLst/>
              <a:gdLst/>
              <a:ahLst/>
              <a:cxnLst/>
              <a:rect l="l" t="t" r="r" b="b"/>
              <a:pathLst>
                <a:path w="1125" h="1985" extrusionOk="0">
                  <a:moveTo>
                    <a:pt x="973" y="119"/>
                  </a:moveTo>
                  <a:lnTo>
                    <a:pt x="973" y="503"/>
                  </a:lnTo>
                  <a:cubicBezTo>
                    <a:pt x="973" y="602"/>
                    <a:pt x="907" y="690"/>
                    <a:pt x="760" y="723"/>
                  </a:cubicBezTo>
                  <a:lnTo>
                    <a:pt x="697" y="736"/>
                  </a:lnTo>
                  <a:lnTo>
                    <a:pt x="697" y="1249"/>
                  </a:lnTo>
                  <a:lnTo>
                    <a:pt x="760" y="1262"/>
                  </a:lnTo>
                  <a:cubicBezTo>
                    <a:pt x="907" y="1295"/>
                    <a:pt x="973" y="1383"/>
                    <a:pt x="973" y="1482"/>
                  </a:cubicBezTo>
                  <a:lnTo>
                    <a:pt x="973" y="1866"/>
                  </a:lnTo>
                  <a:lnTo>
                    <a:pt x="155" y="1866"/>
                  </a:lnTo>
                  <a:lnTo>
                    <a:pt x="155" y="1482"/>
                  </a:lnTo>
                  <a:cubicBezTo>
                    <a:pt x="155" y="1383"/>
                    <a:pt x="218" y="1295"/>
                    <a:pt x="365" y="1262"/>
                  </a:cubicBezTo>
                  <a:lnTo>
                    <a:pt x="428" y="1249"/>
                  </a:lnTo>
                  <a:lnTo>
                    <a:pt x="428" y="736"/>
                  </a:lnTo>
                  <a:lnTo>
                    <a:pt x="365" y="723"/>
                  </a:lnTo>
                  <a:cubicBezTo>
                    <a:pt x="218" y="690"/>
                    <a:pt x="155" y="602"/>
                    <a:pt x="155" y="503"/>
                  </a:cubicBezTo>
                  <a:lnTo>
                    <a:pt x="155" y="119"/>
                  </a:lnTo>
                  <a:close/>
                  <a:moveTo>
                    <a:pt x="1" y="0"/>
                  </a:moveTo>
                  <a:lnTo>
                    <a:pt x="1" y="503"/>
                  </a:lnTo>
                  <a:cubicBezTo>
                    <a:pt x="1" y="638"/>
                    <a:pt x="126" y="759"/>
                    <a:pt x="313" y="818"/>
                  </a:cubicBezTo>
                  <a:lnTo>
                    <a:pt x="313" y="1167"/>
                  </a:lnTo>
                  <a:cubicBezTo>
                    <a:pt x="126" y="1226"/>
                    <a:pt x="1" y="1347"/>
                    <a:pt x="1" y="1482"/>
                  </a:cubicBezTo>
                  <a:lnTo>
                    <a:pt x="1" y="1985"/>
                  </a:lnTo>
                  <a:lnTo>
                    <a:pt x="1124" y="1985"/>
                  </a:lnTo>
                  <a:lnTo>
                    <a:pt x="1124" y="1482"/>
                  </a:lnTo>
                  <a:cubicBezTo>
                    <a:pt x="1124" y="1347"/>
                    <a:pt x="1003" y="1226"/>
                    <a:pt x="812" y="1167"/>
                  </a:cubicBezTo>
                  <a:lnTo>
                    <a:pt x="812" y="818"/>
                  </a:lnTo>
                  <a:cubicBezTo>
                    <a:pt x="1003" y="759"/>
                    <a:pt x="1124" y="638"/>
                    <a:pt x="1124" y="503"/>
                  </a:cubicBezTo>
                  <a:lnTo>
                    <a:pt x="1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19"/>
          <p:cNvGrpSpPr/>
          <p:nvPr/>
        </p:nvGrpSpPr>
        <p:grpSpPr>
          <a:xfrm>
            <a:off x="3459055" y="3311618"/>
            <a:ext cx="590989" cy="558493"/>
            <a:chOff x="6713762" y="3788090"/>
            <a:chExt cx="406709" cy="406709"/>
          </a:xfrm>
        </p:grpSpPr>
        <p:sp>
          <p:nvSpPr>
            <p:cNvPr id="143" name="Google Shape;143;p19"/>
            <p:cNvSpPr/>
            <p:nvPr/>
          </p:nvSpPr>
          <p:spPr>
            <a:xfrm>
              <a:off x="6917300" y="3856304"/>
              <a:ext cx="190484" cy="269546"/>
            </a:xfrm>
            <a:custGeom>
              <a:avLst/>
              <a:gdLst/>
              <a:ahLst/>
              <a:cxnLst/>
              <a:rect l="l" t="t" r="r" b="b"/>
              <a:pathLst>
                <a:path w="1036" h="1466" extrusionOk="0">
                  <a:moveTo>
                    <a:pt x="733" y="1"/>
                  </a:moveTo>
                  <a:lnTo>
                    <a:pt x="1" y="733"/>
                  </a:lnTo>
                  <a:lnTo>
                    <a:pt x="733" y="1466"/>
                  </a:lnTo>
                  <a:cubicBezTo>
                    <a:pt x="921" y="1279"/>
                    <a:pt x="1036" y="1019"/>
                    <a:pt x="1036" y="733"/>
                  </a:cubicBezTo>
                  <a:cubicBezTo>
                    <a:pt x="1036" y="447"/>
                    <a:pt x="921" y="188"/>
                    <a:pt x="733" y="1"/>
                  </a:cubicBezTo>
                  <a:close/>
                </a:path>
              </a:pathLst>
            </a:custGeom>
            <a:solidFill>
              <a:srgbClr val="B163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9"/>
            <p:cNvSpPr/>
            <p:nvPr/>
          </p:nvSpPr>
          <p:spPr>
            <a:xfrm>
              <a:off x="6917300" y="3800777"/>
              <a:ext cx="134957" cy="190484"/>
            </a:xfrm>
            <a:custGeom>
              <a:avLst/>
              <a:gdLst/>
              <a:ahLst/>
              <a:cxnLst/>
              <a:rect l="l" t="t" r="r" b="b"/>
              <a:pathLst>
                <a:path w="734" h="1036" extrusionOk="0">
                  <a:moveTo>
                    <a:pt x="1" y="0"/>
                  </a:moveTo>
                  <a:lnTo>
                    <a:pt x="1" y="1035"/>
                  </a:lnTo>
                  <a:lnTo>
                    <a:pt x="733" y="303"/>
                  </a:lnTo>
                  <a:cubicBezTo>
                    <a:pt x="546" y="115"/>
                    <a:pt x="287" y="0"/>
                    <a:pt x="1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9"/>
            <p:cNvSpPr/>
            <p:nvPr/>
          </p:nvSpPr>
          <p:spPr>
            <a:xfrm>
              <a:off x="6782711" y="3991077"/>
              <a:ext cx="269546" cy="191036"/>
            </a:xfrm>
            <a:custGeom>
              <a:avLst/>
              <a:gdLst/>
              <a:ahLst/>
              <a:cxnLst/>
              <a:rect l="l" t="t" r="r" b="b"/>
              <a:pathLst>
                <a:path w="1466" h="1039" extrusionOk="0">
                  <a:moveTo>
                    <a:pt x="733" y="0"/>
                  </a:moveTo>
                  <a:lnTo>
                    <a:pt x="0" y="733"/>
                  </a:lnTo>
                  <a:cubicBezTo>
                    <a:pt x="187" y="920"/>
                    <a:pt x="447" y="1038"/>
                    <a:pt x="733" y="1038"/>
                  </a:cubicBezTo>
                  <a:cubicBezTo>
                    <a:pt x="1019" y="1038"/>
                    <a:pt x="1278" y="920"/>
                    <a:pt x="1465" y="733"/>
                  </a:cubicBezTo>
                  <a:lnTo>
                    <a:pt x="7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9"/>
            <p:cNvSpPr/>
            <p:nvPr/>
          </p:nvSpPr>
          <p:spPr>
            <a:xfrm>
              <a:off x="6726448" y="3800777"/>
              <a:ext cx="191036" cy="325073"/>
            </a:xfrm>
            <a:custGeom>
              <a:avLst/>
              <a:gdLst/>
              <a:ahLst/>
              <a:cxnLst/>
              <a:rect l="l" t="t" r="r" b="b"/>
              <a:pathLst>
                <a:path w="1039" h="1768" extrusionOk="0">
                  <a:moveTo>
                    <a:pt x="1039" y="0"/>
                  </a:moveTo>
                  <a:cubicBezTo>
                    <a:pt x="467" y="0"/>
                    <a:pt x="1" y="464"/>
                    <a:pt x="1" y="1035"/>
                  </a:cubicBezTo>
                  <a:cubicBezTo>
                    <a:pt x="1" y="1321"/>
                    <a:pt x="119" y="1581"/>
                    <a:pt x="306" y="1768"/>
                  </a:cubicBezTo>
                  <a:lnTo>
                    <a:pt x="1039" y="1035"/>
                  </a:lnTo>
                  <a:lnTo>
                    <a:pt x="10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9"/>
            <p:cNvSpPr/>
            <p:nvPr/>
          </p:nvSpPr>
          <p:spPr>
            <a:xfrm>
              <a:off x="6713762" y="3788090"/>
              <a:ext cx="406709" cy="406709"/>
            </a:xfrm>
            <a:custGeom>
              <a:avLst/>
              <a:gdLst/>
              <a:ahLst/>
              <a:cxnLst/>
              <a:rect l="l" t="t" r="r" b="b"/>
              <a:pathLst>
                <a:path w="2212" h="2212" extrusionOk="0">
                  <a:moveTo>
                    <a:pt x="1108" y="135"/>
                  </a:moveTo>
                  <a:cubicBezTo>
                    <a:pt x="1364" y="135"/>
                    <a:pt x="1607" y="237"/>
                    <a:pt x="1791" y="421"/>
                  </a:cubicBezTo>
                  <a:cubicBezTo>
                    <a:pt x="1975" y="605"/>
                    <a:pt x="2077" y="848"/>
                    <a:pt x="2077" y="1104"/>
                  </a:cubicBezTo>
                  <a:cubicBezTo>
                    <a:pt x="2077" y="1364"/>
                    <a:pt x="1975" y="1607"/>
                    <a:pt x="1791" y="1791"/>
                  </a:cubicBezTo>
                  <a:cubicBezTo>
                    <a:pt x="1607" y="1972"/>
                    <a:pt x="1364" y="2073"/>
                    <a:pt x="1108" y="2073"/>
                  </a:cubicBezTo>
                  <a:cubicBezTo>
                    <a:pt x="848" y="2073"/>
                    <a:pt x="605" y="1972"/>
                    <a:pt x="421" y="1791"/>
                  </a:cubicBezTo>
                  <a:cubicBezTo>
                    <a:pt x="240" y="1607"/>
                    <a:pt x="139" y="1364"/>
                    <a:pt x="139" y="1104"/>
                  </a:cubicBezTo>
                  <a:cubicBezTo>
                    <a:pt x="139" y="572"/>
                    <a:pt x="572" y="135"/>
                    <a:pt x="1108" y="135"/>
                  </a:cubicBezTo>
                  <a:close/>
                  <a:moveTo>
                    <a:pt x="1108" y="0"/>
                  </a:moveTo>
                  <a:cubicBezTo>
                    <a:pt x="497" y="0"/>
                    <a:pt x="1" y="496"/>
                    <a:pt x="1" y="1104"/>
                  </a:cubicBezTo>
                  <a:cubicBezTo>
                    <a:pt x="1" y="1400"/>
                    <a:pt x="116" y="1679"/>
                    <a:pt x="326" y="1886"/>
                  </a:cubicBezTo>
                  <a:cubicBezTo>
                    <a:pt x="536" y="2096"/>
                    <a:pt x="812" y="2211"/>
                    <a:pt x="1108" y="2211"/>
                  </a:cubicBezTo>
                  <a:cubicBezTo>
                    <a:pt x="1403" y="2211"/>
                    <a:pt x="1679" y="2096"/>
                    <a:pt x="1890" y="1886"/>
                  </a:cubicBezTo>
                  <a:cubicBezTo>
                    <a:pt x="2097" y="1676"/>
                    <a:pt x="2212" y="1400"/>
                    <a:pt x="2212" y="1104"/>
                  </a:cubicBezTo>
                  <a:cubicBezTo>
                    <a:pt x="2212" y="809"/>
                    <a:pt x="2097" y="533"/>
                    <a:pt x="1890" y="322"/>
                  </a:cubicBezTo>
                  <a:cubicBezTo>
                    <a:pt x="1679" y="115"/>
                    <a:pt x="1403" y="0"/>
                    <a:pt x="11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9"/>
            <p:cNvSpPr/>
            <p:nvPr/>
          </p:nvSpPr>
          <p:spPr>
            <a:xfrm>
              <a:off x="6904613" y="3800777"/>
              <a:ext cx="157940" cy="335370"/>
            </a:xfrm>
            <a:custGeom>
              <a:avLst/>
              <a:gdLst/>
              <a:ahLst/>
              <a:cxnLst/>
              <a:rect l="l" t="t" r="r" b="b"/>
              <a:pathLst>
                <a:path w="859" h="1824" extrusionOk="0">
                  <a:moveTo>
                    <a:pt x="1" y="0"/>
                  </a:moveTo>
                  <a:lnTo>
                    <a:pt x="1" y="1065"/>
                  </a:lnTo>
                  <a:lnTo>
                    <a:pt x="760" y="1824"/>
                  </a:lnTo>
                  <a:lnTo>
                    <a:pt x="858" y="1728"/>
                  </a:lnTo>
                  <a:lnTo>
                    <a:pt x="139" y="1009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9"/>
            <p:cNvSpPr/>
            <p:nvPr/>
          </p:nvSpPr>
          <p:spPr>
            <a:xfrm>
              <a:off x="6772415" y="3846007"/>
              <a:ext cx="290139" cy="290139"/>
            </a:xfrm>
            <a:custGeom>
              <a:avLst/>
              <a:gdLst/>
              <a:ahLst/>
              <a:cxnLst/>
              <a:rect l="l" t="t" r="r" b="b"/>
              <a:pathLst>
                <a:path w="1578" h="1578" extrusionOk="0">
                  <a:moveTo>
                    <a:pt x="1479" y="1"/>
                  </a:moveTo>
                  <a:lnTo>
                    <a:pt x="0" y="1482"/>
                  </a:lnTo>
                  <a:lnTo>
                    <a:pt x="96" y="1578"/>
                  </a:lnTo>
                  <a:lnTo>
                    <a:pt x="1577" y="96"/>
                  </a:lnTo>
                  <a:lnTo>
                    <a:pt x="147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150;p19"/>
          <p:cNvGrpSpPr/>
          <p:nvPr/>
        </p:nvGrpSpPr>
        <p:grpSpPr>
          <a:xfrm>
            <a:off x="2476124" y="863797"/>
            <a:ext cx="409311" cy="513804"/>
            <a:chOff x="6037325" y="2005523"/>
            <a:chExt cx="281681" cy="374165"/>
          </a:xfrm>
        </p:grpSpPr>
        <p:sp>
          <p:nvSpPr>
            <p:cNvPr id="151" name="Google Shape;151;p19"/>
            <p:cNvSpPr/>
            <p:nvPr/>
          </p:nvSpPr>
          <p:spPr>
            <a:xfrm>
              <a:off x="6048724" y="2016923"/>
              <a:ext cx="258698" cy="351182"/>
            </a:xfrm>
            <a:custGeom>
              <a:avLst/>
              <a:gdLst/>
              <a:ahLst/>
              <a:cxnLst/>
              <a:rect l="l" t="t" r="r" b="b"/>
              <a:pathLst>
                <a:path w="1407" h="1910" extrusionOk="0">
                  <a:moveTo>
                    <a:pt x="1" y="1"/>
                  </a:moveTo>
                  <a:lnTo>
                    <a:pt x="1" y="1910"/>
                  </a:lnTo>
                  <a:lnTo>
                    <a:pt x="1407" y="1910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9"/>
            <p:cNvSpPr/>
            <p:nvPr/>
          </p:nvSpPr>
          <p:spPr>
            <a:xfrm>
              <a:off x="6037325" y="2005523"/>
              <a:ext cx="281681" cy="374165"/>
            </a:xfrm>
            <a:custGeom>
              <a:avLst/>
              <a:gdLst/>
              <a:ahLst/>
              <a:cxnLst/>
              <a:rect l="l" t="t" r="r" b="b"/>
              <a:pathLst>
                <a:path w="1532" h="2035" extrusionOk="0">
                  <a:moveTo>
                    <a:pt x="1406" y="125"/>
                  </a:moveTo>
                  <a:lnTo>
                    <a:pt x="1406" y="1906"/>
                  </a:lnTo>
                  <a:lnTo>
                    <a:pt x="128" y="1906"/>
                  </a:lnTo>
                  <a:lnTo>
                    <a:pt x="128" y="125"/>
                  </a:lnTo>
                  <a:close/>
                  <a:moveTo>
                    <a:pt x="0" y="0"/>
                  </a:moveTo>
                  <a:lnTo>
                    <a:pt x="0" y="2034"/>
                  </a:lnTo>
                  <a:lnTo>
                    <a:pt x="1531" y="2034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9"/>
            <p:cNvSpPr/>
            <p:nvPr/>
          </p:nvSpPr>
          <p:spPr>
            <a:xfrm>
              <a:off x="6095242" y="2137170"/>
              <a:ext cx="18386" cy="55160"/>
            </a:xfrm>
            <a:custGeom>
              <a:avLst/>
              <a:gdLst/>
              <a:ahLst/>
              <a:cxnLst/>
              <a:rect l="l" t="t" r="r" b="b"/>
              <a:pathLst>
                <a:path w="100" h="300" extrusionOk="0">
                  <a:moveTo>
                    <a:pt x="1" y="1"/>
                  </a:moveTo>
                  <a:lnTo>
                    <a:pt x="1" y="300"/>
                  </a:lnTo>
                  <a:lnTo>
                    <a:pt x="99" y="30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9"/>
            <p:cNvSpPr/>
            <p:nvPr/>
          </p:nvSpPr>
          <p:spPr>
            <a:xfrm>
              <a:off x="6132015" y="2081643"/>
              <a:ext cx="18386" cy="110687"/>
            </a:xfrm>
            <a:custGeom>
              <a:avLst/>
              <a:gdLst/>
              <a:ahLst/>
              <a:cxnLst/>
              <a:rect l="l" t="t" r="r" b="b"/>
              <a:pathLst>
                <a:path w="100" h="602" extrusionOk="0">
                  <a:moveTo>
                    <a:pt x="1" y="0"/>
                  </a:moveTo>
                  <a:lnTo>
                    <a:pt x="1" y="602"/>
                  </a:lnTo>
                  <a:lnTo>
                    <a:pt x="99" y="60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9"/>
            <p:cNvSpPr/>
            <p:nvPr/>
          </p:nvSpPr>
          <p:spPr>
            <a:xfrm>
              <a:off x="6168972" y="2100397"/>
              <a:ext cx="18203" cy="91933"/>
            </a:xfrm>
            <a:custGeom>
              <a:avLst/>
              <a:gdLst/>
              <a:ahLst/>
              <a:cxnLst/>
              <a:rect l="l" t="t" r="r" b="b"/>
              <a:pathLst>
                <a:path w="99" h="500" extrusionOk="0">
                  <a:moveTo>
                    <a:pt x="0" y="0"/>
                  </a:moveTo>
                  <a:lnTo>
                    <a:pt x="0" y="500"/>
                  </a:lnTo>
                  <a:lnTo>
                    <a:pt x="99" y="50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9"/>
            <p:cNvSpPr/>
            <p:nvPr/>
          </p:nvSpPr>
          <p:spPr>
            <a:xfrm>
              <a:off x="6205744" y="2137170"/>
              <a:ext cx="18386" cy="55160"/>
            </a:xfrm>
            <a:custGeom>
              <a:avLst/>
              <a:gdLst/>
              <a:ahLst/>
              <a:cxnLst/>
              <a:rect l="l" t="t" r="r" b="b"/>
              <a:pathLst>
                <a:path w="100" h="300" extrusionOk="0">
                  <a:moveTo>
                    <a:pt x="1" y="1"/>
                  </a:moveTo>
                  <a:lnTo>
                    <a:pt x="1" y="300"/>
                  </a:lnTo>
                  <a:lnTo>
                    <a:pt x="99" y="30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9"/>
            <p:cNvSpPr/>
            <p:nvPr/>
          </p:nvSpPr>
          <p:spPr>
            <a:xfrm>
              <a:off x="6242701" y="2062889"/>
              <a:ext cx="18754" cy="129441"/>
            </a:xfrm>
            <a:custGeom>
              <a:avLst/>
              <a:gdLst/>
              <a:ahLst/>
              <a:cxnLst/>
              <a:rect l="l" t="t" r="r" b="b"/>
              <a:pathLst>
                <a:path w="102" h="704" extrusionOk="0">
                  <a:moveTo>
                    <a:pt x="0" y="1"/>
                  </a:moveTo>
                  <a:lnTo>
                    <a:pt x="0" y="704"/>
                  </a:lnTo>
                  <a:lnTo>
                    <a:pt x="102" y="704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9"/>
            <p:cNvSpPr/>
            <p:nvPr/>
          </p:nvSpPr>
          <p:spPr>
            <a:xfrm>
              <a:off x="6076488" y="2198765"/>
              <a:ext cx="203171" cy="23719"/>
            </a:xfrm>
            <a:custGeom>
              <a:avLst/>
              <a:gdLst/>
              <a:ahLst/>
              <a:cxnLst/>
              <a:rect l="l" t="t" r="r" b="b"/>
              <a:pathLst>
                <a:path w="1105" h="129" extrusionOk="0">
                  <a:moveTo>
                    <a:pt x="1" y="1"/>
                  </a:moveTo>
                  <a:lnTo>
                    <a:pt x="1" y="129"/>
                  </a:lnTo>
                  <a:lnTo>
                    <a:pt x="1105" y="129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6076488" y="2254476"/>
              <a:ext cx="203171" cy="23719"/>
            </a:xfrm>
            <a:custGeom>
              <a:avLst/>
              <a:gdLst/>
              <a:ahLst/>
              <a:cxnLst/>
              <a:rect l="l" t="t" r="r" b="b"/>
              <a:pathLst>
                <a:path w="1105" h="129" extrusionOk="0">
                  <a:moveTo>
                    <a:pt x="1" y="0"/>
                  </a:moveTo>
                  <a:lnTo>
                    <a:pt x="1" y="128"/>
                  </a:lnTo>
                  <a:lnTo>
                    <a:pt x="1105" y="12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9"/>
            <p:cNvSpPr/>
            <p:nvPr/>
          </p:nvSpPr>
          <p:spPr>
            <a:xfrm>
              <a:off x="6076488" y="2291249"/>
              <a:ext cx="138450" cy="23719"/>
            </a:xfrm>
            <a:custGeom>
              <a:avLst/>
              <a:gdLst/>
              <a:ahLst/>
              <a:cxnLst/>
              <a:rect l="l" t="t" r="r" b="b"/>
              <a:pathLst>
                <a:path w="753" h="129" extrusionOk="0">
                  <a:moveTo>
                    <a:pt x="1" y="0"/>
                  </a:moveTo>
                  <a:lnTo>
                    <a:pt x="1" y="129"/>
                  </a:lnTo>
                  <a:lnTo>
                    <a:pt x="753" y="12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19"/>
          <p:cNvGrpSpPr/>
          <p:nvPr/>
        </p:nvGrpSpPr>
        <p:grpSpPr>
          <a:xfrm>
            <a:off x="2371659" y="3778711"/>
            <a:ext cx="621714" cy="423919"/>
            <a:chOff x="5965434" y="4128240"/>
            <a:chExt cx="427854" cy="308709"/>
          </a:xfrm>
        </p:grpSpPr>
        <p:sp>
          <p:nvSpPr>
            <p:cNvPr id="162" name="Google Shape;162;p19"/>
            <p:cNvSpPr/>
            <p:nvPr/>
          </p:nvSpPr>
          <p:spPr>
            <a:xfrm>
              <a:off x="5978120" y="4192225"/>
              <a:ext cx="402480" cy="233325"/>
            </a:xfrm>
            <a:custGeom>
              <a:avLst/>
              <a:gdLst/>
              <a:ahLst/>
              <a:cxnLst/>
              <a:rect l="l" t="t" r="r" b="b"/>
              <a:pathLst>
                <a:path w="2189" h="1269" extrusionOk="0">
                  <a:moveTo>
                    <a:pt x="0" y="0"/>
                  </a:moveTo>
                  <a:lnTo>
                    <a:pt x="0" y="1268"/>
                  </a:lnTo>
                  <a:lnTo>
                    <a:pt x="2188" y="1268"/>
                  </a:lnTo>
                  <a:lnTo>
                    <a:pt x="21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5978120" y="4192225"/>
              <a:ext cx="402480" cy="53321"/>
            </a:xfrm>
            <a:custGeom>
              <a:avLst/>
              <a:gdLst/>
              <a:ahLst/>
              <a:cxnLst/>
              <a:rect l="l" t="t" r="r" b="b"/>
              <a:pathLst>
                <a:path w="2189" h="290" extrusionOk="0">
                  <a:moveTo>
                    <a:pt x="0" y="0"/>
                  </a:moveTo>
                  <a:lnTo>
                    <a:pt x="289" y="289"/>
                  </a:lnTo>
                  <a:lnTo>
                    <a:pt x="1899" y="289"/>
                  </a:lnTo>
                  <a:lnTo>
                    <a:pt x="21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9"/>
            <p:cNvSpPr/>
            <p:nvPr/>
          </p:nvSpPr>
          <p:spPr>
            <a:xfrm>
              <a:off x="5966537" y="4180641"/>
              <a:ext cx="425464" cy="256308"/>
            </a:xfrm>
            <a:custGeom>
              <a:avLst/>
              <a:gdLst/>
              <a:ahLst/>
              <a:cxnLst/>
              <a:rect l="l" t="t" r="r" b="b"/>
              <a:pathLst>
                <a:path w="2314" h="1394" extrusionOk="0">
                  <a:moveTo>
                    <a:pt x="2189" y="129"/>
                  </a:moveTo>
                  <a:lnTo>
                    <a:pt x="2189" y="1269"/>
                  </a:lnTo>
                  <a:lnTo>
                    <a:pt x="126" y="1269"/>
                  </a:lnTo>
                  <a:lnTo>
                    <a:pt x="126" y="129"/>
                  </a:lnTo>
                  <a:close/>
                  <a:moveTo>
                    <a:pt x="63" y="1"/>
                  </a:moveTo>
                  <a:cubicBezTo>
                    <a:pt x="27" y="1"/>
                    <a:pt x="1" y="30"/>
                    <a:pt x="1" y="63"/>
                  </a:cubicBezTo>
                  <a:lnTo>
                    <a:pt x="1" y="1331"/>
                  </a:lnTo>
                  <a:cubicBezTo>
                    <a:pt x="1" y="1368"/>
                    <a:pt x="30" y="1394"/>
                    <a:pt x="63" y="1394"/>
                  </a:cubicBezTo>
                  <a:lnTo>
                    <a:pt x="2251" y="1394"/>
                  </a:lnTo>
                  <a:cubicBezTo>
                    <a:pt x="2287" y="1394"/>
                    <a:pt x="2314" y="1368"/>
                    <a:pt x="2314" y="1331"/>
                  </a:cubicBezTo>
                  <a:lnTo>
                    <a:pt x="2314" y="63"/>
                  </a:lnTo>
                  <a:cubicBezTo>
                    <a:pt x="2314" y="30"/>
                    <a:pt x="2284" y="1"/>
                    <a:pt x="22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9"/>
            <p:cNvSpPr/>
            <p:nvPr/>
          </p:nvSpPr>
          <p:spPr>
            <a:xfrm>
              <a:off x="5965434" y="4180641"/>
              <a:ext cx="427854" cy="76304"/>
            </a:xfrm>
            <a:custGeom>
              <a:avLst/>
              <a:gdLst/>
              <a:ahLst/>
              <a:cxnLst/>
              <a:rect l="l" t="t" r="r" b="b"/>
              <a:pathLst>
                <a:path w="2327" h="415" extrusionOk="0">
                  <a:moveTo>
                    <a:pt x="2106" y="129"/>
                  </a:moveTo>
                  <a:lnTo>
                    <a:pt x="1945" y="290"/>
                  </a:lnTo>
                  <a:lnTo>
                    <a:pt x="385" y="290"/>
                  </a:lnTo>
                  <a:lnTo>
                    <a:pt x="220" y="129"/>
                  </a:lnTo>
                  <a:close/>
                  <a:moveTo>
                    <a:pt x="69" y="1"/>
                  </a:moveTo>
                  <a:cubicBezTo>
                    <a:pt x="43" y="1"/>
                    <a:pt x="20" y="17"/>
                    <a:pt x="10" y="40"/>
                  </a:cubicBezTo>
                  <a:cubicBezTo>
                    <a:pt x="0" y="63"/>
                    <a:pt x="7" y="90"/>
                    <a:pt x="26" y="109"/>
                  </a:cubicBezTo>
                  <a:lnTo>
                    <a:pt x="312" y="398"/>
                  </a:lnTo>
                  <a:cubicBezTo>
                    <a:pt x="325" y="408"/>
                    <a:pt x="342" y="415"/>
                    <a:pt x="358" y="415"/>
                  </a:cubicBezTo>
                  <a:lnTo>
                    <a:pt x="1968" y="415"/>
                  </a:lnTo>
                  <a:cubicBezTo>
                    <a:pt x="1988" y="415"/>
                    <a:pt x="2001" y="408"/>
                    <a:pt x="2014" y="398"/>
                  </a:cubicBezTo>
                  <a:lnTo>
                    <a:pt x="2303" y="109"/>
                  </a:lnTo>
                  <a:cubicBezTo>
                    <a:pt x="2320" y="93"/>
                    <a:pt x="2326" y="63"/>
                    <a:pt x="2316" y="40"/>
                  </a:cubicBezTo>
                  <a:cubicBezTo>
                    <a:pt x="2306" y="17"/>
                    <a:pt x="2283" y="1"/>
                    <a:pt x="22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9"/>
            <p:cNvSpPr/>
            <p:nvPr/>
          </p:nvSpPr>
          <p:spPr>
            <a:xfrm>
              <a:off x="6104251" y="4128240"/>
              <a:ext cx="150034" cy="64169"/>
            </a:xfrm>
            <a:custGeom>
              <a:avLst/>
              <a:gdLst/>
              <a:ahLst/>
              <a:cxnLst/>
              <a:rect l="l" t="t" r="r" b="b"/>
              <a:pathLst>
                <a:path w="816" h="349" extrusionOk="0">
                  <a:moveTo>
                    <a:pt x="63" y="0"/>
                  </a:moveTo>
                  <a:cubicBezTo>
                    <a:pt x="27" y="0"/>
                    <a:pt x="1" y="26"/>
                    <a:pt x="1" y="62"/>
                  </a:cubicBezTo>
                  <a:lnTo>
                    <a:pt x="1" y="348"/>
                  </a:lnTo>
                  <a:lnTo>
                    <a:pt x="126" y="348"/>
                  </a:lnTo>
                  <a:lnTo>
                    <a:pt x="126" y="125"/>
                  </a:lnTo>
                  <a:lnTo>
                    <a:pt x="691" y="125"/>
                  </a:lnTo>
                  <a:lnTo>
                    <a:pt x="691" y="348"/>
                  </a:lnTo>
                  <a:lnTo>
                    <a:pt x="816" y="348"/>
                  </a:lnTo>
                  <a:lnTo>
                    <a:pt x="816" y="62"/>
                  </a:lnTo>
                  <a:cubicBezTo>
                    <a:pt x="816" y="26"/>
                    <a:pt x="789" y="0"/>
                    <a:pt x="7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9"/>
            <p:cNvSpPr/>
            <p:nvPr/>
          </p:nvSpPr>
          <p:spPr>
            <a:xfrm>
              <a:off x="6040818" y="4233778"/>
              <a:ext cx="65456" cy="65456"/>
            </a:xfrm>
            <a:custGeom>
              <a:avLst/>
              <a:gdLst/>
              <a:ahLst/>
              <a:cxnLst/>
              <a:rect l="l" t="t" r="r" b="b"/>
              <a:pathLst>
                <a:path w="356" h="356" extrusionOk="0">
                  <a:moveTo>
                    <a:pt x="231" y="126"/>
                  </a:moveTo>
                  <a:lnTo>
                    <a:pt x="231" y="178"/>
                  </a:lnTo>
                  <a:cubicBezTo>
                    <a:pt x="231" y="208"/>
                    <a:pt x="208" y="231"/>
                    <a:pt x="178" y="231"/>
                  </a:cubicBezTo>
                  <a:cubicBezTo>
                    <a:pt x="149" y="231"/>
                    <a:pt x="126" y="208"/>
                    <a:pt x="126" y="178"/>
                  </a:cubicBezTo>
                  <a:lnTo>
                    <a:pt x="126" y="126"/>
                  </a:lnTo>
                  <a:close/>
                  <a:moveTo>
                    <a:pt x="63" y="1"/>
                  </a:moveTo>
                  <a:cubicBezTo>
                    <a:pt x="27" y="1"/>
                    <a:pt x="1" y="31"/>
                    <a:pt x="1" y="63"/>
                  </a:cubicBezTo>
                  <a:lnTo>
                    <a:pt x="1" y="178"/>
                  </a:lnTo>
                  <a:cubicBezTo>
                    <a:pt x="1" y="277"/>
                    <a:pt x="80" y="356"/>
                    <a:pt x="178" y="356"/>
                  </a:cubicBezTo>
                  <a:cubicBezTo>
                    <a:pt x="277" y="356"/>
                    <a:pt x="356" y="277"/>
                    <a:pt x="356" y="178"/>
                  </a:cubicBezTo>
                  <a:lnTo>
                    <a:pt x="356" y="63"/>
                  </a:lnTo>
                  <a:cubicBezTo>
                    <a:pt x="356" y="27"/>
                    <a:pt x="326" y="1"/>
                    <a:pt x="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9"/>
            <p:cNvSpPr/>
            <p:nvPr/>
          </p:nvSpPr>
          <p:spPr>
            <a:xfrm>
              <a:off x="6252262" y="4233778"/>
              <a:ext cx="66008" cy="65456"/>
            </a:xfrm>
            <a:custGeom>
              <a:avLst/>
              <a:gdLst/>
              <a:ahLst/>
              <a:cxnLst/>
              <a:rect l="l" t="t" r="r" b="b"/>
              <a:pathLst>
                <a:path w="359" h="356" extrusionOk="0">
                  <a:moveTo>
                    <a:pt x="231" y="126"/>
                  </a:moveTo>
                  <a:lnTo>
                    <a:pt x="231" y="178"/>
                  </a:lnTo>
                  <a:cubicBezTo>
                    <a:pt x="231" y="208"/>
                    <a:pt x="208" y="231"/>
                    <a:pt x="178" y="231"/>
                  </a:cubicBezTo>
                  <a:cubicBezTo>
                    <a:pt x="152" y="231"/>
                    <a:pt x="126" y="208"/>
                    <a:pt x="126" y="178"/>
                  </a:cubicBezTo>
                  <a:lnTo>
                    <a:pt x="126" y="126"/>
                  </a:lnTo>
                  <a:close/>
                  <a:moveTo>
                    <a:pt x="63" y="1"/>
                  </a:moveTo>
                  <a:cubicBezTo>
                    <a:pt x="30" y="1"/>
                    <a:pt x="1" y="31"/>
                    <a:pt x="1" y="63"/>
                  </a:cubicBezTo>
                  <a:lnTo>
                    <a:pt x="1" y="178"/>
                  </a:lnTo>
                  <a:cubicBezTo>
                    <a:pt x="1" y="277"/>
                    <a:pt x="80" y="356"/>
                    <a:pt x="178" y="356"/>
                  </a:cubicBezTo>
                  <a:cubicBezTo>
                    <a:pt x="277" y="356"/>
                    <a:pt x="359" y="277"/>
                    <a:pt x="359" y="178"/>
                  </a:cubicBezTo>
                  <a:lnTo>
                    <a:pt x="359" y="63"/>
                  </a:lnTo>
                  <a:cubicBezTo>
                    <a:pt x="359" y="27"/>
                    <a:pt x="329" y="1"/>
                    <a:pt x="2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مربع نص 168">
            <a:extLst>
              <a:ext uri="{FF2B5EF4-FFF2-40B4-BE49-F238E27FC236}">
                <a16:creationId xmlns:a16="http://schemas.microsoft.com/office/drawing/2014/main" id="{E493DB1A-541B-4ADD-B5E7-74C0AADF7359}"/>
              </a:ext>
            </a:extLst>
          </p:cNvPr>
          <p:cNvSpPr txBox="1"/>
          <p:nvPr/>
        </p:nvSpPr>
        <p:spPr>
          <a:xfrm>
            <a:off x="190124" y="143462"/>
            <a:ext cx="1935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Mega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rgbClr val="0070C0"/>
                </a:solidFill>
              </a:rPr>
              <a:t>Goal </a:t>
            </a: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2.</a:t>
            </a:r>
            <a:r>
              <a:rPr lang="en-US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endParaRPr lang="ar-SA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تحميل تحميل اية وقل ربي زدني علما">
            <a:extLst>
              <a:ext uri="{FF2B5EF4-FFF2-40B4-BE49-F238E27FC236}">
                <a16:creationId xmlns:a16="http://schemas.microsoft.com/office/drawing/2014/main" id="{D50B0C47-ED06-4503-8C0B-924A2AD460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8CFD1D7-6257-4B1F-9AAD-C1C49AB3D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0"/>
            <a:ext cx="4572000" cy="51435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D2EF2DB-C5F1-4E9E-A007-47E331F91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0"/>
            <a:ext cx="4572000" cy="5143500"/>
          </a:xfrm>
          <a:prstGeom prst="rect">
            <a:avLst/>
          </a:prstGeom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48287F22-0F38-4C23-92B7-1330A1475023}"/>
              </a:ext>
            </a:extLst>
          </p:cNvPr>
          <p:cNvGrpSpPr/>
          <p:nvPr/>
        </p:nvGrpSpPr>
        <p:grpSpPr>
          <a:xfrm>
            <a:off x="-152400" y="0"/>
            <a:ext cx="9448800" cy="5143500"/>
            <a:chOff x="-107709" y="-28239"/>
            <a:chExt cx="10172680" cy="6976810"/>
          </a:xfrm>
          <a:solidFill>
            <a:schemeClr val="bg1">
              <a:alpha val="89000"/>
            </a:schemeClr>
          </a:solidFill>
        </p:grpSpPr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20CBD2A1-F396-469D-A293-DB1BE74CD0D7}"/>
                </a:ext>
              </a:extLst>
            </p:cNvPr>
            <p:cNvSpPr/>
            <p:nvPr/>
          </p:nvSpPr>
          <p:spPr>
            <a:xfrm>
              <a:off x="4856845" y="-25399"/>
              <a:ext cx="5178683" cy="30155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5A90D8F0-F922-4F4D-9411-40FA6A6AB016}"/>
                </a:ext>
              </a:extLst>
            </p:cNvPr>
            <p:cNvSpPr/>
            <p:nvPr/>
          </p:nvSpPr>
          <p:spPr>
            <a:xfrm>
              <a:off x="5066766" y="2990181"/>
              <a:ext cx="4998205" cy="39583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9" name="مستطيل 28">
              <a:extLst>
                <a:ext uri="{FF2B5EF4-FFF2-40B4-BE49-F238E27FC236}">
                  <a16:creationId xmlns:a16="http://schemas.microsoft.com/office/drawing/2014/main" id="{BE224583-BB3C-4A1A-B4F7-AFB746990CA4}"/>
                </a:ext>
              </a:extLst>
            </p:cNvPr>
            <p:cNvSpPr/>
            <p:nvPr/>
          </p:nvSpPr>
          <p:spPr>
            <a:xfrm>
              <a:off x="-107709" y="-28239"/>
              <a:ext cx="280846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0" name="مستطيل 29">
              <a:extLst>
                <a:ext uri="{FF2B5EF4-FFF2-40B4-BE49-F238E27FC236}">
                  <a16:creationId xmlns:a16="http://schemas.microsoft.com/office/drawing/2014/main" id="{AA92ABEB-66E5-4F46-A9E1-1CD8719FC801}"/>
                </a:ext>
              </a:extLst>
            </p:cNvPr>
            <p:cNvSpPr/>
            <p:nvPr/>
          </p:nvSpPr>
          <p:spPr>
            <a:xfrm>
              <a:off x="2695384" y="-25399"/>
              <a:ext cx="2371381" cy="98213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1" name="Google Shape;1317;p53">
            <a:extLst>
              <a:ext uri="{FF2B5EF4-FFF2-40B4-BE49-F238E27FC236}">
                <a16:creationId xmlns:a16="http://schemas.microsoft.com/office/drawing/2014/main" id="{DF3ACDE2-B384-4AC8-A900-A7BF4797C671}"/>
              </a:ext>
            </a:extLst>
          </p:cNvPr>
          <p:cNvSpPr txBox="1">
            <a:spLocks/>
          </p:cNvSpPr>
          <p:nvPr/>
        </p:nvSpPr>
        <p:spPr>
          <a:xfrm>
            <a:off x="-64969" y="265134"/>
            <a:ext cx="3067800" cy="6024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2800" b="1" dirty="0">
                <a:solidFill>
                  <a:srgbClr val="305DBF"/>
                </a:solidFill>
                <a:latin typeface="Arial Rounded MT Bold" panose="020F0704030504030204" pitchFamily="34" charset="0"/>
              </a:rPr>
              <a:t>Read &amp; Answer</a:t>
            </a:r>
          </a:p>
          <a:p>
            <a:endParaRPr lang="en-US" dirty="0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D035228D-4C1F-425B-9AE5-BB8AA994A0E2}"/>
              </a:ext>
            </a:extLst>
          </p:cNvPr>
          <p:cNvSpPr txBox="1"/>
          <p:nvPr/>
        </p:nvSpPr>
        <p:spPr>
          <a:xfrm>
            <a:off x="4641746" y="883545"/>
            <a:ext cx="2333385" cy="460268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  <a:solidFill>
            <a:srgbClr val="305D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What is his name ?</a:t>
            </a:r>
            <a:endParaRPr lang="ar-SA" sz="1600" dirty="0">
              <a:solidFill>
                <a:schemeClr val="bg1"/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9FD3B84-A82B-45E3-AFD3-8C24553BA1AF}"/>
              </a:ext>
            </a:extLst>
          </p:cNvPr>
          <p:cNvSpPr txBox="1"/>
          <p:nvPr/>
        </p:nvSpPr>
        <p:spPr>
          <a:xfrm>
            <a:off x="5521974" y="1437875"/>
            <a:ext cx="2333385" cy="460268"/>
          </a:xfrm>
          <a:prstGeom prst="wedgeRoundRectCallout">
            <a:avLst>
              <a:gd name="adj1" fmla="val 63585"/>
              <a:gd name="adj2" fmla="val 19732"/>
              <a:gd name="adj3" fmla="val 16667"/>
            </a:avLst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Patrick Swales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89CA3E3-86B7-4783-991D-B78AB68E0E93}"/>
              </a:ext>
            </a:extLst>
          </p:cNvPr>
          <p:cNvSpPr txBox="1"/>
          <p:nvPr/>
        </p:nvSpPr>
        <p:spPr>
          <a:xfrm>
            <a:off x="4724400" y="2040150"/>
            <a:ext cx="2333385" cy="460268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  <a:solidFill>
            <a:srgbClr val="305D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How old is he ?</a:t>
            </a:r>
            <a:endParaRPr lang="ar-SA" sz="1600" dirty="0">
              <a:solidFill>
                <a:schemeClr val="bg1"/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234F354-D903-4CBC-BE5D-7485313EA724}"/>
              </a:ext>
            </a:extLst>
          </p:cNvPr>
          <p:cNvSpPr txBox="1"/>
          <p:nvPr/>
        </p:nvSpPr>
        <p:spPr>
          <a:xfrm>
            <a:off x="5855879" y="2681494"/>
            <a:ext cx="2333385" cy="460268"/>
          </a:xfrm>
          <a:prstGeom prst="wedgeRoundRectCallout">
            <a:avLst>
              <a:gd name="adj1" fmla="val 63585"/>
              <a:gd name="adj2" fmla="val 19732"/>
              <a:gd name="adj3" fmla="val 16667"/>
            </a:avLst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21 years old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185E4FB3-C7B3-44B8-870E-C89A3696339F}"/>
              </a:ext>
            </a:extLst>
          </p:cNvPr>
          <p:cNvSpPr txBox="1"/>
          <p:nvPr/>
        </p:nvSpPr>
        <p:spPr>
          <a:xfrm>
            <a:off x="4842933" y="3361691"/>
            <a:ext cx="2333385" cy="460268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  <a:solidFill>
            <a:srgbClr val="305D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Where is he from ?</a:t>
            </a:r>
            <a:endParaRPr lang="ar-SA" sz="1600" dirty="0">
              <a:solidFill>
                <a:schemeClr val="bg1"/>
              </a:solidFill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930344D9-38B4-4D44-8989-6BC124DCCC92}"/>
              </a:ext>
            </a:extLst>
          </p:cNvPr>
          <p:cNvSpPr txBox="1"/>
          <p:nvPr/>
        </p:nvSpPr>
        <p:spPr>
          <a:xfrm>
            <a:off x="6009625" y="4051171"/>
            <a:ext cx="2333385" cy="460268"/>
          </a:xfrm>
          <a:prstGeom prst="wedgeRoundRectCallout">
            <a:avLst>
              <a:gd name="adj1" fmla="val 63585"/>
              <a:gd name="adj2" fmla="val 19732"/>
              <a:gd name="adj3" fmla="val 16667"/>
            </a:avLst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New York City</a:t>
            </a:r>
            <a:endParaRPr lang="ar-SA" sz="1600" b="1" dirty="0">
              <a:solidFill>
                <a:schemeClr val="bg1"/>
              </a:solidFill>
            </a:endParaRPr>
          </a:p>
        </p:txBody>
      </p:sp>
      <p:pic>
        <p:nvPicPr>
          <p:cNvPr id="2054" name="Picture 6" descr="Reading Gif - IceGif">
            <a:extLst>
              <a:ext uri="{FF2B5EF4-FFF2-40B4-BE49-F238E27FC236}">
                <a16:creationId xmlns:a16="http://schemas.microsoft.com/office/drawing/2014/main" id="{EBF82271-A629-40AC-95FF-2EDA398FC4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13" y="1343813"/>
            <a:ext cx="2400890" cy="222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48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204139B4-5313-4AC9-A0D3-334F7B354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3"/>
            <a:ext cx="4572000" cy="51435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13639C2-8CC3-45F7-A57B-E479CE294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6470BE6-746E-43D9-A0FD-AF246BA3AC07}"/>
              </a:ext>
            </a:extLst>
          </p:cNvPr>
          <p:cNvSpPr/>
          <p:nvPr/>
        </p:nvSpPr>
        <p:spPr>
          <a:xfrm>
            <a:off x="4733693" y="2261164"/>
            <a:ext cx="4282069" cy="27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sz="1013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47D5C9A2-E5DF-4ADA-94A9-41C0F271B3A9}"/>
              </a:ext>
            </a:extLst>
          </p:cNvPr>
          <p:cNvGrpSpPr/>
          <p:nvPr/>
        </p:nvGrpSpPr>
        <p:grpSpPr>
          <a:xfrm>
            <a:off x="0" y="-90659"/>
            <a:ext cx="9315450" cy="5567534"/>
            <a:chOff x="1116194" y="-127121"/>
            <a:chExt cx="9978009" cy="6973971"/>
          </a:xfrm>
          <a:solidFill>
            <a:schemeClr val="bg1">
              <a:alpha val="89000"/>
            </a:schemeClr>
          </a:solidFill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9C8EFA36-A343-428F-A7F8-E04A6CABAD62}"/>
                </a:ext>
              </a:extLst>
            </p:cNvPr>
            <p:cNvSpPr/>
            <p:nvPr/>
          </p:nvSpPr>
          <p:spPr>
            <a:xfrm>
              <a:off x="6096000" y="-127121"/>
              <a:ext cx="4998203" cy="6444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SA" sz="1013"/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F86587B9-C1B7-477E-859C-A15968054323}"/>
                </a:ext>
              </a:extLst>
            </p:cNvPr>
            <p:cNvSpPr/>
            <p:nvPr/>
          </p:nvSpPr>
          <p:spPr>
            <a:xfrm>
              <a:off x="6095998" y="2888460"/>
              <a:ext cx="4998205" cy="39583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SA" sz="1013"/>
            </a:p>
          </p:txBody>
        </p:sp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2BFC2559-A8B6-4504-9649-9542CCD2C22D}"/>
                </a:ext>
              </a:extLst>
            </p:cNvPr>
            <p:cNvSpPr/>
            <p:nvPr/>
          </p:nvSpPr>
          <p:spPr>
            <a:xfrm>
              <a:off x="1116194" y="-18209"/>
              <a:ext cx="2938448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SA" sz="1013"/>
            </a:p>
          </p:txBody>
        </p:sp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4A5C5656-F39E-4F1F-93C7-7F2410323943}"/>
                </a:ext>
              </a:extLst>
            </p:cNvPr>
            <p:cNvSpPr/>
            <p:nvPr/>
          </p:nvSpPr>
          <p:spPr>
            <a:xfrm>
              <a:off x="3724617" y="-127121"/>
              <a:ext cx="2371381" cy="69739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n-US"/>
              </a:defPPr>
              <a:lvl1pPr marL="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3429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SA" sz="1013"/>
            </a:p>
          </p:txBody>
        </p:sp>
      </p:grpSp>
      <p:sp>
        <p:nvSpPr>
          <p:cNvPr id="21" name="Google Shape;1317;p53">
            <a:extLst>
              <a:ext uri="{FF2B5EF4-FFF2-40B4-BE49-F238E27FC236}">
                <a16:creationId xmlns:a16="http://schemas.microsoft.com/office/drawing/2014/main" id="{7386FD04-608E-4CDE-BB35-88DEA0C762FA}"/>
              </a:ext>
            </a:extLst>
          </p:cNvPr>
          <p:cNvSpPr txBox="1">
            <a:spLocks/>
          </p:cNvSpPr>
          <p:nvPr/>
        </p:nvSpPr>
        <p:spPr>
          <a:xfrm>
            <a:off x="152400" y="315934"/>
            <a:ext cx="3067800" cy="6024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2800" b="1" dirty="0">
                <a:solidFill>
                  <a:srgbClr val="305DBF"/>
                </a:solidFill>
                <a:latin typeface="Arial Rounded MT Bold" panose="020F0704030504030204" pitchFamily="34" charset="0"/>
              </a:rPr>
              <a:t>Read &amp; Answer</a:t>
            </a:r>
          </a:p>
          <a:p>
            <a:endParaRPr lang="en-US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B2E82683-E41C-4040-97D7-4E8A4555B998}"/>
              </a:ext>
            </a:extLst>
          </p:cNvPr>
          <p:cNvSpPr txBox="1"/>
          <p:nvPr/>
        </p:nvSpPr>
        <p:spPr>
          <a:xfrm>
            <a:off x="437991" y="4395014"/>
            <a:ext cx="4515722" cy="415149"/>
          </a:xfrm>
          <a:prstGeom prst="wedgeRoundRectCallout">
            <a:avLst>
              <a:gd name="adj1" fmla="val 60070"/>
              <a:gd name="adj2" fmla="val 3171"/>
              <a:gd name="adj3" fmla="val 16667"/>
            </a:avLst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</a:rPr>
              <a:t>Telling her grandchildren stories about her youth</a:t>
            </a:r>
            <a:endParaRPr lang="ar-SA" sz="1400" b="1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A07688C-9939-465C-8A28-54CC0CE9FFAC}"/>
              </a:ext>
            </a:extLst>
          </p:cNvPr>
          <p:cNvSpPr txBox="1"/>
          <p:nvPr/>
        </p:nvSpPr>
        <p:spPr>
          <a:xfrm>
            <a:off x="2053507" y="1128745"/>
            <a:ext cx="2333385" cy="460268"/>
          </a:xfrm>
          <a:prstGeom prst="wedgeRoundRectCallout">
            <a:avLst>
              <a:gd name="adj1" fmla="val -64619"/>
              <a:gd name="adj2" fmla="val -12960"/>
              <a:gd name="adj3" fmla="val 16667"/>
            </a:avLst>
          </a:prstGeom>
          <a:solidFill>
            <a:srgbClr val="305DBF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is her name ?</a:t>
            </a:r>
            <a:endParaRPr kumimoji="0" lang="ar-SA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11D7602-5A04-4966-82A5-0536AFB31836}"/>
              </a:ext>
            </a:extLst>
          </p:cNvPr>
          <p:cNvSpPr txBox="1"/>
          <p:nvPr/>
        </p:nvSpPr>
        <p:spPr>
          <a:xfrm>
            <a:off x="2105150" y="1693982"/>
            <a:ext cx="2333385" cy="460268"/>
          </a:xfrm>
          <a:prstGeom prst="wedgeRoundRectCallout">
            <a:avLst>
              <a:gd name="adj1" fmla="val 66878"/>
              <a:gd name="adj2" fmla="val 4707"/>
              <a:gd name="adj3" fmla="val 16667"/>
            </a:avLst>
          </a:prstGeom>
          <a:solidFill>
            <a:srgbClr val="0066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Asma</a:t>
            </a: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DB249DB-CF7D-4844-8A24-9D754187F5E7}"/>
              </a:ext>
            </a:extLst>
          </p:cNvPr>
          <p:cNvSpPr txBox="1"/>
          <p:nvPr/>
        </p:nvSpPr>
        <p:spPr>
          <a:xfrm>
            <a:off x="2154058" y="2479261"/>
            <a:ext cx="2333385" cy="460268"/>
          </a:xfrm>
          <a:prstGeom prst="wedgeRoundRectCallout">
            <a:avLst>
              <a:gd name="adj1" fmla="val -64619"/>
              <a:gd name="adj2" fmla="val -12960"/>
              <a:gd name="adj3" fmla="val 16667"/>
            </a:avLst>
          </a:prstGeom>
          <a:solidFill>
            <a:srgbClr val="305DBF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old is she?</a:t>
            </a:r>
            <a:endParaRPr kumimoji="0" lang="ar-SA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0B4D706-F98D-4CEA-B2D5-E8545A76C4F6}"/>
              </a:ext>
            </a:extLst>
          </p:cNvPr>
          <p:cNvSpPr txBox="1"/>
          <p:nvPr/>
        </p:nvSpPr>
        <p:spPr>
          <a:xfrm>
            <a:off x="2226715" y="3048047"/>
            <a:ext cx="2333385" cy="460268"/>
          </a:xfrm>
          <a:prstGeom prst="wedgeRoundRectCallout">
            <a:avLst>
              <a:gd name="adj1" fmla="val 63585"/>
              <a:gd name="adj2" fmla="val 19732"/>
              <a:gd name="adj3" fmla="val 16667"/>
            </a:avLst>
          </a:prstGeom>
          <a:solidFill>
            <a:srgbClr val="0066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75 years old</a:t>
            </a: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F8EEFE91-13FE-431E-A049-1459DA0F7DF5}"/>
              </a:ext>
            </a:extLst>
          </p:cNvPr>
          <p:cNvSpPr txBox="1"/>
          <p:nvPr/>
        </p:nvSpPr>
        <p:spPr>
          <a:xfrm>
            <a:off x="2273471" y="3774582"/>
            <a:ext cx="2333385" cy="460268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  <a:solidFill>
            <a:srgbClr val="305DBF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</a:t>
            </a:r>
            <a:r>
              <a:rPr kumimoji="0" lang="en-US" sz="16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doing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ar-SA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Reading Gif - IceGif">
            <a:extLst>
              <a:ext uri="{FF2B5EF4-FFF2-40B4-BE49-F238E27FC236}">
                <a16:creationId xmlns:a16="http://schemas.microsoft.com/office/drawing/2014/main" id="{46A67763-9F1B-4126-896E-1BDE00D064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242" y="2740618"/>
            <a:ext cx="2713307" cy="232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11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8" grpId="0" animBg="1"/>
      <p:bldP spid="19" grpId="0" animBg="1"/>
      <p:bldP spid="20" grpId="0" animBg="1"/>
      <p:bldP spid="22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صورة 73">
            <a:extLst>
              <a:ext uri="{FF2B5EF4-FFF2-40B4-BE49-F238E27FC236}">
                <a16:creationId xmlns:a16="http://schemas.microsoft.com/office/drawing/2014/main" id="{C3321A1A-E611-4494-8B85-5FA5F842E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96" y="162346"/>
            <a:ext cx="3480867" cy="4818807"/>
          </a:xfrm>
          <a:prstGeom prst="rect">
            <a:avLst/>
          </a:prstGeom>
          <a:ln>
            <a:noFill/>
          </a:ln>
          <a:effectLst>
            <a:glow rad="228600">
              <a:srgbClr val="008000"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1" name="مربع نص 90">
            <a:extLst>
              <a:ext uri="{FF2B5EF4-FFF2-40B4-BE49-F238E27FC236}">
                <a16:creationId xmlns:a16="http://schemas.microsoft.com/office/drawing/2014/main" id="{29D59B09-8129-4C8A-B07E-29268A985294}"/>
              </a:ext>
            </a:extLst>
          </p:cNvPr>
          <p:cNvSpPr txBox="1"/>
          <p:nvPr/>
        </p:nvSpPr>
        <p:spPr>
          <a:xfrm>
            <a:off x="3902029" y="860041"/>
            <a:ext cx="3311819" cy="437922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500" dirty="0">
                <a:solidFill>
                  <a:schemeClr val="bg1"/>
                </a:solidFill>
              </a:rPr>
              <a:t>What was Sean Redden doing ?</a:t>
            </a:r>
          </a:p>
        </p:txBody>
      </p:sp>
      <p:sp>
        <p:nvSpPr>
          <p:cNvPr id="92" name="مربع نص 91">
            <a:extLst>
              <a:ext uri="{FF2B5EF4-FFF2-40B4-BE49-F238E27FC236}">
                <a16:creationId xmlns:a16="http://schemas.microsoft.com/office/drawing/2014/main" id="{51E2ED21-3FAD-4E43-AB36-EB9BDA70D6B0}"/>
              </a:ext>
            </a:extLst>
          </p:cNvPr>
          <p:cNvSpPr txBox="1"/>
          <p:nvPr/>
        </p:nvSpPr>
        <p:spPr>
          <a:xfrm>
            <a:off x="3696020" y="1361423"/>
            <a:ext cx="4246875" cy="460268"/>
          </a:xfrm>
          <a:prstGeom prst="wedgeRoundRectCallout">
            <a:avLst>
              <a:gd name="adj1" fmla="val 59171"/>
              <a:gd name="adj2" fmla="val 8046"/>
              <a:gd name="adj3" fmla="val 16667"/>
            </a:avLst>
          </a:prstGeom>
          <a:solidFill>
            <a:srgbClr val="0066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>
              <a:buClrTx/>
            </a:pPr>
            <a:r>
              <a:rPr lang="en-US" sz="1500" b="1" dirty="0">
                <a:solidFill>
                  <a:srgbClr val="FFFFFF"/>
                </a:solidFill>
              </a:rPr>
              <a:t>He was playing a cyber fantasy world game</a:t>
            </a:r>
            <a:r>
              <a:rPr lang="en-US" sz="1600" b="1" dirty="0">
                <a:solidFill>
                  <a:srgbClr val="FFFFFF"/>
                </a:solidFill>
              </a:rPr>
              <a:t>.</a:t>
            </a: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مربع نص 92">
            <a:extLst>
              <a:ext uri="{FF2B5EF4-FFF2-40B4-BE49-F238E27FC236}">
                <a16:creationId xmlns:a16="http://schemas.microsoft.com/office/drawing/2014/main" id="{F2CA3D28-71DC-42F5-844E-C38A6D363728}"/>
              </a:ext>
            </a:extLst>
          </p:cNvPr>
          <p:cNvSpPr txBox="1"/>
          <p:nvPr/>
        </p:nvSpPr>
        <p:spPr>
          <a:xfrm>
            <a:off x="3959673" y="1915994"/>
            <a:ext cx="4246875" cy="437922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500" dirty="0">
                <a:solidFill>
                  <a:schemeClr val="bg1"/>
                </a:solidFill>
              </a:rPr>
              <a:t>What problem was the Finnish woman having? </a:t>
            </a:r>
          </a:p>
        </p:txBody>
      </p:sp>
      <p:sp>
        <p:nvSpPr>
          <p:cNvPr id="94" name="مربع نص 93">
            <a:extLst>
              <a:ext uri="{FF2B5EF4-FFF2-40B4-BE49-F238E27FC236}">
                <a16:creationId xmlns:a16="http://schemas.microsoft.com/office/drawing/2014/main" id="{DADFFC4B-73CA-41B0-9502-B9898743922B}"/>
              </a:ext>
            </a:extLst>
          </p:cNvPr>
          <p:cNvSpPr txBox="1"/>
          <p:nvPr/>
        </p:nvSpPr>
        <p:spPr>
          <a:xfrm>
            <a:off x="3959673" y="2448219"/>
            <a:ext cx="3863968" cy="437922"/>
          </a:xfrm>
          <a:prstGeom prst="wedgeRoundRectCallout">
            <a:avLst>
              <a:gd name="adj1" fmla="val 62069"/>
              <a:gd name="adj2" fmla="val 16393"/>
              <a:gd name="adj3" fmla="val 16667"/>
            </a:avLst>
          </a:prstGeom>
          <a:solidFill>
            <a:srgbClr val="0066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>
              <a:buClrTx/>
            </a:pPr>
            <a:r>
              <a:rPr lang="en-US" sz="1500" b="1" dirty="0">
                <a:solidFill>
                  <a:srgbClr val="FFFFFF"/>
                </a:solidFill>
              </a:rPr>
              <a:t>She was having an asthma attack.</a:t>
            </a:r>
          </a:p>
        </p:txBody>
      </p:sp>
      <p:pic>
        <p:nvPicPr>
          <p:cNvPr id="96" name="صورة 95">
            <a:extLst>
              <a:ext uri="{FF2B5EF4-FFF2-40B4-BE49-F238E27FC236}">
                <a16:creationId xmlns:a16="http://schemas.microsoft.com/office/drawing/2014/main" id="{6D0C96CB-03DA-49C5-8462-E1457F18E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363" y="46332"/>
            <a:ext cx="807433" cy="786710"/>
          </a:xfrm>
          <a:prstGeom prst="rect">
            <a:avLst/>
          </a:prstGeom>
        </p:spPr>
      </p:pic>
      <p:sp>
        <p:nvSpPr>
          <p:cNvPr id="97" name="Google Shape;1317;p53">
            <a:extLst>
              <a:ext uri="{FF2B5EF4-FFF2-40B4-BE49-F238E27FC236}">
                <a16:creationId xmlns:a16="http://schemas.microsoft.com/office/drawing/2014/main" id="{4905D0D9-E19B-4F1F-A7D3-D36F2F094E9B}"/>
              </a:ext>
            </a:extLst>
          </p:cNvPr>
          <p:cNvSpPr txBox="1">
            <a:spLocks/>
          </p:cNvSpPr>
          <p:nvPr/>
        </p:nvSpPr>
        <p:spPr>
          <a:xfrm>
            <a:off x="4572000" y="162346"/>
            <a:ext cx="3067800" cy="3148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800" dirty="0">
                <a:solidFill>
                  <a:srgbClr val="305DBF"/>
                </a:solidFill>
                <a:latin typeface="Selawik Semibold" panose="020B0702040204020203" pitchFamily="34" charset="0"/>
              </a:rPr>
              <a:t>Read</a:t>
            </a:r>
            <a:r>
              <a:rPr lang="en-US" dirty="0">
                <a:solidFill>
                  <a:srgbClr val="305DBF"/>
                </a:solidFill>
                <a:latin typeface="Selawik Semibold" panose="020B0702040204020203" pitchFamily="34" charset="0"/>
              </a:rPr>
              <a:t> </a:t>
            </a:r>
            <a:r>
              <a:rPr lang="en-US" dirty="0">
                <a:solidFill>
                  <a:srgbClr val="008000"/>
                </a:solidFill>
                <a:latin typeface="Selawik Semibold" panose="020B0702040204020203" pitchFamily="34" charset="0"/>
              </a:rPr>
              <a:t>along as you </a:t>
            </a:r>
            <a:r>
              <a:rPr lang="en-US" sz="1800" dirty="0">
                <a:solidFill>
                  <a:srgbClr val="305DBF"/>
                </a:solidFill>
                <a:latin typeface="Selawik Semibold" panose="020B0702040204020203" pitchFamily="34" charset="0"/>
              </a:rPr>
              <a:t>Listen</a:t>
            </a:r>
          </a:p>
          <a:p>
            <a:endParaRPr lang="en-US" dirty="0"/>
          </a:p>
        </p:txBody>
      </p:sp>
      <p:sp>
        <p:nvSpPr>
          <p:cNvPr id="98" name="مربع نص 97">
            <a:extLst>
              <a:ext uri="{FF2B5EF4-FFF2-40B4-BE49-F238E27FC236}">
                <a16:creationId xmlns:a16="http://schemas.microsoft.com/office/drawing/2014/main" id="{293BE161-8FFB-4FB1-A794-E62D431B64E4}"/>
              </a:ext>
            </a:extLst>
          </p:cNvPr>
          <p:cNvSpPr txBox="1"/>
          <p:nvPr/>
        </p:nvSpPr>
        <p:spPr>
          <a:xfrm>
            <a:off x="3959674" y="3017544"/>
            <a:ext cx="3401630" cy="437922"/>
          </a:xfrm>
          <a:prstGeom prst="wedgeRoundRectCallout">
            <a:avLst>
              <a:gd name="adj1" fmla="val -55099"/>
              <a:gd name="adj2" fmla="val 170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500" dirty="0">
                <a:solidFill>
                  <a:schemeClr val="bg1"/>
                </a:solidFill>
              </a:rPr>
              <a:t>Why couldn’t she get help ?</a:t>
            </a:r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9ADC7225-4F0A-4B4E-8B99-034AB2DFE6BF}"/>
              </a:ext>
            </a:extLst>
          </p:cNvPr>
          <p:cNvSpPr txBox="1"/>
          <p:nvPr/>
        </p:nvSpPr>
        <p:spPr>
          <a:xfrm>
            <a:off x="4076363" y="4053954"/>
            <a:ext cx="2201491" cy="437922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500" dirty="0">
                <a:solidFill>
                  <a:schemeClr val="bg1"/>
                </a:solidFill>
              </a:rPr>
              <a:t>What did Sean do ?</a:t>
            </a:r>
          </a:p>
        </p:txBody>
      </p:sp>
      <p:sp>
        <p:nvSpPr>
          <p:cNvPr id="100" name="مربع نص 99">
            <a:extLst>
              <a:ext uri="{FF2B5EF4-FFF2-40B4-BE49-F238E27FC236}">
                <a16:creationId xmlns:a16="http://schemas.microsoft.com/office/drawing/2014/main" id="{861BB873-9025-45A6-8F8C-D41C6B125167}"/>
              </a:ext>
            </a:extLst>
          </p:cNvPr>
          <p:cNvSpPr txBox="1"/>
          <p:nvPr/>
        </p:nvSpPr>
        <p:spPr>
          <a:xfrm>
            <a:off x="3959672" y="3535749"/>
            <a:ext cx="3863969" cy="437922"/>
          </a:xfrm>
          <a:prstGeom prst="wedgeRoundRectCallout">
            <a:avLst>
              <a:gd name="adj1" fmla="val 62069"/>
              <a:gd name="adj2" fmla="val 16393"/>
              <a:gd name="adj3" fmla="val 16667"/>
            </a:avLst>
          </a:prstGeom>
          <a:solidFill>
            <a:srgbClr val="0066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>
              <a:buClrTx/>
            </a:pPr>
            <a:r>
              <a:rPr lang="en-US" sz="1500" b="1" dirty="0">
                <a:solidFill>
                  <a:srgbClr val="FFFFFF"/>
                </a:solidFill>
              </a:rPr>
              <a:t>She was locked in the computer lab</a:t>
            </a:r>
          </a:p>
        </p:txBody>
      </p:sp>
      <p:sp>
        <p:nvSpPr>
          <p:cNvPr id="103" name="مربع نص 102">
            <a:extLst>
              <a:ext uri="{FF2B5EF4-FFF2-40B4-BE49-F238E27FC236}">
                <a16:creationId xmlns:a16="http://schemas.microsoft.com/office/drawing/2014/main" id="{A7601D2A-E19E-4AF1-8EB8-88F59CAE0C56}"/>
              </a:ext>
            </a:extLst>
          </p:cNvPr>
          <p:cNvSpPr txBox="1"/>
          <p:nvPr/>
        </p:nvSpPr>
        <p:spPr>
          <a:xfrm>
            <a:off x="4037943" y="4583194"/>
            <a:ext cx="2201491" cy="437922"/>
          </a:xfrm>
          <a:prstGeom prst="wedgeRoundRectCallout">
            <a:avLst>
              <a:gd name="adj1" fmla="val 62069"/>
              <a:gd name="adj2" fmla="val 16393"/>
              <a:gd name="adj3" fmla="val 16667"/>
            </a:avLst>
          </a:prstGeom>
          <a:solidFill>
            <a:srgbClr val="0066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>
              <a:buClrTx/>
            </a:pPr>
            <a:r>
              <a:rPr lang="en-US" sz="1500" b="1" dirty="0">
                <a:solidFill>
                  <a:srgbClr val="FFFFFF"/>
                </a:solidFill>
              </a:rPr>
              <a:t>He called the police.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  <p:bldP spid="94" grpId="0" animBg="1"/>
      <p:bldP spid="98" grpId="0" animBg="1"/>
      <p:bldP spid="99" grpId="0" animBg="1"/>
      <p:bldP spid="100" grpId="0" animBg="1"/>
      <p:bldP spid="10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مربع نص 90">
            <a:extLst>
              <a:ext uri="{FF2B5EF4-FFF2-40B4-BE49-F238E27FC236}">
                <a16:creationId xmlns:a16="http://schemas.microsoft.com/office/drawing/2014/main" id="{29D59B09-8129-4C8A-B07E-29268A985294}"/>
              </a:ext>
            </a:extLst>
          </p:cNvPr>
          <p:cNvSpPr txBox="1"/>
          <p:nvPr/>
        </p:nvSpPr>
        <p:spPr>
          <a:xfrm>
            <a:off x="2727544" y="628202"/>
            <a:ext cx="3311819" cy="437922"/>
          </a:xfrm>
          <a:prstGeom prst="wedgeRoundRectCallout">
            <a:avLst>
              <a:gd name="adj1" fmla="val 55948"/>
              <a:gd name="adj2" fmla="val 2116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500" dirty="0">
                <a:solidFill>
                  <a:schemeClr val="bg1"/>
                </a:solidFill>
              </a:rPr>
              <a:t>Who is Patrick Swales? </a:t>
            </a:r>
          </a:p>
        </p:txBody>
      </p:sp>
      <p:sp>
        <p:nvSpPr>
          <p:cNvPr id="92" name="مربع نص 91">
            <a:extLst>
              <a:ext uri="{FF2B5EF4-FFF2-40B4-BE49-F238E27FC236}">
                <a16:creationId xmlns:a16="http://schemas.microsoft.com/office/drawing/2014/main" id="{51E2ED21-3FAD-4E43-AB36-EB9BDA70D6B0}"/>
              </a:ext>
            </a:extLst>
          </p:cNvPr>
          <p:cNvSpPr txBox="1"/>
          <p:nvPr/>
        </p:nvSpPr>
        <p:spPr>
          <a:xfrm>
            <a:off x="1101363" y="1141315"/>
            <a:ext cx="3003135" cy="437922"/>
          </a:xfrm>
          <a:prstGeom prst="wedgeRoundRectCallout">
            <a:avLst>
              <a:gd name="adj1" fmla="val 59171"/>
              <a:gd name="adj2" fmla="val 8046"/>
              <a:gd name="adj3" fmla="val 16667"/>
            </a:avLst>
          </a:prstGeom>
          <a:solidFill>
            <a:srgbClr val="0066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>
              <a:buClrTx/>
            </a:pPr>
            <a:r>
              <a:rPr lang="en-US" sz="1500" b="1" dirty="0">
                <a:solidFill>
                  <a:srgbClr val="FFFFFF"/>
                </a:solidFill>
              </a:rPr>
              <a:t>a 21-year-old web designer.</a:t>
            </a: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مربع نص 92">
            <a:extLst>
              <a:ext uri="{FF2B5EF4-FFF2-40B4-BE49-F238E27FC236}">
                <a16:creationId xmlns:a16="http://schemas.microsoft.com/office/drawing/2014/main" id="{F2CA3D28-71DC-42F5-844E-C38A6D363728}"/>
              </a:ext>
            </a:extLst>
          </p:cNvPr>
          <p:cNvSpPr txBox="1"/>
          <p:nvPr/>
        </p:nvSpPr>
        <p:spPr>
          <a:xfrm>
            <a:off x="2602930" y="1790777"/>
            <a:ext cx="3488772" cy="437922"/>
          </a:xfrm>
          <a:prstGeom prst="wedgeRoundRectCallout">
            <a:avLst>
              <a:gd name="adj1" fmla="val 55723"/>
              <a:gd name="adj2" fmla="val 1940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500" dirty="0">
                <a:solidFill>
                  <a:schemeClr val="bg1"/>
                </a:solidFill>
              </a:rPr>
              <a:t>Who did he see on the subway?</a:t>
            </a:r>
          </a:p>
        </p:txBody>
      </p:sp>
      <p:sp>
        <p:nvSpPr>
          <p:cNvPr id="94" name="مربع نص 93">
            <a:extLst>
              <a:ext uri="{FF2B5EF4-FFF2-40B4-BE49-F238E27FC236}">
                <a16:creationId xmlns:a16="http://schemas.microsoft.com/office/drawing/2014/main" id="{DADFFC4B-73CA-41B0-9502-B9898743922B}"/>
              </a:ext>
            </a:extLst>
          </p:cNvPr>
          <p:cNvSpPr txBox="1"/>
          <p:nvPr/>
        </p:nvSpPr>
        <p:spPr>
          <a:xfrm>
            <a:off x="1425313" y="2309701"/>
            <a:ext cx="2604461" cy="437922"/>
          </a:xfrm>
          <a:prstGeom prst="wedgeRoundRectCallout">
            <a:avLst>
              <a:gd name="adj1" fmla="val 62069"/>
              <a:gd name="adj2" fmla="val 16393"/>
              <a:gd name="adj3" fmla="val 16667"/>
            </a:avLst>
          </a:prstGeom>
          <a:solidFill>
            <a:srgbClr val="0066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 algn="ctr">
              <a:buClrTx/>
            </a:pPr>
            <a:r>
              <a:rPr lang="en-US" sz="1500" b="1" dirty="0">
                <a:solidFill>
                  <a:srgbClr val="FFFFFF"/>
                </a:solidFill>
              </a:rPr>
              <a:t>He saw his double</a:t>
            </a:r>
          </a:p>
        </p:txBody>
      </p:sp>
      <p:pic>
        <p:nvPicPr>
          <p:cNvPr id="96" name="صورة 95">
            <a:extLst>
              <a:ext uri="{FF2B5EF4-FFF2-40B4-BE49-F238E27FC236}">
                <a16:creationId xmlns:a16="http://schemas.microsoft.com/office/drawing/2014/main" id="{6D0C96CB-03DA-49C5-8462-E1457F18E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87" y="73331"/>
            <a:ext cx="807433" cy="786710"/>
          </a:xfrm>
          <a:prstGeom prst="rect">
            <a:avLst/>
          </a:prstGeom>
        </p:spPr>
      </p:pic>
      <p:sp>
        <p:nvSpPr>
          <p:cNvPr id="97" name="Google Shape;1317;p53">
            <a:extLst>
              <a:ext uri="{FF2B5EF4-FFF2-40B4-BE49-F238E27FC236}">
                <a16:creationId xmlns:a16="http://schemas.microsoft.com/office/drawing/2014/main" id="{4905D0D9-E19B-4F1F-A7D3-D36F2F094E9B}"/>
              </a:ext>
            </a:extLst>
          </p:cNvPr>
          <p:cNvSpPr txBox="1">
            <a:spLocks/>
          </p:cNvSpPr>
          <p:nvPr/>
        </p:nvSpPr>
        <p:spPr>
          <a:xfrm>
            <a:off x="1036698" y="151860"/>
            <a:ext cx="3067800" cy="3148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800" dirty="0">
                <a:solidFill>
                  <a:srgbClr val="305DBF"/>
                </a:solidFill>
                <a:latin typeface="Selawik Semibold" panose="020B0702040204020203" pitchFamily="34" charset="0"/>
              </a:rPr>
              <a:t>Read</a:t>
            </a:r>
            <a:r>
              <a:rPr lang="en-US" dirty="0">
                <a:solidFill>
                  <a:srgbClr val="305DBF"/>
                </a:solidFill>
                <a:latin typeface="Selawik Semibold" panose="020B0702040204020203" pitchFamily="34" charset="0"/>
              </a:rPr>
              <a:t> </a:t>
            </a:r>
            <a:r>
              <a:rPr lang="en-US" dirty="0">
                <a:solidFill>
                  <a:srgbClr val="008000"/>
                </a:solidFill>
                <a:latin typeface="Selawik Semibold" panose="020B0702040204020203" pitchFamily="34" charset="0"/>
              </a:rPr>
              <a:t>along as you </a:t>
            </a:r>
            <a:r>
              <a:rPr lang="en-US" sz="1800" dirty="0">
                <a:solidFill>
                  <a:srgbClr val="305DBF"/>
                </a:solidFill>
                <a:latin typeface="Selawik Semibold" panose="020B0702040204020203" pitchFamily="34" charset="0"/>
              </a:rPr>
              <a:t>Listen</a:t>
            </a:r>
          </a:p>
          <a:p>
            <a:endParaRPr lang="en-US" dirty="0"/>
          </a:p>
        </p:txBody>
      </p:sp>
      <p:sp>
        <p:nvSpPr>
          <p:cNvPr id="98" name="مربع نص 97">
            <a:extLst>
              <a:ext uri="{FF2B5EF4-FFF2-40B4-BE49-F238E27FC236}">
                <a16:creationId xmlns:a16="http://schemas.microsoft.com/office/drawing/2014/main" id="{293BE161-8FFB-4FB1-A794-E62D431B64E4}"/>
              </a:ext>
            </a:extLst>
          </p:cNvPr>
          <p:cNvSpPr txBox="1"/>
          <p:nvPr/>
        </p:nvSpPr>
        <p:spPr>
          <a:xfrm>
            <a:off x="2727544" y="2946211"/>
            <a:ext cx="3401630" cy="437922"/>
          </a:xfrm>
          <a:prstGeom prst="wedgeRoundRectCallout">
            <a:avLst>
              <a:gd name="adj1" fmla="val 54685"/>
              <a:gd name="adj2" fmla="val 1884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500" dirty="0">
                <a:solidFill>
                  <a:schemeClr val="bg1"/>
                </a:solidFill>
              </a:rPr>
              <a:t>Why didn’t he speak to him?</a:t>
            </a:r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9ADC7225-4F0A-4B4E-8B99-034AB2DFE6BF}"/>
              </a:ext>
            </a:extLst>
          </p:cNvPr>
          <p:cNvSpPr txBox="1"/>
          <p:nvPr/>
        </p:nvSpPr>
        <p:spPr>
          <a:xfrm>
            <a:off x="2918134" y="4016699"/>
            <a:ext cx="3121229" cy="437922"/>
          </a:xfrm>
          <a:prstGeom prst="wedgeRoundRectCallout">
            <a:avLst>
              <a:gd name="adj1" fmla="val 58669"/>
              <a:gd name="adj2" fmla="val -2270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500" dirty="0">
                <a:solidFill>
                  <a:schemeClr val="bg1"/>
                </a:solidFill>
              </a:rPr>
              <a:t>How did he find him?</a:t>
            </a:r>
          </a:p>
        </p:txBody>
      </p:sp>
      <p:sp>
        <p:nvSpPr>
          <p:cNvPr id="100" name="مربع نص 99">
            <a:extLst>
              <a:ext uri="{FF2B5EF4-FFF2-40B4-BE49-F238E27FC236}">
                <a16:creationId xmlns:a16="http://schemas.microsoft.com/office/drawing/2014/main" id="{861BB873-9025-45A6-8F8C-D41C6B125167}"/>
              </a:ext>
            </a:extLst>
          </p:cNvPr>
          <p:cNvSpPr txBox="1"/>
          <p:nvPr/>
        </p:nvSpPr>
        <p:spPr>
          <a:xfrm>
            <a:off x="385886" y="3482031"/>
            <a:ext cx="4434087" cy="437922"/>
          </a:xfrm>
          <a:prstGeom prst="wedgeRoundRectCallout">
            <a:avLst>
              <a:gd name="adj1" fmla="val 62069"/>
              <a:gd name="adj2" fmla="val 16393"/>
              <a:gd name="adj3" fmla="val 16667"/>
            </a:avLst>
          </a:prstGeom>
          <a:solidFill>
            <a:srgbClr val="0066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>
              <a:buClrTx/>
            </a:pPr>
            <a:r>
              <a:rPr lang="en-US" sz="1500" b="1" dirty="0">
                <a:solidFill>
                  <a:srgbClr val="FFFFFF"/>
                </a:solidFill>
              </a:rPr>
              <a:t>The train doors shut and it started moving</a:t>
            </a:r>
          </a:p>
        </p:txBody>
      </p:sp>
      <p:sp>
        <p:nvSpPr>
          <p:cNvPr id="103" name="مربع نص 102">
            <a:extLst>
              <a:ext uri="{FF2B5EF4-FFF2-40B4-BE49-F238E27FC236}">
                <a16:creationId xmlns:a16="http://schemas.microsoft.com/office/drawing/2014/main" id="{A7601D2A-E19E-4AF1-8EB8-88F59CAE0C56}"/>
              </a:ext>
            </a:extLst>
          </p:cNvPr>
          <p:cNvSpPr txBox="1"/>
          <p:nvPr/>
        </p:nvSpPr>
        <p:spPr>
          <a:xfrm>
            <a:off x="-17105" y="4551367"/>
            <a:ext cx="6108807" cy="415504"/>
          </a:xfrm>
          <a:prstGeom prst="wedgeRoundRectCallout">
            <a:avLst>
              <a:gd name="adj1" fmla="val 53678"/>
              <a:gd name="adj2" fmla="val 24977"/>
              <a:gd name="adj3" fmla="val 16667"/>
            </a:avLst>
          </a:prstGeom>
          <a:solidFill>
            <a:srgbClr val="0066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>
              <a:buClrTx/>
            </a:pPr>
            <a:r>
              <a:rPr lang="en-US" sz="1400" b="1" dirty="0">
                <a:solidFill>
                  <a:srgbClr val="FFFFFF"/>
                </a:solidFill>
              </a:rPr>
              <a:t>He created a website &amp; posted a description of the man he had seen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81D5779-F715-48E1-B86D-9B57BA2C13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971" t="34943" r="37228" b="9916"/>
          <a:stretch/>
        </p:blipFill>
        <p:spPr>
          <a:xfrm>
            <a:off x="6427351" y="151860"/>
            <a:ext cx="2516864" cy="4911763"/>
          </a:xfrm>
          <a:prstGeom prst="rect">
            <a:avLst/>
          </a:prstGeom>
          <a:ln w="57150">
            <a:solidFill>
              <a:srgbClr val="305DBF"/>
            </a:solidFill>
          </a:ln>
          <a:effectLst>
            <a:glow rad="101600">
              <a:srgbClr val="008000">
                <a:alpha val="40000"/>
              </a:srgbClr>
            </a:glow>
          </a:effectLst>
        </p:spPr>
      </p:pic>
      <p:pic>
        <p:nvPicPr>
          <p:cNvPr id="17" name="MG Bk 3 F-SA_'17_1-09">
            <a:hlinkClick r:id="" action="ppaction://media"/>
            <a:extLst>
              <a:ext uri="{FF2B5EF4-FFF2-40B4-BE49-F238E27FC236}">
                <a16:creationId xmlns:a16="http://schemas.microsoft.com/office/drawing/2014/main" id="{490523B9-106A-4B46-87BA-8551E6D62F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000" end="102354.6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08650" y="64065"/>
            <a:ext cx="530854" cy="446887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234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1" grpId="0" animBg="1"/>
      <p:bldP spid="92" grpId="0" animBg="1"/>
      <p:bldP spid="93" grpId="0" animBg="1"/>
      <p:bldP spid="94" grpId="0" animBg="1"/>
      <p:bldP spid="98" grpId="0" animBg="1"/>
      <p:bldP spid="99" grpId="0" animBg="1"/>
      <p:bldP spid="100" grpId="0" animBg="1"/>
      <p:bldP spid="10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مربع نص 90">
            <a:extLst>
              <a:ext uri="{FF2B5EF4-FFF2-40B4-BE49-F238E27FC236}">
                <a16:creationId xmlns:a16="http://schemas.microsoft.com/office/drawing/2014/main" id="{29D59B09-8129-4C8A-B07E-29268A985294}"/>
              </a:ext>
            </a:extLst>
          </p:cNvPr>
          <p:cNvSpPr txBox="1"/>
          <p:nvPr/>
        </p:nvSpPr>
        <p:spPr>
          <a:xfrm>
            <a:off x="5201328" y="367234"/>
            <a:ext cx="3881200" cy="701185"/>
          </a:xfrm>
          <a:prstGeom prst="wedgeRoundRectCallout">
            <a:avLst>
              <a:gd name="adj1" fmla="val -53834"/>
              <a:gd name="adj2" fmla="val 1958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250" b="1" dirty="0">
                <a:solidFill>
                  <a:schemeClr val="bg1"/>
                </a:solidFill>
              </a:rPr>
              <a:t>What was the relationship between Asma and Sabah in the past? </a:t>
            </a:r>
          </a:p>
        </p:txBody>
      </p:sp>
      <p:sp>
        <p:nvSpPr>
          <p:cNvPr id="92" name="مربع نص 91">
            <a:extLst>
              <a:ext uri="{FF2B5EF4-FFF2-40B4-BE49-F238E27FC236}">
                <a16:creationId xmlns:a16="http://schemas.microsoft.com/office/drawing/2014/main" id="{51E2ED21-3FAD-4E43-AB36-EB9BDA70D6B0}"/>
              </a:ext>
            </a:extLst>
          </p:cNvPr>
          <p:cNvSpPr txBox="1"/>
          <p:nvPr/>
        </p:nvSpPr>
        <p:spPr>
          <a:xfrm>
            <a:off x="6153276" y="1225083"/>
            <a:ext cx="2544034" cy="437922"/>
          </a:xfrm>
          <a:prstGeom prst="wedgeRoundRectCallout">
            <a:avLst>
              <a:gd name="adj1" fmla="val 59171"/>
              <a:gd name="adj2" fmla="val 8046"/>
              <a:gd name="adj3" fmla="val 16667"/>
            </a:avLst>
          </a:prstGeom>
          <a:solidFill>
            <a:srgbClr val="0066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>
              <a:buClrTx/>
            </a:pPr>
            <a:r>
              <a:rPr lang="en-US" sz="1500" dirty="0">
                <a:solidFill>
                  <a:srgbClr val="FFFFFF"/>
                </a:solidFill>
              </a:rPr>
              <a:t>They were best friends</a:t>
            </a:r>
            <a:endParaRPr kumimoji="0" lang="ar-SA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93" name="مربع نص 92">
            <a:extLst>
              <a:ext uri="{FF2B5EF4-FFF2-40B4-BE49-F238E27FC236}">
                <a16:creationId xmlns:a16="http://schemas.microsoft.com/office/drawing/2014/main" id="{F2CA3D28-71DC-42F5-844E-C38A6D363728}"/>
              </a:ext>
            </a:extLst>
          </p:cNvPr>
          <p:cNvSpPr txBox="1"/>
          <p:nvPr/>
        </p:nvSpPr>
        <p:spPr>
          <a:xfrm>
            <a:off x="5386509" y="1819581"/>
            <a:ext cx="3516526" cy="437922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500" b="1" dirty="0">
                <a:solidFill>
                  <a:schemeClr val="bg1"/>
                </a:solidFill>
              </a:rPr>
              <a:t>Why did they lose contact? </a:t>
            </a:r>
          </a:p>
        </p:txBody>
      </p:sp>
      <p:sp>
        <p:nvSpPr>
          <p:cNvPr id="94" name="مربع نص 93">
            <a:extLst>
              <a:ext uri="{FF2B5EF4-FFF2-40B4-BE49-F238E27FC236}">
                <a16:creationId xmlns:a16="http://schemas.microsoft.com/office/drawing/2014/main" id="{DADFFC4B-73CA-41B0-9502-B9898743922B}"/>
              </a:ext>
            </a:extLst>
          </p:cNvPr>
          <p:cNvSpPr txBox="1"/>
          <p:nvPr/>
        </p:nvSpPr>
        <p:spPr>
          <a:xfrm>
            <a:off x="5795307" y="2341293"/>
            <a:ext cx="2916355" cy="437922"/>
          </a:xfrm>
          <a:prstGeom prst="wedgeRoundRectCallout">
            <a:avLst>
              <a:gd name="adj1" fmla="val 62069"/>
              <a:gd name="adj2" fmla="val 16393"/>
              <a:gd name="adj3" fmla="val 16667"/>
            </a:avLst>
          </a:prstGeom>
          <a:solidFill>
            <a:srgbClr val="0066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>
              <a:buClrTx/>
            </a:pPr>
            <a:r>
              <a:rPr lang="en-US" sz="1500" dirty="0">
                <a:solidFill>
                  <a:srgbClr val="FFFFFF"/>
                </a:solidFill>
              </a:rPr>
              <a:t>Sabah’s family moved away</a:t>
            </a:r>
          </a:p>
        </p:txBody>
      </p:sp>
      <p:pic>
        <p:nvPicPr>
          <p:cNvPr id="96" name="صورة 95">
            <a:extLst>
              <a:ext uri="{FF2B5EF4-FFF2-40B4-BE49-F238E27FC236}">
                <a16:creationId xmlns:a16="http://schemas.microsoft.com/office/drawing/2014/main" id="{6D0C96CB-03DA-49C5-8462-E1457F18E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51" y="83817"/>
            <a:ext cx="807433" cy="786710"/>
          </a:xfrm>
          <a:prstGeom prst="rect">
            <a:avLst/>
          </a:prstGeom>
        </p:spPr>
      </p:pic>
      <p:sp>
        <p:nvSpPr>
          <p:cNvPr id="97" name="Google Shape;1317;p53">
            <a:extLst>
              <a:ext uri="{FF2B5EF4-FFF2-40B4-BE49-F238E27FC236}">
                <a16:creationId xmlns:a16="http://schemas.microsoft.com/office/drawing/2014/main" id="{4905D0D9-E19B-4F1F-A7D3-D36F2F094E9B}"/>
              </a:ext>
            </a:extLst>
          </p:cNvPr>
          <p:cNvSpPr txBox="1">
            <a:spLocks/>
          </p:cNvSpPr>
          <p:nvPr/>
        </p:nvSpPr>
        <p:spPr>
          <a:xfrm>
            <a:off x="1045029" y="231462"/>
            <a:ext cx="3067800" cy="3148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800" dirty="0">
                <a:solidFill>
                  <a:srgbClr val="305DBF"/>
                </a:solidFill>
                <a:latin typeface="Selawik Semibold" panose="020B0702040204020203" pitchFamily="34" charset="0"/>
              </a:rPr>
              <a:t>Read</a:t>
            </a:r>
            <a:r>
              <a:rPr lang="en-US" dirty="0">
                <a:solidFill>
                  <a:srgbClr val="305DBF"/>
                </a:solidFill>
                <a:latin typeface="Selawik Semibold" panose="020B0702040204020203" pitchFamily="34" charset="0"/>
              </a:rPr>
              <a:t> </a:t>
            </a:r>
            <a:r>
              <a:rPr lang="en-US" dirty="0">
                <a:solidFill>
                  <a:srgbClr val="008000"/>
                </a:solidFill>
                <a:latin typeface="Selawik Semibold" panose="020B0702040204020203" pitchFamily="34" charset="0"/>
              </a:rPr>
              <a:t>along as you </a:t>
            </a:r>
            <a:r>
              <a:rPr lang="en-US" sz="1800" dirty="0">
                <a:solidFill>
                  <a:srgbClr val="305DBF"/>
                </a:solidFill>
                <a:latin typeface="Selawik Semibold" panose="020B0702040204020203" pitchFamily="34" charset="0"/>
              </a:rPr>
              <a:t>Listen</a:t>
            </a:r>
          </a:p>
          <a:p>
            <a:endParaRPr lang="en-US" dirty="0"/>
          </a:p>
        </p:txBody>
      </p:sp>
      <p:sp>
        <p:nvSpPr>
          <p:cNvPr id="98" name="مربع نص 97">
            <a:extLst>
              <a:ext uri="{FF2B5EF4-FFF2-40B4-BE49-F238E27FC236}">
                <a16:creationId xmlns:a16="http://schemas.microsoft.com/office/drawing/2014/main" id="{293BE161-8FFB-4FB1-A794-E62D431B64E4}"/>
              </a:ext>
            </a:extLst>
          </p:cNvPr>
          <p:cNvSpPr txBox="1"/>
          <p:nvPr/>
        </p:nvSpPr>
        <p:spPr>
          <a:xfrm>
            <a:off x="5325527" y="2963787"/>
            <a:ext cx="3632801" cy="437922"/>
          </a:xfrm>
          <a:prstGeom prst="wedgeRoundRectCallout">
            <a:avLst>
              <a:gd name="adj1" fmla="val -55099"/>
              <a:gd name="adj2" fmla="val 170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500" b="1" dirty="0">
                <a:solidFill>
                  <a:schemeClr val="bg1"/>
                </a:solidFill>
              </a:rPr>
              <a:t>Who helped Asma find Sabah? How?</a:t>
            </a:r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9ADC7225-4F0A-4B4E-8B99-034AB2DFE6BF}"/>
              </a:ext>
            </a:extLst>
          </p:cNvPr>
          <p:cNvSpPr txBox="1"/>
          <p:nvPr/>
        </p:nvSpPr>
        <p:spPr>
          <a:xfrm>
            <a:off x="3926085" y="4498628"/>
            <a:ext cx="5156443" cy="415504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</a:rPr>
              <a:t>What is the relationship between Sabah and Asma now ?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100" name="مربع نص 99">
            <a:extLst>
              <a:ext uri="{FF2B5EF4-FFF2-40B4-BE49-F238E27FC236}">
                <a16:creationId xmlns:a16="http://schemas.microsoft.com/office/drawing/2014/main" id="{861BB873-9025-45A6-8F8C-D41C6B125167}"/>
              </a:ext>
            </a:extLst>
          </p:cNvPr>
          <p:cNvSpPr txBox="1"/>
          <p:nvPr/>
        </p:nvSpPr>
        <p:spPr>
          <a:xfrm>
            <a:off x="870219" y="4538071"/>
            <a:ext cx="2394857" cy="437922"/>
          </a:xfrm>
          <a:prstGeom prst="wedgeRoundRectCallout">
            <a:avLst>
              <a:gd name="adj1" fmla="val -74615"/>
              <a:gd name="adj2" fmla="val 21657"/>
              <a:gd name="adj3" fmla="val 16667"/>
            </a:avLst>
          </a:prstGeom>
          <a:solidFill>
            <a:srgbClr val="0066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>
              <a:buClrTx/>
            </a:pPr>
            <a:r>
              <a:rPr lang="en-US" sz="1500" b="1" dirty="0">
                <a:solidFill>
                  <a:srgbClr val="FFFFFF"/>
                </a:solidFill>
              </a:rPr>
              <a:t>They are inseparable</a:t>
            </a:r>
          </a:p>
        </p:txBody>
      </p:sp>
      <p:sp>
        <p:nvSpPr>
          <p:cNvPr id="103" name="مربع نص 102">
            <a:extLst>
              <a:ext uri="{FF2B5EF4-FFF2-40B4-BE49-F238E27FC236}">
                <a16:creationId xmlns:a16="http://schemas.microsoft.com/office/drawing/2014/main" id="{A7601D2A-E19E-4AF1-8EB8-88F59CAE0C56}"/>
              </a:ext>
            </a:extLst>
          </p:cNvPr>
          <p:cNvSpPr txBox="1"/>
          <p:nvPr/>
        </p:nvSpPr>
        <p:spPr>
          <a:xfrm>
            <a:off x="5201328" y="3539444"/>
            <a:ext cx="3710728" cy="701185"/>
          </a:xfrm>
          <a:prstGeom prst="wedgeRoundRectCallout">
            <a:avLst>
              <a:gd name="adj1" fmla="val 54718"/>
              <a:gd name="adj2" fmla="val 15258"/>
              <a:gd name="adj3" fmla="val 16667"/>
            </a:avLst>
          </a:prstGeom>
          <a:solidFill>
            <a:srgbClr val="0066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lvl="0">
              <a:buClrTx/>
            </a:pPr>
            <a:r>
              <a:rPr lang="en-US" sz="1250" dirty="0">
                <a:solidFill>
                  <a:srgbClr val="FFFFFF"/>
                </a:solidFill>
              </a:rPr>
              <a:t>Her grandson Khan showed her how to surf the Web, and they found Sabah’s phone number</a:t>
            </a:r>
            <a:r>
              <a:rPr lang="en-US" sz="12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40F8269A-A09F-46A2-A3EC-EAAAD9AE85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607" y="900586"/>
            <a:ext cx="4888643" cy="3502148"/>
          </a:xfrm>
          <a:prstGeom prst="rect">
            <a:avLst/>
          </a:prstGeom>
          <a:ln>
            <a:noFill/>
          </a:ln>
          <a:effectLst>
            <a:glow rad="101600">
              <a:srgbClr val="006600"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MG Bk 3 F-SA_'17_1-09">
            <a:hlinkClick r:id="" action="ppaction://media"/>
            <a:extLst>
              <a:ext uri="{FF2B5EF4-FFF2-40B4-BE49-F238E27FC236}">
                <a16:creationId xmlns:a16="http://schemas.microsoft.com/office/drawing/2014/main" id="{AB670CF7-1417-4088-8471-82FFAD1605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316" end="0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62400" y="172372"/>
            <a:ext cx="609600" cy="609600"/>
          </a:xfrm>
          <a:prstGeom prst="rect">
            <a:avLst/>
          </a:prstGeom>
          <a:effectLst>
            <a:glow rad="63500">
              <a:schemeClr val="accent6">
                <a:lumMod val="60000"/>
                <a:lumOff val="4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668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1" grpId="0" animBg="1"/>
      <p:bldP spid="92" grpId="0" animBg="1"/>
      <p:bldP spid="93" grpId="0" animBg="1"/>
      <p:bldP spid="94" grpId="0" animBg="1"/>
      <p:bldP spid="98" grpId="0" animBg="1"/>
      <p:bldP spid="99" grpId="0" animBg="1"/>
      <p:bldP spid="100" grpId="0" animBg="1"/>
      <p:bldP spid="10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ading Gif - IceGif">
            <a:extLst>
              <a:ext uri="{FF2B5EF4-FFF2-40B4-BE49-F238E27FC236}">
                <a16:creationId xmlns:a16="http://schemas.microsoft.com/office/drawing/2014/main" id="{ADE609F2-19F3-4ECD-A5FA-A9454BA54A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6726"/>
            <a:ext cx="2113108" cy="141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صورة 82">
            <a:extLst>
              <a:ext uri="{FF2B5EF4-FFF2-40B4-BE49-F238E27FC236}">
                <a16:creationId xmlns:a16="http://schemas.microsoft.com/office/drawing/2014/main" id="{9787D26D-8B1B-4402-AAD7-28C1FCD59C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90" t="60833" r="36641" b="14861"/>
          <a:stretch/>
        </p:blipFill>
        <p:spPr>
          <a:xfrm>
            <a:off x="762000" y="1756616"/>
            <a:ext cx="7620000" cy="3028951"/>
          </a:xfrm>
          <a:prstGeom prst="rect">
            <a:avLst/>
          </a:prstGeom>
          <a:ln w="38100">
            <a:solidFill>
              <a:srgbClr val="0066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4" name="مربع نص 83">
            <a:extLst>
              <a:ext uri="{FF2B5EF4-FFF2-40B4-BE49-F238E27FC236}">
                <a16:creationId xmlns:a16="http://schemas.microsoft.com/office/drawing/2014/main" id="{F990A5FB-96B9-4063-AF34-CE37BA21F61D}"/>
              </a:ext>
            </a:extLst>
          </p:cNvPr>
          <p:cNvSpPr txBox="1"/>
          <p:nvPr/>
        </p:nvSpPr>
        <p:spPr>
          <a:xfrm>
            <a:off x="3118259" y="404294"/>
            <a:ext cx="1976256" cy="460268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Answers will vary</a:t>
            </a:r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85" name="Picture 4" descr="Index of  /intelv10/Curriculum_Resource_CD/sample_Unit_Portfolios/Jordanian_Unit_Portfolios/ادارة  معلوماتية/images_sounds">
            <a:extLst>
              <a:ext uri="{FF2B5EF4-FFF2-40B4-BE49-F238E27FC236}">
                <a16:creationId xmlns:a16="http://schemas.microsoft.com/office/drawing/2014/main" id="{0F3C1495-4AD7-4D53-82A5-76D5433DFC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169" y="93734"/>
            <a:ext cx="1582519" cy="149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9803B9A0-8467-407D-9184-DC84E73A86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31" t="26621" r="24063" b="7083"/>
          <a:stretch/>
        </p:blipFill>
        <p:spPr>
          <a:xfrm>
            <a:off x="1529123" y="220294"/>
            <a:ext cx="7504950" cy="4518496"/>
          </a:xfrm>
          <a:prstGeom prst="rect">
            <a:avLst/>
          </a:prstGeom>
        </p:spPr>
      </p:pic>
      <p:pic>
        <p:nvPicPr>
          <p:cNvPr id="9" name="Picture 2" descr="النسر للبريد السريع">
            <a:extLst>
              <a:ext uri="{FF2B5EF4-FFF2-40B4-BE49-F238E27FC236}">
                <a16:creationId xmlns:a16="http://schemas.microsoft.com/office/drawing/2014/main" id="{F4D3EDC7-3CCD-4114-B425-AF7CC447F8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3" y="2571750"/>
            <a:ext cx="213616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igital Marketing Consultation Services in Pune | Tejas More">
            <a:extLst>
              <a:ext uri="{FF2B5EF4-FFF2-40B4-BE49-F238E27FC236}">
                <a16:creationId xmlns:a16="http://schemas.microsoft.com/office/drawing/2014/main" id="{419DAD11-BBDC-4AC0-B9AE-747D7041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8" y="0"/>
            <a:ext cx="1459965" cy="150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C2DEBA0-0795-4A03-9065-DECBE9C41777}"/>
              </a:ext>
            </a:extLst>
          </p:cNvPr>
          <p:cNvSpPr txBox="1"/>
          <p:nvPr/>
        </p:nvSpPr>
        <p:spPr>
          <a:xfrm>
            <a:off x="2643494" y="1670805"/>
            <a:ext cx="2747042" cy="607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1600" b="1" dirty="0">
                <a:solidFill>
                  <a:srgbClr val="282828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Source Of Information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6CB1B40-15EF-4C81-BFE3-28407F3024F1}"/>
              </a:ext>
            </a:extLst>
          </p:cNvPr>
          <p:cNvSpPr txBox="1"/>
          <p:nvPr/>
        </p:nvSpPr>
        <p:spPr>
          <a:xfrm>
            <a:off x="2612757" y="2396874"/>
            <a:ext cx="296219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4572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Source Of Entertainment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96023C7-B839-4BE5-A123-D2798A68E1DF}"/>
              </a:ext>
            </a:extLst>
          </p:cNvPr>
          <p:cNvSpPr txBox="1"/>
          <p:nvPr/>
        </p:nvSpPr>
        <p:spPr>
          <a:xfrm>
            <a:off x="2689598" y="3092834"/>
            <a:ext cx="274704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1600" b="1" dirty="0">
                <a:solidFill>
                  <a:srgbClr val="282828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 Keep Informed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806A288-FA48-4120-A1DD-2215FC9D843A}"/>
              </a:ext>
            </a:extLst>
          </p:cNvPr>
          <p:cNvSpPr txBox="1"/>
          <p:nvPr/>
        </p:nvSpPr>
        <p:spPr>
          <a:xfrm>
            <a:off x="2720333" y="3860373"/>
            <a:ext cx="274704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1600" b="1" dirty="0">
                <a:solidFill>
                  <a:srgbClr val="282828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Online Shopping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618818D-0D0F-4BD9-A138-65ED4C467CD6}"/>
              </a:ext>
            </a:extLst>
          </p:cNvPr>
          <p:cNvSpPr txBox="1"/>
          <p:nvPr/>
        </p:nvSpPr>
        <p:spPr>
          <a:xfrm>
            <a:off x="5710726" y="1592318"/>
            <a:ext cx="2747043" cy="542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b="1" dirty="0">
                <a:solidFill>
                  <a:srgbClr val="282828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 Waste Of Time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C67CC64-8B74-49D1-9156-9C3BD4DB18F2}"/>
              </a:ext>
            </a:extLst>
          </p:cNvPr>
          <p:cNvSpPr txBox="1"/>
          <p:nvPr/>
        </p:nvSpPr>
        <p:spPr>
          <a:xfrm>
            <a:off x="5769627" y="2546438"/>
            <a:ext cx="274704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1600" b="1" dirty="0">
                <a:solidFill>
                  <a:srgbClr val="282828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Money Cheats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8CC2EE1-1A00-4952-A439-994667AF979E}"/>
              </a:ext>
            </a:extLst>
          </p:cNvPr>
          <p:cNvSpPr txBox="1"/>
          <p:nvPr/>
        </p:nvSpPr>
        <p:spPr>
          <a:xfrm>
            <a:off x="5641570" y="2247035"/>
            <a:ext cx="2747042" cy="607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1600" b="1" dirty="0">
                <a:solidFill>
                  <a:srgbClr val="282828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 Privacy Exposure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811A4A0-83FF-4767-8BD9-8FCE2D173096}"/>
              </a:ext>
            </a:extLst>
          </p:cNvPr>
          <p:cNvSpPr txBox="1"/>
          <p:nvPr/>
        </p:nvSpPr>
        <p:spPr>
          <a:xfrm>
            <a:off x="5708154" y="3150496"/>
            <a:ext cx="2747042" cy="607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1600" b="1" dirty="0">
                <a:solidFill>
                  <a:srgbClr val="282828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 Viruses/Malwares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B868DBD-6F45-477D-929C-A0AAB6327C6C}"/>
              </a:ext>
            </a:extLst>
          </p:cNvPr>
          <p:cNvSpPr txBox="1"/>
          <p:nvPr/>
        </p:nvSpPr>
        <p:spPr>
          <a:xfrm>
            <a:off x="5679990" y="1850039"/>
            <a:ext cx="4572000" cy="542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b="1" dirty="0">
                <a:solidFill>
                  <a:srgbClr val="282828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Not Safe Place For Children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0F53FD95-68CE-464A-9989-2AF52D0987F4}"/>
              </a:ext>
            </a:extLst>
          </p:cNvPr>
          <p:cNvSpPr txBox="1"/>
          <p:nvPr/>
        </p:nvSpPr>
        <p:spPr>
          <a:xfrm>
            <a:off x="5649254" y="3922368"/>
            <a:ext cx="3837769" cy="575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1500" b="1" dirty="0">
                <a:solidFill>
                  <a:srgbClr val="282828"/>
                </a:solidFill>
                <a:latin typeface="Posterama" panose="020B0504020200020000" pitchFamily="34" charset="0"/>
                <a:cs typeface="+mn-cs"/>
              </a:rPr>
              <a:t>Online Threatening Or annoyance</a:t>
            </a:r>
          </a:p>
        </p:txBody>
      </p:sp>
      <p:pic>
        <p:nvPicPr>
          <p:cNvPr id="15" name="Picture 2" descr="Do And Don't Or Like &amp; Unlike Icons With Positive And Negative.. Royalty  Free Cliparts, Vectors, And Stock Illustration. Image 100501757.">
            <a:extLst>
              <a:ext uri="{FF2B5EF4-FFF2-40B4-BE49-F238E27FC236}">
                <a16:creationId xmlns:a16="http://schemas.microsoft.com/office/drawing/2014/main" id="{8AA15423-896B-4B7C-B651-266529EE5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1" b="64187" l="14462" r="87231">
                        <a14:foregroundMark x1="74000" y1="29382" x2="74000" y2="29382"/>
                        <a14:foregroundMark x1="70846" y1="35687" x2="70846" y2="35687"/>
                        <a14:foregroundMark x1="69923" y1="33796" x2="69923" y2="33796"/>
                        <a14:foregroundMark x1="33154" y1="32535" x2="33154" y2="32535"/>
                        <a14:foregroundMark x1="31077" y1="36066" x2="31538" y2="35687"/>
                        <a14:foregroundMark x1="33154" y1="28121" x2="33154" y2="28121"/>
                        <a14:foregroundMark x1="35923" y1="24968" x2="35923" y2="24968"/>
                        <a14:foregroundMark x1="35846" y1="31021" x2="35846" y2="31021"/>
                        <a14:foregroundMark x1="35923" y1="48045" x2="35923" y2="48045"/>
                        <a14:foregroundMark x1="38923" y1="52585" x2="38923" y2="52585"/>
                        <a14:foregroundMark x1="68462" y1="28247" x2="68462" y2="28247"/>
                        <a14:foregroundMark x1="68000" y1="36570" x2="68000" y2="36570"/>
                        <a14:foregroundMark x1="60000" y1="32661" x2="60000" y2="32661"/>
                        <a14:foregroundMark x1="71538" y1="41614" x2="71538" y2="41614"/>
                        <a14:foregroundMark x1="72923" y1="46406" x2="72923" y2="46406"/>
                        <a14:foregroundMark x1="73154" y1="42371" x2="73154" y2="42371"/>
                        <a14:foregroundMark x1="74615" y1="38966" x2="74615" y2="38966"/>
                        <a14:foregroundMark x1="75615" y1="37957" x2="75615" y2="37957"/>
                        <a14:foregroundMark x1="80692" y1="34174" x2="80692" y2="34174"/>
                        <a14:foregroundMark x1="81923" y1="36192" x2="81923" y2="36192"/>
                        <a14:foregroundMark x1="80154" y1="49054" x2="80154" y2="49054"/>
                        <a14:foregroundMark x1="81462" y1="51955" x2="81462" y2="51955"/>
                        <a14:foregroundMark x1="77385" y1="58260" x2="77385" y2="58260"/>
                        <a14:foregroundMark x1="76308" y1="49811" x2="76308" y2="49811"/>
                        <a14:foregroundMark x1="83077" y1="44388" x2="83077" y2="44388"/>
                        <a14:foregroundMark x1="84385" y1="38462" x2="84385" y2="38462"/>
                        <a14:foregroundMark x1="84385" y1="40731" x2="84385" y2="40731"/>
                        <a14:foregroundMark x1="66308" y1="55107" x2="66308" y2="55107"/>
                        <a14:foregroundMark x1="65769" y1="53846" x2="65769" y2="5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93" t="15976" r="12406" b="34414"/>
          <a:stretch/>
        </p:blipFill>
        <p:spPr bwMode="auto">
          <a:xfrm>
            <a:off x="4929427" y="1359565"/>
            <a:ext cx="1557453" cy="40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16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p40"/>
          <p:cNvSpPr txBox="1">
            <a:spLocks noGrp="1"/>
          </p:cNvSpPr>
          <p:nvPr>
            <p:ph type="title"/>
          </p:nvPr>
        </p:nvSpPr>
        <p:spPr>
          <a:xfrm>
            <a:off x="1282350" y="633912"/>
            <a:ext cx="65793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/>
              <a:t>Homework</a:t>
            </a:r>
            <a:endParaRPr sz="6600" b="1" dirty="0"/>
          </a:p>
        </p:txBody>
      </p:sp>
      <p:grpSp>
        <p:nvGrpSpPr>
          <p:cNvPr id="2341" name="Google Shape;2341;p40"/>
          <p:cNvGrpSpPr/>
          <p:nvPr/>
        </p:nvGrpSpPr>
        <p:grpSpPr>
          <a:xfrm rot="-5400000">
            <a:off x="8124976" y="4362281"/>
            <a:ext cx="370830" cy="370830"/>
            <a:chOff x="3904939" y="2057494"/>
            <a:chExt cx="370830" cy="370830"/>
          </a:xfrm>
        </p:grpSpPr>
        <p:sp>
          <p:nvSpPr>
            <p:cNvPr id="2342" name="Google Shape;2342;p40"/>
            <p:cNvSpPr/>
            <p:nvPr/>
          </p:nvSpPr>
          <p:spPr>
            <a:xfrm>
              <a:off x="3904939" y="2261092"/>
              <a:ext cx="166635" cy="167231"/>
            </a:xfrm>
            <a:custGeom>
              <a:avLst/>
              <a:gdLst/>
              <a:ahLst/>
              <a:cxnLst/>
              <a:rect l="l" t="t" r="r" b="b"/>
              <a:pathLst>
                <a:path w="1118" h="1122" fill="none" extrusionOk="0">
                  <a:moveTo>
                    <a:pt x="1" y="1"/>
                  </a:moveTo>
                  <a:cubicBezTo>
                    <a:pt x="287" y="1"/>
                    <a:pt x="573" y="113"/>
                    <a:pt x="793" y="329"/>
                  </a:cubicBezTo>
                  <a:cubicBezTo>
                    <a:pt x="1009" y="550"/>
                    <a:pt x="1118" y="835"/>
                    <a:pt x="1118" y="112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2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40"/>
            <p:cNvSpPr/>
            <p:nvPr/>
          </p:nvSpPr>
          <p:spPr>
            <a:xfrm>
              <a:off x="3904939" y="2159293"/>
              <a:ext cx="268584" cy="269031"/>
            </a:xfrm>
            <a:custGeom>
              <a:avLst/>
              <a:gdLst/>
              <a:ahLst/>
              <a:cxnLst/>
              <a:rect l="l" t="t" r="r" b="b"/>
              <a:pathLst>
                <a:path w="1802" h="1805" fill="none" extrusionOk="0">
                  <a:moveTo>
                    <a:pt x="1" y="1"/>
                  </a:moveTo>
                  <a:cubicBezTo>
                    <a:pt x="461" y="1"/>
                    <a:pt x="924" y="178"/>
                    <a:pt x="1276" y="530"/>
                  </a:cubicBezTo>
                  <a:cubicBezTo>
                    <a:pt x="1627" y="881"/>
                    <a:pt x="1801" y="1341"/>
                    <a:pt x="1801" y="180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2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40"/>
            <p:cNvSpPr/>
            <p:nvPr/>
          </p:nvSpPr>
          <p:spPr>
            <a:xfrm>
              <a:off x="3904939" y="2057494"/>
              <a:ext cx="370830" cy="370830"/>
            </a:xfrm>
            <a:custGeom>
              <a:avLst/>
              <a:gdLst/>
              <a:ahLst/>
              <a:cxnLst/>
              <a:rect l="l" t="t" r="r" b="b"/>
              <a:pathLst>
                <a:path w="2488" h="2488" fill="none" extrusionOk="0">
                  <a:moveTo>
                    <a:pt x="1" y="0"/>
                  </a:moveTo>
                  <a:cubicBezTo>
                    <a:pt x="638" y="0"/>
                    <a:pt x="1272" y="243"/>
                    <a:pt x="1759" y="730"/>
                  </a:cubicBezTo>
                  <a:cubicBezTo>
                    <a:pt x="2245" y="1213"/>
                    <a:pt x="2488" y="1850"/>
                    <a:pt x="2488" y="248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2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5" name="Google Shape;2345;p40"/>
          <p:cNvGrpSpPr/>
          <p:nvPr/>
        </p:nvGrpSpPr>
        <p:grpSpPr>
          <a:xfrm rot="5400000">
            <a:off x="657376" y="1457519"/>
            <a:ext cx="370830" cy="370830"/>
            <a:chOff x="3904939" y="2057494"/>
            <a:chExt cx="370830" cy="370830"/>
          </a:xfrm>
        </p:grpSpPr>
        <p:sp>
          <p:nvSpPr>
            <p:cNvPr id="2346" name="Google Shape;2346;p40"/>
            <p:cNvSpPr/>
            <p:nvPr/>
          </p:nvSpPr>
          <p:spPr>
            <a:xfrm>
              <a:off x="3904939" y="2261092"/>
              <a:ext cx="166635" cy="167231"/>
            </a:xfrm>
            <a:custGeom>
              <a:avLst/>
              <a:gdLst/>
              <a:ahLst/>
              <a:cxnLst/>
              <a:rect l="l" t="t" r="r" b="b"/>
              <a:pathLst>
                <a:path w="1118" h="1122" fill="none" extrusionOk="0">
                  <a:moveTo>
                    <a:pt x="1" y="1"/>
                  </a:moveTo>
                  <a:cubicBezTo>
                    <a:pt x="287" y="1"/>
                    <a:pt x="573" y="113"/>
                    <a:pt x="793" y="329"/>
                  </a:cubicBezTo>
                  <a:cubicBezTo>
                    <a:pt x="1009" y="550"/>
                    <a:pt x="1118" y="835"/>
                    <a:pt x="1118" y="112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2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40"/>
            <p:cNvSpPr/>
            <p:nvPr/>
          </p:nvSpPr>
          <p:spPr>
            <a:xfrm>
              <a:off x="3904939" y="2159293"/>
              <a:ext cx="268584" cy="269031"/>
            </a:xfrm>
            <a:custGeom>
              <a:avLst/>
              <a:gdLst/>
              <a:ahLst/>
              <a:cxnLst/>
              <a:rect l="l" t="t" r="r" b="b"/>
              <a:pathLst>
                <a:path w="1802" h="1805" fill="none" extrusionOk="0">
                  <a:moveTo>
                    <a:pt x="1" y="1"/>
                  </a:moveTo>
                  <a:cubicBezTo>
                    <a:pt x="461" y="1"/>
                    <a:pt x="924" y="178"/>
                    <a:pt x="1276" y="530"/>
                  </a:cubicBezTo>
                  <a:cubicBezTo>
                    <a:pt x="1627" y="881"/>
                    <a:pt x="1801" y="1341"/>
                    <a:pt x="1801" y="180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2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40"/>
            <p:cNvSpPr/>
            <p:nvPr/>
          </p:nvSpPr>
          <p:spPr>
            <a:xfrm>
              <a:off x="3904939" y="2057494"/>
              <a:ext cx="370830" cy="370830"/>
            </a:xfrm>
            <a:custGeom>
              <a:avLst/>
              <a:gdLst/>
              <a:ahLst/>
              <a:cxnLst/>
              <a:rect l="l" t="t" r="r" b="b"/>
              <a:pathLst>
                <a:path w="2488" h="2488" fill="none" extrusionOk="0">
                  <a:moveTo>
                    <a:pt x="1" y="0"/>
                  </a:moveTo>
                  <a:cubicBezTo>
                    <a:pt x="638" y="0"/>
                    <a:pt x="1272" y="243"/>
                    <a:pt x="1759" y="730"/>
                  </a:cubicBezTo>
                  <a:cubicBezTo>
                    <a:pt x="2245" y="1213"/>
                    <a:pt x="2488" y="1850"/>
                    <a:pt x="2488" y="248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2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0" name="Picture 6" descr="Kowie Company – South Sudan">
            <a:extLst>
              <a:ext uri="{FF2B5EF4-FFF2-40B4-BE49-F238E27FC236}">
                <a16:creationId xmlns:a16="http://schemas.microsoft.com/office/drawing/2014/main" id="{C6FDB7B2-AB79-4234-AA79-8D04E45801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75" y="1317513"/>
            <a:ext cx="2930338" cy="324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Google Shape;2341;p40">
            <a:extLst>
              <a:ext uri="{FF2B5EF4-FFF2-40B4-BE49-F238E27FC236}">
                <a16:creationId xmlns:a16="http://schemas.microsoft.com/office/drawing/2014/main" id="{78E0FD1B-9C5E-4B03-85B8-63BE03B45B3D}"/>
              </a:ext>
            </a:extLst>
          </p:cNvPr>
          <p:cNvGrpSpPr/>
          <p:nvPr/>
        </p:nvGrpSpPr>
        <p:grpSpPr>
          <a:xfrm rot="5400000">
            <a:off x="3841782" y="4241003"/>
            <a:ext cx="370830" cy="370830"/>
            <a:chOff x="3904939" y="2057494"/>
            <a:chExt cx="370830" cy="370830"/>
          </a:xfrm>
        </p:grpSpPr>
        <p:sp>
          <p:nvSpPr>
            <p:cNvPr id="92" name="Google Shape;2342;p40">
              <a:extLst>
                <a:ext uri="{FF2B5EF4-FFF2-40B4-BE49-F238E27FC236}">
                  <a16:creationId xmlns:a16="http://schemas.microsoft.com/office/drawing/2014/main" id="{2CBD201E-FAFB-4A6B-A749-EBC6E0D34AA6}"/>
                </a:ext>
              </a:extLst>
            </p:cNvPr>
            <p:cNvSpPr/>
            <p:nvPr/>
          </p:nvSpPr>
          <p:spPr>
            <a:xfrm>
              <a:off x="3904939" y="2261092"/>
              <a:ext cx="166635" cy="167231"/>
            </a:xfrm>
            <a:custGeom>
              <a:avLst/>
              <a:gdLst/>
              <a:ahLst/>
              <a:cxnLst/>
              <a:rect l="l" t="t" r="r" b="b"/>
              <a:pathLst>
                <a:path w="1118" h="1122" fill="none" extrusionOk="0">
                  <a:moveTo>
                    <a:pt x="1" y="1"/>
                  </a:moveTo>
                  <a:cubicBezTo>
                    <a:pt x="287" y="1"/>
                    <a:pt x="573" y="113"/>
                    <a:pt x="793" y="329"/>
                  </a:cubicBezTo>
                  <a:cubicBezTo>
                    <a:pt x="1009" y="550"/>
                    <a:pt x="1118" y="835"/>
                    <a:pt x="1118" y="112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2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43;p40">
              <a:extLst>
                <a:ext uri="{FF2B5EF4-FFF2-40B4-BE49-F238E27FC236}">
                  <a16:creationId xmlns:a16="http://schemas.microsoft.com/office/drawing/2014/main" id="{62112C26-37ED-4C1C-9D93-217BE1F3A71F}"/>
                </a:ext>
              </a:extLst>
            </p:cNvPr>
            <p:cNvSpPr/>
            <p:nvPr/>
          </p:nvSpPr>
          <p:spPr>
            <a:xfrm>
              <a:off x="3904939" y="2159293"/>
              <a:ext cx="268584" cy="269031"/>
            </a:xfrm>
            <a:custGeom>
              <a:avLst/>
              <a:gdLst/>
              <a:ahLst/>
              <a:cxnLst/>
              <a:rect l="l" t="t" r="r" b="b"/>
              <a:pathLst>
                <a:path w="1802" h="1805" fill="none" extrusionOk="0">
                  <a:moveTo>
                    <a:pt x="1" y="1"/>
                  </a:moveTo>
                  <a:cubicBezTo>
                    <a:pt x="461" y="1"/>
                    <a:pt x="924" y="178"/>
                    <a:pt x="1276" y="530"/>
                  </a:cubicBezTo>
                  <a:cubicBezTo>
                    <a:pt x="1627" y="881"/>
                    <a:pt x="1801" y="1341"/>
                    <a:pt x="1801" y="180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2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44;p40">
              <a:extLst>
                <a:ext uri="{FF2B5EF4-FFF2-40B4-BE49-F238E27FC236}">
                  <a16:creationId xmlns:a16="http://schemas.microsoft.com/office/drawing/2014/main" id="{93A48AD0-B011-4B8D-B860-BA6DDC013B87}"/>
                </a:ext>
              </a:extLst>
            </p:cNvPr>
            <p:cNvSpPr/>
            <p:nvPr/>
          </p:nvSpPr>
          <p:spPr>
            <a:xfrm>
              <a:off x="3904939" y="2057494"/>
              <a:ext cx="370830" cy="370830"/>
            </a:xfrm>
            <a:custGeom>
              <a:avLst/>
              <a:gdLst/>
              <a:ahLst/>
              <a:cxnLst/>
              <a:rect l="l" t="t" r="r" b="b"/>
              <a:pathLst>
                <a:path w="2488" h="2488" fill="none" extrusionOk="0">
                  <a:moveTo>
                    <a:pt x="1" y="0"/>
                  </a:moveTo>
                  <a:cubicBezTo>
                    <a:pt x="638" y="0"/>
                    <a:pt x="1272" y="243"/>
                    <a:pt x="1759" y="730"/>
                  </a:cubicBezTo>
                  <a:cubicBezTo>
                    <a:pt x="2245" y="1213"/>
                    <a:pt x="2488" y="1850"/>
                    <a:pt x="2488" y="248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2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7" name="Picture 2" descr="منصة مدرستي">
            <a:extLst>
              <a:ext uri="{FF2B5EF4-FFF2-40B4-BE49-F238E27FC236}">
                <a16:creationId xmlns:a16="http://schemas.microsoft.com/office/drawing/2014/main" id="{2E471071-9D1F-4731-A777-D59E7D801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82" y="1891778"/>
            <a:ext cx="3609975" cy="1906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9999"/>
            </a:solidFill>
            <a:miter lim="800000"/>
          </a:ln>
          <a:effectLst>
            <a:glow rad="101600">
              <a:srgbClr val="00CC99">
                <a:alpha val="6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2" name="Picture 6" descr="Бриформа | Создание рекламных видео роликов Ташкент">
            <a:extLst>
              <a:ext uri="{FF2B5EF4-FFF2-40B4-BE49-F238E27FC236}">
                <a16:creationId xmlns:a16="http://schemas.microsoft.com/office/drawing/2014/main" id="{D9901A7A-8280-43FC-87C9-13C9E415F5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007" y="-14528"/>
            <a:ext cx="1637969" cy="170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1" name="Google Shape;2911;p46"/>
          <p:cNvSpPr txBox="1">
            <a:spLocks noGrp="1"/>
          </p:cNvSpPr>
          <p:nvPr>
            <p:ph type="title"/>
          </p:nvPr>
        </p:nvSpPr>
        <p:spPr>
          <a:xfrm>
            <a:off x="1451323" y="309123"/>
            <a:ext cx="65793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From The Holy Quraan</a:t>
            </a:r>
            <a:endParaRPr sz="3600" b="1" dirty="0"/>
          </a:p>
        </p:txBody>
      </p:sp>
      <p:grpSp>
        <p:nvGrpSpPr>
          <p:cNvPr id="2933" name="Google Shape;2933;p46"/>
          <p:cNvGrpSpPr/>
          <p:nvPr/>
        </p:nvGrpSpPr>
        <p:grpSpPr>
          <a:xfrm>
            <a:off x="3335678" y="1279304"/>
            <a:ext cx="4525896" cy="3699193"/>
            <a:chOff x="658802" y="2109799"/>
            <a:chExt cx="2065298" cy="1916649"/>
          </a:xfrm>
        </p:grpSpPr>
        <p:sp>
          <p:nvSpPr>
            <p:cNvPr id="2934" name="Google Shape;2934;p46"/>
            <p:cNvSpPr/>
            <p:nvPr/>
          </p:nvSpPr>
          <p:spPr>
            <a:xfrm>
              <a:off x="1448765" y="3512704"/>
              <a:ext cx="484546" cy="458125"/>
            </a:xfrm>
            <a:custGeom>
              <a:avLst/>
              <a:gdLst/>
              <a:ahLst/>
              <a:cxnLst/>
              <a:rect l="l" t="t" r="r" b="b"/>
              <a:pathLst>
                <a:path w="2291" h="2166" extrusionOk="0">
                  <a:moveTo>
                    <a:pt x="300" y="1"/>
                  </a:moveTo>
                  <a:lnTo>
                    <a:pt x="1" y="2166"/>
                  </a:lnTo>
                  <a:lnTo>
                    <a:pt x="2291" y="2166"/>
                  </a:lnTo>
                  <a:lnTo>
                    <a:pt x="19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6"/>
            <p:cNvSpPr/>
            <p:nvPr/>
          </p:nvSpPr>
          <p:spPr>
            <a:xfrm>
              <a:off x="658802" y="2109799"/>
              <a:ext cx="2065298" cy="1552042"/>
            </a:xfrm>
            <a:custGeom>
              <a:avLst/>
              <a:gdLst/>
              <a:ahLst/>
              <a:cxnLst/>
              <a:rect l="l" t="t" r="r" b="b"/>
              <a:pathLst>
                <a:path w="9765" h="7338" extrusionOk="0">
                  <a:moveTo>
                    <a:pt x="296" y="1"/>
                  </a:moveTo>
                  <a:cubicBezTo>
                    <a:pt x="132" y="1"/>
                    <a:pt x="0" y="132"/>
                    <a:pt x="0" y="297"/>
                  </a:cubicBezTo>
                  <a:lnTo>
                    <a:pt x="0" y="7038"/>
                  </a:lnTo>
                  <a:cubicBezTo>
                    <a:pt x="0" y="7202"/>
                    <a:pt x="132" y="7337"/>
                    <a:pt x="296" y="7337"/>
                  </a:cubicBezTo>
                  <a:lnTo>
                    <a:pt x="9465" y="7337"/>
                  </a:lnTo>
                  <a:cubicBezTo>
                    <a:pt x="9630" y="7337"/>
                    <a:pt x="9764" y="7202"/>
                    <a:pt x="9764" y="7038"/>
                  </a:cubicBezTo>
                  <a:lnTo>
                    <a:pt x="9764" y="297"/>
                  </a:lnTo>
                  <a:cubicBezTo>
                    <a:pt x="9764" y="132"/>
                    <a:pt x="9630" y="1"/>
                    <a:pt x="9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6"/>
            <p:cNvSpPr/>
            <p:nvPr/>
          </p:nvSpPr>
          <p:spPr>
            <a:xfrm>
              <a:off x="658802" y="3352384"/>
              <a:ext cx="2065298" cy="309435"/>
            </a:xfrm>
            <a:custGeom>
              <a:avLst/>
              <a:gdLst/>
              <a:ahLst/>
              <a:cxnLst/>
              <a:rect l="l" t="t" r="r" b="b"/>
              <a:pathLst>
                <a:path w="9765" h="1463" extrusionOk="0">
                  <a:moveTo>
                    <a:pt x="0" y="0"/>
                  </a:moveTo>
                  <a:lnTo>
                    <a:pt x="0" y="1163"/>
                  </a:lnTo>
                  <a:cubicBezTo>
                    <a:pt x="0" y="1327"/>
                    <a:pt x="132" y="1462"/>
                    <a:pt x="296" y="1462"/>
                  </a:cubicBezTo>
                  <a:lnTo>
                    <a:pt x="9465" y="1462"/>
                  </a:lnTo>
                  <a:cubicBezTo>
                    <a:pt x="9630" y="1462"/>
                    <a:pt x="9764" y="1327"/>
                    <a:pt x="9764" y="1163"/>
                  </a:cubicBezTo>
                  <a:lnTo>
                    <a:pt x="97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6"/>
            <p:cNvSpPr/>
            <p:nvPr/>
          </p:nvSpPr>
          <p:spPr>
            <a:xfrm>
              <a:off x="732405" y="2196093"/>
              <a:ext cx="1917248" cy="1156523"/>
            </a:xfrm>
            <a:custGeom>
              <a:avLst/>
              <a:gdLst/>
              <a:ahLst/>
              <a:cxnLst/>
              <a:rect l="l" t="t" r="r" b="b"/>
              <a:pathLst>
                <a:path w="9065" h="5468" extrusionOk="0">
                  <a:moveTo>
                    <a:pt x="1" y="0"/>
                  </a:moveTo>
                  <a:lnTo>
                    <a:pt x="1" y="5467"/>
                  </a:lnTo>
                  <a:lnTo>
                    <a:pt x="9065" y="5467"/>
                  </a:lnTo>
                  <a:lnTo>
                    <a:pt x="906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6"/>
            <p:cNvSpPr/>
            <p:nvPr/>
          </p:nvSpPr>
          <p:spPr>
            <a:xfrm>
              <a:off x="1184175" y="3915195"/>
              <a:ext cx="1013931" cy="111253"/>
            </a:xfrm>
            <a:custGeom>
              <a:avLst/>
              <a:gdLst/>
              <a:ahLst/>
              <a:cxnLst/>
              <a:rect l="l" t="t" r="r" b="b"/>
              <a:pathLst>
                <a:path w="4794" h="526" extrusionOk="0">
                  <a:moveTo>
                    <a:pt x="299" y="0"/>
                  </a:moveTo>
                  <a:cubicBezTo>
                    <a:pt x="132" y="0"/>
                    <a:pt x="0" y="132"/>
                    <a:pt x="0" y="299"/>
                  </a:cubicBezTo>
                  <a:lnTo>
                    <a:pt x="0" y="526"/>
                  </a:lnTo>
                  <a:lnTo>
                    <a:pt x="4793" y="526"/>
                  </a:lnTo>
                  <a:lnTo>
                    <a:pt x="4793" y="299"/>
                  </a:lnTo>
                  <a:cubicBezTo>
                    <a:pt x="4793" y="132"/>
                    <a:pt x="4662" y="0"/>
                    <a:pt x="4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8" name="صورة 77">
            <a:extLst>
              <a:ext uri="{FF2B5EF4-FFF2-40B4-BE49-F238E27FC236}">
                <a16:creationId xmlns:a16="http://schemas.microsoft.com/office/drawing/2014/main" id="{78289290-2781-4FE8-AB4F-14617A47F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676" y="2869457"/>
            <a:ext cx="2452852" cy="2213368"/>
          </a:xfrm>
          <a:prstGeom prst="rect">
            <a:avLst/>
          </a:prstGeom>
        </p:spPr>
      </p:pic>
      <p:sp>
        <p:nvSpPr>
          <p:cNvPr id="3" name="AutoShape 2" descr="تحميل تحميل اية وقل ربي زدني علما">
            <a:extLst>
              <a:ext uri="{FF2B5EF4-FFF2-40B4-BE49-F238E27FC236}">
                <a16:creationId xmlns:a16="http://schemas.microsoft.com/office/drawing/2014/main" id="{D50B0C47-ED06-4503-8C0B-924A2AD460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3" name="Picture 12" descr="Wifi GIF - Find on GIFER">
            <a:extLst>
              <a:ext uri="{FF2B5EF4-FFF2-40B4-BE49-F238E27FC236}">
                <a16:creationId xmlns:a16="http://schemas.microsoft.com/office/drawing/2014/main" id="{3A347523-496E-4C98-950D-AD6B2C7401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4" y="1544707"/>
            <a:ext cx="2779100" cy="146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المسيح الموعود: الدين لا يعارض العلم">
            <a:extLst>
              <a:ext uri="{FF2B5EF4-FFF2-40B4-BE49-F238E27FC236}">
                <a16:creationId xmlns:a16="http://schemas.microsoft.com/office/drawing/2014/main" id="{F3E2BAD8-1119-49A1-A6C7-6C828D40C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72" y="1421712"/>
            <a:ext cx="4204061" cy="256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99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" name="Google Shape;2341;p40">
            <a:extLst>
              <a:ext uri="{FF2B5EF4-FFF2-40B4-BE49-F238E27FC236}">
                <a16:creationId xmlns:a16="http://schemas.microsoft.com/office/drawing/2014/main" id="{B8D94290-B1AB-457F-9FB7-AEDDABD73B97}"/>
              </a:ext>
            </a:extLst>
          </p:cNvPr>
          <p:cNvGrpSpPr/>
          <p:nvPr/>
        </p:nvGrpSpPr>
        <p:grpSpPr>
          <a:xfrm rot="505405">
            <a:off x="8058334" y="790323"/>
            <a:ext cx="370830" cy="370830"/>
            <a:chOff x="3904939" y="2057494"/>
            <a:chExt cx="370830" cy="370830"/>
          </a:xfrm>
        </p:grpSpPr>
        <p:sp>
          <p:nvSpPr>
            <p:cNvPr id="19" name="Google Shape;2342;p40">
              <a:extLst>
                <a:ext uri="{FF2B5EF4-FFF2-40B4-BE49-F238E27FC236}">
                  <a16:creationId xmlns:a16="http://schemas.microsoft.com/office/drawing/2014/main" id="{DB9B87B2-9F28-4A22-A610-0EE78553ABBB}"/>
                </a:ext>
              </a:extLst>
            </p:cNvPr>
            <p:cNvSpPr/>
            <p:nvPr/>
          </p:nvSpPr>
          <p:spPr>
            <a:xfrm>
              <a:off x="3904939" y="2261092"/>
              <a:ext cx="166635" cy="167231"/>
            </a:xfrm>
            <a:custGeom>
              <a:avLst/>
              <a:gdLst/>
              <a:ahLst/>
              <a:cxnLst/>
              <a:rect l="l" t="t" r="r" b="b"/>
              <a:pathLst>
                <a:path w="1118" h="1122" fill="none" extrusionOk="0">
                  <a:moveTo>
                    <a:pt x="1" y="1"/>
                  </a:moveTo>
                  <a:cubicBezTo>
                    <a:pt x="287" y="1"/>
                    <a:pt x="573" y="113"/>
                    <a:pt x="793" y="329"/>
                  </a:cubicBezTo>
                  <a:cubicBezTo>
                    <a:pt x="1009" y="550"/>
                    <a:pt x="1118" y="835"/>
                    <a:pt x="1118" y="112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2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43;p40">
              <a:extLst>
                <a:ext uri="{FF2B5EF4-FFF2-40B4-BE49-F238E27FC236}">
                  <a16:creationId xmlns:a16="http://schemas.microsoft.com/office/drawing/2014/main" id="{ED3DEBE7-266F-49ED-A8C9-DB75C951DD00}"/>
                </a:ext>
              </a:extLst>
            </p:cNvPr>
            <p:cNvSpPr/>
            <p:nvPr/>
          </p:nvSpPr>
          <p:spPr>
            <a:xfrm>
              <a:off x="3904939" y="2159293"/>
              <a:ext cx="268584" cy="269031"/>
            </a:xfrm>
            <a:custGeom>
              <a:avLst/>
              <a:gdLst/>
              <a:ahLst/>
              <a:cxnLst/>
              <a:rect l="l" t="t" r="r" b="b"/>
              <a:pathLst>
                <a:path w="1802" h="1805" fill="none" extrusionOk="0">
                  <a:moveTo>
                    <a:pt x="1" y="1"/>
                  </a:moveTo>
                  <a:cubicBezTo>
                    <a:pt x="461" y="1"/>
                    <a:pt x="924" y="178"/>
                    <a:pt x="1276" y="530"/>
                  </a:cubicBezTo>
                  <a:cubicBezTo>
                    <a:pt x="1627" y="881"/>
                    <a:pt x="1801" y="1341"/>
                    <a:pt x="1801" y="180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2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44;p40">
              <a:extLst>
                <a:ext uri="{FF2B5EF4-FFF2-40B4-BE49-F238E27FC236}">
                  <a16:creationId xmlns:a16="http://schemas.microsoft.com/office/drawing/2014/main" id="{8D33E9BA-7335-49F7-9904-34CE34740631}"/>
                </a:ext>
              </a:extLst>
            </p:cNvPr>
            <p:cNvSpPr/>
            <p:nvPr/>
          </p:nvSpPr>
          <p:spPr>
            <a:xfrm>
              <a:off x="3904939" y="2057494"/>
              <a:ext cx="370830" cy="370830"/>
            </a:xfrm>
            <a:custGeom>
              <a:avLst/>
              <a:gdLst/>
              <a:ahLst/>
              <a:cxnLst/>
              <a:rect l="l" t="t" r="r" b="b"/>
              <a:pathLst>
                <a:path w="2488" h="2488" fill="none" extrusionOk="0">
                  <a:moveTo>
                    <a:pt x="1" y="0"/>
                  </a:moveTo>
                  <a:cubicBezTo>
                    <a:pt x="638" y="0"/>
                    <a:pt x="1272" y="243"/>
                    <a:pt x="1759" y="730"/>
                  </a:cubicBezTo>
                  <a:cubicBezTo>
                    <a:pt x="2245" y="1213"/>
                    <a:pt x="2488" y="1850"/>
                    <a:pt x="2488" y="248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2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341;p40">
            <a:extLst>
              <a:ext uri="{FF2B5EF4-FFF2-40B4-BE49-F238E27FC236}">
                <a16:creationId xmlns:a16="http://schemas.microsoft.com/office/drawing/2014/main" id="{DACD46A6-DF77-48D7-AE19-C7370B379A9B}"/>
              </a:ext>
            </a:extLst>
          </p:cNvPr>
          <p:cNvGrpSpPr/>
          <p:nvPr/>
        </p:nvGrpSpPr>
        <p:grpSpPr>
          <a:xfrm rot="10800000">
            <a:off x="2914587" y="4463547"/>
            <a:ext cx="370830" cy="370830"/>
            <a:chOff x="3904939" y="2057494"/>
            <a:chExt cx="370830" cy="370830"/>
          </a:xfrm>
        </p:grpSpPr>
        <p:sp>
          <p:nvSpPr>
            <p:cNvPr id="23" name="Google Shape;2342;p40">
              <a:extLst>
                <a:ext uri="{FF2B5EF4-FFF2-40B4-BE49-F238E27FC236}">
                  <a16:creationId xmlns:a16="http://schemas.microsoft.com/office/drawing/2014/main" id="{A9E4DF28-A5A4-4B6F-9C60-53C817983F65}"/>
                </a:ext>
              </a:extLst>
            </p:cNvPr>
            <p:cNvSpPr/>
            <p:nvPr/>
          </p:nvSpPr>
          <p:spPr>
            <a:xfrm>
              <a:off x="3904939" y="2261092"/>
              <a:ext cx="166635" cy="167231"/>
            </a:xfrm>
            <a:custGeom>
              <a:avLst/>
              <a:gdLst/>
              <a:ahLst/>
              <a:cxnLst/>
              <a:rect l="l" t="t" r="r" b="b"/>
              <a:pathLst>
                <a:path w="1118" h="1122" fill="none" extrusionOk="0">
                  <a:moveTo>
                    <a:pt x="1" y="1"/>
                  </a:moveTo>
                  <a:cubicBezTo>
                    <a:pt x="287" y="1"/>
                    <a:pt x="573" y="113"/>
                    <a:pt x="793" y="329"/>
                  </a:cubicBezTo>
                  <a:cubicBezTo>
                    <a:pt x="1009" y="550"/>
                    <a:pt x="1118" y="835"/>
                    <a:pt x="1118" y="112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2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43;p40">
              <a:extLst>
                <a:ext uri="{FF2B5EF4-FFF2-40B4-BE49-F238E27FC236}">
                  <a16:creationId xmlns:a16="http://schemas.microsoft.com/office/drawing/2014/main" id="{30B7384E-5137-41BD-BD1F-3967FEFF19A7}"/>
                </a:ext>
              </a:extLst>
            </p:cNvPr>
            <p:cNvSpPr/>
            <p:nvPr/>
          </p:nvSpPr>
          <p:spPr>
            <a:xfrm>
              <a:off x="3904939" y="2159293"/>
              <a:ext cx="268584" cy="269031"/>
            </a:xfrm>
            <a:custGeom>
              <a:avLst/>
              <a:gdLst/>
              <a:ahLst/>
              <a:cxnLst/>
              <a:rect l="l" t="t" r="r" b="b"/>
              <a:pathLst>
                <a:path w="1802" h="1805" fill="none" extrusionOk="0">
                  <a:moveTo>
                    <a:pt x="1" y="1"/>
                  </a:moveTo>
                  <a:cubicBezTo>
                    <a:pt x="461" y="1"/>
                    <a:pt x="924" y="178"/>
                    <a:pt x="1276" y="530"/>
                  </a:cubicBezTo>
                  <a:cubicBezTo>
                    <a:pt x="1627" y="881"/>
                    <a:pt x="1801" y="1341"/>
                    <a:pt x="1801" y="180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2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44;p40">
              <a:extLst>
                <a:ext uri="{FF2B5EF4-FFF2-40B4-BE49-F238E27FC236}">
                  <a16:creationId xmlns:a16="http://schemas.microsoft.com/office/drawing/2014/main" id="{3B691C59-B379-4A4E-866D-88E5BE8AB1F5}"/>
                </a:ext>
              </a:extLst>
            </p:cNvPr>
            <p:cNvSpPr/>
            <p:nvPr/>
          </p:nvSpPr>
          <p:spPr>
            <a:xfrm>
              <a:off x="3904939" y="2057494"/>
              <a:ext cx="370830" cy="370830"/>
            </a:xfrm>
            <a:custGeom>
              <a:avLst/>
              <a:gdLst/>
              <a:ahLst/>
              <a:cxnLst/>
              <a:rect l="l" t="t" r="r" b="b"/>
              <a:pathLst>
                <a:path w="2488" h="2488" fill="none" extrusionOk="0">
                  <a:moveTo>
                    <a:pt x="1" y="0"/>
                  </a:moveTo>
                  <a:cubicBezTo>
                    <a:pt x="638" y="0"/>
                    <a:pt x="1272" y="243"/>
                    <a:pt x="1759" y="730"/>
                  </a:cubicBezTo>
                  <a:cubicBezTo>
                    <a:pt x="2245" y="1213"/>
                    <a:pt x="2488" y="1850"/>
                    <a:pt x="2488" y="248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2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38363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7" name="Google Shape;2607;p45"/>
          <p:cNvSpPr/>
          <p:nvPr/>
        </p:nvSpPr>
        <p:spPr>
          <a:xfrm>
            <a:off x="4017072" y="2608562"/>
            <a:ext cx="12399" cy="10384"/>
          </a:xfrm>
          <a:custGeom>
            <a:avLst/>
            <a:gdLst/>
            <a:ahLst/>
            <a:cxnLst/>
            <a:rect l="l" t="t" r="r" b="b"/>
            <a:pathLst>
              <a:path w="80" h="67" fill="none" extrusionOk="0">
                <a:moveTo>
                  <a:pt x="79" y="66"/>
                </a:moveTo>
                <a:cubicBezTo>
                  <a:pt x="56" y="47"/>
                  <a:pt x="30" y="24"/>
                  <a:pt x="0" y="1"/>
                </a:cubicBezTo>
              </a:path>
            </a:pathLst>
          </a:custGeom>
          <a:solidFill>
            <a:schemeClr val="dk1"/>
          </a:solidFill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45"/>
          <p:cNvSpPr txBox="1">
            <a:spLocks noGrp="1"/>
          </p:cNvSpPr>
          <p:nvPr>
            <p:ph type="title"/>
          </p:nvPr>
        </p:nvSpPr>
        <p:spPr>
          <a:xfrm>
            <a:off x="1172790" y="413543"/>
            <a:ext cx="65793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Arial Rounded MT Bold" panose="020F0704030504030204" pitchFamily="34" charset="0"/>
              </a:rPr>
              <a:t>Thanks </a:t>
            </a:r>
            <a:endParaRPr sz="6000" b="1" dirty="0">
              <a:latin typeface="Arial Rounded MT Bold" panose="020F070403050403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7E3359A-DEEA-4952-BED4-E7D1D6A11A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678"/>
          <a:stretch/>
        </p:blipFill>
        <p:spPr>
          <a:xfrm>
            <a:off x="1631966" y="1370928"/>
            <a:ext cx="5880068" cy="3256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 txBox="1">
            <a:spLocks noGrp="1"/>
          </p:cNvSpPr>
          <p:nvPr>
            <p:ph type="title"/>
          </p:nvPr>
        </p:nvSpPr>
        <p:spPr>
          <a:xfrm>
            <a:off x="1282274" y="299386"/>
            <a:ext cx="65793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accent2">
                    <a:lumMod val="50000"/>
                  </a:schemeClr>
                </a:solidFill>
              </a:rPr>
              <a:t>Lesson</a:t>
            </a:r>
            <a:r>
              <a:rPr lang="en" sz="4400" b="1" dirty="0"/>
              <a:t> </a:t>
            </a:r>
            <a:r>
              <a:rPr lang="en" sz="4400" b="1" dirty="0">
                <a:solidFill>
                  <a:schemeClr val="accent6">
                    <a:lumMod val="75000"/>
                  </a:schemeClr>
                </a:solidFill>
              </a:rPr>
              <a:t>Objectives</a:t>
            </a:r>
            <a:endParaRPr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74" name="Google Shape;174;p20"/>
          <p:cNvGrpSpPr/>
          <p:nvPr/>
        </p:nvGrpSpPr>
        <p:grpSpPr>
          <a:xfrm>
            <a:off x="5937797" y="3623651"/>
            <a:ext cx="680945" cy="2325958"/>
            <a:chOff x="5251997" y="4004651"/>
            <a:chExt cx="680945" cy="2325958"/>
          </a:xfrm>
        </p:grpSpPr>
        <p:sp>
          <p:nvSpPr>
            <p:cNvPr id="175" name="Google Shape;175;p20"/>
            <p:cNvSpPr/>
            <p:nvPr/>
          </p:nvSpPr>
          <p:spPr>
            <a:xfrm>
              <a:off x="5577226" y="4609126"/>
              <a:ext cx="84989" cy="89897"/>
            </a:xfrm>
            <a:custGeom>
              <a:avLst/>
              <a:gdLst/>
              <a:ahLst/>
              <a:cxnLst/>
              <a:rect l="l" t="t" r="r" b="b"/>
              <a:pathLst>
                <a:path w="329" h="348" extrusionOk="0">
                  <a:moveTo>
                    <a:pt x="315" y="1"/>
                  </a:moveTo>
                  <a:cubicBezTo>
                    <a:pt x="266" y="76"/>
                    <a:pt x="227" y="139"/>
                    <a:pt x="187" y="205"/>
                  </a:cubicBezTo>
                  <a:cubicBezTo>
                    <a:pt x="151" y="264"/>
                    <a:pt x="102" y="300"/>
                    <a:pt x="36" y="316"/>
                  </a:cubicBezTo>
                  <a:cubicBezTo>
                    <a:pt x="26" y="320"/>
                    <a:pt x="17" y="326"/>
                    <a:pt x="0" y="336"/>
                  </a:cubicBezTo>
                  <a:cubicBezTo>
                    <a:pt x="19" y="344"/>
                    <a:pt x="36" y="348"/>
                    <a:pt x="52" y="348"/>
                  </a:cubicBezTo>
                  <a:cubicBezTo>
                    <a:pt x="87" y="348"/>
                    <a:pt x="115" y="331"/>
                    <a:pt x="138" y="313"/>
                  </a:cubicBezTo>
                  <a:cubicBezTo>
                    <a:pt x="223" y="241"/>
                    <a:pt x="276" y="145"/>
                    <a:pt x="322" y="47"/>
                  </a:cubicBezTo>
                  <a:cubicBezTo>
                    <a:pt x="329" y="37"/>
                    <a:pt x="319" y="21"/>
                    <a:pt x="31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0"/>
            <p:cNvSpPr/>
            <p:nvPr/>
          </p:nvSpPr>
          <p:spPr>
            <a:xfrm>
              <a:off x="5724729" y="4913429"/>
              <a:ext cx="53473" cy="56315"/>
            </a:xfrm>
            <a:custGeom>
              <a:avLst/>
              <a:gdLst/>
              <a:ahLst/>
              <a:cxnLst/>
              <a:rect l="l" t="t" r="r" b="b"/>
              <a:pathLst>
                <a:path w="207" h="218" extrusionOk="0">
                  <a:moveTo>
                    <a:pt x="99" y="38"/>
                  </a:moveTo>
                  <a:cubicBezTo>
                    <a:pt x="114" y="38"/>
                    <a:pt x="130" y="46"/>
                    <a:pt x="139" y="55"/>
                  </a:cubicBezTo>
                  <a:cubicBezTo>
                    <a:pt x="165" y="81"/>
                    <a:pt x="162" y="124"/>
                    <a:pt x="139" y="150"/>
                  </a:cubicBezTo>
                  <a:cubicBezTo>
                    <a:pt x="132" y="160"/>
                    <a:pt x="122" y="167"/>
                    <a:pt x="112" y="173"/>
                  </a:cubicBezTo>
                  <a:cubicBezTo>
                    <a:pt x="106" y="176"/>
                    <a:pt x="96" y="180"/>
                    <a:pt x="80" y="183"/>
                  </a:cubicBezTo>
                  <a:cubicBezTo>
                    <a:pt x="73" y="160"/>
                    <a:pt x="66" y="140"/>
                    <a:pt x="60" y="121"/>
                  </a:cubicBezTo>
                  <a:cubicBezTo>
                    <a:pt x="53" y="81"/>
                    <a:pt x="66" y="38"/>
                    <a:pt x="93" y="38"/>
                  </a:cubicBezTo>
                  <a:cubicBezTo>
                    <a:pt x="95" y="38"/>
                    <a:pt x="97" y="38"/>
                    <a:pt x="99" y="38"/>
                  </a:cubicBezTo>
                  <a:close/>
                  <a:moveTo>
                    <a:pt x="99" y="1"/>
                  </a:moveTo>
                  <a:cubicBezTo>
                    <a:pt x="76" y="1"/>
                    <a:pt x="53" y="6"/>
                    <a:pt x="43" y="29"/>
                  </a:cubicBezTo>
                  <a:cubicBezTo>
                    <a:pt x="20" y="71"/>
                    <a:pt x="1" y="124"/>
                    <a:pt x="17" y="173"/>
                  </a:cubicBezTo>
                  <a:cubicBezTo>
                    <a:pt x="24" y="190"/>
                    <a:pt x="43" y="209"/>
                    <a:pt x="60" y="216"/>
                  </a:cubicBezTo>
                  <a:cubicBezTo>
                    <a:pt x="66" y="217"/>
                    <a:pt x="73" y="218"/>
                    <a:pt x="80" y="218"/>
                  </a:cubicBezTo>
                  <a:cubicBezTo>
                    <a:pt x="145" y="218"/>
                    <a:pt x="207" y="161"/>
                    <a:pt x="195" y="104"/>
                  </a:cubicBezTo>
                  <a:cubicBezTo>
                    <a:pt x="191" y="88"/>
                    <a:pt x="188" y="68"/>
                    <a:pt x="185" y="52"/>
                  </a:cubicBezTo>
                  <a:cubicBezTo>
                    <a:pt x="172" y="25"/>
                    <a:pt x="155" y="2"/>
                    <a:pt x="122" y="2"/>
                  </a:cubicBezTo>
                  <a:cubicBezTo>
                    <a:pt x="115" y="2"/>
                    <a:pt x="107" y="1"/>
                    <a:pt x="9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0"/>
            <p:cNvSpPr/>
            <p:nvPr/>
          </p:nvSpPr>
          <p:spPr>
            <a:xfrm>
              <a:off x="5325877" y="4319030"/>
              <a:ext cx="78272" cy="126579"/>
            </a:xfrm>
            <a:custGeom>
              <a:avLst/>
              <a:gdLst/>
              <a:ahLst/>
              <a:cxnLst/>
              <a:rect l="l" t="t" r="r" b="b"/>
              <a:pathLst>
                <a:path w="303" h="490" extrusionOk="0">
                  <a:moveTo>
                    <a:pt x="119" y="115"/>
                  </a:moveTo>
                  <a:cubicBezTo>
                    <a:pt x="122" y="151"/>
                    <a:pt x="122" y="184"/>
                    <a:pt x="125" y="237"/>
                  </a:cubicBezTo>
                  <a:cubicBezTo>
                    <a:pt x="96" y="220"/>
                    <a:pt x="73" y="214"/>
                    <a:pt x="70" y="201"/>
                  </a:cubicBezTo>
                  <a:cubicBezTo>
                    <a:pt x="63" y="165"/>
                    <a:pt x="79" y="138"/>
                    <a:pt x="119" y="115"/>
                  </a:cubicBezTo>
                  <a:close/>
                  <a:moveTo>
                    <a:pt x="184" y="266"/>
                  </a:moveTo>
                  <a:cubicBezTo>
                    <a:pt x="238" y="266"/>
                    <a:pt x="260" y="282"/>
                    <a:pt x="260" y="309"/>
                  </a:cubicBezTo>
                  <a:cubicBezTo>
                    <a:pt x="263" y="342"/>
                    <a:pt x="231" y="362"/>
                    <a:pt x="171" y="365"/>
                  </a:cubicBezTo>
                  <a:cubicBezTo>
                    <a:pt x="171" y="332"/>
                    <a:pt x="168" y="299"/>
                    <a:pt x="168" y="266"/>
                  </a:cubicBezTo>
                  <a:cubicBezTo>
                    <a:pt x="174" y="266"/>
                    <a:pt x="179" y="266"/>
                    <a:pt x="184" y="266"/>
                  </a:cubicBezTo>
                  <a:close/>
                  <a:moveTo>
                    <a:pt x="142" y="0"/>
                  </a:moveTo>
                  <a:cubicBezTo>
                    <a:pt x="129" y="50"/>
                    <a:pt x="89" y="76"/>
                    <a:pt x="63" y="109"/>
                  </a:cubicBezTo>
                  <a:cubicBezTo>
                    <a:pt x="1" y="181"/>
                    <a:pt x="24" y="243"/>
                    <a:pt x="112" y="266"/>
                  </a:cubicBezTo>
                  <a:cubicBezTo>
                    <a:pt x="119" y="266"/>
                    <a:pt x="122" y="270"/>
                    <a:pt x="129" y="273"/>
                  </a:cubicBezTo>
                  <a:cubicBezTo>
                    <a:pt x="129" y="306"/>
                    <a:pt x="129" y="335"/>
                    <a:pt x="132" y="368"/>
                  </a:cubicBezTo>
                  <a:cubicBezTo>
                    <a:pt x="120" y="376"/>
                    <a:pt x="110" y="378"/>
                    <a:pt x="102" y="378"/>
                  </a:cubicBezTo>
                  <a:cubicBezTo>
                    <a:pt x="74" y="378"/>
                    <a:pt x="68" y="342"/>
                    <a:pt x="50" y="329"/>
                  </a:cubicBezTo>
                  <a:lnTo>
                    <a:pt x="50" y="329"/>
                  </a:lnTo>
                  <a:cubicBezTo>
                    <a:pt x="17" y="395"/>
                    <a:pt x="24" y="404"/>
                    <a:pt x="129" y="418"/>
                  </a:cubicBezTo>
                  <a:cubicBezTo>
                    <a:pt x="139" y="437"/>
                    <a:pt x="152" y="454"/>
                    <a:pt x="171" y="490"/>
                  </a:cubicBezTo>
                  <a:cubicBezTo>
                    <a:pt x="171" y="421"/>
                    <a:pt x="201" y="401"/>
                    <a:pt x="247" y="388"/>
                  </a:cubicBezTo>
                  <a:cubicBezTo>
                    <a:pt x="290" y="372"/>
                    <a:pt x="303" y="349"/>
                    <a:pt x="300" y="306"/>
                  </a:cubicBezTo>
                  <a:cubicBezTo>
                    <a:pt x="296" y="270"/>
                    <a:pt x="270" y="240"/>
                    <a:pt x="231" y="227"/>
                  </a:cubicBezTo>
                  <a:cubicBezTo>
                    <a:pt x="211" y="224"/>
                    <a:pt x="191" y="224"/>
                    <a:pt x="168" y="220"/>
                  </a:cubicBezTo>
                  <a:cubicBezTo>
                    <a:pt x="168" y="178"/>
                    <a:pt x="165" y="138"/>
                    <a:pt x="165" y="86"/>
                  </a:cubicBezTo>
                  <a:lnTo>
                    <a:pt x="165" y="86"/>
                  </a:lnTo>
                  <a:cubicBezTo>
                    <a:pt x="214" y="102"/>
                    <a:pt x="254" y="112"/>
                    <a:pt x="300" y="125"/>
                  </a:cubicBezTo>
                  <a:cubicBezTo>
                    <a:pt x="280" y="79"/>
                    <a:pt x="273" y="76"/>
                    <a:pt x="165" y="50"/>
                  </a:cubicBezTo>
                  <a:cubicBezTo>
                    <a:pt x="158" y="33"/>
                    <a:pt x="148" y="17"/>
                    <a:pt x="14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0"/>
            <p:cNvSpPr/>
            <p:nvPr/>
          </p:nvSpPr>
          <p:spPr>
            <a:xfrm>
              <a:off x="5251997" y="4004651"/>
              <a:ext cx="680945" cy="2325958"/>
            </a:xfrm>
            <a:custGeom>
              <a:avLst/>
              <a:gdLst/>
              <a:ahLst/>
              <a:cxnLst/>
              <a:rect l="l" t="t" r="r" b="b"/>
              <a:pathLst>
                <a:path w="2636" h="9004" extrusionOk="0">
                  <a:moveTo>
                    <a:pt x="1420" y="64"/>
                  </a:moveTo>
                  <a:cubicBezTo>
                    <a:pt x="1505" y="74"/>
                    <a:pt x="1542" y="146"/>
                    <a:pt x="1597" y="186"/>
                  </a:cubicBezTo>
                  <a:cubicBezTo>
                    <a:pt x="1571" y="198"/>
                    <a:pt x="1548" y="204"/>
                    <a:pt x="1529" y="204"/>
                  </a:cubicBezTo>
                  <a:cubicBezTo>
                    <a:pt x="1477" y="204"/>
                    <a:pt x="1446" y="161"/>
                    <a:pt x="1420" y="64"/>
                  </a:cubicBezTo>
                  <a:close/>
                  <a:moveTo>
                    <a:pt x="1006" y="386"/>
                  </a:moveTo>
                  <a:cubicBezTo>
                    <a:pt x="1072" y="403"/>
                    <a:pt x="1131" y="416"/>
                    <a:pt x="1193" y="432"/>
                  </a:cubicBezTo>
                  <a:cubicBezTo>
                    <a:pt x="1173" y="456"/>
                    <a:pt x="1148" y="467"/>
                    <a:pt x="1122" y="467"/>
                  </a:cubicBezTo>
                  <a:cubicBezTo>
                    <a:pt x="1082" y="467"/>
                    <a:pt x="1040" y="440"/>
                    <a:pt x="1006" y="386"/>
                  </a:cubicBezTo>
                  <a:close/>
                  <a:moveTo>
                    <a:pt x="806" y="849"/>
                  </a:moveTo>
                  <a:cubicBezTo>
                    <a:pt x="812" y="936"/>
                    <a:pt x="750" y="989"/>
                    <a:pt x="676" y="989"/>
                  </a:cubicBezTo>
                  <a:cubicBezTo>
                    <a:pt x="637" y="989"/>
                    <a:pt x="596" y="975"/>
                    <a:pt x="559" y="945"/>
                  </a:cubicBezTo>
                  <a:cubicBezTo>
                    <a:pt x="648" y="912"/>
                    <a:pt x="724" y="882"/>
                    <a:pt x="806" y="849"/>
                  </a:cubicBezTo>
                  <a:close/>
                  <a:moveTo>
                    <a:pt x="435" y="1124"/>
                  </a:moveTo>
                  <a:cubicBezTo>
                    <a:pt x="482" y="1124"/>
                    <a:pt x="528" y="1133"/>
                    <a:pt x="569" y="1152"/>
                  </a:cubicBezTo>
                  <a:cubicBezTo>
                    <a:pt x="582" y="1155"/>
                    <a:pt x="595" y="1162"/>
                    <a:pt x="609" y="1168"/>
                  </a:cubicBezTo>
                  <a:cubicBezTo>
                    <a:pt x="747" y="1221"/>
                    <a:pt x="809" y="1326"/>
                    <a:pt x="816" y="1510"/>
                  </a:cubicBezTo>
                  <a:cubicBezTo>
                    <a:pt x="819" y="1559"/>
                    <a:pt x="786" y="1641"/>
                    <a:pt x="747" y="1717"/>
                  </a:cubicBezTo>
                  <a:cubicBezTo>
                    <a:pt x="737" y="1733"/>
                    <a:pt x="720" y="1750"/>
                    <a:pt x="701" y="1759"/>
                  </a:cubicBezTo>
                  <a:cubicBezTo>
                    <a:pt x="623" y="1800"/>
                    <a:pt x="543" y="1830"/>
                    <a:pt x="459" y="1830"/>
                  </a:cubicBezTo>
                  <a:cubicBezTo>
                    <a:pt x="415" y="1830"/>
                    <a:pt x="369" y="1821"/>
                    <a:pt x="323" y="1802"/>
                  </a:cubicBezTo>
                  <a:cubicBezTo>
                    <a:pt x="247" y="1769"/>
                    <a:pt x="188" y="1723"/>
                    <a:pt x="145" y="1658"/>
                  </a:cubicBezTo>
                  <a:cubicBezTo>
                    <a:pt x="129" y="1631"/>
                    <a:pt x="116" y="1605"/>
                    <a:pt x="99" y="1579"/>
                  </a:cubicBezTo>
                  <a:cubicBezTo>
                    <a:pt x="44" y="1477"/>
                    <a:pt x="50" y="1375"/>
                    <a:pt x="126" y="1283"/>
                  </a:cubicBezTo>
                  <a:cubicBezTo>
                    <a:pt x="142" y="1263"/>
                    <a:pt x="162" y="1240"/>
                    <a:pt x="182" y="1221"/>
                  </a:cubicBezTo>
                  <a:cubicBezTo>
                    <a:pt x="247" y="1159"/>
                    <a:pt x="342" y="1124"/>
                    <a:pt x="435" y="1124"/>
                  </a:cubicBezTo>
                  <a:close/>
                  <a:moveTo>
                    <a:pt x="1342" y="30"/>
                  </a:moveTo>
                  <a:cubicBezTo>
                    <a:pt x="1363" y="30"/>
                    <a:pt x="1379" y="46"/>
                    <a:pt x="1387" y="77"/>
                  </a:cubicBezTo>
                  <a:cubicBezTo>
                    <a:pt x="1391" y="97"/>
                    <a:pt x="1397" y="120"/>
                    <a:pt x="1407" y="143"/>
                  </a:cubicBezTo>
                  <a:cubicBezTo>
                    <a:pt x="1433" y="210"/>
                    <a:pt x="1484" y="248"/>
                    <a:pt x="1544" y="248"/>
                  </a:cubicBezTo>
                  <a:cubicBezTo>
                    <a:pt x="1566" y="248"/>
                    <a:pt x="1590" y="242"/>
                    <a:pt x="1614" y="232"/>
                  </a:cubicBezTo>
                  <a:cubicBezTo>
                    <a:pt x="1632" y="223"/>
                    <a:pt x="1647" y="218"/>
                    <a:pt x="1662" y="218"/>
                  </a:cubicBezTo>
                  <a:cubicBezTo>
                    <a:pt x="1674" y="218"/>
                    <a:pt x="1686" y="221"/>
                    <a:pt x="1699" y="228"/>
                  </a:cubicBezTo>
                  <a:cubicBezTo>
                    <a:pt x="1706" y="232"/>
                    <a:pt x="1712" y="235"/>
                    <a:pt x="1719" y="238"/>
                  </a:cubicBezTo>
                  <a:cubicBezTo>
                    <a:pt x="1923" y="268"/>
                    <a:pt x="2090" y="389"/>
                    <a:pt x="2274" y="472"/>
                  </a:cubicBezTo>
                  <a:cubicBezTo>
                    <a:pt x="2360" y="511"/>
                    <a:pt x="2406" y="580"/>
                    <a:pt x="2435" y="672"/>
                  </a:cubicBezTo>
                  <a:cubicBezTo>
                    <a:pt x="2488" y="840"/>
                    <a:pt x="2534" y="1010"/>
                    <a:pt x="2567" y="1185"/>
                  </a:cubicBezTo>
                  <a:cubicBezTo>
                    <a:pt x="2586" y="1286"/>
                    <a:pt x="2586" y="1391"/>
                    <a:pt x="2593" y="1497"/>
                  </a:cubicBezTo>
                  <a:cubicBezTo>
                    <a:pt x="2593" y="1510"/>
                    <a:pt x="2590" y="1523"/>
                    <a:pt x="2586" y="1533"/>
                  </a:cubicBezTo>
                  <a:cubicBezTo>
                    <a:pt x="2524" y="1667"/>
                    <a:pt x="2462" y="1802"/>
                    <a:pt x="2399" y="1937"/>
                  </a:cubicBezTo>
                  <a:cubicBezTo>
                    <a:pt x="2399" y="1940"/>
                    <a:pt x="2396" y="1940"/>
                    <a:pt x="2379" y="1947"/>
                  </a:cubicBezTo>
                  <a:cubicBezTo>
                    <a:pt x="2406" y="1861"/>
                    <a:pt x="2425" y="1782"/>
                    <a:pt x="2455" y="1710"/>
                  </a:cubicBezTo>
                  <a:cubicBezTo>
                    <a:pt x="2488" y="1628"/>
                    <a:pt x="2485" y="1546"/>
                    <a:pt x="2468" y="1464"/>
                  </a:cubicBezTo>
                  <a:cubicBezTo>
                    <a:pt x="2425" y="1296"/>
                    <a:pt x="2370" y="1132"/>
                    <a:pt x="2301" y="974"/>
                  </a:cubicBezTo>
                  <a:cubicBezTo>
                    <a:pt x="2258" y="879"/>
                    <a:pt x="2212" y="784"/>
                    <a:pt x="2156" y="698"/>
                  </a:cubicBezTo>
                  <a:cubicBezTo>
                    <a:pt x="2103" y="619"/>
                    <a:pt x="2021" y="564"/>
                    <a:pt x="1933" y="531"/>
                  </a:cubicBezTo>
                  <a:cubicBezTo>
                    <a:pt x="1824" y="491"/>
                    <a:pt x="1709" y="462"/>
                    <a:pt x="1594" y="432"/>
                  </a:cubicBezTo>
                  <a:cubicBezTo>
                    <a:pt x="1499" y="406"/>
                    <a:pt x="1423" y="353"/>
                    <a:pt x="1377" y="268"/>
                  </a:cubicBezTo>
                  <a:cubicBezTo>
                    <a:pt x="1348" y="215"/>
                    <a:pt x="1331" y="153"/>
                    <a:pt x="1308" y="94"/>
                  </a:cubicBezTo>
                  <a:cubicBezTo>
                    <a:pt x="1302" y="71"/>
                    <a:pt x="1295" y="41"/>
                    <a:pt x="1331" y="31"/>
                  </a:cubicBezTo>
                  <a:cubicBezTo>
                    <a:pt x="1335" y="30"/>
                    <a:pt x="1339" y="30"/>
                    <a:pt x="1342" y="30"/>
                  </a:cubicBezTo>
                  <a:close/>
                  <a:moveTo>
                    <a:pt x="349" y="1934"/>
                  </a:moveTo>
                  <a:cubicBezTo>
                    <a:pt x="421" y="1943"/>
                    <a:pt x="464" y="1976"/>
                    <a:pt x="484" y="2032"/>
                  </a:cubicBezTo>
                  <a:cubicBezTo>
                    <a:pt x="510" y="2098"/>
                    <a:pt x="474" y="2147"/>
                    <a:pt x="431" y="2206"/>
                  </a:cubicBezTo>
                  <a:cubicBezTo>
                    <a:pt x="388" y="2118"/>
                    <a:pt x="372" y="2029"/>
                    <a:pt x="349" y="1934"/>
                  </a:cubicBezTo>
                  <a:close/>
                  <a:moveTo>
                    <a:pt x="1197" y="1070"/>
                  </a:moveTo>
                  <a:cubicBezTo>
                    <a:pt x="1210" y="1083"/>
                    <a:pt x="1223" y="1093"/>
                    <a:pt x="1233" y="1106"/>
                  </a:cubicBezTo>
                  <a:cubicBezTo>
                    <a:pt x="1328" y="1234"/>
                    <a:pt x="1446" y="1345"/>
                    <a:pt x="1561" y="1454"/>
                  </a:cubicBezTo>
                  <a:cubicBezTo>
                    <a:pt x="1565" y="1457"/>
                    <a:pt x="1568" y="1464"/>
                    <a:pt x="1574" y="1464"/>
                  </a:cubicBezTo>
                  <a:cubicBezTo>
                    <a:pt x="1660" y="1490"/>
                    <a:pt x="1686" y="1569"/>
                    <a:pt x="1719" y="1638"/>
                  </a:cubicBezTo>
                  <a:cubicBezTo>
                    <a:pt x="1745" y="1690"/>
                    <a:pt x="1772" y="1743"/>
                    <a:pt x="1795" y="1799"/>
                  </a:cubicBezTo>
                  <a:cubicBezTo>
                    <a:pt x="1821" y="1868"/>
                    <a:pt x="1808" y="1934"/>
                    <a:pt x="1758" y="1986"/>
                  </a:cubicBezTo>
                  <a:cubicBezTo>
                    <a:pt x="1650" y="2104"/>
                    <a:pt x="1542" y="2223"/>
                    <a:pt x="1433" y="2341"/>
                  </a:cubicBezTo>
                  <a:cubicBezTo>
                    <a:pt x="1397" y="2380"/>
                    <a:pt x="1364" y="2423"/>
                    <a:pt x="1328" y="2462"/>
                  </a:cubicBezTo>
                  <a:cubicBezTo>
                    <a:pt x="1270" y="2526"/>
                    <a:pt x="1202" y="2555"/>
                    <a:pt x="1125" y="2555"/>
                  </a:cubicBezTo>
                  <a:cubicBezTo>
                    <a:pt x="1099" y="2555"/>
                    <a:pt x="1071" y="2551"/>
                    <a:pt x="1042" y="2545"/>
                  </a:cubicBezTo>
                  <a:cubicBezTo>
                    <a:pt x="1032" y="2541"/>
                    <a:pt x="1019" y="2541"/>
                    <a:pt x="1009" y="2538"/>
                  </a:cubicBezTo>
                  <a:cubicBezTo>
                    <a:pt x="921" y="2525"/>
                    <a:pt x="868" y="2479"/>
                    <a:pt x="848" y="2390"/>
                  </a:cubicBezTo>
                  <a:cubicBezTo>
                    <a:pt x="819" y="2272"/>
                    <a:pt x="789" y="2154"/>
                    <a:pt x="750" y="2039"/>
                  </a:cubicBezTo>
                  <a:cubicBezTo>
                    <a:pt x="727" y="1970"/>
                    <a:pt x="691" y="1904"/>
                    <a:pt x="655" y="1832"/>
                  </a:cubicBezTo>
                  <a:cubicBezTo>
                    <a:pt x="655" y="1828"/>
                    <a:pt x="655" y="1828"/>
                    <a:pt x="655" y="1828"/>
                  </a:cubicBezTo>
                  <a:cubicBezTo>
                    <a:pt x="753" y="1792"/>
                    <a:pt x="799" y="1717"/>
                    <a:pt x="829" y="1625"/>
                  </a:cubicBezTo>
                  <a:cubicBezTo>
                    <a:pt x="858" y="1526"/>
                    <a:pt x="862" y="1431"/>
                    <a:pt x="825" y="1336"/>
                  </a:cubicBezTo>
                  <a:cubicBezTo>
                    <a:pt x="812" y="1303"/>
                    <a:pt x="796" y="1273"/>
                    <a:pt x="783" y="1244"/>
                  </a:cubicBezTo>
                  <a:cubicBezTo>
                    <a:pt x="858" y="1230"/>
                    <a:pt x="934" y="1221"/>
                    <a:pt x="1006" y="1201"/>
                  </a:cubicBezTo>
                  <a:cubicBezTo>
                    <a:pt x="1082" y="1185"/>
                    <a:pt x="1144" y="1132"/>
                    <a:pt x="1197" y="1070"/>
                  </a:cubicBezTo>
                  <a:close/>
                  <a:moveTo>
                    <a:pt x="1324" y="698"/>
                  </a:moveTo>
                  <a:cubicBezTo>
                    <a:pt x="1375" y="698"/>
                    <a:pt x="1425" y="702"/>
                    <a:pt x="1476" y="711"/>
                  </a:cubicBezTo>
                  <a:cubicBezTo>
                    <a:pt x="1594" y="734"/>
                    <a:pt x="1703" y="777"/>
                    <a:pt x="1785" y="863"/>
                  </a:cubicBezTo>
                  <a:cubicBezTo>
                    <a:pt x="1844" y="925"/>
                    <a:pt x="1903" y="991"/>
                    <a:pt x="1949" y="1063"/>
                  </a:cubicBezTo>
                  <a:cubicBezTo>
                    <a:pt x="2071" y="1247"/>
                    <a:pt x="2182" y="1437"/>
                    <a:pt x="2294" y="1628"/>
                  </a:cubicBezTo>
                  <a:cubicBezTo>
                    <a:pt x="2320" y="1667"/>
                    <a:pt x="2330" y="1717"/>
                    <a:pt x="2347" y="1759"/>
                  </a:cubicBezTo>
                  <a:cubicBezTo>
                    <a:pt x="2370" y="1812"/>
                    <a:pt x="2366" y="1861"/>
                    <a:pt x="2350" y="1914"/>
                  </a:cubicBezTo>
                  <a:cubicBezTo>
                    <a:pt x="2343" y="1940"/>
                    <a:pt x="2337" y="1963"/>
                    <a:pt x="2330" y="1989"/>
                  </a:cubicBezTo>
                  <a:cubicBezTo>
                    <a:pt x="2317" y="2068"/>
                    <a:pt x="2301" y="2144"/>
                    <a:pt x="2284" y="2223"/>
                  </a:cubicBezTo>
                  <a:cubicBezTo>
                    <a:pt x="2261" y="2331"/>
                    <a:pt x="2218" y="2430"/>
                    <a:pt x="2169" y="2528"/>
                  </a:cubicBezTo>
                  <a:cubicBezTo>
                    <a:pt x="2120" y="2633"/>
                    <a:pt x="2067" y="2738"/>
                    <a:pt x="2021" y="2844"/>
                  </a:cubicBezTo>
                  <a:cubicBezTo>
                    <a:pt x="1998" y="2896"/>
                    <a:pt x="1988" y="2949"/>
                    <a:pt x="1969" y="3001"/>
                  </a:cubicBezTo>
                  <a:cubicBezTo>
                    <a:pt x="1942" y="3087"/>
                    <a:pt x="1936" y="3172"/>
                    <a:pt x="1956" y="3258"/>
                  </a:cubicBezTo>
                  <a:cubicBezTo>
                    <a:pt x="1962" y="3274"/>
                    <a:pt x="1962" y="3290"/>
                    <a:pt x="1969" y="3313"/>
                  </a:cubicBezTo>
                  <a:cubicBezTo>
                    <a:pt x="1906" y="3323"/>
                    <a:pt x="1850" y="3333"/>
                    <a:pt x="1795" y="3336"/>
                  </a:cubicBezTo>
                  <a:cubicBezTo>
                    <a:pt x="1568" y="3346"/>
                    <a:pt x="1341" y="3353"/>
                    <a:pt x="1118" y="3366"/>
                  </a:cubicBezTo>
                  <a:cubicBezTo>
                    <a:pt x="1065" y="3366"/>
                    <a:pt x="1039" y="3346"/>
                    <a:pt x="1023" y="3304"/>
                  </a:cubicBezTo>
                  <a:cubicBezTo>
                    <a:pt x="960" y="3169"/>
                    <a:pt x="855" y="3080"/>
                    <a:pt x="727" y="3008"/>
                  </a:cubicBezTo>
                  <a:cubicBezTo>
                    <a:pt x="674" y="2978"/>
                    <a:pt x="622" y="2949"/>
                    <a:pt x="569" y="2916"/>
                  </a:cubicBezTo>
                  <a:cubicBezTo>
                    <a:pt x="494" y="2870"/>
                    <a:pt x="448" y="2804"/>
                    <a:pt x="438" y="2712"/>
                  </a:cubicBezTo>
                  <a:cubicBezTo>
                    <a:pt x="434" y="2676"/>
                    <a:pt x="431" y="2640"/>
                    <a:pt x="431" y="2600"/>
                  </a:cubicBezTo>
                  <a:cubicBezTo>
                    <a:pt x="428" y="2515"/>
                    <a:pt x="425" y="2430"/>
                    <a:pt x="421" y="2344"/>
                  </a:cubicBezTo>
                  <a:cubicBezTo>
                    <a:pt x="418" y="2295"/>
                    <a:pt x="421" y="2259"/>
                    <a:pt x="464" y="2216"/>
                  </a:cubicBezTo>
                  <a:cubicBezTo>
                    <a:pt x="563" y="2127"/>
                    <a:pt x="556" y="1963"/>
                    <a:pt x="411" y="1907"/>
                  </a:cubicBezTo>
                  <a:cubicBezTo>
                    <a:pt x="392" y="1901"/>
                    <a:pt x="372" y="1891"/>
                    <a:pt x="352" y="1884"/>
                  </a:cubicBezTo>
                  <a:cubicBezTo>
                    <a:pt x="352" y="1878"/>
                    <a:pt x="352" y="1871"/>
                    <a:pt x="356" y="1865"/>
                  </a:cubicBezTo>
                  <a:cubicBezTo>
                    <a:pt x="369" y="1861"/>
                    <a:pt x="385" y="1858"/>
                    <a:pt x="402" y="1858"/>
                  </a:cubicBezTo>
                  <a:cubicBezTo>
                    <a:pt x="451" y="1855"/>
                    <a:pt x="500" y="1858"/>
                    <a:pt x="546" y="1851"/>
                  </a:cubicBezTo>
                  <a:cubicBezTo>
                    <a:pt x="551" y="1851"/>
                    <a:pt x="555" y="1851"/>
                    <a:pt x="559" y="1851"/>
                  </a:cubicBezTo>
                  <a:cubicBezTo>
                    <a:pt x="589" y="1851"/>
                    <a:pt x="611" y="1861"/>
                    <a:pt x="632" y="1884"/>
                  </a:cubicBezTo>
                  <a:cubicBezTo>
                    <a:pt x="678" y="1940"/>
                    <a:pt x="704" y="2003"/>
                    <a:pt x="724" y="2072"/>
                  </a:cubicBezTo>
                  <a:cubicBezTo>
                    <a:pt x="756" y="2190"/>
                    <a:pt x="786" y="2305"/>
                    <a:pt x="819" y="2423"/>
                  </a:cubicBezTo>
                  <a:cubicBezTo>
                    <a:pt x="839" y="2505"/>
                    <a:pt x="891" y="2558"/>
                    <a:pt x="977" y="2568"/>
                  </a:cubicBezTo>
                  <a:cubicBezTo>
                    <a:pt x="1026" y="2574"/>
                    <a:pt x="1072" y="2584"/>
                    <a:pt x="1121" y="2587"/>
                  </a:cubicBezTo>
                  <a:cubicBezTo>
                    <a:pt x="1124" y="2587"/>
                    <a:pt x="1127" y="2587"/>
                    <a:pt x="1130" y="2587"/>
                  </a:cubicBezTo>
                  <a:cubicBezTo>
                    <a:pt x="1260" y="2587"/>
                    <a:pt x="1353" y="2519"/>
                    <a:pt x="1433" y="2423"/>
                  </a:cubicBezTo>
                  <a:cubicBezTo>
                    <a:pt x="1545" y="2288"/>
                    <a:pt x="1653" y="2157"/>
                    <a:pt x="1772" y="2032"/>
                  </a:cubicBezTo>
                  <a:cubicBezTo>
                    <a:pt x="1841" y="1953"/>
                    <a:pt x="1864" y="1871"/>
                    <a:pt x="1824" y="1776"/>
                  </a:cubicBezTo>
                  <a:cubicBezTo>
                    <a:pt x="1795" y="1694"/>
                    <a:pt x="1758" y="1615"/>
                    <a:pt x="1726" y="1536"/>
                  </a:cubicBezTo>
                  <a:cubicBezTo>
                    <a:pt x="1719" y="1523"/>
                    <a:pt x="1712" y="1513"/>
                    <a:pt x="1706" y="1497"/>
                  </a:cubicBezTo>
                  <a:cubicBezTo>
                    <a:pt x="1739" y="1480"/>
                    <a:pt x="1768" y="1470"/>
                    <a:pt x="1795" y="1451"/>
                  </a:cubicBezTo>
                  <a:cubicBezTo>
                    <a:pt x="1818" y="1437"/>
                    <a:pt x="1847" y="1421"/>
                    <a:pt x="1841" y="1372"/>
                  </a:cubicBezTo>
                  <a:lnTo>
                    <a:pt x="1841" y="1372"/>
                  </a:lnTo>
                  <a:cubicBezTo>
                    <a:pt x="1818" y="1385"/>
                    <a:pt x="1801" y="1398"/>
                    <a:pt x="1788" y="1408"/>
                  </a:cubicBezTo>
                  <a:cubicBezTo>
                    <a:pt x="1748" y="1440"/>
                    <a:pt x="1711" y="1456"/>
                    <a:pt x="1675" y="1456"/>
                  </a:cubicBezTo>
                  <a:cubicBezTo>
                    <a:pt x="1638" y="1456"/>
                    <a:pt x="1602" y="1438"/>
                    <a:pt x="1565" y="1401"/>
                  </a:cubicBezTo>
                  <a:cubicBezTo>
                    <a:pt x="1469" y="1306"/>
                    <a:pt x="1377" y="1208"/>
                    <a:pt x="1285" y="1109"/>
                  </a:cubicBezTo>
                  <a:cubicBezTo>
                    <a:pt x="1249" y="1070"/>
                    <a:pt x="1220" y="1027"/>
                    <a:pt x="1253" y="971"/>
                  </a:cubicBezTo>
                  <a:cubicBezTo>
                    <a:pt x="1259" y="964"/>
                    <a:pt x="1249" y="948"/>
                    <a:pt x="1246" y="928"/>
                  </a:cubicBezTo>
                  <a:cubicBezTo>
                    <a:pt x="1200" y="987"/>
                    <a:pt x="1164" y="1047"/>
                    <a:pt x="1118" y="1096"/>
                  </a:cubicBezTo>
                  <a:cubicBezTo>
                    <a:pt x="1065" y="1148"/>
                    <a:pt x="996" y="1171"/>
                    <a:pt x="924" y="1188"/>
                  </a:cubicBezTo>
                  <a:cubicBezTo>
                    <a:pt x="891" y="1194"/>
                    <a:pt x="857" y="1200"/>
                    <a:pt x="824" y="1200"/>
                  </a:cubicBezTo>
                  <a:cubicBezTo>
                    <a:pt x="789" y="1200"/>
                    <a:pt x="754" y="1193"/>
                    <a:pt x="720" y="1175"/>
                  </a:cubicBezTo>
                  <a:cubicBezTo>
                    <a:pt x="645" y="1132"/>
                    <a:pt x="553" y="1109"/>
                    <a:pt x="510" y="1020"/>
                  </a:cubicBezTo>
                  <a:cubicBezTo>
                    <a:pt x="507" y="1010"/>
                    <a:pt x="510" y="997"/>
                    <a:pt x="510" y="984"/>
                  </a:cubicBezTo>
                  <a:cubicBezTo>
                    <a:pt x="556" y="997"/>
                    <a:pt x="599" y="1014"/>
                    <a:pt x="645" y="1024"/>
                  </a:cubicBezTo>
                  <a:cubicBezTo>
                    <a:pt x="662" y="1027"/>
                    <a:pt x="678" y="1028"/>
                    <a:pt x="693" y="1028"/>
                  </a:cubicBezTo>
                  <a:cubicBezTo>
                    <a:pt x="768" y="1028"/>
                    <a:pt x="819" y="987"/>
                    <a:pt x="839" y="905"/>
                  </a:cubicBezTo>
                  <a:cubicBezTo>
                    <a:pt x="855" y="833"/>
                    <a:pt x="891" y="800"/>
                    <a:pt x="954" y="784"/>
                  </a:cubicBezTo>
                  <a:cubicBezTo>
                    <a:pt x="1003" y="767"/>
                    <a:pt x="1049" y="741"/>
                    <a:pt x="1098" y="728"/>
                  </a:cubicBezTo>
                  <a:cubicBezTo>
                    <a:pt x="1173" y="708"/>
                    <a:pt x="1249" y="698"/>
                    <a:pt x="1324" y="698"/>
                  </a:cubicBezTo>
                  <a:close/>
                  <a:moveTo>
                    <a:pt x="2062" y="3348"/>
                  </a:moveTo>
                  <a:cubicBezTo>
                    <a:pt x="2104" y="3348"/>
                    <a:pt x="2106" y="3363"/>
                    <a:pt x="2117" y="3422"/>
                  </a:cubicBezTo>
                  <a:cubicBezTo>
                    <a:pt x="2117" y="3435"/>
                    <a:pt x="2120" y="3451"/>
                    <a:pt x="2120" y="3465"/>
                  </a:cubicBezTo>
                  <a:cubicBezTo>
                    <a:pt x="2120" y="3586"/>
                    <a:pt x="2123" y="3708"/>
                    <a:pt x="2149" y="3826"/>
                  </a:cubicBezTo>
                  <a:cubicBezTo>
                    <a:pt x="2149" y="3839"/>
                    <a:pt x="2146" y="3852"/>
                    <a:pt x="2146" y="3865"/>
                  </a:cubicBezTo>
                  <a:cubicBezTo>
                    <a:pt x="2075" y="3884"/>
                    <a:pt x="2006" y="3893"/>
                    <a:pt x="1936" y="3893"/>
                  </a:cubicBezTo>
                  <a:cubicBezTo>
                    <a:pt x="1892" y="3893"/>
                    <a:pt x="1849" y="3889"/>
                    <a:pt x="1804" y="3882"/>
                  </a:cubicBezTo>
                  <a:cubicBezTo>
                    <a:pt x="1749" y="3871"/>
                    <a:pt x="1695" y="3867"/>
                    <a:pt x="1639" y="3867"/>
                  </a:cubicBezTo>
                  <a:cubicBezTo>
                    <a:pt x="1589" y="3867"/>
                    <a:pt x="1538" y="3871"/>
                    <a:pt x="1486" y="3878"/>
                  </a:cubicBezTo>
                  <a:cubicBezTo>
                    <a:pt x="1459" y="3883"/>
                    <a:pt x="1432" y="3884"/>
                    <a:pt x="1406" y="3884"/>
                  </a:cubicBezTo>
                  <a:cubicBezTo>
                    <a:pt x="1370" y="3884"/>
                    <a:pt x="1334" y="3882"/>
                    <a:pt x="1299" y="3882"/>
                  </a:cubicBezTo>
                  <a:lnTo>
                    <a:pt x="1144" y="3882"/>
                  </a:lnTo>
                  <a:cubicBezTo>
                    <a:pt x="1016" y="3875"/>
                    <a:pt x="888" y="3872"/>
                    <a:pt x="753" y="3869"/>
                  </a:cubicBezTo>
                  <a:cubicBezTo>
                    <a:pt x="737" y="3708"/>
                    <a:pt x="747" y="3560"/>
                    <a:pt x="750" y="3405"/>
                  </a:cubicBezTo>
                  <a:cubicBezTo>
                    <a:pt x="784" y="3396"/>
                    <a:pt x="818" y="3393"/>
                    <a:pt x="852" y="3393"/>
                  </a:cubicBezTo>
                  <a:cubicBezTo>
                    <a:pt x="885" y="3393"/>
                    <a:pt x="919" y="3396"/>
                    <a:pt x="954" y="3396"/>
                  </a:cubicBezTo>
                  <a:cubicBezTo>
                    <a:pt x="960" y="3395"/>
                    <a:pt x="967" y="3395"/>
                    <a:pt x="974" y="3395"/>
                  </a:cubicBezTo>
                  <a:cubicBezTo>
                    <a:pt x="1001" y="3395"/>
                    <a:pt x="1029" y="3399"/>
                    <a:pt x="1055" y="3399"/>
                  </a:cubicBezTo>
                  <a:cubicBezTo>
                    <a:pt x="1276" y="3392"/>
                    <a:pt x="1496" y="3386"/>
                    <a:pt x="1712" y="3373"/>
                  </a:cubicBezTo>
                  <a:cubicBezTo>
                    <a:pt x="1818" y="3369"/>
                    <a:pt x="1923" y="3356"/>
                    <a:pt x="2028" y="3350"/>
                  </a:cubicBezTo>
                  <a:cubicBezTo>
                    <a:pt x="2042" y="3348"/>
                    <a:pt x="2053" y="3348"/>
                    <a:pt x="2062" y="3348"/>
                  </a:cubicBezTo>
                  <a:close/>
                  <a:moveTo>
                    <a:pt x="1627" y="3902"/>
                  </a:moveTo>
                  <a:cubicBezTo>
                    <a:pt x="1657" y="3902"/>
                    <a:pt x="1686" y="3903"/>
                    <a:pt x="1716" y="3905"/>
                  </a:cubicBezTo>
                  <a:cubicBezTo>
                    <a:pt x="1796" y="3911"/>
                    <a:pt x="1877" y="3926"/>
                    <a:pt x="1958" y="3926"/>
                  </a:cubicBezTo>
                  <a:cubicBezTo>
                    <a:pt x="2000" y="3926"/>
                    <a:pt x="2041" y="3922"/>
                    <a:pt x="2084" y="3911"/>
                  </a:cubicBezTo>
                  <a:cubicBezTo>
                    <a:pt x="2086" y="3911"/>
                    <a:pt x="2089" y="3910"/>
                    <a:pt x="2092" y="3910"/>
                  </a:cubicBezTo>
                  <a:cubicBezTo>
                    <a:pt x="2103" y="3910"/>
                    <a:pt x="2116" y="3915"/>
                    <a:pt x="2130" y="3918"/>
                  </a:cubicBezTo>
                  <a:cubicBezTo>
                    <a:pt x="2136" y="3990"/>
                    <a:pt x="2143" y="4056"/>
                    <a:pt x="2146" y="4125"/>
                  </a:cubicBezTo>
                  <a:cubicBezTo>
                    <a:pt x="2153" y="4375"/>
                    <a:pt x="2156" y="4621"/>
                    <a:pt x="2159" y="4871"/>
                  </a:cubicBezTo>
                  <a:cubicBezTo>
                    <a:pt x="2166" y="5133"/>
                    <a:pt x="2172" y="5400"/>
                    <a:pt x="2176" y="5662"/>
                  </a:cubicBezTo>
                  <a:cubicBezTo>
                    <a:pt x="2179" y="5997"/>
                    <a:pt x="2218" y="6333"/>
                    <a:pt x="2245" y="6664"/>
                  </a:cubicBezTo>
                  <a:cubicBezTo>
                    <a:pt x="2255" y="6796"/>
                    <a:pt x="2258" y="6927"/>
                    <a:pt x="2261" y="7055"/>
                  </a:cubicBezTo>
                  <a:cubicBezTo>
                    <a:pt x="2261" y="7190"/>
                    <a:pt x="2251" y="7321"/>
                    <a:pt x="2258" y="7456"/>
                  </a:cubicBezTo>
                  <a:cubicBezTo>
                    <a:pt x="2268" y="7680"/>
                    <a:pt x="2284" y="7903"/>
                    <a:pt x="2304" y="8123"/>
                  </a:cubicBezTo>
                  <a:cubicBezTo>
                    <a:pt x="2324" y="8366"/>
                    <a:pt x="2347" y="8609"/>
                    <a:pt x="2370" y="8852"/>
                  </a:cubicBezTo>
                  <a:cubicBezTo>
                    <a:pt x="2130" y="8866"/>
                    <a:pt x="1883" y="8889"/>
                    <a:pt x="1643" y="8921"/>
                  </a:cubicBezTo>
                  <a:lnTo>
                    <a:pt x="1597" y="8928"/>
                  </a:lnTo>
                  <a:cubicBezTo>
                    <a:pt x="1486" y="8941"/>
                    <a:pt x="1371" y="8958"/>
                    <a:pt x="1259" y="8961"/>
                  </a:cubicBezTo>
                  <a:cubicBezTo>
                    <a:pt x="1124" y="8961"/>
                    <a:pt x="1009" y="8944"/>
                    <a:pt x="908" y="8905"/>
                  </a:cubicBezTo>
                  <a:cubicBezTo>
                    <a:pt x="911" y="8902"/>
                    <a:pt x="911" y="8898"/>
                    <a:pt x="911" y="8895"/>
                  </a:cubicBezTo>
                  <a:cubicBezTo>
                    <a:pt x="911" y="8872"/>
                    <a:pt x="901" y="8849"/>
                    <a:pt x="901" y="8826"/>
                  </a:cubicBezTo>
                  <a:cubicBezTo>
                    <a:pt x="878" y="8622"/>
                    <a:pt x="862" y="8419"/>
                    <a:pt x="839" y="8215"/>
                  </a:cubicBezTo>
                  <a:cubicBezTo>
                    <a:pt x="802" y="7903"/>
                    <a:pt x="793" y="7588"/>
                    <a:pt x="802" y="7272"/>
                  </a:cubicBezTo>
                  <a:cubicBezTo>
                    <a:pt x="812" y="7032"/>
                    <a:pt x="802" y="6793"/>
                    <a:pt x="799" y="6553"/>
                  </a:cubicBezTo>
                  <a:cubicBezTo>
                    <a:pt x="799" y="6520"/>
                    <a:pt x="796" y="6487"/>
                    <a:pt x="783" y="6457"/>
                  </a:cubicBezTo>
                  <a:cubicBezTo>
                    <a:pt x="747" y="6352"/>
                    <a:pt x="750" y="6247"/>
                    <a:pt x="766" y="6139"/>
                  </a:cubicBezTo>
                  <a:cubicBezTo>
                    <a:pt x="776" y="6080"/>
                    <a:pt x="783" y="6020"/>
                    <a:pt x="786" y="5958"/>
                  </a:cubicBezTo>
                  <a:cubicBezTo>
                    <a:pt x="793" y="5830"/>
                    <a:pt x="793" y="5705"/>
                    <a:pt x="802" y="5577"/>
                  </a:cubicBezTo>
                  <a:cubicBezTo>
                    <a:pt x="816" y="5426"/>
                    <a:pt x="839" y="5278"/>
                    <a:pt x="848" y="5130"/>
                  </a:cubicBezTo>
                  <a:cubicBezTo>
                    <a:pt x="862" y="4989"/>
                    <a:pt x="865" y="4841"/>
                    <a:pt x="875" y="4700"/>
                  </a:cubicBezTo>
                  <a:cubicBezTo>
                    <a:pt x="885" y="4582"/>
                    <a:pt x="901" y="4463"/>
                    <a:pt x="904" y="4345"/>
                  </a:cubicBezTo>
                  <a:cubicBezTo>
                    <a:pt x="908" y="4227"/>
                    <a:pt x="904" y="4112"/>
                    <a:pt x="901" y="3993"/>
                  </a:cubicBezTo>
                  <a:cubicBezTo>
                    <a:pt x="901" y="3967"/>
                    <a:pt x="904" y="3941"/>
                    <a:pt x="908" y="3911"/>
                  </a:cubicBezTo>
                  <a:cubicBezTo>
                    <a:pt x="934" y="3908"/>
                    <a:pt x="950" y="3908"/>
                    <a:pt x="970" y="3908"/>
                  </a:cubicBezTo>
                  <a:cubicBezTo>
                    <a:pt x="1039" y="3908"/>
                    <a:pt x="1105" y="3911"/>
                    <a:pt x="1170" y="3911"/>
                  </a:cubicBezTo>
                  <a:cubicBezTo>
                    <a:pt x="1188" y="3913"/>
                    <a:pt x="1207" y="3914"/>
                    <a:pt x="1224" y="3914"/>
                  </a:cubicBezTo>
                  <a:cubicBezTo>
                    <a:pt x="1242" y="3914"/>
                    <a:pt x="1259" y="3913"/>
                    <a:pt x="1276" y="3911"/>
                  </a:cubicBezTo>
                  <a:cubicBezTo>
                    <a:pt x="1364" y="3911"/>
                    <a:pt x="1453" y="3905"/>
                    <a:pt x="1542" y="3905"/>
                  </a:cubicBezTo>
                  <a:cubicBezTo>
                    <a:pt x="1570" y="3903"/>
                    <a:pt x="1598" y="3902"/>
                    <a:pt x="1627" y="3902"/>
                  </a:cubicBezTo>
                  <a:close/>
                  <a:moveTo>
                    <a:pt x="1340" y="0"/>
                  </a:moveTo>
                  <a:cubicBezTo>
                    <a:pt x="1326" y="0"/>
                    <a:pt x="1312" y="2"/>
                    <a:pt x="1299" y="5"/>
                  </a:cubicBezTo>
                  <a:cubicBezTo>
                    <a:pt x="1269" y="8"/>
                    <a:pt x="1256" y="28"/>
                    <a:pt x="1262" y="61"/>
                  </a:cubicBezTo>
                  <a:cubicBezTo>
                    <a:pt x="1292" y="173"/>
                    <a:pt x="1322" y="288"/>
                    <a:pt x="1410" y="370"/>
                  </a:cubicBezTo>
                  <a:cubicBezTo>
                    <a:pt x="1420" y="380"/>
                    <a:pt x="1427" y="393"/>
                    <a:pt x="1440" y="409"/>
                  </a:cubicBezTo>
                  <a:cubicBezTo>
                    <a:pt x="1416" y="411"/>
                    <a:pt x="1393" y="412"/>
                    <a:pt x="1370" y="412"/>
                  </a:cubicBezTo>
                  <a:cubicBezTo>
                    <a:pt x="1302" y="412"/>
                    <a:pt x="1239" y="404"/>
                    <a:pt x="1177" y="389"/>
                  </a:cubicBezTo>
                  <a:cubicBezTo>
                    <a:pt x="1105" y="373"/>
                    <a:pt x="1036" y="353"/>
                    <a:pt x="963" y="343"/>
                  </a:cubicBezTo>
                  <a:cubicBezTo>
                    <a:pt x="953" y="342"/>
                    <a:pt x="943" y="342"/>
                    <a:pt x="933" y="342"/>
                  </a:cubicBezTo>
                  <a:cubicBezTo>
                    <a:pt x="883" y="342"/>
                    <a:pt x="834" y="357"/>
                    <a:pt x="812" y="406"/>
                  </a:cubicBezTo>
                  <a:cubicBezTo>
                    <a:pt x="786" y="468"/>
                    <a:pt x="812" y="527"/>
                    <a:pt x="858" y="573"/>
                  </a:cubicBezTo>
                  <a:cubicBezTo>
                    <a:pt x="894" y="610"/>
                    <a:pt x="934" y="642"/>
                    <a:pt x="973" y="675"/>
                  </a:cubicBezTo>
                  <a:cubicBezTo>
                    <a:pt x="986" y="684"/>
                    <a:pt x="1000" y="693"/>
                    <a:pt x="1016" y="693"/>
                  </a:cubicBezTo>
                  <a:cubicBezTo>
                    <a:pt x="1024" y="693"/>
                    <a:pt x="1032" y="691"/>
                    <a:pt x="1042" y="685"/>
                  </a:cubicBezTo>
                  <a:cubicBezTo>
                    <a:pt x="1029" y="672"/>
                    <a:pt x="1019" y="662"/>
                    <a:pt x="1013" y="652"/>
                  </a:cubicBezTo>
                  <a:cubicBezTo>
                    <a:pt x="973" y="623"/>
                    <a:pt x="934" y="596"/>
                    <a:pt x="901" y="560"/>
                  </a:cubicBezTo>
                  <a:cubicBezTo>
                    <a:pt x="875" y="534"/>
                    <a:pt x="858" y="498"/>
                    <a:pt x="845" y="465"/>
                  </a:cubicBezTo>
                  <a:cubicBezTo>
                    <a:pt x="829" y="432"/>
                    <a:pt x="855" y="409"/>
                    <a:pt x="881" y="393"/>
                  </a:cubicBezTo>
                  <a:cubicBezTo>
                    <a:pt x="892" y="386"/>
                    <a:pt x="901" y="383"/>
                    <a:pt x="910" y="383"/>
                  </a:cubicBezTo>
                  <a:cubicBezTo>
                    <a:pt x="925" y="383"/>
                    <a:pt x="938" y="392"/>
                    <a:pt x="950" y="403"/>
                  </a:cubicBezTo>
                  <a:cubicBezTo>
                    <a:pt x="977" y="426"/>
                    <a:pt x="996" y="449"/>
                    <a:pt x="1026" y="468"/>
                  </a:cubicBezTo>
                  <a:cubicBezTo>
                    <a:pt x="1056" y="491"/>
                    <a:pt x="1092" y="503"/>
                    <a:pt x="1127" y="503"/>
                  </a:cubicBezTo>
                  <a:cubicBezTo>
                    <a:pt x="1157" y="503"/>
                    <a:pt x="1186" y="495"/>
                    <a:pt x="1210" y="478"/>
                  </a:cubicBezTo>
                  <a:cubicBezTo>
                    <a:pt x="1247" y="451"/>
                    <a:pt x="1282" y="444"/>
                    <a:pt x="1321" y="444"/>
                  </a:cubicBezTo>
                  <a:cubicBezTo>
                    <a:pt x="1329" y="444"/>
                    <a:pt x="1339" y="445"/>
                    <a:pt x="1348" y="445"/>
                  </a:cubicBezTo>
                  <a:cubicBezTo>
                    <a:pt x="1394" y="449"/>
                    <a:pt x="1437" y="452"/>
                    <a:pt x="1482" y="455"/>
                  </a:cubicBezTo>
                  <a:cubicBezTo>
                    <a:pt x="1630" y="465"/>
                    <a:pt x="1775" y="504"/>
                    <a:pt x="1913" y="560"/>
                  </a:cubicBezTo>
                  <a:cubicBezTo>
                    <a:pt x="2057" y="619"/>
                    <a:pt x="2146" y="731"/>
                    <a:pt x="2205" y="872"/>
                  </a:cubicBezTo>
                  <a:cubicBezTo>
                    <a:pt x="2232" y="935"/>
                    <a:pt x="2258" y="1001"/>
                    <a:pt x="2281" y="1066"/>
                  </a:cubicBezTo>
                  <a:cubicBezTo>
                    <a:pt x="2301" y="1129"/>
                    <a:pt x="2340" y="1188"/>
                    <a:pt x="2360" y="1253"/>
                  </a:cubicBezTo>
                  <a:cubicBezTo>
                    <a:pt x="2393" y="1345"/>
                    <a:pt x="2419" y="1444"/>
                    <a:pt x="2439" y="1539"/>
                  </a:cubicBezTo>
                  <a:cubicBezTo>
                    <a:pt x="2455" y="1612"/>
                    <a:pt x="2432" y="1681"/>
                    <a:pt x="2389" y="1746"/>
                  </a:cubicBezTo>
                  <a:cubicBezTo>
                    <a:pt x="2370" y="1700"/>
                    <a:pt x="2356" y="1661"/>
                    <a:pt x="2337" y="1625"/>
                  </a:cubicBezTo>
                  <a:cubicBezTo>
                    <a:pt x="2258" y="1490"/>
                    <a:pt x="2182" y="1352"/>
                    <a:pt x="2100" y="1221"/>
                  </a:cubicBezTo>
                  <a:cubicBezTo>
                    <a:pt x="2041" y="1125"/>
                    <a:pt x="1979" y="1033"/>
                    <a:pt x="1910" y="945"/>
                  </a:cubicBezTo>
                  <a:cubicBezTo>
                    <a:pt x="1804" y="810"/>
                    <a:pt x="1680" y="708"/>
                    <a:pt x="1499" y="679"/>
                  </a:cubicBezTo>
                  <a:cubicBezTo>
                    <a:pt x="1443" y="669"/>
                    <a:pt x="1387" y="665"/>
                    <a:pt x="1332" y="665"/>
                  </a:cubicBezTo>
                  <a:cubicBezTo>
                    <a:pt x="1251" y="665"/>
                    <a:pt x="1171" y="674"/>
                    <a:pt x="1092" y="692"/>
                  </a:cubicBezTo>
                  <a:cubicBezTo>
                    <a:pt x="1049" y="702"/>
                    <a:pt x="1009" y="725"/>
                    <a:pt x="967" y="741"/>
                  </a:cubicBezTo>
                  <a:cubicBezTo>
                    <a:pt x="822" y="800"/>
                    <a:pt x="678" y="859"/>
                    <a:pt x="536" y="922"/>
                  </a:cubicBezTo>
                  <a:cubicBezTo>
                    <a:pt x="461" y="955"/>
                    <a:pt x="451" y="987"/>
                    <a:pt x="490" y="1066"/>
                  </a:cubicBezTo>
                  <a:cubicBezTo>
                    <a:pt x="494" y="1070"/>
                    <a:pt x="494" y="1076"/>
                    <a:pt x="497" y="1083"/>
                  </a:cubicBezTo>
                  <a:cubicBezTo>
                    <a:pt x="490" y="1086"/>
                    <a:pt x="487" y="1089"/>
                    <a:pt x="484" y="1089"/>
                  </a:cubicBezTo>
                  <a:cubicBezTo>
                    <a:pt x="471" y="1093"/>
                    <a:pt x="461" y="1093"/>
                    <a:pt x="448" y="1093"/>
                  </a:cubicBezTo>
                  <a:cubicBezTo>
                    <a:pt x="444" y="1092"/>
                    <a:pt x="440" y="1092"/>
                    <a:pt x="437" y="1092"/>
                  </a:cubicBezTo>
                  <a:cubicBezTo>
                    <a:pt x="287" y="1092"/>
                    <a:pt x="166" y="1158"/>
                    <a:pt x="80" y="1280"/>
                  </a:cubicBezTo>
                  <a:cubicBezTo>
                    <a:pt x="24" y="1362"/>
                    <a:pt x="1" y="1457"/>
                    <a:pt x="44" y="1552"/>
                  </a:cubicBezTo>
                  <a:cubicBezTo>
                    <a:pt x="99" y="1677"/>
                    <a:pt x="172" y="1789"/>
                    <a:pt x="310" y="1838"/>
                  </a:cubicBezTo>
                  <a:cubicBezTo>
                    <a:pt x="313" y="1894"/>
                    <a:pt x="313" y="1950"/>
                    <a:pt x="326" y="1999"/>
                  </a:cubicBezTo>
                  <a:cubicBezTo>
                    <a:pt x="379" y="2164"/>
                    <a:pt x="388" y="2331"/>
                    <a:pt x="398" y="2499"/>
                  </a:cubicBezTo>
                  <a:cubicBezTo>
                    <a:pt x="402" y="2554"/>
                    <a:pt x="395" y="2614"/>
                    <a:pt x="398" y="2673"/>
                  </a:cubicBezTo>
                  <a:cubicBezTo>
                    <a:pt x="402" y="2801"/>
                    <a:pt x="457" y="2899"/>
                    <a:pt x="569" y="2965"/>
                  </a:cubicBezTo>
                  <a:cubicBezTo>
                    <a:pt x="602" y="2982"/>
                    <a:pt x="632" y="2998"/>
                    <a:pt x="661" y="3018"/>
                  </a:cubicBezTo>
                  <a:cubicBezTo>
                    <a:pt x="727" y="3057"/>
                    <a:pt x="793" y="3097"/>
                    <a:pt x="852" y="3146"/>
                  </a:cubicBezTo>
                  <a:cubicBezTo>
                    <a:pt x="921" y="3202"/>
                    <a:pt x="973" y="3271"/>
                    <a:pt x="1000" y="3359"/>
                  </a:cubicBezTo>
                  <a:cubicBezTo>
                    <a:pt x="904" y="3363"/>
                    <a:pt x="812" y="3366"/>
                    <a:pt x="714" y="3369"/>
                  </a:cubicBezTo>
                  <a:cubicBezTo>
                    <a:pt x="710" y="3547"/>
                    <a:pt x="701" y="3721"/>
                    <a:pt x="720" y="3901"/>
                  </a:cubicBezTo>
                  <a:lnTo>
                    <a:pt x="796" y="3901"/>
                  </a:lnTo>
                  <a:cubicBezTo>
                    <a:pt x="852" y="3901"/>
                    <a:pt x="862" y="3908"/>
                    <a:pt x="865" y="3957"/>
                  </a:cubicBezTo>
                  <a:cubicBezTo>
                    <a:pt x="868" y="4062"/>
                    <a:pt x="875" y="4164"/>
                    <a:pt x="871" y="4266"/>
                  </a:cubicBezTo>
                  <a:cubicBezTo>
                    <a:pt x="865" y="4398"/>
                    <a:pt x="855" y="4532"/>
                    <a:pt x="842" y="4664"/>
                  </a:cubicBezTo>
                  <a:cubicBezTo>
                    <a:pt x="816" y="4943"/>
                    <a:pt x="819" y="5225"/>
                    <a:pt x="776" y="5508"/>
                  </a:cubicBezTo>
                  <a:cubicBezTo>
                    <a:pt x="763" y="5600"/>
                    <a:pt x="753" y="5695"/>
                    <a:pt x="753" y="5790"/>
                  </a:cubicBezTo>
                  <a:cubicBezTo>
                    <a:pt x="753" y="5912"/>
                    <a:pt x="747" y="6034"/>
                    <a:pt x="730" y="6152"/>
                  </a:cubicBezTo>
                  <a:cubicBezTo>
                    <a:pt x="714" y="6257"/>
                    <a:pt x="714" y="6362"/>
                    <a:pt x="747" y="6464"/>
                  </a:cubicBezTo>
                  <a:cubicBezTo>
                    <a:pt x="760" y="6503"/>
                    <a:pt x="763" y="6546"/>
                    <a:pt x="766" y="6589"/>
                  </a:cubicBezTo>
                  <a:cubicBezTo>
                    <a:pt x="773" y="6760"/>
                    <a:pt x="776" y="6934"/>
                    <a:pt x="779" y="7105"/>
                  </a:cubicBezTo>
                  <a:cubicBezTo>
                    <a:pt x="779" y="7121"/>
                    <a:pt x="779" y="7137"/>
                    <a:pt x="776" y="7154"/>
                  </a:cubicBezTo>
                  <a:cubicBezTo>
                    <a:pt x="760" y="7341"/>
                    <a:pt x="753" y="7525"/>
                    <a:pt x="766" y="7712"/>
                  </a:cubicBezTo>
                  <a:cubicBezTo>
                    <a:pt x="773" y="7831"/>
                    <a:pt x="770" y="7946"/>
                    <a:pt x="783" y="8064"/>
                  </a:cubicBezTo>
                  <a:cubicBezTo>
                    <a:pt x="806" y="8333"/>
                    <a:pt x="839" y="8599"/>
                    <a:pt x="865" y="8869"/>
                  </a:cubicBezTo>
                  <a:cubicBezTo>
                    <a:pt x="868" y="8885"/>
                    <a:pt x="871" y="8905"/>
                    <a:pt x="878" y="8921"/>
                  </a:cubicBezTo>
                  <a:lnTo>
                    <a:pt x="871" y="8935"/>
                  </a:lnTo>
                  <a:cubicBezTo>
                    <a:pt x="875" y="8938"/>
                    <a:pt x="878" y="8938"/>
                    <a:pt x="881" y="8941"/>
                  </a:cubicBezTo>
                  <a:cubicBezTo>
                    <a:pt x="881" y="8941"/>
                    <a:pt x="881" y="8944"/>
                    <a:pt x="881" y="8944"/>
                  </a:cubicBezTo>
                  <a:lnTo>
                    <a:pt x="894" y="8944"/>
                  </a:lnTo>
                  <a:cubicBezTo>
                    <a:pt x="1000" y="8987"/>
                    <a:pt x="1118" y="9004"/>
                    <a:pt x="1259" y="9004"/>
                  </a:cubicBezTo>
                  <a:cubicBezTo>
                    <a:pt x="1374" y="9000"/>
                    <a:pt x="1489" y="8984"/>
                    <a:pt x="1601" y="8971"/>
                  </a:cubicBezTo>
                  <a:lnTo>
                    <a:pt x="1650" y="8964"/>
                  </a:lnTo>
                  <a:cubicBezTo>
                    <a:pt x="1903" y="8928"/>
                    <a:pt x="2159" y="8905"/>
                    <a:pt x="2416" y="8892"/>
                  </a:cubicBezTo>
                  <a:lnTo>
                    <a:pt x="2416" y="8869"/>
                  </a:lnTo>
                  <a:cubicBezTo>
                    <a:pt x="2416" y="8869"/>
                    <a:pt x="2416" y="8866"/>
                    <a:pt x="2419" y="8866"/>
                  </a:cubicBezTo>
                  <a:cubicBezTo>
                    <a:pt x="2419" y="8846"/>
                    <a:pt x="2412" y="8829"/>
                    <a:pt x="2412" y="8810"/>
                  </a:cubicBezTo>
                  <a:cubicBezTo>
                    <a:pt x="2393" y="8672"/>
                    <a:pt x="2370" y="8537"/>
                    <a:pt x="2356" y="8402"/>
                  </a:cubicBezTo>
                  <a:cubicBezTo>
                    <a:pt x="2337" y="8192"/>
                    <a:pt x="2327" y="7982"/>
                    <a:pt x="2307" y="7775"/>
                  </a:cubicBezTo>
                  <a:cubicBezTo>
                    <a:pt x="2287" y="7545"/>
                    <a:pt x="2297" y="7318"/>
                    <a:pt x="2291" y="7088"/>
                  </a:cubicBezTo>
                  <a:cubicBezTo>
                    <a:pt x="2287" y="6865"/>
                    <a:pt x="2274" y="6641"/>
                    <a:pt x="2261" y="6418"/>
                  </a:cubicBezTo>
                  <a:cubicBezTo>
                    <a:pt x="2255" y="6293"/>
                    <a:pt x="2232" y="6168"/>
                    <a:pt x="2225" y="6043"/>
                  </a:cubicBezTo>
                  <a:cubicBezTo>
                    <a:pt x="2215" y="5712"/>
                    <a:pt x="2209" y="5377"/>
                    <a:pt x="2202" y="5045"/>
                  </a:cubicBezTo>
                  <a:cubicBezTo>
                    <a:pt x="2199" y="4887"/>
                    <a:pt x="2195" y="4733"/>
                    <a:pt x="2189" y="4575"/>
                  </a:cubicBezTo>
                  <a:cubicBezTo>
                    <a:pt x="2186" y="4381"/>
                    <a:pt x="2176" y="4187"/>
                    <a:pt x="2169" y="3997"/>
                  </a:cubicBezTo>
                  <a:cubicBezTo>
                    <a:pt x="2169" y="3974"/>
                    <a:pt x="2163" y="3938"/>
                    <a:pt x="2176" y="3928"/>
                  </a:cubicBezTo>
                  <a:cubicBezTo>
                    <a:pt x="2205" y="3905"/>
                    <a:pt x="2192" y="3878"/>
                    <a:pt x="2189" y="3852"/>
                  </a:cubicBezTo>
                  <a:cubicBezTo>
                    <a:pt x="2172" y="3737"/>
                    <a:pt x="2149" y="3622"/>
                    <a:pt x="2156" y="3507"/>
                  </a:cubicBezTo>
                  <a:cubicBezTo>
                    <a:pt x="2163" y="3442"/>
                    <a:pt x="2153" y="3376"/>
                    <a:pt x="2120" y="3313"/>
                  </a:cubicBezTo>
                  <a:lnTo>
                    <a:pt x="2057" y="3313"/>
                  </a:lnTo>
                  <a:cubicBezTo>
                    <a:pt x="2054" y="3314"/>
                    <a:pt x="2051" y="3314"/>
                    <a:pt x="2048" y="3314"/>
                  </a:cubicBezTo>
                  <a:cubicBezTo>
                    <a:pt x="2021" y="3314"/>
                    <a:pt x="2007" y="3301"/>
                    <a:pt x="2002" y="3274"/>
                  </a:cubicBezTo>
                  <a:cubicBezTo>
                    <a:pt x="1985" y="3208"/>
                    <a:pt x="1972" y="3143"/>
                    <a:pt x="1992" y="3074"/>
                  </a:cubicBezTo>
                  <a:cubicBezTo>
                    <a:pt x="2031" y="2913"/>
                    <a:pt x="2090" y="2755"/>
                    <a:pt x="2172" y="2607"/>
                  </a:cubicBezTo>
                  <a:cubicBezTo>
                    <a:pt x="2241" y="2482"/>
                    <a:pt x="2301" y="2351"/>
                    <a:pt x="2327" y="2203"/>
                  </a:cubicBezTo>
                  <a:cubicBezTo>
                    <a:pt x="2333" y="2160"/>
                    <a:pt x="2353" y="2114"/>
                    <a:pt x="2370" y="2072"/>
                  </a:cubicBezTo>
                  <a:cubicBezTo>
                    <a:pt x="2386" y="2035"/>
                    <a:pt x="2409" y="2006"/>
                    <a:pt x="2425" y="1970"/>
                  </a:cubicBezTo>
                  <a:cubicBezTo>
                    <a:pt x="2494" y="1825"/>
                    <a:pt x="2560" y="1681"/>
                    <a:pt x="2626" y="1539"/>
                  </a:cubicBezTo>
                  <a:cubicBezTo>
                    <a:pt x="2632" y="1523"/>
                    <a:pt x="2636" y="1506"/>
                    <a:pt x="2636" y="1490"/>
                  </a:cubicBezTo>
                  <a:cubicBezTo>
                    <a:pt x="2632" y="1359"/>
                    <a:pt x="2623" y="1227"/>
                    <a:pt x="2593" y="1096"/>
                  </a:cubicBezTo>
                  <a:cubicBezTo>
                    <a:pt x="2557" y="945"/>
                    <a:pt x="2524" y="797"/>
                    <a:pt x="2475" y="652"/>
                  </a:cubicBezTo>
                  <a:cubicBezTo>
                    <a:pt x="2435" y="544"/>
                    <a:pt x="2363" y="472"/>
                    <a:pt x="2261" y="426"/>
                  </a:cubicBezTo>
                  <a:cubicBezTo>
                    <a:pt x="2172" y="383"/>
                    <a:pt x="2087" y="334"/>
                    <a:pt x="1998" y="291"/>
                  </a:cubicBezTo>
                  <a:cubicBezTo>
                    <a:pt x="1956" y="271"/>
                    <a:pt x="1910" y="251"/>
                    <a:pt x="1864" y="242"/>
                  </a:cubicBezTo>
                  <a:cubicBezTo>
                    <a:pt x="1745" y="212"/>
                    <a:pt x="1637" y="176"/>
                    <a:pt x="1548" y="87"/>
                  </a:cubicBezTo>
                  <a:cubicBezTo>
                    <a:pt x="1502" y="41"/>
                    <a:pt x="1440" y="22"/>
                    <a:pt x="1381" y="5"/>
                  </a:cubicBezTo>
                  <a:cubicBezTo>
                    <a:pt x="1368" y="2"/>
                    <a:pt x="1354" y="0"/>
                    <a:pt x="134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0"/>
            <p:cNvSpPr/>
            <p:nvPr/>
          </p:nvSpPr>
          <p:spPr>
            <a:xfrm>
              <a:off x="5263104" y="4295006"/>
              <a:ext cx="200460" cy="182377"/>
            </a:xfrm>
            <a:custGeom>
              <a:avLst/>
              <a:gdLst/>
              <a:ahLst/>
              <a:cxnLst/>
              <a:rect l="l" t="t" r="r" b="b"/>
              <a:pathLst>
                <a:path w="776" h="706" extrusionOk="0">
                  <a:moveTo>
                    <a:pt x="385" y="93"/>
                  </a:moveTo>
                  <a:cubicBezTo>
                    <a:pt x="391" y="110"/>
                    <a:pt x="401" y="126"/>
                    <a:pt x="408" y="143"/>
                  </a:cubicBezTo>
                  <a:cubicBezTo>
                    <a:pt x="516" y="169"/>
                    <a:pt x="523" y="172"/>
                    <a:pt x="543" y="218"/>
                  </a:cubicBezTo>
                  <a:cubicBezTo>
                    <a:pt x="497" y="205"/>
                    <a:pt x="457" y="195"/>
                    <a:pt x="408" y="179"/>
                  </a:cubicBezTo>
                  <a:lnTo>
                    <a:pt x="408" y="179"/>
                  </a:lnTo>
                  <a:cubicBezTo>
                    <a:pt x="408" y="231"/>
                    <a:pt x="411" y="271"/>
                    <a:pt x="411" y="313"/>
                  </a:cubicBezTo>
                  <a:cubicBezTo>
                    <a:pt x="434" y="317"/>
                    <a:pt x="454" y="317"/>
                    <a:pt x="474" y="320"/>
                  </a:cubicBezTo>
                  <a:cubicBezTo>
                    <a:pt x="513" y="333"/>
                    <a:pt x="539" y="363"/>
                    <a:pt x="543" y="402"/>
                  </a:cubicBezTo>
                  <a:cubicBezTo>
                    <a:pt x="546" y="442"/>
                    <a:pt x="533" y="465"/>
                    <a:pt x="490" y="481"/>
                  </a:cubicBezTo>
                  <a:cubicBezTo>
                    <a:pt x="444" y="494"/>
                    <a:pt x="414" y="514"/>
                    <a:pt x="414" y="583"/>
                  </a:cubicBezTo>
                  <a:cubicBezTo>
                    <a:pt x="395" y="547"/>
                    <a:pt x="382" y="530"/>
                    <a:pt x="372" y="514"/>
                  </a:cubicBezTo>
                  <a:cubicBezTo>
                    <a:pt x="267" y="497"/>
                    <a:pt x="260" y="488"/>
                    <a:pt x="293" y="422"/>
                  </a:cubicBezTo>
                  <a:lnTo>
                    <a:pt x="293" y="422"/>
                  </a:lnTo>
                  <a:cubicBezTo>
                    <a:pt x="311" y="435"/>
                    <a:pt x="317" y="471"/>
                    <a:pt x="345" y="471"/>
                  </a:cubicBezTo>
                  <a:cubicBezTo>
                    <a:pt x="353" y="471"/>
                    <a:pt x="363" y="469"/>
                    <a:pt x="375" y="461"/>
                  </a:cubicBezTo>
                  <a:cubicBezTo>
                    <a:pt x="372" y="428"/>
                    <a:pt x="372" y="399"/>
                    <a:pt x="372" y="369"/>
                  </a:cubicBezTo>
                  <a:cubicBezTo>
                    <a:pt x="365" y="363"/>
                    <a:pt x="362" y="359"/>
                    <a:pt x="355" y="359"/>
                  </a:cubicBezTo>
                  <a:cubicBezTo>
                    <a:pt x="267" y="340"/>
                    <a:pt x="244" y="274"/>
                    <a:pt x="306" y="202"/>
                  </a:cubicBezTo>
                  <a:cubicBezTo>
                    <a:pt x="332" y="169"/>
                    <a:pt x="372" y="143"/>
                    <a:pt x="385" y="93"/>
                  </a:cubicBezTo>
                  <a:close/>
                  <a:moveTo>
                    <a:pt x="392" y="0"/>
                  </a:moveTo>
                  <a:cubicBezTo>
                    <a:pt x="299" y="0"/>
                    <a:pt x="204" y="35"/>
                    <a:pt x="139" y="97"/>
                  </a:cubicBezTo>
                  <a:cubicBezTo>
                    <a:pt x="119" y="116"/>
                    <a:pt x="99" y="139"/>
                    <a:pt x="83" y="159"/>
                  </a:cubicBezTo>
                  <a:cubicBezTo>
                    <a:pt x="7" y="251"/>
                    <a:pt x="1" y="353"/>
                    <a:pt x="56" y="455"/>
                  </a:cubicBezTo>
                  <a:cubicBezTo>
                    <a:pt x="73" y="481"/>
                    <a:pt x="86" y="507"/>
                    <a:pt x="102" y="534"/>
                  </a:cubicBezTo>
                  <a:cubicBezTo>
                    <a:pt x="145" y="599"/>
                    <a:pt x="204" y="645"/>
                    <a:pt x="280" y="678"/>
                  </a:cubicBezTo>
                  <a:cubicBezTo>
                    <a:pt x="326" y="697"/>
                    <a:pt x="372" y="706"/>
                    <a:pt x="416" y="706"/>
                  </a:cubicBezTo>
                  <a:cubicBezTo>
                    <a:pt x="500" y="706"/>
                    <a:pt x="580" y="676"/>
                    <a:pt x="658" y="635"/>
                  </a:cubicBezTo>
                  <a:cubicBezTo>
                    <a:pt x="677" y="626"/>
                    <a:pt x="694" y="609"/>
                    <a:pt x="704" y="593"/>
                  </a:cubicBezTo>
                  <a:cubicBezTo>
                    <a:pt x="743" y="517"/>
                    <a:pt x="776" y="435"/>
                    <a:pt x="773" y="386"/>
                  </a:cubicBezTo>
                  <a:cubicBezTo>
                    <a:pt x="766" y="202"/>
                    <a:pt x="704" y="97"/>
                    <a:pt x="566" y="44"/>
                  </a:cubicBezTo>
                  <a:cubicBezTo>
                    <a:pt x="552" y="38"/>
                    <a:pt x="539" y="31"/>
                    <a:pt x="526" y="28"/>
                  </a:cubicBezTo>
                  <a:cubicBezTo>
                    <a:pt x="485" y="9"/>
                    <a:pt x="439" y="0"/>
                    <a:pt x="392" y="0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0"/>
            <p:cNvSpPr/>
            <p:nvPr/>
          </p:nvSpPr>
          <p:spPr>
            <a:xfrm>
              <a:off x="5369276" y="4387743"/>
              <a:ext cx="24799" cy="25832"/>
            </a:xfrm>
            <a:custGeom>
              <a:avLst/>
              <a:gdLst/>
              <a:ahLst/>
              <a:cxnLst/>
              <a:rect l="l" t="t" r="r" b="b"/>
              <a:pathLst>
                <a:path w="96" h="100" extrusionOk="0">
                  <a:moveTo>
                    <a:pt x="16" y="0"/>
                  </a:moveTo>
                  <a:cubicBezTo>
                    <a:pt x="11" y="0"/>
                    <a:pt x="6" y="0"/>
                    <a:pt x="0" y="0"/>
                  </a:cubicBezTo>
                  <a:cubicBezTo>
                    <a:pt x="0" y="33"/>
                    <a:pt x="3" y="66"/>
                    <a:pt x="3" y="99"/>
                  </a:cubicBezTo>
                  <a:cubicBezTo>
                    <a:pt x="63" y="96"/>
                    <a:pt x="95" y="76"/>
                    <a:pt x="92" y="43"/>
                  </a:cubicBezTo>
                  <a:cubicBezTo>
                    <a:pt x="92" y="16"/>
                    <a:pt x="70" y="0"/>
                    <a:pt x="16" y="0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0"/>
            <p:cNvSpPr/>
            <p:nvPr/>
          </p:nvSpPr>
          <p:spPr>
            <a:xfrm>
              <a:off x="5342152" y="4348737"/>
              <a:ext cx="16274" cy="31516"/>
            </a:xfrm>
            <a:custGeom>
              <a:avLst/>
              <a:gdLst/>
              <a:ahLst/>
              <a:cxnLst/>
              <a:rect l="l" t="t" r="r" b="b"/>
              <a:pathLst>
                <a:path w="63" h="122" extrusionOk="0">
                  <a:moveTo>
                    <a:pt x="56" y="0"/>
                  </a:moveTo>
                  <a:cubicBezTo>
                    <a:pt x="16" y="23"/>
                    <a:pt x="0" y="50"/>
                    <a:pt x="7" y="86"/>
                  </a:cubicBezTo>
                  <a:cubicBezTo>
                    <a:pt x="10" y="99"/>
                    <a:pt x="33" y="105"/>
                    <a:pt x="62" y="122"/>
                  </a:cubicBezTo>
                  <a:cubicBezTo>
                    <a:pt x="59" y="69"/>
                    <a:pt x="59" y="36"/>
                    <a:pt x="56" y="0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0"/>
            <p:cNvSpPr/>
            <p:nvPr/>
          </p:nvSpPr>
          <p:spPr>
            <a:xfrm>
              <a:off x="5442123" y="4869256"/>
              <a:ext cx="365272" cy="141045"/>
            </a:xfrm>
            <a:custGeom>
              <a:avLst/>
              <a:gdLst/>
              <a:ahLst/>
              <a:cxnLst/>
              <a:rect l="l" t="t" r="r" b="b"/>
              <a:pathLst>
                <a:path w="1414" h="546" extrusionOk="0">
                  <a:moveTo>
                    <a:pt x="1193" y="172"/>
                  </a:moveTo>
                  <a:cubicBezTo>
                    <a:pt x="1201" y="172"/>
                    <a:pt x="1209" y="173"/>
                    <a:pt x="1216" y="173"/>
                  </a:cubicBezTo>
                  <a:cubicBezTo>
                    <a:pt x="1249" y="173"/>
                    <a:pt x="1266" y="196"/>
                    <a:pt x="1279" y="223"/>
                  </a:cubicBezTo>
                  <a:cubicBezTo>
                    <a:pt x="1282" y="239"/>
                    <a:pt x="1285" y="259"/>
                    <a:pt x="1289" y="275"/>
                  </a:cubicBezTo>
                  <a:cubicBezTo>
                    <a:pt x="1301" y="332"/>
                    <a:pt x="1239" y="389"/>
                    <a:pt x="1174" y="389"/>
                  </a:cubicBezTo>
                  <a:cubicBezTo>
                    <a:pt x="1167" y="389"/>
                    <a:pt x="1160" y="388"/>
                    <a:pt x="1154" y="387"/>
                  </a:cubicBezTo>
                  <a:cubicBezTo>
                    <a:pt x="1137" y="380"/>
                    <a:pt x="1118" y="361"/>
                    <a:pt x="1111" y="344"/>
                  </a:cubicBezTo>
                  <a:cubicBezTo>
                    <a:pt x="1095" y="295"/>
                    <a:pt x="1114" y="242"/>
                    <a:pt x="1137" y="200"/>
                  </a:cubicBezTo>
                  <a:cubicBezTo>
                    <a:pt x="1147" y="177"/>
                    <a:pt x="1170" y="172"/>
                    <a:pt x="1193" y="172"/>
                  </a:cubicBezTo>
                  <a:close/>
                  <a:moveTo>
                    <a:pt x="1325" y="1"/>
                  </a:moveTo>
                  <a:cubicBezTo>
                    <a:pt x="1316" y="1"/>
                    <a:pt x="1305" y="1"/>
                    <a:pt x="1292" y="3"/>
                  </a:cubicBezTo>
                  <a:cubicBezTo>
                    <a:pt x="1187" y="9"/>
                    <a:pt x="1082" y="22"/>
                    <a:pt x="976" y="26"/>
                  </a:cubicBezTo>
                  <a:cubicBezTo>
                    <a:pt x="760" y="39"/>
                    <a:pt x="540" y="45"/>
                    <a:pt x="319" y="52"/>
                  </a:cubicBezTo>
                  <a:cubicBezTo>
                    <a:pt x="287" y="52"/>
                    <a:pt x="250" y="49"/>
                    <a:pt x="218" y="49"/>
                  </a:cubicBezTo>
                  <a:cubicBezTo>
                    <a:pt x="185" y="49"/>
                    <a:pt x="151" y="46"/>
                    <a:pt x="117" y="46"/>
                  </a:cubicBezTo>
                  <a:cubicBezTo>
                    <a:pt x="83" y="46"/>
                    <a:pt x="48" y="49"/>
                    <a:pt x="14" y="58"/>
                  </a:cubicBezTo>
                  <a:cubicBezTo>
                    <a:pt x="11" y="213"/>
                    <a:pt x="1" y="361"/>
                    <a:pt x="17" y="522"/>
                  </a:cubicBezTo>
                  <a:cubicBezTo>
                    <a:pt x="152" y="525"/>
                    <a:pt x="280" y="528"/>
                    <a:pt x="408" y="535"/>
                  </a:cubicBezTo>
                  <a:lnTo>
                    <a:pt x="563" y="535"/>
                  </a:lnTo>
                  <a:cubicBezTo>
                    <a:pt x="598" y="535"/>
                    <a:pt x="634" y="537"/>
                    <a:pt x="670" y="537"/>
                  </a:cubicBezTo>
                  <a:cubicBezTo>
                    <a:pt x="696" y="537"/>
                    <a:pt x="723" y="536"/>
                    <a:pt x="750" y="531"/>
                  </a:cubicBezTo>
                  <a:cubicBezTo>
                    <a:pt x="802" y="524"/>
                    <a:pt x="853" y="520"/>
                    <a:pt x="903" y="520"/>
                  </a:cubicBezTo>
                  <a:cubicBezTo>
                    <a:pt x="959" y="520"/>
                    <a:pt x="1013" y="524"/>
                    <a:pt x="1068" y="535"/>
                  </a:cubicBezTo>
                  <a:cubicBezTo>
                    <a:pt x="1113" y="542"/>
                    <a:pt x="1156" y="546"/>
                    <a:pt x="1200" y="546"/>
                  </a:cubicBezTo>
                  <a:cubicBezTo>
                    <a:pt x="1270" y="546"/>
                    <a:pt x="1339" y="537"/>
                    <a:pt x="1410" y="518"/>
                  </a:cubicBezTo>
                  <a:cubicBezTo>
                    <a:pt x="1410" y="505"/>
                    <a:pt x="1413" y="492"/>
                    <a:pt x="1413" y="479"/>
                  </a:cubicBezTo>
                  <a:cubicBezTo>
                    <a:pt x="1387" y="361"/>
                    <a:pt x="1384" y="239"/>
                    <a:pt x="1384" y="118"/>
                  </a:cubicBezTo>
                  <a:cubicBezTo>
                    <a:pt x="1384" y="104"/>
                    <a:pt x="1381" y="88"/>
                    <a:pt x="1381" y="75"/>
                  </a:cubicBezTo>
                  <a:cubicBezTo>
                    <a:pt x="1370" y="16"/>
                    <a:pt x="1366" y="1"/>
                    <a:pt x="1325" y="1"/>
                  </a:cubicBezTo>
                  <a:close/>
                </a:path>
              </a:pathLst>
            </a:custGeom>
            <a:solidFill>
              <a:srgbClr val="6FA8D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0"/>
            <p:cNvSpPr/>
            <p:nvPr/>
          </p:nvSpPr>
          <p:spPr>
            <a:xfrm>
              <a:off x="5444706" y="5012625"/>
              <a:ext cx="419520" cy="1306866"/>
            </a:xfrm>
            <a:custGeom>
              <a:avLst/>
              <a:gdLst/>
              <a:ahLst/>
              <a:cxnLst/>
              <a:rect l="l" t="t" r="r" b="b"/>
              <a:pathLst>
                <a:path w="1624" h="5059" extrusionOk="0">
                  <a:moveTo>
                    <a:pt x="881" y="0"/>
                  </a:moveTo>
                  <a:cubicBezTo>
                    <a:pt x="852" y="0"/>
                    <a:pt x="824" y="1"/>
                    <a:pt x="796" y="3"/>
                  </a:cubicBezTo>
                  <a:cubicBezTo>
                    <a:pt x="707" y="3"/>
                    <a:pt x="618" y="9"/>
                    <a:pt x="530" y="9"/>
                  </a:cubicBezTo>
                  <a:cubicBezTo>
                    <a:pt x="513" y="11"/>
                    <a:pt x="496" y="12"/>
                    <a:pt x="478" y="12"/>
                  </a:cubicBezTo>
                  <a:cubicBezTo>
                    <a:pt x="461" y="12"/>
                    <a:pt x="442" y="11"/>
                    <a:pt x="424" y="9"/>
                  </a:cubicBezTo>
                  <a:cubicBezTo>
                    <a:pt x="359" y="9"/>
                    <a:pt x="293" y="6"/>
                    <a:pt x="224" y="6"/>
                  </a:cubicBezTo>
                  <a:cubicBezTo>
                    <a:pt x="204" y="6"/>
                    <a:pt x="188" y="6"/>
                    <a:pt x="162" y="9"/>
                  </a:cubicBezTo>
                  <a:cubicBezTo>
                    <a:pt x="158" y="39"/>
                    <a:pt x="155" y="65"/>
                    <a:pt x="155" y="91"/>
                  </a:cubicBezTo>
                  <a:cubicBezTo>
                    <a:pt x="158" y="210"/>
                    <a:pt x="162" y="325"/>
                    <a:pt x="158" y="443"/>
                  </a:cubicBezTo>
                  <a:cubicBezTo>
                    <a:pt x="155" y="561"/>
                    <a:pt x="139" y="680"/>
                    <a:pt x="129" y="798"/>
                  </a:cubicBezTo>
                  <a:cubicBezTo>
                    <a:pt x="119" y="942"/>
                    <a:pt x="116" y="1087"/>
                    <a:pt x="102" y="1228"/>
                  </a:cubicBezTo>
                  <a:cubicBezTo>
                    <a:pt x="93" y="1379"/>
                    <a:pt x="70" y="1527"/>
                    <a:pt x="56" y="1675"/>
                  </a:cubicBezTo>
                  <a:cubicBezTo>
                    <a:pt x="47" y="1803"/>
                    <a:pt x="47" y="1931"/>
                    <a:pt x="40" y="2056"/>
                  </a:cubicBezTo>
                  <a:cubicBezTo>
                    <a:pt x="37" y="2118"/>
                    <a:pt x="30" y="2178"/>
                    <a:pt x="20" y="2237"/>
                  </a:cubicBezTo>
                  <a:cubicBezTo>
                    <a:pt x="4" y="2345"/>
                    <a:pt x="1" y="2450"/>
                    <a:pt x="37" y="2555"/>
                  </a:cubicBezTo>
                  <a:cubicBezTo>
                    <a:pt x="50" y="2585"/>
                    <a:pt x="53" y="2618"/>
                    <a:pt x="53" y="2651"/>
                  </a:cubicBezTo>
                  <a:cubicBezTo>
                    <a:pt x="56" y="2891"/>
                    <a:pt x="66" y="3130"/>
                    <a:pt x="56" y="3370"/>
                  </a:cubicBezTo>
                  <a:cubicBezTo>
                    <a:pt x="47" y="3686"/>
                    <a:pt x="56" y="4001"/>
                    <a:pt x="93" y="4313"/>
                  </a:cubicBezTo>
                  <a:cubicBezTo>
                    <a:pt x="116" y="4517"/>
                    <a:pt x="132" y="4720"/>
                    <a:pt x="155" y="4924"/>
                  </a:cubicBezTo>
                  <a:cubicBezTo>
                    <a:pt x="155" y="4947"/>
                    <a:pt x="165" y="4970"/>
                    <a:pt x="165" y="4993"/>
                  </a:cubicBezTo>
                  <a:cubicBezTo>
                    <a:pt x="165" y="4996"/>
                    <a:pt x="165" y="5000"/>
                    <a:pt x="162" y="5003"/>
                  </a:cubicBezTo>
                  <a:cubicBezTo>
                    <a:pt x="263" y="5042"/>
                    <a:pt x="378" y="5059"/>
                    <a:pt x="513" y="5059"/>
                  </a:cubicBezTo>
                  <a:cubicBezTo>
                    <a:pt x="625" y="5056"/>
                    <a:pt x="740" y="5039"/>
                    <a:pt x="851" y="5026"/>
                  </a:cubicBezTo>
                  <a:lnTo>
                    <a:pt x="897" y="5019"/>
                  </a:lnTo>
                  <a:cubicBezTo>
                    <a:pt x="1137" y="4987"/>
                    <a:pt x="1384" y="4964"/>
                    <a:pt x="1624" y="4950"/>
                  </a:cubicBezTo>
                  <a:cubicBezTo>
                    <a:pt x="1601" y="4707"/>
                    <a:pt x="1578" y="4464"/>
                    <a:pt x="1558" y="4221"/>
                  </a:cubicBezTo>
                  <a:cubicBezTo>
                    <a:pt x="1538" y="4001"/>
                    <a:pt x="1522" y="3778"/>
                    <a:pt x="1512" y="3554"/>
                  </a:cubicBezTo>
                  <a:cubicBezTo>
                    <a:pt x="1505" y="3419"/>
                    <a:pt x="1515" y="3288"/>
                    <a:pt x="1515" y="3153"/>
                  </a:cubicBezTo>
                  <a:cubicBezTo>
                    <a:pt x="1512" y="3025"/>
                    <a:pt x="1509" y="2894"/>
                    <a:pt x="1499" y="2762"/>
                  </a:cubicBezTo>
                  <a:cubicBezTo>
                    <a:pt x="1472" y="2431"/>
                    <a:pt x="1430" y="2095"/>
                    <a:pt x="1430" y="1760"/>
                  </a:cubicBezTo>
                  <a:cubicBezTo>
                    <a:pt x="1426" y="1498"/>
                    <a:pt x="1420" y="1231"/>
                    <a:pt x="1413" y="969"/>
                  </a:cubicBezTo>
                  <a:cubicBezTo>
                    <a:pt x="1410" y="719"/>
                    <a:pt x="1403" y="469"/>
                    <a:pt x="1400" y="223"/>
                  </a:cubicBezTo>
                  <a:cubicBezTo>
                    <a:pt x="1397" y="154"/>
                    <a:pt x="1390" y="88"/>
                    <a:pt x="1384" y="16"/>
                  </a:cubicBezTo>
                  <a:cubicBezTo>
                    <a:pt x="1370" y="13"/>
                    <a:pt x="1357" y="8"/>
                    <a:pt x="1346" y="8"/>
                  </a:cubicBezTo>
                  <a:cubicBezTo>
                    <a:pt x="1343" y="8"/>
                    <a:pt x="1340" y="9"/>
                    <a:pt x="1338" y="9"/>
                  </a:cubicBezTo>
                  <a:cubicBezTo>
                    <a:pt x="1295" y="20"/>
                    <a:pt x="1254" y="24"/>
                    <a:pt x="1212" y="24"/>
                  </a:cubicBezTo>
                  <a:cubicBezTo>
                    <a:pt x="1131" y="24"/>
                    <a:pt x="1050" y="9"/>
                    <a:pt x="970" y="3"/>
                  </a:cubicBezTo>
                  <a:cubicBezTo>
                    <a:pt x="940" y="1"/>
                    <a:pt x="911" y="0"/>
                    <a:pt x="881" y="0"/>
                  </a:cubicBezTo>
                  <a:close/>
                </a:path>
              </a:pathLst>
            </a:custGeom>
            <a:solidFill>
              <a:srgbClr val="6FA8D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;p20"/>
          <p:cNvGrpSpPr/>
          <p:nvPr/>
        </p:nvGrpSpPr>
        <p:grpSpPr>
          <a:xfrm>
            <a:off x="2656745" y="3457783"/>
            <a:ext cx="643488" cy="2733853"/>
            <a:chOff x="3355383" y="3457783"/>
            <a:chExt cx="643488" cy="2733853"/>
          </a:xfrm>
        </p:grpSpPr>
        <p:sp>
          <p:nvSpPr>
            <p:cNvPr id="185" name="Google Shape;185;p20"/>
            <p:cNvSpPr/>
            <p:nvPr/>
          </p:nvSpPr>
          <p:spPr>
            <a:xfrm>
              <a:off x="3355383" y="3457783"/>
              <a:ext cx="643488" cy="2733853"/>
            </a:xfrm>
            <a:custGeom>
              <a:avLst/>
              <a:gdLst/>
              <a:ahLst/>
              <a:cxnLst/>
              <a:rect l="l" t="t" r="r" b="b"/>
              <a:pathLst>
                <a:path w="2491" h="10583" extrusionOk="0">
                  <a:moveTo>
                    <a:pt x="999" y="2112"/>
                  </a:moveTo>
                  <a:lnTo>
                    <a:pt x="999" y="2112"/>
                  </a:lnTo>
                  <a:cubicBezTo>
                    <a:pt x="1117" y="2217"/>
                    <a:pt x="1091" y="2385"/>
                    <a:pt x="930" y="2460"/>
                  </a:cubicBezTo>
                  <a:cubicBezTo>
                    <a:pt x="956" y="2336"/>
                    <a:pt x="950" y="2221"/>
                    <a:pt x="999" y="2112"/>
                  </a:cubicBezTo>
                  <a:close/>
                  <a:moveTo>
                    <a:pt x="1544" y="118"/>
                  </a:moveTo>
                  <a:cubicBezTo>
                    <a:pt x="1548" y="164"/>
                    <a:pt x="1551" y="210"/>
                    <a:pt x="1551" y="253"/>
                  </a:cubicBezTo>
                  <a:cubicBezTo>
                    <a:pt x="1554" y="351"/>
                    <a:pt x="1554" y="450"/>
                    <a:pt x="1548" y="548"/>
                  </a:cubicBezTo>
                  <a:cubicBezTo>
                    <a:pt x="1541" y="696"/>
                    <a:pt x="1528" y="841"/>
                    <a:pt x="1518" y="989"/>
                  </a:cubicBezTo>
                  <a:cubicBezTo>
                    <a:pt x="1498" y="1215"/>
                    <a:pt x="1479" y="1439"/>
                    <a:pt x="1462" y="1665"/>
                  </a:cubicBezTo>
                  <a:cubicBezTo>
                    <a:pt x="1459" y="1728"/>
                    <a:pt x="1469" y="1790"/>
                    <a:pt x="1465" y="1853"/>
                  </a:cubicBezTo>
                  <a:cubicBezTo>
                    <a:pt x="1459" y="1991"/>
                    <a:pt x="1449" y="2132"/>
                    <a:pt x="1439" y="2273"/>
                  </a:cubicBezTo>
                  <a:cubicBezTo>
                    <a:pt x="1433" y="2368"/>
                    <a:pt x="1423" y="2460"/>
                    <a:pt x="1416" y="2556"/>
                  </a:cubicBezTo>
                  <a:cubicBezTo>
                    <a:pt x="1413" y="2575"/>
                    <a:pt x="1410" y="2595"/>
                    <a:pt x="1403" y="2612"/>
                  </a:cubicBezTo>
                  <a:cubicBezTo>
                    <a:pt x="1373" y="2543"/>
                    <a:pt x="1367" y="2470"/>
                    <a:pt x="1383" y="2391"/>
                  </a:cubicBezTo>
                  <a:cubicBezTo>
                    <a:pt x="1410" y="2280"/>
                    <a:pt x="1406" y="2168"/>
                    <a:pt x="1360" y="2056"/>
                  </a:cubicBezTo>
                  <a:cubicBezTo>
                    <a:pt x="1312" y="1941"/>
                    <a:pt x="1242" y="1869"/>
                    <a:pt x="1110" y="1869"/>
                  </a:cubicBezTo>
                  <a:cubicBezTo>
                    <a:pt x="1107" y="1869"/>
                    <a:pt x="1104" y="1869"/>
                    <a:pt x="1101" y="1869"/>
                  </a:cubicBezTo>
                  <a:cubicBezTo>
                    <a:pt x="1094" y="1843"/>
                    <a:pt x="1088" y="1823"/>
                    <a:pt x="1088" y="1800"/>
                  </a:cubicBezTo>
                  <a:cubicBezTo>
                    <a:pt x="1094" y="1603"/>
                    <a:pt x="1094" y="1403"/>
                    <a:pt x="1104" y="1202"/>
                  </a:cubicBezTo>
                  <a:cubicBezTo>
                    <a:pt x="1117" y="992"/>
                    <a:pt x="1147" y="785"/>
                    <a:pt x="1163" y="575"/>
                  </a:cubicBezTo>
                  <a:cubicBezTo>
                    <a:pt x="1170" y="479"/>
                    <a:pt x="1166" y="381"/>
                    <a:pt x="1166" y="282"/>
                  </a:cubicBezTo>
                  <a:cubicBezTo>
                    <a:pt x="1170" y="174"/>
                    <a:pt x="1183" y="161"/>
                    <a:pt x="1291" y="154"/>
                  </a:cubicBezTo>
                  <a:cubicBezTo>
                    <a:pt x="1373" y="144"/>
                    <a:pt x="1456" y="131"/>
                    <a:pt x="1544" y="118"/>
                  </a:cubicBezTo>
                  <a:close/>
                  <a:moveTo>
                    <a:pt x="276" y="56"/>
                  </a:moveTo>
                  <a:cubicBezTo>
                    <a:pt x="358" y="59"/>
                    <a:pt x="440" y="62"/>
                    <a:pt x="523" y="72"/>
                  </a:cubicBezTo>
                  <a:cubicBezTo>
                    <a:pt x="710" y="95"/>
                    <a:pt x="897" y="125"/>
                    <a:pt x="1084" y="151"/>
                  </a:cubicBezTo>
                  <a:cubicBezTo>
                    <a:pt x="1094" y="154"/>
                    <a:pt x="1104" y="157"/>
                    <a:pt x="1127" y="164"/>
                  </a:cubicBezTo>
                  <a:cubicBezTo>
                    <a:pt x="1117" y="318"/>
                    <a:pt x="1111" y="473"/>
                    <a:pt x="1101" y="631"/>
                  </a:cubicBezTo>
                  <a:cubicBezTo>
                    <a:pt x="1084" y="844"/>
                    <a:pt x="1065" y="1061"/>
                    <a:pt x="1055" y="1274"/>
                  </a:cubicBezTo>
                  <a:cubicBezTo>
                    <a:pt x="1045" y="1465"/>
                    <a:pt x="1042" y="1656"/>
                    <a:pt x="1032" y="1843"/>
                  </a:cubicBezTo>
                  <a:cubicBezTo>
                    <a:pt x="1032" y="1882"/>
                    <a:pt x="1019" y="1922"/>
                    <a:pt x="1002" y="1955"/>
                  </a:cubicBezTo>
                  <a:cubicBezTo>
                    <a:pt x="950" y="2060"/>
                    <a:pt x="923" y="2171"/>
                    <a:pt x="904" y="2283"/>
                  </a:cubicBezTo>
                  <a:cubicBezTo>
                    <a:pt x="890" y="2388"/>
                    <a:pt x="867" y="2490"/>
                    <a:pt x="848" y="2592"/>
                  </a:cubicBezTo>
                  <a:cubicBezTo>
                    <a:pt x="835" y="2658"/>
                    <a:pt x="818" y="2674"/>
                    <a:pt x="749" y="2684"/>
                  </a:cubicBezTo>
                  <a:cubicBezTo>
                    <a:pt x="720" y="2687"/>
                    <a:pt x="693" y="2690"/>
                    <a:pt x="660" y="2690"/>
                  </a:cubicBezTo>
                  <a:cubicBezTo>
                    <a:pt x="506" y="2690"/>
                    <a:pt x="348" y="2694"/>
                    <a:pt x="191" y="2694"/>
                  </a:cubicBezTo>
                  <a:cubicBezTo>
                    <a:pt x="148" y="2694"/>
                    <a:pt x="109" y="2690"/>
                    <a:pt x="63" y="2687"/>
                  </a:cubicBezTo>
                  <a:cubicBezTo>
                    <a:pt x="59" y="2658"/>
                    <a:pt x="59" y="2635"/>
                    <a:pt x="59" y="2615"/>
                  </a:cubicBezTo>
                  <a:cubicBezTo>
                    <a:pt x="76" y="2336"/>
                    <a:pt x="95" y="2060"/>
                    <a:pt x="109" y="1780"/>
                  </a:cubicBezTo>
                  <a:cubicBezTo>
                    <a:pt x="125" y="1357"/>
                    <a:pt x="158" y="933"/>
                    <a:pt x="201" y="509"/>
                  </a:cubicBezTo>
                  <a:cubicBezTo>
                    <a:pt x="207" y="417"/>
                    <a:pt x="194" y="325"/>
                    <a:pt x="191" y="233"/>
                  </a:cubicBezTo>
                  <a:cubicBezTo>
                    <a:pt x="191" y="200"/>
                    <a:pt x="184" y="167"/>
                    <a:pt x="187" y="138"/>
                  </a:cubicBezTo>
                  <a:cubicBezTo>
                    <a:pt x="194" y="79"/>
                    <a:pt x="217" y="56"/>
                    <a:pt x="276" y="56"/>
                  </a:cubicBezTo>
                  <a:close/>
                  <a:moveTo>
                    <a:pt x="1827" y="69"/>
                  </a:moveTo>
                  <a:cubicBezTo>
                    <a:pt x="1823" y="134"/>
                    <a:pt x="1817" y="187"/>
                    <a:pt x="1817" y="240"/>
                  </a:cubicBezTo>
                  <a:cubicBezTo>
                    <a:pt x="1814" y="479"/>
                    <a:pt x="1820" y="723"/>
                    <a:pt x="1807" y="962"/>
                  </a:cubicBezTo>
                  <a:cubicBezTo>
                    <a:pt x="1797" y="1146"/>
                    <a:pt x="1764" y="1327"/>
                    <a:pt x="1741" y="1508"/>
                  </a:cubicBezTo>
                  <a:cubicBezTo>
                    <a:pt x="1712" y="1725"/>
                    <a:pt x="1682" y="1941"/>
                    <a:pt x="1653" y="2158"/>
                  </a:cubicBezTo>
                  <a:cubicBezTo>
                    <a:pt x="1646" y="2211"/>
                    <a:pt x="1643" y="2267"/>
                    <a:pt x="1640" y="2322"/>
                  </a:cubicBezTo>
                  <a:cubicBezTo>
                    <a:pt x="1630" y="2447"/>
                    <a:pt x="1623" y="2569"/>
                    <a:pt x="1613" y="2697"/>
                  </a:cubicBezTo>
                  <a:cubicBezTo>
                    <a:pt x="1594" y="2700"/>
                    <a:pt x="1574" y="2707"/>
                    <a:pt x="1554" y="2707"/>
                  </a:cubicBezTo>
                  <a:cubicBezTo>
                    <a:pt x="1446" y="2704"/>
                    <a:pt x="1442" y="2697"/>
                    <a:pt x="1462" y="2585"/>
                  </a:cubicBezTo>
                  <a:cubicBezTo>
                    <a:pt x="1475" y="2510"/>
                    <a:pt x="1472" y="2431"/>
                    <a:pt x="1482" y="2352"/>
                  </a:cubicBezTo>
                  <a:cubicBezTo>
                    <a:pt x="1508" y="2109"/>
                    <a:pt x="1518" y="1863"/>
                    <a:pt x="1518" y="1619"/>
                  </a:cubicBezTo>
                  <a:cubicBezTo>
                    <a:pt x="1515" y="1488"/>
                    <a:pt x="1541" y="1357"/>
                    <a:pt x="1548" y="1228"/>
                  </a:cubicBezTo>
                  <a:cubicBezTo>
                    <a:pt x="1561" y="966"/>
                    <a:pt x="1613" y="709"/>
                    <a:pt x="1597" y="443"/>
                  </a:cubicBezTo>
                  <a:cubicBezTo>
                    <a:pt x="1590" y="338"/>
                    <a:pt x="1603" y="230"/>
                    <a:pt x="1607" y="115"/>
                  </a:cubicBezTo>
                  <a:cubicBezTo>
                    <a:pt x="1679" y="98"/>
                    <a:pt x="1748" y="85"/>
                    <a:pt x="1827" y="69"/>
                  </a:cubicBezTo>
                  <a:close/>
                  <a:moveTo>
                    <a:pt x="812" y="2753"/>
                  </a:moveTo>
                  <a:lnTo>
                    <a:pt x="812" y="2753"/>
                  </a:lnTo>
                  <a:cubicBezTo>
                    <a:pt x="789" y="2835"/>
                    <a:pt x="769" y="2901"/>
                    <a:pt x="746" y="2970"/>
                  </a:cubicBezTo>
                  <a:cubicBezTo>
                    <a:pt x="743" y="2983"/>
                    <a:pt x="736" y="2996"/>
                    <a:pt x="723" y="3003"/>
                  </a:cubicBezTo>
                  <a:cubicBezTo>
                    <a:pt x="637" y="3038"/>
                    <a:pt x="560" y="3095"/>
                    <a:pt x="459" y="3095"/>
                  </a:cubicBezTo>
                  <a:cubicBezTo>
                    <a:pt x="456" y="3095"/>
                    <a:pt x="453" y="3095"/>
                    <a:pt x="450" y="3095"/>
                  </a:cubicBezTo>
                  <a:cubicBezTo>
                    <a:pt x="391" y="3091"/>
                    <a:pt x="325" y="3042"/>
                    <a:pt x="312" y="2986"/>
                  </a:cubicBezTo>
                  <a:cubicBezTo>
                    <a:pt x="299" y="2937"/>
                    <a:pt x="329" y="2874"/>
                    <a:pt x="394" y="2848"/>
                  </a:cubicBezTo>
                  <a:cubicBezTo>
                    <a:pt x="473" y="2819"/>
                    <a:pt x="555" y="2799"/>
                    <a:pt x="637" y="2779"/>
                  </a:cubicBezTo>
                  <a:cubicBezTo>
                    <a:pt x="690" y="2766"/>
                    <a:pt x="739" y="2763"/>
                    <a:pt x="812" y="2753"/>
                  </a:cubicBezTo>
                  <a:close/>
                  <a:moveTo>
                    <a:pt x="1692" y="2543"/>
                  </a:moveTo>
                  <a:cubicBezTo>
                    <a:pt x="1738" y="2625"/>
                    <a:pt x="1771" y="2697"/>
                    <a:pt x="1718" y="2796"/>
                  </a:cubicBezTo>
                  <a:cubicBezTo>
                    <a:pt x="1676" y="2871"/>
                    <a:pt x="1669" y="2963"/>
                    <a:pt x="1643" y="3049"/>
                  </a:cubicBezTo>
                  <a:cubicBezTo>
                    <a:pt x="1426" y="3055"/>
                    <a:pt x="1426" y="3055"/>
                    <a:pt x="1295" y="3190"/>
                  </a:cubicBezTo>
                  <a:cubicBezTo>
                    <a:pt x="1331" y="3049"/>
                    <a:pt x="1367" y="2911"/>
                    <a:pt x="1406" y="2756"/>
                  </a:cubicBezTo>
                  <a:cubicBezTo>
                    <a:pt x="1442" y="2759"/>
                    <a:pt x="1492" y="2759"/>
                    <a:pt x="1544" y="2759"/>
                  </a:cubicBezTo>
                  <a:cubicBezTo>
                    <a:pt x="1552" y="2760"/>
                    <a:pt x="1560" y="2760"/>
                    <a:pt x="1567" y="2760"/>
                  </a:cubicBezTo>
                  <a:cubicBezTo>
                    <a:pt x="1655" y="2760"/>
                    <a:pt x="1673" y="2739"/>
                    <a:pt x="1676" y="2641"/>
                  </a:cubicBezTo>
                  <a:cubicBezTo>
                    <a:pt x="1679" y="2612"/>
                    <a:pt x="1679" y="2582"/>
                    <a:pt x="1682" y="2552"/>
                  </a:cubicBezTo>
                  <a:cubicBezTo>
                    <a:pt x="1682" y="2552"/>
                    <a:pt x="1686" y="2549"/>
                    <a:pt x="1692" y="2543"/>
                  </a:cubicBezTo>
                  <a:close/>
                  <a:moveTo>
                    <a:pt x="687" y="3075"/>
                  </a:moveTo>
                  <a:lnTo>
                    <a:pt x="687" y="3075"/>
                  </a:lnTo>
                  <a:cubicBezTo>
                    <a:pt x="647" y="3193"/>
                    <a:pt x="621" y="3288"/>
                    <a:pt x="588" y="3384"/>
                  </a:cubicBezTo>
                  <a:cubicBezTo>
                    <a:pt x="582" y="3403"/>
                    <a:pt x="552" y="3423"/>
                    <a:pt x="532" y="3430"/>
                  </a:cubicBezTo>
                  <a:cubicBezTo>
                    <a:pt x="523" y="3432"/>
                    <a:pt x="514" y="3433"/>
                    <a:pt x="505" y="3433"/>
                  </a:cubicBezTo>
                  <a:cubicBezTo>
                    <a:pt x="446" y="3433"/>
                    <a:pt x="392" y="3388"/>
                    <a:pt x="378" y="3328"/>
                  </a:cubicBezTo>
                  <a:cubicBezTo>
                    <a:pt x="362" y="3262"/>
                    <a:pt x="404" y="3177"/>
                    <a:pt x="463" y="3160"/>
                  </a:cubicBezTo>
                  <a:cubicBezTo>
                    <a:pt x="503" y="3150"/>
                    <a:pt x="542" y="3154"/>
                    <a:pt x="578" y="3141"/>
                  </a:cubicBezTo>
                  <a:cubicBezTo>
                    <a:pt x="611" y="3127"/>
                    <a:pt x="637" y="3104"/>
                    <a:pt x="687" y="3075"/>
                  </a:cubicBezTo>
                  <a:close/>
                  <a:moveTo>
                    <a:pt x="1155" y="1926"/>
                  </a:moveTo>
                  <a:cubicBezTo>
                    <a:pt x="1163" y="1926"/>
                    <a:pt x="1170" y="1927"/>
                    <a:pt x="1176" y="1928"/>
                  </a:cubicBezTo>
                  <a:cubicBezTo>
                    <a:pt x="1222" y="1938"/>
                    <a:pt x="1255" y="1968"/>
                    <a:pt x="1281" y="2010"/>
                  </a:cubicBezTo>
                  <a:cubicBezTo>
                    <a:pt x="1350" y="2139"/>
                    <a:pt x="1367" y="2273"/>
                    <a:pt x="1324" y="2411"/>
                  </a:cubicBezTo>
                  <a:cubicBezTo>
                    <a:pt x="1311" y="2457"/>
                    <a:pt x="1314" y="2497"/>
                    <a:pt x="1318" y="2543"/>
                  </a:cubicBezTo>
                  <a:cubicBezTo>
                    <a:pt x="1337" y="2720"/>
                    <a:pt x="1347" y="2897"/>
                    <a:pt x="1275" y="3065"/>
                  </a:cubicBezTo>
                  <a:cubicBezTo>
                    <a:pt x="1255" y="3111"/>
                    <a:pt x="1239" y="3157"/>
                    <a:pt x="1229" y="3203"/>
                  </a:cubicBezTo>
                  <a:cubicBezTo>
                    <a:pt x="1222" y="3236"/>
                    <a:pt x="1226" y="3272"/>
                    <a:pt x="1222" y="3325"/>
                  </a:cubicBezTo>
                  <a:cubicBezTo>
                    <a:pt x="1258" y="3305"/>
                    <a:pt x="1278" y="3298"/>
                    <a:pt x="1291" y="3285"/>
                  </a:cubicBezTo>
                  <a:cubicBezTo>
                    <a:pt x="1308" y="3269"/>
                    <a:pt x="1321" y="3249"/>
                    <a:pt x="1334" y="3229"/>
                  </a:cubicBezTo>
                  <a:cubicBezTo>
                    <a:pt x="1393" y="3146"/>
                    <a:pt x="1467" y="3096"/>
                    <a:pt x="1560" y="3096"/>
                  </a:cubicBezTo>
                  <a:cubicBezTo>
                    <a:pt x="1585" y="3096"/>
                    <a:pt x="1612" y="3100"/>
                    <a:pt x="1640" y="3108"/>
                  </a:cubicBezTo>
                  <a:cubicBezTo>
                    <a:pt x="1659" y="3114"/>
                    <a:pt x="1676" y="3124"/>
                    <a:pt x="1695" y="3124"/>
                  </a:cubicBezTo>
                  <a:cubicBezTo>
                    <a:pt x="1715" y="3124"/>
                    <a:pt x="1735" y="3121"/>
                    <a:pt x="1748" y="3111"/>
                  </a:cubicBezTo>
                  <a:cubicBezTo>
                    <a:pt x="1755" y="3104"/>
                    <a:pt x="1755" y="3078"/>
                    <a:pt x="1745" y="3068"/>
                  </a:cubicBezTo>
                  <a:cubicBezTo>
                    <a:pt x="1702" y="3016"/>
                    <a:pt x="1712" y="2957"/>
                    <a:pt x="1725" y="2897"/>
                  </a:cubicBezTo>
                  <a:cubicBezTo>
                    <a:pt x="1739" y="2808"/>
                    <a:pt x="1790" y="2764"/>
                    <a:pt x="1871" y="2764"/>
                  </a:cubicBezTo>
                  <a:cubicBezTo>
                    <a:pt x="1882" y="2764"/>
                    <a:pt x="1894" y="2764"/>
                    <a:pt x="1906" y="2766"/>
                  </a:cubicBezTo>
                  <a:cubicBezTo>
                    <a:pt x="1938" y="2773"/>
                    <a:pt x="1971" y="2776"/>
                    <a:pt x="2004" y="2779"/>
                  </a:cubicBezTo>
                  <a:cubicBezTo>
                    <a:pt x="2007" y="2773"/>
                    <a:pt x="2007" y="2763"/>
                    <a:pt x="2011" y="2753"/>
                  </a:cubicBezTo>
                  <a:cubicBezTo>
                    <a:pt x="1966" y="2711"/>
                    <a:pt x="1911" y="2711"/>
                    <a:pt x="1864" y="2711"/>
                  </a:cubicBezTo>
                  <a:lnTo>
                    <a:pt x="1864" y="2711"/>
                  </a:lnTo>
                  <a:cubicBezTo>
                    <a:pt x="1852" y="2711"/>
                    <a:pt x="1841" y="2711"/>
                    <a:pt x="1830" y="2710"/>
                  </a:cubicBezTo>
                  <a:cubicBezTo>
                    <a:pt x="1784" y="2612"/>
                    <a:pt x="1741" y="2520"/>
                    <a:pt x="1695" y="2428"/>
                  </a:cubicBezTo>
                  <a:cubicBezTo>
                    <a:pt x="1692" y="2418"/>
                    <a:pt x="1682" y="2405"/>
                    <a:pt x="1686" y="2391"/>
                  </a:cubicBezTo>
                  <a:cubicBezTo>
                    <a:pt x="1692" y="2273"/>
                    <a:pt x="1705" y="2155"/>
                    <a:pt x="1715" y="2024"/>
                  </a:cubicBezTo>
                  <a:cubicBezTo>
                    <a:pt x="1748" y="2037"/>
                    <a:pt x="1771" y="2040"/>
                    <a:pt x="1787" y="2053"/>
                  </a:cubicBezTo>
                  <a:cubicBezTo>
                    <a:pt x="1860" y="2102"/>
                    <a:pt x="1932" y="2158"/>
                    <a:pt x="2004" y="2211"/>
                  </a:cubicBezTo>
                  <a:cubicBezTo>
                    <a:pt x="2044" y="2237"/>
                    <a:pt x="2063" y="2273"/>
                    <a:pt x="2073" y="2322"/>
                  </a:cubicBezTo>
                  <a:cubicBezTo>
                    <a:pt x="2119" y="2552"/>
                    <a:pt x="2208" y="2769"/>
                    <a:pt x="2277" y="2989"/>
                  </a:cubicBezTo>
                  <a:cubicBezTo>
                    <a:pt x="2310" y="3108"/>
                    <a:pt x="2316" y="3236"/>
                    <a:pt x="2336" y="3357"/>
                  </a:cubicBezTo>
                  <a:cubicBezTo>
                    <a:pt x="2339" y="3377"/>
                    <a:pt x="2333" y="3397"/>
                    <a:pt x="2326" y="3416"/>
                  </a:cubicBezTo>
                  <a:cubicBezTo>
                    <a:pt x="2257" y="3571"/>
                    <a:pt x="2182" y="3725"/>
                    <a:pt x="2057" y="3847"/>
                  </a:cubicBezTo>
                  <a:cubicBezTo>
                    <a:pt x="1968" y="3936"/>
                    <a:pt x="1896" y="4034"/>
                    <a:pt x="1840" y="4149"/>
                  </a:cubicBezTo>
                  <a:cubicBezTo>
                    <a:pt x="1787" y="4254"/>
                    <a:pt x="1725" y="4356"/>
                    <a:pt x="1676" y="4461"/>
                  </a:cubicBezTo>
                  <a:cubicBezTo>
                    <a:pt x="1633" y="4543"/>
                    <a:pt x="1603" y="4629"/>
                    <a:pt x="1567" y="4714"/>
                  </a:cubicBezTo>
                  <a:cubicBezTo>
                    <a:pt x="1528" y="4806"/>
                    <a:pt x="1465" y="4849"/>
                    <a:pt x="1357" y="4855"/>
                  </a:cubicBezTo>
                  <a:cubicBezTo>
                    <a:pt x="1107" y="4865"/>
                    <a:pt x="854" y="4892"/>
                    <a:pt x="605" y="4915"/>
                  </a:cubicBezTo>
                  <a:lnTo>
                    <a:pt x="539" y="4915"/>
                  </a:lnTo>
                  <a:cubicBezTo>
                    <a:pt x="578" y="4813"/>
                    <a:pt x="614" y="4724"/>
                    <a:pt x="651" y="4635"/>
                  </a:cubicBezTo>
                  <a:cubicBezTo>
                    <a:pt x="664" y="4606"/>
                    <a:pt x="680" y="4579"/>
                    <a:pt x="690" y="4553"/>
                  </a:cubicBezTo>
                  <a:cubicBezTo>
                    <a:pt x="726" y="4458"/>
                    <a:pt x="743" y="4373"/>
                    <a:pt x="693" y="4264"/>
                  </a:cubicBezTo>
                  <a:cubicBezTo>
                    <a:pt x="631" y="4120"/>
                    <a:pt x="601" y="3959"/>
                    <a:pt x="572" y="3801"/>
                  </a:cubicBezTo>
                  <a:cubicBezTo>
                    <a:pt x="552" y="3686"/>
                    <a:pt x="588" y="3568"/>
                    <a:pt x="621" y="3453"/>
                  </a:cubicBezTo>
                  <a:cubicBezTo>
                    <a:pt x="634" y="3416"/>
                    <a:pt x="637" y="3377"/>
                    <a:pt x="651" y="3341"/>
                  </a:cubicBezTo>
                  <a:cubicBezTo>
                    <a:pt x="677" y="3262"/>
                    <a:pt x="703" y="3187"/>
                    <a:pt x="736" y="3111"/>
                  </a:cubicBezTo>
                  <a:cubicBezTo>
                    <a:pt x="815" y="2950"/>
                    <a:pt x="861" y="2779"/>
                    <a:pt x="900" y="2608"/>
                  </a:cubicBezTo>
                  <a:cubicBezTo>
                    <a:pt x="907" y="2569"/>
                    <a:pt x="917" y="2536"/>
                    <a:pt x="956" y="2513"/>
                  </a:cubicBezTo>
                  <a:cubicBezTo>
                    <a:pt x="1117" y="2428"/>
                    <a:pt x="1166" y="2283"/>
                    <a:pt x="1088" y="2116"/>
                  </a:cubicBezTo>
                  <a:cubicBezTo>
                    <a:pt x="1081" y="2102"/>
                    <a:pt x="1074" y="2086"/>
                    <a:pt x="1065" y="2073"/>
                  </a:cubicBezTo>
                  <a:cubicBezTo>
                    <a:pt x="1042" y="2047"/>
                    <a:pt x="1015" y="2020"/>
                    <a:pt x="1045" y="1978"/>
                  </a:cubicBezTo>
                  <a:cubicBezTo>
                    <a:pt x="1065" y="1949"/>
                    <a:pt x="1113" y="1926"/>
                    <a:pt x="1155" y="1926"/>
                  </a:cubicBezTo>
                  <a:close/>
                  <a:moveTo>
                    <a:pt x="1768" y="4826"/>
                  </a:moveTo>
                  <a:lnTo>
                    <a:pt x="1768" y="4826"/>
                  </a:lnTo>
                  <a:cubicBezTo>
                    <a:pt x="1810" y="5046"/>
                    <a:pt x="1738" y="5263"/>
                    <a:pt x="1791" y="5486"/>
                  </a:cubicBezTo>
                  <a:cubicBezTo>
                    <a:pt x="1758" y="5493"/>
                    <a:pt x="1732" y="5503"/>
                    <a:pt x="1705" y="5506"/>
                  </a:cubicBezTo>
                  <a:cubicBezTo>
                    <a:pt x="1697" y="5507"/>
                    <a:pt x="1689" y="5507"/>
                    <a:pt x="1680" y="5507"/>
                  </a:cubicBezTo>
                  <a:cubicBezTo>
                    <a:pt x="1665" y="5507"/>
                    <a:pt x="1650" y="5506"/>
                    <a:pt x="1635" y="5506"/>
                  </a:cubicBezTo>
                  <a:cubicBezTo>
                    <a:pt x="1622" y="5506"/>
                    <a:pt x="1609" y="5507"/>
                    <a:pt x="1597" y="5509"/>
                  </a:cubicBezTo>
                  <a:cubicBezTo>
                    <a:pt x="1516" y="5525"/>
                    <a:pt x="1436" y="5530"/>
                    <a:pt x="1356" y="5530"/>
                  </a:cubicBezTo>
                  <a:cubicBezTo>
                    <a:pt x="1257" y="5530"/>
                    <a:pt x="1158" y="5523"/>
                    <a:pt x="1058" y="5519"/>
                  </a:cubicBezTo>
                  <a:cubicBezTo>
                    <a:pt x="1028" y="5518"/>
                    <a:pt x="999" y="5518"/>
                    <a:pt x="969" y="5518"/>
                  </a:cubicBezTo>
                  <a:cubicBezTo>
                    <a:pt x="806" y="5518"/>
                    <a:pt x="645" y="5534"/>
                    <a:pt x="486" y="5582"/>
                  </a:cubicBezTo>
                  <a:cubicBezTo>
                    <a:pt x="435" y="5596"/>
                    <a:pt x="382" y="5608"/>
                    <a:pt x="324" y="5608"/>
                  </a:cubicBezTo>
                  <a:cubicBezTo>
                    <a:pt x="301" y="5608"/>
                    <a:pt x="278" y="5606"/>
                    <a:pt x="253" y="5601"/>
                  </a:cubicBezTo>
                  <a:cubicBezTo>
                    <a:pt x="276" y="5401"/>
                    <a:pt x="273" y="5204"/>
                    <a:pt x="207" y="5000"/>
                  </a:cubicBezTo>
                  <a:cubicBezTo>
                    <a:pt x="260" y="4993"/>
                    <a:pt x="306" y="4990"/>
                    <a:pt x="348" y="4987"/>
                  </a:cubicBezTo>
                  <a:cubicBezTo>
                    <a:pt x="555" y="4967"/>
                    <a:pt x="759" y="4947"/>
                    <a:pt x="966" y="4928"/>
                  </a:cubicBezTo>
                  <a:cubicBezTo>
                    <a:pt x="1074" y="4918"/>
                    <a:pt x="1186" y="4908"/>
                    <a:pt x="1298" y="4908"/>
                  </a:cubicBezTo>
                  <a:cubicBezTo>
                    <a:pt x="1456" y="4901"/>
                    <a:pt x="1610" y="4888"/>
                    <a:pt x="1768" y="4826"/>
                  </a:cubicBezTo>
                  <a:close/>
                  <a:moveTo>
                    <a:pt x="1600" y="5568"/>
                  </a:moveTo>
                  <a:cubicBezTo>
                    <a:pt x="1617" y="5693"/>
                    <a:pt x="1636" y="5811"/>
                    <a:pt x="1640" y="5933"/>
                  </a:cubicBezTo>
                  <a:cubicBezTo>
                    <a:pt x="1649" y="6124"/>
                    <a:pt x="1672" y="6311"/>
                    <a:pt x="1705" y="6498"/>
                  </a:cubicBezTo>
                  <a:cubicBezTo>
                    <a:pt x="1741" y="6745"/>
                    <a:pt x="1771" y="6994"/>
                    <a:pt x="1807" y="7237"/>
                  </a:cubicBezTo>
                  <a:cubicBezTo>
                    <a:pt x="1853" y="7520"/>
                    <a:pt x="1906" y="7799"/>
                    <a:pt x="1955" y="8082"/>
                  </a:cubicBezTo>
                  <a:cubicBezTo>
                    <a:pt x="2011" y="8404"/>
                    <a:pt x="2063" y="8729"/>
                    <a:pt x="2119" y="9051"/>
                  </a:cubicBezTo>
                  <a:cubicBezTo>
                    <a:pt x="2136" y="9126"/>
                    <a:pt x="2165" y="9202"/>
                    <a:pt x="2182" y="9277"/>
                  </a:cubicBezTo>
                  <a:cubicBezTo>
                    <a:pt x="2214" y="9415"/>
                    <a:pt x="2237" y="9553"/>
                    <a:pt x="2267" y="9691"/>
                  </a:cubicBezTo>
                  <a:cubicBezTo>
                    <a:pt x="2303" y="9856"/>
                    <a:pt x="2343" y="10017"/>
                    <a:pt x="2379" y="10181"/>
                  </a:cubicBezTo>
                  <a:cubicBezTo>
                    <a:pt x="2398" y="10256"/>
                    <a:pt x="2412" y="10332"/>
                    <a:pt x="2428" y="10424"/>
                  </a:cubicBezTo>
                  <a:cubicBezTo>
                    <a:pt x="2375" y="10421"/>
                    <a:pt x="2336" y="10417"/>
                    <a:pt x="2297" y="10411"/>
                  </a:cubicBezTo>
                  <a:cubicBezTo>
                    <a:pt x="2249" y="10404"/>
                    <a:pt x="2202" y="10401"/>
                    <a:pt x="2155" y="10401"/>
                  </a:cubicBezTo>
                  <a:cubicBezTo>
                    <a:pt x="2085" y="10401"/>
                    <a:pt x="2016" y="10408"/>
                    <a:pt x="1945" y="10424"/>
                  </a:cubicBezTo>
                  <a:cubicBezTo>
                    <a:pt x="1761" y="10463"/>
                    <a:pt x="1571" y="10486"/>
                    <a:pt x="1383" y="10513"/>
                  </a:cubicBezTo>
                  <a:cubicBezTo>
                    <a:pt x="1327" y="10523"/>
                    <a:pt x="1272" y="10529"/>
                    <a:pt x="1216" y="10532"/>
                  </a:cubicBezTo>
                  <a:cubicBezTo>
                    <a:pt x="1147" y="10532"/>
                    <a:pt x="1081" y="10526"/>
                    <a:pt x="1012" y="10523"/>
                  </a:cubicBezTo>
                  <a:cubicBezTo>
                    <a:pt x="900" y="10519"/>
                    <a:pt x="789" y="10519"/>
                    <a:pt x="680" y="10513"/>
                  </a:cubicBezTo>
                  <a:cubicBezTo>
                    <a:pt x="601" y="10509"/>
                    <a:pt x="523" y="10496"/>
                    <a:pt x="444" y="10490"/>
                  </a:cubicBezTo>
                  <a:cubicBezTo>
                    <a:pt x="454" y="10378"/>
                    <a:pt x="460" y="10279"/>
                    <a:pt x="470" y="10184"/>
                  </a:cubicBezTo>
                  <a:cubicBezTo>
                    <a:pt x="503" y="9839"/>
                    <a:pt x="546" y="9501"/>
                    <a:pt x="565" y="9156"/>
                  </a:cubicBezTo>
                  <a:cubicBezTo>
                    <a:pt x="582" y="8896"/>
                    <a:pt x="565" y="8637"/>
                    <a:pt x="572" y="8381"/>
                  </a:cubicBezTo>
                  <a:cubicBezTo>
                    <a:pt x="578" y="8088"/>
                    <a:pt x="595" y="7796"/>
                    <a:pt x="601" y="7507"/>
                  </a:cubicBezTo>
                  <a:cubicBezTo>
                    <a:pt x="608" y="7385"/>
                    <a:pt x="601" y="7264"/>
                    <a:pt x="598" y="7142"/>
                  </a:cubicBezTo>
                  <a:cubicBezTo>
                    <a:pt x="598" y="7109"/>
                    <a:pt x="592" y="7076"/>
                    <a:pt x="592" y="7043"/>
                  </a:cubicBezTo>
                  <a:cubicBezTo>
                    <a:pt x="582" y="6804"/>
                    <a:pt x="572" y="6567"/>
                    <a:pt x="559" y="6327"/>
                  </a:cubicBezTo>
                  <a:cubicBezTo>
                    <a:pt x="549" y="6147"/>
                    <a:pt x="539" y="5969"/>
                    <a:pt x="526" y="5788"/>
                  </a:cubicBezTo>
                  <a:cubicBezTo>
                    <a:pt x="523" y="5736"/>
                    <a:pt x="513" y="5687"/>
                    <a:pt x="503" y="5621"/>
                  </a:cubicBezTo>
                  <a:cubicBezTo>
                    <a:pt x="565" y="5611"/>
                    <a:pt x="608" y="5601"/>
                    <a:pt x="654" y="5595"/>
                  </a:cubicBezTo>
                  <a:cubicBezTo>
                    <a:pt x="777" y="5580"/>
                    <a:pt x="902" y="5570"/>
                    <a:pt x="1027" y="5570"/>
                  </a:cubicBezTo>
                  <a:cubicBezTo>
                    <a:pt x="1092" y="5570"/>
                    <a:pt x="1157" y="5573"/>
                    <a:pt x="1222" y="5578"/>
                  </a:cubicBezTo>
                  <a:cubicBezTo>
                    <a:pt x="1249" y="5581"/>
                    <a:pt x="1276" y="5582"/>
                    <a:pt x="1303" y="5582"/>
                  </a:cubicBezTo>
                  <a:cubicBezTo>
                    <a:pt x="1378" y="5582"/>
                    <a:pt x="1452" y="5574"/>
                    <a:pt x="1525" y="5572"/>
                  </a:cubicBezTo>
                  <a:cubicBezTo>
                    <a:pt x="1548" y="5568"/>
                    <a:pt x="1571" y="5568"/>
                    <a:pt x="1600" y="5568"/>
                  </a:cubicBezTo>
                  <a:close/>
                  <a:moveTo>
                    <a:pt x="254" y="0"/>
                  </a:moveTo>
                  <a:cubicBezTo>
                    <a:pt x="160" y="0"/>
                    <a:pt x="137" y="41"/>
                    <a:pt x="132" y="161"/>
                  </a:cubicBezTo>
                  <a:cubicBezTo>
                    <a:pt x="132" y="180"/>
                    <a:pt x="135" y="200"/>
                    <a:pt x="138" y="220"/>
                  </a:cubicBezTo>
                  <a:cubicBezTo>
                    <a:pt x="141" y="318"/>
                    <a:pt x="155" y="417"/>
                    <a:pt x="148" y="516"/>
                  </a:cubicBezTo>
                  <a:cubicBezTo>
                    <a:pt x="125" y="864"/>
                    <a:pt x="95" y="1212"/>
                    <a:pt x="69" y="1560"/>
                  </a:cubicBezTo>
                  <a:cubicBezTo>
                    <a:pt x="43" y="1928"/>
                    <a:pt x="56" y="2296"/>
                    <a:pt x="3" y="2661"/>
                  </a:cubicBezTo>
                  <a:cubicBezTo>
                    <a:pt x="0" y="2687"/>
                    <a:pt x="0" y="2713"/>
                    <a:pt x="0" y="2750"/>
                  </a:cubicBezTo>
                  <a:cubicBezTo>
                    <a:pt x="164" y="2746"/>
                    <a:pt x="325" y="2743"/>
                    <a:pt x="486" y="2736"/>
                  </a:cubicBezTo>
                  <a:cubicBezTo>
                    <a:pt x="486" y="2743"/>
                    <a:pt x="490" y="2750"/>
                    <a:pt x="493" y="2756"/>
                  </a:cubicBezTo>
                  <a:cubicBezTo>
                    <a:pt x="375" y="2779"/>
                    <a:pt x="273" y="2832"/>
                    <a:pt x="256" y="2960"/>
                  </a:cubicBezTo>
                  <a:cubicBezTo>
                    <a:pt x="247" y="3045"/>
                    <a:pt x="312" y="3091"/>
                    <a:pt x="385" y="3134"/>
                  </a:cubicBezTo>
                  <a:cubicBezTo>
                    <a:pt x="348" y="3213"/>
                    <a:pt x="289" y="3285"/>
                    <a:pt x="335" y="3374"/>
                  </a:cubicBezTo>
                  <a:cubicBezTo>
                    <a:pt x="378" y="3459"/>
                    <a:pt x="460" y="3482"/>
                    <a:pt x="552" y="3495"/>
                  </a:cubicBezTo>
                  <a:cubicBezTo>
                    <a:pt x="542" y="3574"/>
                    <a:pt x="523" y="3650"/>
                    <a:pt x="519" y="3722"/>
                  </a:cubicBezTo>
                  <a:cubicBezTo>
                    <a:pt x="516" y="3936"/>
                    <a:pt x="582" y="4136"/>
                    <a:pt x="660" y="4330"/>
                  </a:cubicBezTo>
                  <a:cubicBezTo>
                    <a:pt x="680" y="4373"/>
                    <a:pt x="687" y="4409"/>
                    <a:pt x="667" y="4451"/>
                  </a:cubicBezTo>
                  <a:cubicBezTo>
                    <a:pt x="631" y="4540"/>
                    <a:pt x="595" y="4632"/>
                    <a:pt x="559" y="4724"/>
                  </a:cubicBezTo>
                  <a:cubicBezTo>
                    <a:pt x="532" y="4790"/>
                    <a:pt x="509" y="4859"/>
                    <a:pt x="483" y="4928"/>
                  </a:cubicBezTo>
                  <a:cubicBezTo>
                    <a:pt x="391" y="4931"/>
                    <a:pt x="309" y="4934"/>
                    <a:pt x="224" y="4941"/>
                  </a:cubicBezTo>
                  <a:cubicBezTo>
                    <a:pt x="155" y="4944"/>
                    <a:pt x="141" y="4961"/>
                    <a:pt x="158" y="5026"/>
                  </a:cubicBezTo>
                  <a:cubicBezTo>
                    <a:pt x="161" y="5046"/>
                    <a:pt x="174" y="5066"/>
                    <a:pt x="174" y="5085"/>
                  </a:cubicBezTo>
                  <a:cubicBezTo>
                    <a:pt x="187" y="5200"/>
                    <a:pt x="207" y="5319"/>
                    <a:pt x="214" y="5434"/>
                  </a:cubicBezTo>
                  <a:cubicBezTo>
                    <a:pt x="217" y="5503"/>
                    <a:pt x="201" y="5568"/>
                    <a:pt x="194" y="5637"/>
                  </a:cubicBezTo>
                  <a:cubicBezTo>
                    <a:pt x="230" y="5656"/>
                    <a:pt x="266" y="5661"/>
                    <a:pt x="302" y="5661"/>
                  </a:cubicBezTo>
                  <a:cubicBezTo>
                    <a:pt x="351" y="5661"/>
                    <a:pt x="399" y="5651"/>
                    <a:pt x="450" y="5647"/>
                  </a:cubicBezTo>
                  <a:cubicBezTo>
                    <a:pt x="460" y="5703"/>
                    <a:pt x="470" y="5749"/>
                    <a:pt x="473" y="5798"/>
                  </a:cubicBezTo>
                  <a:cubicBezTo>
                    <a:pt x="486" y="5976"/>
                    <a:pt x="496" y="6150"/>
                    <a:pt x="506" y="6327"/>
                  </a:cubicBezTo>
                  <a:cubicBezTo>
                    <a:pt x="523" y="6643"/>
                    <a:pt x="546" y="6955"/>
                    <a:pt x="555" y="7270"/>
                  </a:cubicBezTo>
                  <a:cubicBezTo>
                    <a:pt x="559" y="7408"/>
                    <a:pt x="539" y="7546"/>
                    <a:pt x="536" y="7681"/>
                  </a:cubicBezTo>
                  <a:cubicBezTo>
                    <a:pt x="529" y="7999"/>
                    <a:pt x="523" y="8318"/>
                    <a:pt x="516" y="8637"/>
                  </a:cubicBezTo>
                  <a:cubicBezTo>
                    <a:pt x="513" y="8903"/>
                    <a:pt x="529" y="9172"/>
                    <a:pt x="493" y="9442"/>
                  </a:cubicBezTo>
                  <a:cubicBezTo>
                    <a:pt x="477" y="9567"/>
                    <a:pt x="467" y="9695"/>
                    <a:pt x="454" y="9823"/>
                  </a:cubicBezTo>
                  <a:cubicBezTo>
                    <a:pt x="431" y="10053"/>
                    <a:pt x="408" y="10283"/>
                    <a:pt x="385" y="10523"/>
                  </a:cubicBezTo>
                  <a:cubicBezTo>
                    <a:pt x="472" y="10538"/>
                    <a:pt x="562" y="10566"/>
                    <a:pt x="658" y="10566"/>
                  </a:cubicBezTo>
                  <a:cubicBezTo>
                    <a:pt x="663" y="10566"/>
                    <a:pt x="668" y="10565"/>
                    <a:pt x="674" y="10565"/>
                  </a:cubicBezTo>
                  <a:cubicBezTo>
                    <a:pt x="785" y="10565"/>
                    <a:pt x="897" y="10572"/>
                    <a:pt x="1009" y="10575"/>
                  </a:cubicBezTo>
                  <a:cubicBezTo>
                    <a:pt x="1067" y="10578"/>
                    <a:pt x="1124" y="10583"/>
                    <a:pt x="1181" y="10583"/>
                  </a:cubicBezTo>
                  <a:cubicBezTo>
                    <a:pt x="1195" y="10583"/>
                    <a:pt x="1208" y="10582"/>
                    <a:pt x="1222" y="10582"/>
                  </a:cubicBezTo>
                  <a:cubicBezTo>
                    <a:pt x="1275" y="10582"/>
                    <a:pt x="1327" y="10575"/>
                    <a:pt x="1380" y="10565"/>
                  </a:cubicBezTo>
                  <a:cubicBezTo>
                    <a:pt x="1574" y="10536"/>
                    <a:pt x="1768" y="10516"/>
                    <a:pt x="1961" y="10477"/>
                  </a:cubicBezTo>
                  <a:cubicBezTo>
                    <a:pt x="2031" y="10462"/>
                    <a:pt x="2099" y="10454"/>
                    <a:pt x="2168" y="10454"/>
                  </a:cubicBezTo>
                  <a:cubicBezTo>
                    <a:pt x="2209" y="10454"/>
                    <a:pt x="2251" y="10457"/>
                    <a:pt x="2293" y="10463"/>
                  </a:cubicBezTo>
                  <a:cubicBezTo>
                    <a:pt x="2336" y="10470"/>
                    <a:pt x="2382" y="10477"/>
                    <a:pt x="2428" y="10477"/>
                  </a:cubicBezTo>
                  <a:cubicBezTo>
                    <a:pt x="2477" y="10477"/>
                    <a:pt x="2490" y="10457"/>
                    <a:pt x="2484" y="10408"/>
                  </a:cubicBezTo>
                  <a:cubicBezTo>
                    <a:pt x="2471" y="10342"/>
                    <a:pt x="2464" y="10276"/>
                    <a:pt x="2444" y="10214"/>
                  </a:cubicBezTo>
                  <a:cubicBezTo>
                    <a:pt x="2379" y="9997"/>
                    <a:pt x="2333" y="9777"/>
                    <a:pt x="2297" y="9553"/>
                  </a:cubicBezTo>
                  <a:cubicBezTo>
                    <a:pt x="2257" y="9297"/>
                    <a:pt x="2165" y="9054"/>
                    <a:pt x="2136" y="8795"/>
                  </a:cubicBezTo>
                  <a:cubicBezTo>
                    <a:pt x="2113" y="8594"/>
                    <a:pt x="2060" y="8394"/>
                    <a:pt x="2024" y="8193"/>
                  </a:cubicBezTo>
                  <a:cubicBezTo>
                    <a:pt x="1955" y="7802"/>
                    <a:pt x="1873" y="7408"/>
                    <a:pt x="1830" y="7011"/>
                  </a:cubicBezTo>
                  <a:cubicBezTo>
                    <a:pt x="1807" y="6794"/>
                    <a:pt x="1761" y="6584"/>
                    <a:pt x="1735" y="6367"/>
                  </a:cubicBezTo>
                  <a:cubicBezTo>
                    <a:pt x="1705" y="6124"/>
                    <a:pt x="1686" y="5880"/>
                    <a:pt x="1663" y="5634"/>
                  </a:cubicBezTo>
                  <a:cubicBezTo>
                    <a:pt x="1659" y="5614"/>
                    <a:pt x="1663" y="5591"/>
                    <a:pt x="1666" y="5568"/>
                  </a:cubicBezTo>
                  <a:cubicBezTo>
                    <a:pt x="1689" y="5565"/>
                    <a:pt x="1702" y="5562"/>
                    <a:pt x="1718" y="5562"/>
                  </a:cubicBezTo>
                  <a:cubicBezTo>
                    <a:pt x="1735" y="5559"/>
                    <a:pt x="1751" y="5559"/>
                    <a:pt x="1768" y="5555"/>
                  </a:cubicBezTo>
                  <a:cubicBezTo>
                    <a:pt x="1840" y="5536"/>
                    <a:pt x="1846" y="5516"/>
                    <a:pt x="1837" y="5444"/>
                  </a:cubicBezTo>
                  <a:cubicBezTo>
                    <a:pt x="1827" y="5358"/>
                    <a:pt x="1830" y="5269"/>
                    <a:pt x="1827" y="5181"/>
                  </a:cubicBezTo>
                  <a:cubicBezTo>
                    <a:pt x="1827" y="5059"/>
                    <a:pt x="1830" y="4941"/>
                    <a:pt x="1827" y="4819"/>
                  </a:cubicBezTo>
                  <a:cubicBezTo>
                    <a:pt x="1827" y="4800"/>
                    <a:pt x="1814" y="4783"/>
                    <a:pt x="1804" y="4760"/>
                  </a:cubicBezTo>
                  <a:cubicBezTo>
                    <a:pt x="1728" y="4783"/>
                    <a:pt x="1659" y="4803"/>
                    <a:pt x="1590" y="4826"/>
                  </a:cubicBezTo>
                  <a:cubicBezTo>
                    <a:pt x="1584" y="4806"/>
                    <a:pt x="1580" y="4800"/>
                    <a:pt x="1584" y="4796"/>
                  </a:cubicBezTo>
                  <a:cubicBezTo>
                    <a:pt x="1682" y="4602"/>
                    <a:pt x="1745" y="4396"/>
                    <a:pt x="1860" y="4208"/>
                  </a:cubicBezTo>
                  <a:cubicBezTo>
                    <a:pt x="1938" y="4080"/>
                    <a:pt x="2021" y="3955"/>
                    <a:pt x="2126" y="3847"/>
                  </a:cubicBezTo>
                  <a:cubicBezTo>
                    <a:pt x="2247" y="3722"/>
                    <a:pt x="2310" y="3561"/>
                    <a:pt x="2382" y="3407"/>
                  </a:cubicBezTo>
                  <a:cubicBezTo>
                    <a:pt x="2392" y="3384"/>
                    <a:pt x="2392" y="3354"/>
                    <a:pt x="2389" y="3328"/>
                  </a:cubicBezTo>
                  <a:cubicBezTo>
                    <a:pt x="2372" y="3213"/>
                    <a:pt x="2362" y="3095"/>
                    <a:pt x="2326" y="2983"/>
                  </a:cubicBezTo>
                  <a:cubicBezTo>
                    <a:pt x="2257" y="2759"/>
                    <a:pt x="2168" y="2543"/>
                    <a:pt x="2129" y="2313"/>
                  </a:cubicBezTo>
                  <a:cubicBezTo>
                    <a:pt x="2116" y="2240"/>
                    <a:pt x="2076" y="2198"/>
                    <a:pt x="2021" y="2158"/>
                  </a:cubicBezTo>
                  <a:cubicBezTo>
                    <a:pt x="1935" y="2096"/>
                    <a:pt x="1853" y="2030"/>
                    <a:pt x="1768" y="1971"/>
                  </a:cubicBezTo>
                  <a:cubicBezTo>
                    <a:pt x="1732" y="1948"/>
                    <a:pt x="1725" y="1922"/>
                    <a:pt x="1728" y="1886"/>
                  </a:cubicBezTo>
                  <a:cubicBezTo>
                    <a:pt x="1738" y="1820"/>
                    <a:pt x="1745" y="1751"/>
                    <a:pt x="1758" y="1682"/>
                  </a:cubicBezTo>
                  <a:cubicBezTo>
                    <a:pt x="1797" y="1481"/>
                    <a:pt x="1843" y="1281"/>
                    <a:pt x="1846" y="1071"/>
                  </a:cubicBezTo>
                  <a:cubicBezTo>
                    <a:pt x="1850" y="936"/>
                    <a:pt x="1853" y="798"/>
                    <a:pt x="1860" y="660"/>
                  </a:cubicBezTo>
                  <a:cubicBezTo>
                    <a:pt x="1863" y="535"/>
                    <a:pt x="1863" y="414"/>
                    <a:pt x="1869" y="289"/>
                  </a:cubicBezTo>
                  <a:cubicBezTo>
                    <a:pt x="1873" y="203"/>
                    <a:pt x="1879" y="121"/>
                    <a:pt x="1883" y="29"/>
                  </a:cubicBezTo>
                  <a:cubicBezTo>
                    <a:pt x="1861" y="27"/>
                    <a:pt x="1842" y="22"/>
                    <a:pt x="1824" y="22"/>
                  </a:cubicBezTo>
                  <a:cubicBezTo>
                    <a:pt x="1819" y="22"/>
                    <a:pt x="1815" y="22"/>
                    <a:pt x="1810" y="23"/>
                  </a:cubicBezTo>
                  <a:cubicBezTo>
                    <a:pt x="1728" y="33"/>
                    <a:pt x="1643" y="42"/>
                    <a:pt x="1561" y="59"/>
                  </a:cubicBezTo>
                  <a:cubicBezTo>
                    <a:pt x="1434" y="89"/>
                    <a:pt x="1308" y="103"/>
                    <a:pt x="1181" y="103"/>
                  </a:cubicBezTo>
                  <a:cubicBezTo>
                    <a:pt x="1084" y="103"/>
                    <a:pt x="986" y="94"/>
                    <a:pt x="887" y="79"/>
                  </a:cubicBezTo>
                  <a:cubicBezTo>
                    <a:pt x="693" y="52"/>
                    <a:pt x="500" y="23"/>
                    <a:pt x="302" y="3"/>
                  </a:cubicBezTo>
                  <a:cubicBezTo>
                    <a:pt x="285" y="1"/>
                    <a:pt x="269" y="0"/>
                    <a:pt x="25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0"/>
            <p:cNvSpPr/>
            <p:nvPr/>
          </p:nvSpPr>
          <p:spPr>
            <a:xfrm>
              <a:off x="3727886" y="3475349"/>
              <a:ext cx="99455" cy="681720"/>
            </a:xfrm>
            <a:custGeom>
              <a:avLst/>
              <a:gdLst/>
              <a:ahLst/>
              <a:cxnLst/>
              <a:rect l="l" t="t" r="r" b="b"/>
              <a:pathLst>
                <a:path w="385" h="2639" extrusionOk="0">
                  <a:moveTo>
                    <a:pt x="385" y="1"/>
                  </a:moveTo>
                  <a:lnTo>
                    <a:pt x="385" y="1"/>
                  </a:lnTo>
                  <a:cubicBezTo>
                    <a:pt x="306" y="17"/>
                    <a:pt x="237" y="30"/>
                    <a:pt x="165" y="47"/>
                  </a:cubicBezTo>
                  <a:cubicBezTo>
                    <a:pt x="161" y="162"/>
                    <a:pt x="148" y="270"/>
                    <a:pt x="155" y="375"/>
                  </a:cubicBezTo>
                  <a:cubicBezTo>
                    <a:pt x="171" y="641"/>
                    <a:pt x="119" y="898"/>
                    <a:pt x="106" y="1160"/>
                  </a:cubicBezTo>
                  <a:cubicBezTo>
                    <a:pt x="99" y="1289"/>
                    <a:pt x="73" y="1420"/>
                    <a:pt x="76" y="1551"/>
                  </a:cubicBezTo>
                  <a:cubicBezTo>
                    <a:pt x="76" y="1795"/>
                    <a:pt x="66" y="2041"/>
                    <a:pt x="40" y="2284"/>
                  </a:cubicBezTo>
                  <a:cubicBezTo>
                    <a:pt x="30" y="2363"/>
                    <a:pt x="33" y="2442"/>
                    <a:pt x="20" y="2517"/>
                  </a:cubicBezTo>
                  <a:cubicBezTo>
                    <a:pt x="0" y="2629"/>
                    <a:pt x="4" y="2636"/>
                    <a:pt x="112" y="2639"/>
                  </a:cubicBezTo>
                  <a:cubicBezTo>
                    <a:pt x="132" y="2639"/>
                    <a:pt x="152" y="2632"/>
                    <a:pt x="171" y="2629"/>
                  </a:cubicBezTo>
                  <a:cubicBezTo>
                    <a:pt x="181" y="2501"/>
                    <a:pt x="188" y="2379"/>
                    <a:pt x="198" y="2254"/>
                  </a:cubicBezTo>
                  <a:cubicBezTo>
                    <a:pt x="201" y="2199"/>
                    <a:pt x="204" y="2143"/>
                    <a:pt x="211" y="2090"/>
                  </a:cubicBezTo>
                  <a:cubicBezTo>
                    <a:pt x="240" y="1873"/>
                    <a:pt x="270" y="1657"/>
                    <a:pt x="299" y="1440"/>
                  </a:cubicBezTo>
                  <a:cubicBezTo>
                    <a:pt x="322" y="1259"/>
                    <a:pt x="355" y="1078"/>
                    <a:pt x="365" y="894"/>
                  </a:cubicBezTo>
                  <a:cubicBezTo>
                    <a:pt x="378" y="655"/>
                    <a:pt x="372" y="411"/>
                    <a:pt x="375" y="172"/>
                  </a:cubicBezTo>
                  <a:cubicBezTo>
                    <a:pt x="375" y="119"/>
                    <a:pt x="381" y="66"/>
                    <a:pt x="385" y="1"/>
                  </a:cubicBezTo>
                  <a:close/>
                </a:path>
              </a:pathLst>
            </a:custGeom>
            <a:solidFill>
              <a:srgbClr val="6FA8D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0"/>
            <p:cNvSpPr/>
            <p:nvPr/>
          </p:nvSpPr>
          <p:spPr>
            <a:xfrm>
              <a:off x="3370624" y="3471990"/>
              <a:ext cx="275891" cy="681720"/>
            </a:xfrm>
            <a:custGeom>
              <a:avLst/>
              <a:gdLst/>
              <a:ahLst/>
              <a:cxnLst/>
              <a:rect l="l" t="t" r="r" b="b"/>
              <a:pathLst>
                <a:path w="1068" h="2639" extrusionOk="0">
                  <a:moveTo>
                    <a:pt x="511" y="1429"/>
                  </a:moveTo>
                  <a:cubicBezTo>
                    <a:pt x="551" y="1429"/>
                    <a:pt x="552" y="1460"/>
                    <a:pt x="552" y="1551"/>
                  </a:cubicBezTo>
                  <a:cubicBezTo>
                    <a:pt x="549" y="1801"/>
                    <a:pt x="542" y="2051"/>
                    <a:pt x="539" y="2297"/>
                  </a:cubicBezTo>
                  <a:cubicBezTo>
                    <a:pt x="539" y="2343"/>
                    <a:pt x="546" y="2389"/>
                    <a:pt x="549" y="2435"/>
                  </a:cubicBezTo>
                  <a:cubicBezTo>
                    <a:pt x="555" y="2491"/>
                    <a:pt x="549" y="2507"/>
                    <a:pt x="493" y="2514"/>
                  </a:cubicBezTo>
                  <a:cubicBezTo>
                    <a:pt x="441" y="2520"/>
                    <a:pt x="388" y="2524"/>
                    <a:pt x="332" y="2527"/>
                  </a:cubicBezTo>
                  <a:cubicBezTo>
                    <a:pt x="326" y="2517"/>
                    <a:pt x="316" y="2507"/>
                    <a:pt x="312" y="2497"/>
                  </a:cubicBezTo>
                  <a:cubicBezTo>
                    <a:pt x="306" y="2481"/>
                    <a:pt x="306" y="2465"/>
                    <a:pt x="306" y="2448"/>
                  </a:cubicBezTo>
                  <a:cubicBezTo>
                    <a:pt x="309" y="2254"/>
                    <a:pt x="293" y="2064"/>
                    <a:pt x="316" y="1870"/>
                  </a:cubicBezTo>
                  <a:cubicBezTo>
                    <a:pt x="326" y="1775"/>
                    <a:pt x="322" y="1673"/>
                    <a:pt x="322" y="1578"/>
                  </a:cubicBezTo>
                  <a:cubicBezTo>
                    <a:pt x="322" y="1489"/>
                    <a:pt x="332" y="1476"/>
                    <a:pt x="414" y="1449"/>
                  </a:cubicBezTo>
                  <a:cubicBezTo>
                    <a:pt x="460" y="1437"/>
                    <a:pt x="490" y="1429"/>
                    <a:pt x="511" y="1429"/>
                  </a:cubicBezTo>
                  <a:close/>
                  <a:moveTo>
                    <a:pt x="217" y="1"/>
                  </a:moveTo>
                  <a:cubicBezTo>
                    <a:pt x="158" y="1"/>
                    <a:pt x="135" y="24"/>
                    <a:pt x="128" y="79"/>
                  </a:cubicBezTo>
                  <a:cubicBezTo>
                    <a:pt x="125" y="112"/>
                    <a:pt x="132" y="145"/>
                    <a:pt x="132" y="178"/>
                  </a:cubicBezTo>
                  <a:cubicBezTo>
                    <a:pt x="135" y="270"/>
                    <a:pt x="148" y="362"/>
                    <a:pt x="142" y="454"/>
                  </a:cubicBezTo>
                  <a:cubicBezTo>
                    <a:pt x="99" y="878"/>
                    <a:pt x="66" y="1302"/>
                    <a:pt x="50" y="1725"/>
                  </a:cubicBezTo>
                  <a:cubicBezTo>
                    <a:pt x="36" y="2005"/>
                    <a:pt x="17" y="2281"/>
                    <a:pt x="0" y="2560"/>
                  </a:cubicBezTo>
                  <a:cubicBezTo>
                    <a:pt x="0" y="2580"/>
                    <a:pt x="0" y="2603"/>
                    <a:pt x="4" y="2632"/>
                  </a:cubicBezTo>
                  <a:cubicBezTo>
                    <a:pt x="50" y="2635"/>
                    <a:pt x="89" y="2639"/>
                    <a:pt x="132" y="2639"/>
                  </a:cubicBezTo>
                  <a:cubicBezTo>
                    <a:pt x="289" y="2639"/>
                    <a:pt x="447" y="2635"/>
                    <a:pt x="605" y="2635"/>
                  </a:cubicBezTo>
                  <a:cubicBezTo>
                    <a:pt x="634" y="2632"/>
                    <a:pt x="664" y="2632"/>
                    <a:pt x="690" y="2629"/>
                  </a:cubicBezTo>
                  <a:cubicBezTo>
                    <a:pt x="759" y="2619"/>
                    <a:pt x="776" y="2603"/>
                    <a:pt x="789" y="2537"/>
                  </a:cubicBezTo>
                  <a:cubicBezTo>
                    <a:pt x="808" y="2435"/>
                    <a:pt x="831" y="2333"/>
                    <a:pt x="848" y="2228"/>
                  </a:cubicBezTo>
                  <a:cubicBezTo>
                    <a:pt x="864" y="2116"/>
                    <a:pt x="891" y="2005"/>
                    <a:pt x="943" y="1900"/>
                  </a:cubicBezTo>
                  <a:cubicBezTo>
                    <a:pt x="960" y="1867"/>
                    <a:pt x="973" y="1827"/>
                    <a:pt x="973" y="1788"/>
                  </a:cubicBezTo>
                  <a:cubicBezTo>
                    <a:pt x="983" y="1601"/>
                    <a:pt x="986" y="1410"/>
                    <a:pt x="996" y="1219"/>
                  </a:cubicBezTo>
                  <a:cubicBezTo>
                    <a:pt x="1006" y="1006"/>
                    <a:pt x="1025" y="789"/>
                    <a:pt x="1042" y="576"/>
                  </a:cubicBezTo>
                  <a:cubicBezTo>
                    <a:pt x="1052" y="418"/>
                    <a:pt x="1058" y="263"/>
                    <a:pt x="1068" y="109"/>
                  </a:cubicBezTo>
                  <a:cubicBezTo>
                    <a:pt x="1045" y="102"/>
                    <a:pt x="1035" y="99"/>
                    <a:pt x="1025" y="96"/>
                  </a:cubicBezTo>
                  <a:cubicBezTo>
                    <a:pt x="838" y="70"/>
                    <a:pt x="651" y="40"/>
                    <a:pt x="464" y="17"/>
                  </a:cubicBezTo>
                  <a:cubicBezTo>
                    <a:pt x="381" y="7"/>
                    <a:pt x="299" y="4"/>
                    <a:pt x="217" y="1"/>
                  </a:cubicBezTo>
                  <a:close/>
                </a:path>
              </a:pathLst>
            </a:custGeom>
            <a:solidFill>
              <a:srgbClr val="6FA8D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0"/>
            <p:cNvSpPr/>
            <p:nvPr/>
          </p:nvSpPr>
          <p:spPr>
            <a:xfrm>
              <a:off x="3636181" y="3488265"/>
              <a:ext cx="120896" cy="644263"/>
            </a:xfrm>
            <a:custGeom>
              <a:avLst/>
              <a:gdLst/>
              <a:ahLst/>
              <a:cxnLst/>
              <a:rect l="l" t="t" r="r" b="b"/>
              <a:pathLst>
                <a:path w="468" h="2494" extrusionOk="0">
                  <a:moveTo>
                    <a:pt x="457" y="0"/>
                  </a:moveTo>
                  <a:cubicBezTo>
                    <a:pt x="369" y="13"/>
                    <a:pt x="286" y="26"/>
                    <a:pt x="204" y="36"/>
                  </a:cubicBezTo>
                  <a:cubicBezTo>
                    <a:pt x="96" y="43"/>
                    <a:pt x="83" y="56"/>
                    <a:pt x="83" y="164"/>
                  </a:cubicBezTo>
                  <a:cubicBezTo>
                    <a:pt x="79" y="263"/>
                    <a:pt x="83" y="361"/>
                    <a:pt x="76" y="457"/>
                  </a:cubicBezTo>
                  <a:cubicBezTo>
                    <a:pt x="60" y="667"/>
                    <a:pt x="30" y="874"/>
                    <a:pt x="17" y="1084"/>
                  </a:cubicBezTo>
                  <a:cubicBezTo>
                    <a:pt x="7" y="1285"/>
                    <a:pt x="7" y="1485"/>
                    <a:pt x="1" y="1682"/>
                  </a:cubicBezTo>
                  <a:cubicBezTo>
                    <a:pt x="1" y="1705"/>
                    <a:pt x="7" y="1725"/>
                    <a:pt x="14" y="1751"/>
                  </a:cubicBezTo>
                  <a:cubicBezTo>
                    <a:pt x="17" y="1751"/>
                    <a:pt x="20" y="1751"/>
                    <a:pt x="23" y="1751"/>
                  </a:cubicBezTo>
                  <a:cubicBezTo>
                    <a:pt x="155" y="1751"/>
                    <a:pt x="228" y="1823"/>
                    <a:pt x="273" y="1938"/>
                  </a:cubicBezTo>
                  <a:cubicBezTo>
                    <a:pt x="319" y="2050"/>
                    <a:pt x="323" y="2162"/>
                    <a:pt x="296" y="2273"/>
                  </a:cubicBezTo>
                  <a:cubicBezTo>
                    <a:pt x="280" y="2352"/>
                    <a:pt x="286" y="2425"/>
                    <a:pt x="316" y="2494"/>
                  </a:cubicBezTo>
                  <a:cubicBezTo>
                    <a:pt x="323" y="2477"/>
                    <a:pt x="329" y="2457"/>
                    <a:pt x="329" y="2438"/>
                  </a:cubicBezTo>
                  <a:cubicBezTo>
                    <a:pt x="339" y="2342"/>
                    <a:pt x="346" y="2250"/>
                    <a:pt x="352" y="2155"/>
                  </a:cubicBezTo>
                  <a:cubicBezTo>
                    <a:pt x="362" y="2014"/>
                    <a:pt x="372" y="1873"/>
                    <a:pt x="378" y="1735"/>
                  </a:cubicBezTo>
                  <a:cubicBezTo>
                    <a:pt x="382" y="1672"/>
                    <a:pt x="372" y="1610"/>
                    <a:pt x="375" y="1547"/>
                  </a:cubicBezTo>
                  <a:cubicBezTo>
                    <a:pt x="392" y="1321"/>
                    <a:pt x="411" y="1097"/>
                    <a:pt x="431" y="871"/>
                  </a:cubicBezTo>
                  <a:cubicBezTo>
                    <a:pt x="441" y="723"/>
                    <a:pt x="454" y="578"/>
                    <a:pt x="461" y="430"/>
                  </a:cubicBezTo>
                  <a:cubicBezTo>
                    <a:pt x="467" y="332"/>
                    <a:pt x="467" y="233"/>
                    <a:pt x="464" y="135"/>
                  </a:cubicBezTo>
                  <a:cubicBezTo>
                    <a:pt x="464" y="92"/>
                    <a:pt x="461" y="46"/>
                    <a:pt x="45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0"/>
            <p:cNvSpPr/>
            <p:nvPr/>
          </p:nvSpPr>
          <p:spPr>
            <a:xfrm>
              <a:off x="3469820" y="4896122"/>
              <a:ext cx="512775" cy="1282584"/>
            </a:xfrm>
            <a:custGeom>
              <a:avLst/>
              <a:gdLst/>
              <a:ahLst/>
              <a:cxnLst/>
              <a:rect l="l" t="t" r="r" b="b"/>
              <a:pathLst>
                <a:path w="1985" h="4965" extrusionOk="0">
                  <a:moveTo>
                    <a:pt x="1157" y="0"/>
                  </a:moveTo>
                  <a:cubicBezTo>
                    <a:pt x="1128" y="0"/>
                    <a:pt x="1105" y="0"/>
                    <a:pt x="1082" y="4"/>
                  </a:cubicBezTo>
                  <a:cubicBezTo>
                    <a:pt x="1009" y="6"/>
                    <a:pt x="935" y="14"/>
                    <a:pt x="860" y="14"/>
                  </a:cubicBezTo>
                  <a:cubicBezTo>
                    <a:pt x="833" y="14"/>
                    <a:pt x="806" y="13"/>
                    <a:pt x="779" y="10"/>
                  </a:cubicBezTo>
                  <a:cubicBezTo>
                    <a:pt x="714" y="5"/>
                    <a:pt x="649" y="2"/>
                    <a:pt x="584" y="2"/>
                  </a:cubicBezTo>
                  <a:cubicBezTo>
                    <a:pt x="459" y="2"/>
                    <a:pt x="334" y="12"/>
                    <a:pt x="211" y="27"/>
                  </a:cubicBezTo>
                  <a:cubicBezTo>
                    <a:pt x="165" y="33"/>
                    <a:pt x="122" y="43"/>
                    <a:pt x="60" y="53"/>
                  </a:cubicBezTo>
                  <a:cubicBezTo>
                    <a:pt x="70" y="119"/>
                    <a:pt x="80" y="168"/>
                    <a:pt x="83" y="220"/>
                  </a:cubicBezTo>
                  <a:cubicBezTo>
                    <a:pt x="96" y="401"/>
                    <a:pt x="106" y="579"/>
                    <a:pt x="116" y="759"/>
                  </a:cubicBezTo>
                  <a:cubicBezTo>
                    <a:pt x="129" y="999"/>
                    <a:pt x="139" y="1236"/>
                    <a:pt x="149" y="1475"/>
                  </a:cubicBezTo>
                  <a:cubicBezTo>
                    <a:pt x="149" y="1508"/>
                    <a:pt x="155" y="1541"/>
                    <a:pt x="155" y="1574"/>
                  </a:cubicBezTo>
                  <a:cubicBezTo>
                    <a:pt x="158" y="1696"/>
                    <a:pt x="165" y="1817"/>
                    <a:pt x="158" y="1939"/>
                  </a:cubicBezTo>
                  <a:cubicBezTo>
                    <a:pt x="152" y="2228"/>
                    <a:pt x="135" y="2520"/>
                    <a:pt x="129" y="2813"/>
                  </a:cubicBezTo>
                  <a:cubicBezTo>
                    <a:pt x="122" y="3069"/>
                    <a:pt x="139" y="3328"/>
                    <a:pt x="122" y="3588"/>
                  </a:cubicBezTo>
                  <a:cubicBezTo>
                    <a:pt x="103" y="3933"/>
                    <a:pt x="60" y="4271"/>
                    <a:pt x="27" y="4616"/>
                  </a:cubicBezTo>
                  <a:cubicBezTo>
                    <a:pt x="17" y="4711"/>
                    <a:pt x="11" y="4810"/>
                    <a:pt x="1" y="4922"/>
                  </a:cubicBezTo>
                  <a:cubicBezTo>
                    <a:pt x="80" y="4928"/>
                    <a:pt x="158" y="4941"/>
                    <a:pt x="237" y="4945"/>
                  </a:cubicBezTo>
                  <a:cubicBezTo>
                    <a:pt x="346" y="4951"/>
                    <a:pt x="457" y="4951"/>
                    <a:pt x="569" y="4955"/>
                  </a:cubicBezTo>
                  <a:cubicBezTo>
                    <a:pt x="638" y="4958"/>
                    <a:pt x="704" y="4964"/>
                    <a:pt x="773" y="4964"/>
                  </a:cubicBezTo>
                  <a:cubicBezTo>
                    <a:pt x="829" y="4961"/>
                    <a:pt x="884" y="4955"/>
                    <a:pt x="940" y="4945"/>
                  </a:cubicBezTo>
                  <a:cubicBezTo>
                    <a:pt x="1128" y="4918"/>
                    <a:pt x="1318" y="4895"/>
                    <a:pt x="1502" y="4856"/>
                  </a:cubicBezTo>
                  <a:cubicBezTo>
                    <a:pt x="1573" y="4840"/>
                    <a:pt x="1642" y="4833"/>
                    <a:pt x="1712" y="4833"/>
                  </a:cubicBezTo>
                  <a:cubicBezTo>
                    <a:pt x="1759" y="4833"/>
                    <a:pt x="1806" y="4836"/>
                    <a:pt x="1854" y="4843"/>
                  </a:cubicBezTo>
                  <a:cubicBezTo>
                    <a:pt x="1893" y="4849"/>
                    <a:pt x="1932" y="4853"/>
                    <a:pt x="1985" y="4856"/>
                  </a:cubicBezTo>
                  <a:cubicBezTo>
                    <a:pt x="1969" y="4767"/>
                    <a:pt x="1955" y="4688"/>
                    <a:pt x="1936" y="4613"/>
                  </a:cubicBezTo>
                  <a:cubicBezTo>
                    <a:pt x="1900" y="4449"/>
                    <a:pt x="1860" y="4288"/>
                    <a:pt x="1824" y="4123"/>
                  </a:cubicBezTo>
                  <a:cubicBezTo>
                    <a:pt x="1794" y="3985"/>
                    <a:pt x="1771" y="3847"/>
                    <a:pt x="1739" y="3709"/>
                  </a:cubicBezTo>
                  <a:cubicBezTo>
                    <a:pt x="1722" y="3634"/>
                    <a:pt x="1693" y="3558"/>
                    <a:pt x="1676" y="3483"/>
                  </a:cubicBezTo>
                  <a:cubicBezTo>
                    <a:pt x="1620" y="3161"/>
                    <a:pt x="1568" y="2836"/>
                    <a:pt x="1512" y="2514"/>
                  </a:cubicBezTo>
                  <a:cubicBezTo>
                    <a:pt x="1463" y="2231"/>
                    <a:pt x="1410" y="1952"/>
                    <a:pt x="1364" y="1669"/>
                  </a:cubicBezTo>
                  <a:cubicBezTo>
                    <a:pt x="1328" y="1426"/>
                    <a:pt x="1298" y="1177"/>
                    <a:pt x="1262" y="930"/>
                  </a:cubicBezTo>
                  <a:cubicBezTo>
                    <a:pt x="1229" y="743"/>
                    <a:pt x="1206" y="556"/>
                    <a:pt x="1197" y="365"/>
                  </a:cubicBezTo>
                  <a:cubicBezTo>
                    <a:pt x="1193" y="243"/>
                    <a:pt x="1174" y="125"/>
                    <a:pt x="1157" y="0"/>
                  </a:cubicBezTo>
                  <a:close/>
                </a:path>
              </a:pathLst>
            </a:custGeom>
            <a:solidFill>
              <a:srgbClr val="E6913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0"/>
            <p:cNvSpPr/>
            <p:nvPr/>
          </p:nvSpPr>
          <p:spPr>
            <a:xfrm>
              <a:off x="3407823" y="4704188"/>
              <a:ext cx="415387" cy="202268"/>
            </a:xfrm>
            <a:custGeom>
              <a:avLst/>
              <a:gdLst/>
              <a:ahLst/>
              <a:cxnLst/>
              <a:rect l="l" t="t" r="r" b="b"/>
              <a:pathLst>
                <a:path w="1608" h="783" extrusionOk="0">
                  <a:moveTo>
                    <a:pt x="1565" y="1"/>
                  </a:moveTo>
                  <a:lnTo>
                    <a:pt x="1565" y="1"/>
                  </a:lnTo>
                  <a:cubicBezTo>
                    <a:pt x="1407" y="63"/>
                    <a:pt x="1253" y="76"/>
                    <a:pt x="1095" y="83"/>
                  </a:cubicBezTo>
                  <a:cubicBezTo>
                    <a:pt x="983" y="83"/>
                    <a:pt x="871" y="93"/>
                    <a:pt x="760" y="103"/>
                  </a:cubicBezTo>
                  <a:cubicBezTo>
                    <a:pt x="556" y="122"/>
                    <a:pt x="352" y="142"/>
                    <a:pt x="145" y="162"/>
                  </a:cubicBezTo>
                  <a:cubicBezTo>
                    <a:pt x="103" y="165"/>
                    <a:pt x="57" y="168"/>
                    <a:pt x="1" y="175"/>
                  </a:cubicBezTo>
                  <a:cubicBezTo>
                    <a:pt x="70" y="379"/>
                    <a:pt x="70" y="576"/>
                    <a:pt x="50" y="776"/>
                  </a:cubicBezTo>
                  <a:cubicBezTo>
                    <a:pt x="75" y="781"/>
                    <a:pt x="98" y="783"/>
                    <a:pt x="121" y="783"/>
                  </a:cubicBezTo>
                  <a:cubicBezTo>
                    <a:pt x="179" y="783"/>
                    <a:pt x="232" y="771"/>
                    <a:pt x="283" y="757"/>
                  </a:cubicBezTo>
                  <a:cubicBezTo>
                    <a:pt x="442" y="709"/>
                    <a:pt x="603" y="693"/>
                    <a:pt x="766" y="693"/>
                  </a:cubicBezTo>
                  <a:cubicBezTo>
                    <a:pt x="796" y="693"/>
                    <a:pt x="825" y="693"/>
                    <a:pt x="855" y="694"/>
                  </a:cubicBezTo>
                  <a:cubicBezTo>
                    <a:pt x="957" y="698"/>
                    <a:pt x="1058" y="707"/>
                    <a:pt x="1159" y="707"/>
                  </a:cubicBezTo>
                  <a:cubicBezTo>
                    <a:pt x="1237" y="707"/>
                    <a:pt x="1315" y="701"/>
                    <a:pt x="1394" y="684"/>
                  </a:cubicBezTo>
                  <a:cubicBezTo>
                    <a:pt x="1406" y="682"/>
                    <a:pt x="1419" y="681"/>
                    <a:pt x="1432" y="681"/>
                  </a:cubicBezTo>
                  <a:cubicBezTo>
                    <a:pt x="1447" y="681"/>
                    <a:pt x="1462" y="682"/>
                    <a:pt x="1477" y="682"/>
                  </a:cubicBezTo>
                  <a:cubicBezTo>
                    <a:pt x="1486" y="682"/>
                    <a:pt x="1494" y="682"/>
                    <a:pt x="1502" y="681"/>
                  </a:cubicBezTo>
                  <a:cubicBezTo>
                    <a:pt x="1529" y="678"/>
                    <a:pt x="1555" y="668"/>
                    <a:pt x="1588" y="661"/>
                  </a:cubicBezTo>
                  <a:cubicBezTo>
                    <a:pt x="1535" y="438"/>
                    <a:pt x="1607" y="221"/>
                    <a:pt x="1565" y="1"/>
                  </a:cubicBezTo>
                  <a:close/>
                </a:path>
              </a:pathLst>
            </a:custGeom>
            <a:solidFill>
              <a:srgbClr val="E6913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0"/>
            <p:cNvSpPr/>
            <p:nvPr/>
          </p:nvSpPr>
          <p:spPr>
            <a:xfrm>
              <a:off x="3446055" y="3841391"/>
              <a:ext cx="68198" cy="283641"/>
            </a:xfrm>
            <a:custGeom>
              <a:avLst/>
              <a:gdLst/>
              <a:ahLst/>
              <a:cxnLst/>
              <a:rect l="l" t="t" r="r" b="b"/>
              <a:pathLst>
                <a:path w="264" h="1098" extrusionOk="0">
                  <a:moveTo>
                    <a:pt x="201" y="72"/>
                  </a:moveTo>
                  <a:cubicBezTo>
                    <a:pt x="224" y="387"/>
                    <a:pt x="195" y="703"/>
                    <a:pt x="191" y="1021"/>
                  </a:cubicBezTo>
                  <a:cubicBezTo>
                    <a:pt x="155" y="1028"/>
                    <a:pt x="116" y="1031"/>
                    <a:pt x="80" y="1035"/>
                  </a:cubicBezTo>
                  <a:cubicBezTo>
                    <a:pt x="50" y="811"/>
                    <a:pt x="60" y="594"/>
                    <a:pt x="80" y="374"/>
                  </a:cubicBezTo>
                  <a:cubicBezTo>
                    <a:pt x="86" y="312"/>
                    <a:pt x="83" y="246"/>
                    <a:pt x="83" y="180"/>
                  </a:cubicBezTo>
                  <a:cubicBezTo>
                    <a:pt x="80" y="85"/>
                    <a:pt x="93" y="72"/>
                    <a:pt x="201" y="72"/>
                  </a:cubicBezTo>
                  <a:close/>
                  <a:moveTo>
                    <a:pt x="221" y="0"/>
                  </a:moveTo>
                  <a:cubicBezTo>
                    <a:pt x="200" y="0"/>
                    <a:pt x="169" y="9"/>
                    <a:pt x="122" y="23"/>
                  </a:cubicBezTo>
                  <a:cubicBezTo>
                    <a:pt x="40" y="46"/>
                    <a:pt x="30" y="59"/>
                    <a:pt x="30" y="148"/>
                  </a:cubicBezTo>
                  <a:cubicBezTo>
                    <a:pt x="30" y="246"/>
                    <a:pt x="34" y="345"/>
                    <a:pt x="24" y="440"/>
                  </a:cubicBezTo>
                  <a:cubicBezTo>
                    <a:pt x="1" y="634"/>
                    <a:pt x="17" y="824"/>
                    <a:pt x="14" y="1018"/>
                  </a:cubicBezTo>
                  <a:cubicBezTo>
                    <a:pt x="14" y="1035"/>
                    <a:pt x="14" y="1051"/>
                    <a:pt x="20" y="1067"/>
                  </a:cubicBezTo>
                  <a:cubicBezTo>
                    <a:pt x="24" y="1077"/>
                    <a:pt x="34" y="1087"/>
                    <a:pt x="40" y="1097"/>
                  </a:cubicBezTo>
                  <a:cubicBezTo>
                    <a:pt x="96" y="1094"/>
                    <a:pt x="149" y="1090"/>
                    <a:pt x="201" y="1084"/>
                  </a:cubicBezTo>
                  <a:cubicBezTo>
                    <a:pt x="257" y="1077"/>
                    <a:pt x="263" y="1061"/>
                    <a:pt x="257" y="1005"/>
                  </a:cubicBezTo>
                  <a:cubicBezTo>
                    <a:pt x="254" y="959"/>
                    <a:pt x="247" y="913"/>
                    <a:pt x="247" y="867"/>
                  </a:cubicBezTo>
                  <a:cubicBezTo>
                    <a:pt x="250" y="621"/>
                    <a:pt x="257" y="371"/>
                    <a:pt x="260" y="121"/>
                  </a:cubicBezTo>
                  <a:cubicBezTo>
                    <a:pt x="260" y="31"/>
                    <a:pt x="259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" name="Google Shape;192;p20"/>
          <p:cNvGrpSpPr/>
          <p:nvPr/>
        </p:nvGrpSpPr>
        <p:grpSpPr>
          <a:xfrm>
            <a:off x="887613" y="3286773"/>
            <a:ext cx="576065" cy="2303742"/>
            <a:chOff x="6386813" y="3286773"/>
            <a:chExt cx="576065" cy="2303742"/>
          </a:xfrm>
        </p:grpSpPr>
        <p:sp>
          <p:nvSpPr>
            <p:cNvPr id="193" name="Google Shape;193;p20"/>
            <p:cNvSpPr/>
            <p:nvPr/>
          </p:nvSpPr>
          <p:spPr>
            <a:xfrm>
              <a:off x="6386813" y="3286773"/>
              <a:ext cx="576065" cy="2303742"/>
            </a:xfrm>
            <a:custGeom>
              <a:avLst/>
              <a:gdLst/>
              <a:ahLst/>
              <a:cxnLst/>
              <a:rect l="l" t="t" r="r" b="b"/>
              <a:pathLst>
                <a:path w="2230" h="8918" extrusionOk="0">
                  <a:moveTo>
                    <a:pt x="1416" y="61"/>
                  </a:moveTo>
                  <a:cubicBezTo>
                    <a:pt x="1420" y="110"/>
                    <a:pt x="1433" y="153"/>
                    <a:pt x="1429" y="195"/>
                  </a:cubicBezTo>
                  <a:cubicBezTo>
                    <a:pt x="1420" y="254"/>
                    <a:pt x="1439" y="330"/>
                    <a:pt x="1357" y="373"/>
                  </a:cubicBezTo>
                  <a:cubicBezTo>
                    <a:pt x="1268" y="281"/>
                    <a:pt x="1314" y="176"/>
                    <a:pt x="1314" y="61"/>
                  </a:cubicBezTo>
                  <a:close/>
                  <a:moveTo>
                    <a:pt x="2123" y="1404"/>
                  </a:moveTo>
                  <a:cubicBezTo>
                    <a:pt x="2165" y="1536"/>
                    <a:pt x="2057" y="1621"/>
                    <a:pt x="2031" y="1736"/>
                  </a:cubicBezTo>
                  <a:cubicBezTo>
                    <a:pt x="1929" y="1592"/>
                    <a:pt x="1971" y="1447"/>
                    <a:pt x="2123" y="1404"/>
                  </a:cubicBezTo>
                  <a:close/>
                  <a:moveTo>
                    <a:pt x="1492" y="192"/>
                  </a:moveTo>
                  <a:cubicBezTo>
                    <a:pt x="1518" y="222"/>
                    <a:pt x="1528" y="251"/>
                    <a:pt x="1541" y="281"/>
                  </a:cubicBezTo>
                  <a:cubicBezTo>
                    <a:pt x="1597" y="432"/>
                    <a:pt x="1617" y="590"/>
                    <a:pt x="1633" y="744"/>
                  </a:cubicBezTo>
                  <a:cubicBezTo>
                    <a:pt x="1646" y="888"/>
                    <a:pt x="1656" y="1033"/>
                    <a:pt x="1656" y="1174"/>
                  </a:cubicBezTo>
                  <a:cubicBezTo>
                    <a:pt x="1656" y="1358"/>
                    <a:pt x="1643" y="1542"/>
                    <a:pt x="1640" y="1726"/>
                  </a:cubicBezTo>
                  <a:cubicBezTo>
                    <a:pt x="1640" y="1775"/>
                    <a:pt x="1650" y="1828"/>
                    <a:pt x="1663" y="1874"/>
                  </a:cubicBezTo>
                  <a:cubicBezTo>
                    <a:pt x="1673" y="1904"/>
                    <a:pt x="1699" y="1930"/>
                    <a:pt x="1715" y="1956"/>
                  </a:cubicBezTo>
                  <a:cubicBezTo>
                    <a:pt x="1725" y="1956"/>
                    <a:pt x="1735" y="1953"/>
                    <a:pt x="1745" y="1953"/>
                  </a:cubicBezTo>
                  <a:cubicBezTo>
                    <a:pt x="1755" y="1913"/>
                    <a:pt x="1771" y="1874"/>
                    <a:pt x="1778" y="1835"/>
                  </a:cubicBezTo>
                  <a:cubicBezTo>
                    <a:pt x="1797" y="1730"/>
                    <a:pt x="1807" y="1621"/>
                    <a:pt x="1830" y="1516"/>
                  </a:cubicBezTo>
                  <a:cubicBezTo>
                    <a:pt x="1843" y="1463"/>
                    <a:pt x="1876" y="1411"/>
                    <a:pt x="1909" y="1368"/>
                  </a:cubicBezTo>
                  <a:cubicBezTo>
                    <a:pt x="1928" y="1343"/>
                    <a:pt x="1954" y="1330"/>
                    <a:pt x="1984" y="1330"/>
                  </a:cubicBezTo>
                  <a:cubicBezTo>
                    <a:pt x="2005" y="1330"/>
                    <a:pt x="2028" y="1336"/>
                    <a:pt x="2054" y="1348"/>
                  </a:cubicBezTo>
                  <a:cubicBezTo>
                    <a:pt x="1978" y="1394"/>
                    <a:pt x="1922" y="1447"/>
                    <a:pt x="1925" y="1523"/>
                  </a:cubicBezTo>
                  <a:cubicBezTo>
                    <a:pt x="1929" y="1608"/>
                    <a:pt x="1935" y="1697"/>
                    <a:pt x="1965" y="1775"/>
                  </a:cubicBezTo>
                  <a:cubicBezTo>
                    <a:pt x="1985" y="1825"/>
                    <a:pt x="1994" y="1867"/>
                    <a:pt x="1998" y="1917"/>
                  </a:cubicBezTo>
                  <a:cubicBezTo>
                    <a:pt x="1998" y="1959"/>
                    <a:pt x="1994" y="1999"/>
                    <a:pt x="1998" y="2038"/>
                  </a:cubicBezTo>
                  <a:cubicBezTo>
                    <a:pt x="2011" y="2341"/>
                    <a:pt x="1902" y="2600"/>
                    <a:pt x="1719" y="2837"/>
                  </a:cubicBezTo>
                  <a:cubicBezTo>
                    <a:pt x="1689" y="2873"/>
                    <a:pt x="1663" y="2919"/>
                    <a:pt x="1646" y="2965"/>
                  </a:cubicBezTo>
                  <a:cubicBezTo>
                    <a:pt x="1617" y="3063"/>
                    <a:pt x="1597" y="3165"/>
                    <a:pt x="1574" y="3251"/>
                  </a:cubicBezTo>
                  <a:cubicBezTo>
                    <a:pt x="1341" y="3287"/>
                    <a:pt x="1114" y="3323"/>
                    <a:pt x="887" y="3356"/>
                  </a:cubicBezTo>
                  <a:cubicBezTo>
                    <a:pt x="782" y="3369"/>
                    <a:pt x="677" y="3382"/>
                    <a:pt x="572" y="3392"/>
                  </a:cubicBezTo>
                  <a:cubicBezTo>
                    <a:pt x="582" y="3385"/>
                    <a:pt x="595" y="3382"/>
                    <a:pt x="549" y="3306"/>
                  </a:cubicBezTo>
                  <a:cubicBezTo>
                    <a:pt x="490" y="3211"/>
                    <a:pt x="470" y="3099"/>
                    <a:pt x="424" y="2998"/>
                  </a:cubicBezTo>
                  <a:cubicBezTo>
                    <a:pt x="368" y="2873"/>
                    <a:pt x="306" y="2751"/>
                    <a:pt x="253" y="2623"/>
                  </a:cubicBezTo>
                  <a:cubicBezTo>
                    <a:pt x="224" y="2551"/>
                    <a:pt x="204" y="2475"/>
                    <a:pt x="178" y="2400"/>
                  </a:cubicBezTo>
                  <a:cubicBezTo>
                    <a:pt x="99" y="2163"/>
                    <a:pt x="73" y="1920"/>
                    <a:pt x="82" y="1677"/>
                  </a:cubicBezTo>
                  <a:cubicBezTo>
                    <a:pt x="86" y="1621"/>
                    <a:pt x="109" y="1562"/>
                    <a:pt x="135" y="1516"/>
                  </a:cubicBezTo>
                  <a:cubicBezTo>
                    <a:pt x="156" y="1481"/>
                    <a:pt x="183" y="1464"/>
                    <a:pt x="209" y="1464"/>
                  </a:cubicBezTo>
                  <a:cubicBezTo>
                    <a:pt x="233" y="1464"/>
                    <a:pt x="256" y="1477"/>
                    <a:pt x="276" y="1503"/>
                  </a:cubicBezTo>
                  <a:cubicBezTo>
                    <a:pt x="319" y="1555"/>
                    <a:pt x="345" y="1621"/>
                    <a:pt x="375" y="1680"/>
                  </a:cubicBezTo>
                  <a:cubicBezTo>
                    <a:pt x="398" y="1733"/>
                    <a:pt x="391" y="1798"/>
                    <a:pt x="447" y="1864"/>
                  </a:cubicBezTo>
                  <a:cubicBezTo>
                    <a:pt x="450" y="1815"/>
                    <a:pt x="454" y="1789"/>
                    <a:pt x="454" y="1762"/>
                  </a:cubicBezTo>
                  <a:cubicBezTo>
                    <a:pt x="454" y="1687"/>
                    <a:pt x="447" y="1611"/>
                    <a:pt x="450" y="1536"/>
                  </a:cubicBezTo>
                  <a:cubicBezTo>
                    <a:pt x="450" y="1450"/>
                    <a:pt x="480" y="1375"/>
                    <a:pt x="533" y="1306"/>
                  </a:cubicBezTo>
                  <a:cubicBezTo>
                    <a:pt x="553" y="1282"/>
                    <a:pt x="572" y="1270"/>
                    <a:pt x="592" y="1270"/>
                  </a:cubicBezTo>
                  <a:cubicBezTo>
                    <a:pt x="608" y="1270"/>
                    <a:pt x="625" y="1278"/>
                    <a:pt x="644" y="1293"/>
                  </a:cubicBezTo>
                  <a:cubicBezTo>
                    <a:pt x="703" y="1339"/>
                    <a:pt x="739" y="1401"/>
                    <a:pt x="759" y="1473"/>
                  </a:cubicBezTo>
                  <a:cubicBezTo>
                    <a:pt x="782" y="1562"/>
                    <a:pt x="805" y="1654"/>
                    <a:pt x="828" y="1743"/>
                  </a:cubicBezTo>
                  <a:cubicBezTo>
                    <a:pt x="835" y="1766"/>
                    <a:pt x="848" y="1785"/>
                    <a:pt x="858" y="1805"/>
                  </a:cubicBezTo>
                  <a:cubicBezTo>
                    <a:pt x="868" y="1802"/>
                    <a:pt x="874" y="1802"/>
                    <a:pt x="881" y="1798"/>
                  </a:cubicBezTo>
                  <a:cubicBezTo>
                    <a:pt x="881" y="1772"/>
                    <a:pt x="884" y="1746"/>
                    <a:pt x="881" y="1720"/>
                  </a:cubicBezTo>
                  <a:cubicBezTo>
                    <a:pt x="877" y="1638"/>
                    <a:pt x="874" y="1555"/>
                    <a:pt x="871" y="1473"/>
                  </a:cubicBezTo>
                  <a:cubicBezTo>
                    <a:pt x="871" y="1375"/>
                    <a:pt x="900" y="1279"/>
                    <a:pt x="950" y="1194"/>
                  </a:cubicBezTo>
                  <a:cubicBezTo>
                    <a:pt x="972" y="1152"/>
                    <a:pt x="1004" y="1132"/>
                    <a:pt x="1037" y="1132"/>
                  </a:cubicBezTo>
                  <a:cubicBezTo>
                    <a:pt x="1067" y="1132"/>
                    <a:pt x="1097" y="1148"/>
                    <a:pt x="1124" y="1181"/>
                  </a:cubicBezTo>
                  <a:cubicBezTo>
                    <a:pt x="1150" y="1217"/>
                    <a:pt x="1170" y="1260"/>
                    <a:pt x="1183" y="1306"/>
                  </a:cubicBezTo>
                  <a:cubicBezTo>
                    <a:pt x="1206" y="1381"/>
                    <a:pt x="1222" y="1460"/>
                    <a:pt x="1242" y="1536"/>
                  </a:cubicBezTo>
                  <a:cubicBezTo>
                    <a:pt x="1249" y="1565"/>
                    <a:pt x="1249" y="1601"/>
                    <a:pt x="1308" y="1611"/>
                  </a:cubicBezTo>
                  <a:cubicBezTo>
                    <a:pt x="1308" y="1552"/>
                    <a:pt x="1321" y="1496"/>
                    <a:pt x="1305" y="1450"/>
                  </a:cubicBezTo>
                  <a:cubicBezTo>
                    <a:pt x="1259" y="1299"/>
                    <a:pt x="1239" y="1148"/>
                    <a:pt x="1232" y="994"/>
                  </a:cubicBezTo>
                  <a:cubicBezTo>
                    <a:pt x="1219" y="790"/>
                    <a:pt x="1206" y="590"/>
                    <a:pt x="1196" y="389"/>
                  </a:cubicBezTo>
                  <a:cubicBezTo>
                    <a:pt x="1193" y="330"/>
                    <a:pt x="1196" y="268"/>
                    <a:pt x="1239" y="199"/>
                  </a:cubicBezTo>
                  <a:cubicBezTo>
                    <a:pt x="1245" y="248"/>
                    <a:pt x="1245" y="277"/>
                    <a:pt x="1252" y="310"/>
                  </a:cubicBezTo>
                  <a:cubicBezTo>
                    <a:pt x="1262" y="383"/>
                    <a:pt x="1295" y="415"/>
                    <a:pt x="1351" y="419"/>
                  </a:cubicBezTo>
                  <a:cubicBezTo>
                    <a:pt x="1357" y="419"/>
                    <a:pt x="1363" y="420"/>
                    <a:pt x="1369" y="420"/>
                  </a:cubicBezTo>
                  <a:cubicBezTo>
                    <a:pt x="1423" y="420"/>
                    <a:pt x="1454" y="392"/>
                    <a:pt x="1469" y="323"/>
                  </a:cubicBezTo>
                  <a:cubicBezTo>
                    <a:pt x="1479" y="281"/>
                    <a:pt x="1485" y="235"/>
                    <a:pt x="1492" y="192"/>
                  </a:cubicBezTo>
                  <a:close/>
                  <a:moveTo>
                    <a:pt x="1886" y="3287"/>
                  </a:moveTo>
                  <a:cubicBezTo>
                    <a:pt x="1919" y="3467"/>
                    <a:pt x="1948" y="3642"/>
                    <a:pt x="1978" y="3809"/>
                  </a:cubicBezTo>
                  <a:cubicBezTo>
                    <a:pt x="1406" y="3891"/>
                    <a:pt x="851" y="3970"/>
                    <a:pt x="270" y="4055"/>
                  </a:cubicBezTo>
                  <a:cubicBezTo>
                    <a:pt x="253" y="3898"/>
                    <a:pt x="234" y="3760"/>
                    <a:pt x="227" y="3622"/>
                  </a:cubicBezTo>
                  <a:cubicBezTo>
                    <a:pt x="220" y="3517"/>
                    <a:pt x="234" y="3517"/>
                    <a:pt x="335" y="3487"/>
                  </a:cubicBezTo>
                  <a:cubicBezTo>
                    <a:pt x="533" y="3428"/>
                    <a:pt x="736" y="3412"/>
                    <a:pt x="940" y="3405"/>
                  </a:cubicBezTo>
                  <a:cubicBezTo>
                    <a:pt x="969" y="3405"/>
                    <a:pt x="996" y="3398"/>
                    <a:pt x="1025" y="3392"/>
                  </a:cubicBezTo>
                  <a:cubicBezTo>
                    <a:pt x="1229" y="3333"/>
                    <a:pt x="1443" y="3323"/>
                    <a:pt x="1653" y="3320"/>
                  </a:cubicBezTo>
                  <a:cubicBezTo>
                    <a:pt x="1728" y="3316"/>
                    <a:pt x="1801" y="3300"/>
                    <a:pt x="1886" y="3287"/>
                  </a:cubicBezTo>
                  <a:close/>
                  <a:moveTo>
                    <a:pt x="1594" y="3909"/>
                  </a:moveTo>
                  <a:cubicBezTo>
                    <a:pt x="1641" y="3909"/>
                    <a:pt x="1664" y="3936"/>
                    <a:pt x="1669" y="3993"/>
                  </a:cubicBezTo>
                  <a:cubicBezTo>
                    <a:pt x="1679" y="4065"/>
                    <a:pt x="1682" y="4138"/>
                    <a:pt x="1692" y="4210"/>
                  </a:cubicBezTo>
                  <a:cubicBezTo>
                    <a:pt x="1725" y="4456"/>
                    <a:pt x="1758" y="4703"/>
                    <a:pt x="1787" y="4949"/>
                  </a:cubicBezTo>
                  <a:cubicBezTo>
                    <a:pt x="1794" y="4998"/>
                    <a:pt x="1801" y="5048"/>
                    <a:pt x="1801" y="5100"/>
                  </a:cubicBezTo>
                  <a:cubicBezTo>
                    <a:pt x="1804" y="5179"/>
                    <a:pt x="1807" y="5258"/>
                    <a:pt x="1801" y="5337"/>
                  </a:cubicBezTo>
                  <a:cubicBezTo>
                    <a:pt x="1787" y="5649"/>
                    <a:pt x="1824" y="5954"/>
                    <a:pt x="1856" y="6263"/>
                  </a:cubicBezTo>
                  <a:cubicBezTo>
                    <a:pt x="1876" y="6427"/>
                    <a:pt x="1876" y="6592"/>
                    <a:pt x="1876" y="6759"/>
                  </a:cubicBezTo>
                  <a:cubicBezTo>
                    <a:pt x="1873" y="7029"/>
                    <a:pt x="1893" y="7298"/>
                    <a:pt x="1919" y="7567"/>
                  </a:cubicBezTo>
                  <a:cubicBezTo>
                    <a:pt x="1932" y="7692"/>
                    <a:pt x="1939" y="7817"/>
                    <a:pt x="1948" y="7945"/>
                  </a:cubicBezTo>
                  <a:cubicBezTo>
                    <a:pt x="1968" y="8202"/>
                    <a:pt x="2011" y="8458"/>
                    <a:pt x="2080" y="8707"/>
                  </a:cubicBezTo>
                  <a:cubicBezTo>
                    <a:pt x="2086" y="8737"/>
                    <a:pt x="2086" y="8767"/>
                    <a:pt x="2096" y="8816"/>
                  </a:cubicBezTo>
                  <a:cubicBezTo>
                    <a:pt x="1935" y="8829"/>
                    <a:pt x="1791" y="8845"/>
                    <a:pt x="1643" y="8849"/>
                  </a:cubicBezTo>
                  <a:cubicBezTo>
                    <a:pt x="1560" y="8850"/>
                    <a:pt x="1477" y="8850"/>
                    <a:pt x="1394" y="8850"/>
                  </a:cubicBezTo>
                  <a:cubicBezTo>
                    <a:pt x="1229" y="8850"/>
                    <a:pt x="1064" y="8849"/>
                    <a:pt x="897" y="8849"/>
                  </a:cubicBezTo>
                  <a:cubicBezTo>
                    <a:pt x="795" y="8849"/>
                    <a:pt x="799" y="8842"/>
                    <a:pt x="772" y="8744"/>
                  </a:cubicBezTo>
                  <a:cubicBezTo>
                    <a:pt x="680" y="8405"/>
                    <a:pt x="680" y="8060"/>
                    <a:pt x="677" y="7715"/>
                  </a:cubicBezTo>
                  <a:cubicBezTo>
                    <a:pt x="674" y="7298"/>
                    <a:pt x="664" y="6878"/>
                    <a:pt x="654" y="6460"/>
                  </a:cubicBezTo>
                  <a:cubicBezTo>
                    <a:pt x="651" y="6165"/>
                    <a:pt x="644" y="5869"/>
                    <a:pt x="631" y="5577"/>
                  </a:cubicBezTo>
                  <a:cubicBezTo>
                    <a:pt x="618" y="5199"/>
                    <a:pt x="588" y="4821"/>
                    <a:pt x="506" y="4450"/>
                  </a:cubicBezTo>
                  <a:cubicBezTo>
                    <a:pt x="477" y="4331"/>
                    <a:pt x="457" y="4213"/>
                    <a:pt x="431" y="4085"/>
                  </a:cubicBezTo>
                  <a:cubicBezTo>
                    <a:pt x="546" y="4069"/>
                    <a:pt x="654" y="4052"/>
                    <a:pt x="762" y="4036"/>
                  </a:cubicBezTo>
                  <a:cubicBezTo>
                    <a:pt x="956" y="4006"/>
                    <a:pt x="1153" y="3977"/>
                    <a:pt x="1347" y="3944"/>
                  </a:cubicBezTo>
                  <a:cubicBezTo>
                    <a:pt x="1423" y="3934"/>
                    <a:pt x="1495" y="3918"/>
                    <a:pt x="1571" y="3911"/>
                  </a:cubicBezTo>
                  <a:cubicBezTo>
                    <a:pt x="1579" y="3910"/>
                    <a:pt x="1587" y="3909"/>
                    <a:pt x="1594" y="3909"/>
                  </a:cubicBezTo>
                  <a:close/>
                  <a:moveTo>
                    <a:pt x="1366" y="1"/>
                  </a:moveTo>
                  <a:cubicBezTo>
                    <a:pt x="1302" y="1"/>
                    <a:pt x="1237" y="35"/>
                    <a:pt x="1206" y="107"/>
                  </a:cubicBezTo>
                  <a:cubicBezTo>
                    <a:pt x="1176" y="179"/>
                    <a:pt x="1147" y="258"/>
                    <a:pt x="1147" y="333"/>
                  </a:cubicBezTo>
                  <a:cubicBezTo>
                    <a:pt x="1144" y="524"/>
                    <a:pt x="1160" y="714"/>
                    <a:pt x="1167" y="905"/>
                  </a:cubicBezTo>
                  <a:cubicBezTo>
                    <a:pt x="1170" y="974"/>
                    <a:pt x="1196" y="1040"/>
                    <a:pt x="1173" y="1109"/>
                  </a:cubicBezTo>
                  <a:cubicBezTo>
                    <a:pt x="1160" y="1109"/>
                    <a:pt x="1147" y="1109"/>
                    <a:pt x="1137" y="1105"/>
                  </a:cubicBezTo>
                  <a:cubicBezTo>
                    <a:pt x="1085" y="1089"/>
                    <a:pt x="1045" y="1081"/>
                    <a:pt x="1014" y="1081"/>
                  </a:cubicBezTo>
                  <a:cubicBezTo>
                    <a:pt x="931" y="1081"/>
                    <a:pt x="908" y="1136"/>
                    <a:pt x="868" y="1237"/>
                  </a:cubicBezTo>
                  <a:cubicBezTo>
                    <a:pt x="848" y="1286"/>
                    <a:pt x="831" y="1342"/>
                    <a:pt x="808" y="1404"/>
                  </a:cubicBezTo>
                  <a:cubicBezTo>
                    <a:pt x="779" y="1362"/>
                    <a:pt x="759" y="1329"/>
                    <a:pt x="736" y="1299"/>
                  </a:cubicBezTo>
                  <a:cubicBezTo>
                    <a:pt x="696" y="1245"/>
                    <a:pt x="644" y="1218"/>
                    <a:pt x="593" y="1218"/>
                  </a:cubicBezTo>
                  <a:cubicBezTo>
                    <a:pt x="536" y="1218"/>
                    <a:pt x="482" y="1254"/>
                    <a:pt x="454" y="1325"/>
                  </a:cubicBezTo>
                  <a:cubicBezTo>
                    <a:pt x="427" y="1388"/>
                    <a:pt x="404" y="1454"/>
                    <a:pt x="378" y="1523"/>
                  </a:cubicBezTo>
                  <a:cubicBezTo>
                    <a:pt x="368" y="1513"/>
                    <a:pt x="358" y="1506"/>
                    <a:pt x="352" y="1500"/>
                  </a:cubicBezTo>
                  <a:cubicBezTo>
                    <a:pt x="297" y="1439"/>
                    <a:pt x="245" y="1409"/>
                    <a:pt x="198" y="1409"/>
                  </a:cubicBezTo>
                  <a:cubicBezTo>
                    <a:pt x="138" y="1409"/>
                    <a:pt x="87" y="1459"/>
                    <a:pt x="50" y="1559"/>
                  </a:cubicBezTo>
                  <a:cubicBezTo>
                    <a:pt x="40" y="1588"/>
                    <a:pt x="33" y="1621"/>
                    <a:pt x="30" y="1654"/>
                  </a:cubicBezTo>
                  <a:cubicBezTo>
                    <a:pt x="0" y="2061"/>
                    <a:pt x="112" y="2446"/>
                    <a:pt x="266" y="2817"/>
                  </a:cubicBezTo>
                  <a:cubicBezTo>
                    <a:pt x="335" y="2984"/>
                    <a:pt x="441" y="3139"/>
                    <a:pt x="493" y="3316"/>
                  </a:cubicBezTo>
                  <a:cubicBezTo>
                    <a:pt x="496" y="3329"/>
                    <a:pt x="529" y="3372"/>
                    <a:pt x="552" y="3395"/>
                  </a:cubicBezTo>
                  <a:cubicBezTo>
                    <a:pt x="437" y="3408"/>
                    <a:pt x="319" y="3421"/>
                    <a:pt x="201" y="3438"/>
                  </a:cubicBezTo>
                  <a:cubicBezTo>
                    <a:pt x="188" y="3490"/>
                    <a:pt x="174" y="3543"/>
                    <a:pt x="171" y="3596"/>
                  </a:cubicBezTo>
                  <a:cubicBezTo>
                    <a:pt x="155" y="3766"/>
                    <a:pt x="204" y="3931"/>
                    <a:pt x="227" y="4098"/>
                  </a:cubicBezTo>
                  <a:cubicBezTo>
                    <a:pt x="227" y="4101"/>
                    <a:pt x="237" y="4108"/>
                    <a:pt x="243" y="4111"/>
                  </a:cubicBezTo>
                  <a:cubicBezTo>
                    <a:pt x="283" y="4108"/>
                    <a:pt x="319" y="4105"/>
                    <a:pt x="362" y="4101"/>
                  </a:cubicBezTo>
                  <a:cubicBezTo>
                    <a:pt x="372" y="4131"/>
                    <a:pt x="381" y="4154"/>
                    <a:pt x="388" y="4177"/>
                  </a:cubicBezTo>
                  <a:cubicBezTo>
                    <a:pt x="401" y="4230"/>
                    <a:pt x="418" y="4282"/>
                    <a:pt x="431" y="4335"/>
                  </a:cubicBezTo>
                  <a:cubicBezTo>
                    <a:pt x="513" y="4745"/>
                    <a:pt x="569" y="5163"/>
                    <a:pt x="579" y="5586"/>
                  </a:cubicBezTo>
                  <a:cubicBezTo>
                    <a:pt x="592" y="6000"/>
                    <a:pt x="605" y="6414"/>
                    <a:pt x="611" y="6828"/>
                  </a:cubicBezTo>
                  <a:cubicBezTo>
                    <a:pt x="618" y="7134"/>
                    <a:pt x="624" y="7439"/>
                    <a:pt x="621" y="7745"/>
                  </a:cubicBezTo>
                  <a:cubicBezTo>
                    <a:pt x="621" y="8096"/>
                    <a:pt x="634" y="8445"/>
                    <a:pt x="723" y="8786"/>
                  </a:cubicBezTo>
                  <a:cubicBezTo>
                    <a:pt x="746" y="8882"/>
                    <a:pt x="759" y="8898"/>
                    <a:pt x="858" y="8901"/>
                  </a:cubicBezTo>
                  <a:cubicBezTo>
                    <a:pt x="981" y="8901"/>
                    <a:pt x="1105" y="8906"/>
                    <a:pt x="1230" y="8906"/>
                  </a:cubicBezTo>
                  <a:cubicBezTo>
                    <a:pt x="1261" y="8906"/>
                    <a:pt x="1293" y="8905"/>
                    <a:pt x="1324" y="8905"/>
                  </a:cubicBezTo>
                  <a:cubicBezTo>
                    <a:pt x="1600" y="8898"/>
                    <a:pt x="1876" y="8918"/>
                    <a:pt x="2155" y="8845"/>
                  </a:cubicBezTo>
                  <a:cubicBezTo>
                    <a:pt x="2159" y="8836"/>
                    <a:pt x="2162" y="8829"/>
                    <a:pt x="2162" y="8822"/>
                  </a:cubicBezTo>
                  <a:cubicBezTo>
                    <a:pt x="2159" y="8799"/>
                    <a:pt x="2152" y="8780"/>
                    <a:pt x="2149" y="8757"/>
                  </a:cubicBezTo>
                  <a:cubicBezTo>
                    <a:pt x="2077" y="8484"/>
                    <a:pt x="2021" y="8205"/>
                    <a:pt x="2001" y="7919"/>
                  </a:cubicBezTo>
                  <a:cubicBezTo>
                    <a:pt x="1988" y="7765"/>
                    <a:pt x="1981" y="7610"/>
                    <a:pt x="1962" y="7456"/>
                  </a:cubicBezTo>
                  <a:cubicBezTo>
                    <a:pt x="1929" y="7177"/>
                    <a:pt x="1935" y="6897"/>
                    <a:pt x="1932" y="6615"/>
                  </a:cubicBezTo>
                  <a:cubicBezTo>
                    <a:pt x="1929" y="6457"/>
                    <a:pt x="1929" y="6296"/>
                    <a:pt x="1902" y="6142"/>
                  </a:cubicBezTo>
                  <a:cubicBezTo>
                    <a:pt x="1853" y="5856"/>
                    <a:pt x="1853" y="5570"/>
                    <a:pt x="1856" y="5281"/>
                  </a:cubicBezTo>
                  <a:cubicBezTo>
                    <a:pt x="1856" y="5248"/>
                    <a:pt x="1856" y="5215"/>
                    <a:pt x="1856" y="5182"/>
                  </a:cubicBezTo>
                  <a:cubicBezTo>
                    <a:pt x="1840" y="5031"/>
                    <a:pt x="1830" y="4877"/>
                    <a:pt x="1810" y="4722"/>
                  </a:cubicBezTo>
                  <a:cubicBezTo>
                    <a:pt x="1784" y="4483"/>
                    <a:pt x="1755" y="4243"/>
                    <a:pt x="1728" y="4003"/>
                  </a:cubicBezTo>
                  <a:cubicBezTo>
                    <a:pt x="1722" y="3970"/>
                    <a:pt x="1732" y="3934"/>
                    <a:pt x="1735" y="3895"/>
                  </a:cubicBezTo>
                  <a:lnTo>
                    <a:pt x="2044" y="3895"/>
                  </a:lnTo>
                  <a:cubicBezTo>
                    <a:pt x="2017" y="3671"/>
                    <a:pt x="1975" y="3454"/>
                    <a:pt x="1932" y="3228"/>
                  </a:cubicBezTo>
                  <a:cubicBezTo>
                    <a:pt x="1840" y="3241"/>
                    <a:pt x="1758" y="3251"/>
                    <a:pt x="1673" y="3260"/>
                  </a:cubicBezTo>
                  <a:cubicBezTo>
                    <a:pt x="1633" y="3113"/>
                    <a:pt x="1682" y="2984"/>
                    <a:pt x="1771" y="2870"/>
                  </a:cubicBezTo>
                  <a:cubicBezTo>
                    <a:pt x="1948" y="2626"/>
                    <a:pt x="2070" y="2360"/>
                    <a:pt x="2050" y="2051"/>
                  </a:cubicBezTo>
                  <a:cubicBezTo>
                    <a:pt x="2040" y="1913"/>
                    <a:pt x="2063" y="1785"/>
                    <a:pt x="2123" y="1664"/>
                  </a:cubicBezTo>
                  <a:cubicBezTo>
                    <a:pt x="2139" y="1628"/>
                    <a:pt x="2162" y="1595"/>
                    <a:pt x="2175" y="1559"/>
                  </a:cubicBezTo>
                  <a:cubicBezTo>
                    <a:pt x="2230" y="1396"/>
                    <a:pt x="2159" y="1279"/>
                    <a:pt x="2004" y="1279"/>
                  </a:cubicBezTo>
                  <a:cubicBezTo>
                    <a:pt x="2000" y="1279"/>
                    <a:pt x="1996" y="1279"/>
                    <a:pt x="1991" y="1279"/>
                  </a:cubicBezTo>
                  <a:cubicBezTo>
                    <a:pt x="1889" y="1283"/>
                    <a:pt x="1817" y="1339"/>
                    <a:pt x="1784" y="1463"/>
                  </a:cubicBezTo>
                  <a:cubicBezTo>
                    <a:pt x="1761" y="1552"/>
                    <a:pt x="1751" y="1647"/>
                    <a:pt x="1738" y="1739"/>
                  </a:cubicBezTo>
                  <a:cubicBezTo>
                    <a:pt x="1732" y="1762"/>
                    <a:pt x="1725" y="1785"/>
                    <a:pt x="1719" y="1812"/>
                  </a:cubicBezTo>
                  <a:cubicBezTo>
                    <a:pt x="1696" y="1772"/>
                    <a:pt x="1692" y="1736"/>
                    <a:pt x="1696" y="1700"/>
                  </a:cubicBezTo>
                  <a:cubicBezTo>
                    <a:pt x="1699" y="1513"/>
                    <a:pt x="1705" y="1325"/>
                    <a:pt x="1715" y="1138"/>
                  </a:cubicBezTo>
                  <a:cubicBezTo>
                    <a:pt x="1725" y="915"/>
                    <a:pt x="1689" y="695"/>
                    <a:pt x="1650" y="475"/>
                  </a:cubicBezTo>
                  <a:cubicBezTo>
                    <a:pt x="1627" y="337"/>
                    <a:pt x="1590" y="202"/>
                    <a:pt x="1512" y="80"/>
                  </a:cubicBezTo>
                  <a:cubicBezTo>
                    <a:pt x="1479" y="28"/>
                    <a:pt x="1423" y="1"/>
                    <a:pt x="136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0"/>
            <p:cNvSpPr/>
            <p:nvPr/>
          </p:nvSpPr>
          <p:spPr>
            <a:xfrm>
              <a:off x="6884862" y="3649458"/>
              <a:ext cx="61481" cy="86022"/>
            </a:xfrm>
            <a:custGeom>
              <a:avLst/>
              <a:gdLst/>
              <a:ahLst/>
              <a:cxnLst/>
              <a:rect l="l" t="t" r="r" b="b"/>
              <a:pathLst>
                <a:path w="238" h="333" extrusionOk="0">
                  <a:moveTo>
                    <a:pt x="195" y="0"/>
                  </a:moveTo>
                  <a:lnTo>
                    <a:pt x="195" y="0"/>
                  </a:lnTo>
                  <a:cubicBezTo>
                    <a:pt x="43" y="43"/>
                    <a:pt x="1" y="188"/>
                    <a:pt x="103" y="332"/>
                  </a:cubicBezTo>
                  <a:cubicBezTo>
                    <a:pt x="129" y="217"/>
                    <a:pt x="237" y="132"/>
                    <a:pt x="19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0"/>
            <p:cNvSpPr/>
            <p:nvPr/>
          </p:nvSpPr>
          <p:spPr>
            <a:xfrm>
              <a:off x="6714368" y="3302273"/>
              <a:ext cx="44432" cy="80856"/>
            </a:xfrm>
            <a:custGeom>
              <a:avLst/>
              <a:gdLst/>
              <a:ahLst/>
              <a:cxnLst/>
              <a:rect l="l" t="t" r="r" b="b"/>
              <a:pathLst>
                <a:path w="172" h="313" extrusionOk="0">
                  <a:moveTo>
                    <a:pt x="46" y="1"/>
                  </a:moveTo>
                  <a:cubicBezTo>
                    <a:pt x="46" y="116"/>
                    <a:pt x="0" y="221"/>
                    <a:pt x="89" y="313"/>
                  </a:cubicBezTo>
                  <a:cubicBezTo>
                    <a:pt x="171" y="270"/>
                    <a:pt x="152" y="194"/>
                    <a:pt x="161" y="135"/>
                  </a:cubicBezTo>
                  <a:cubicBezTo>
                    <a:pt x="168" y="93"/>
                    <a:pt x="152" y="50"/>
                    <a:pt x="14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0"/>
            <p:cNvSpPr/>
            <p:nvPr/>
          </p:nvSpPr>
          <p:spPr>
            <a:xfrm>
              <a:off x="6405412" y="3336113"/>
              <a:ext cx="512000" cy="826898"/>
            </a:xfrm>
            <a:custGeom>
              <a:avLst/>
              <a:gdLst/>
              <a:ahLst/>
              <a:cxnLst/>
              <a:rect l="l" t="t" r="r" b="b"/>
              <a:pathLst>
                <a:path w="1982" h="3201" extrusionOk="0">
                  <a:moveTo>
                    <a:pt x="1420" y="1"/>
                  </a:moveTo>
                  <a:cubicBezTo>
                    <a:pt x="1413" y="44"/>
                    <a:pt x="1407" y="90"/>
                    <a:pt x="1397" y="132"/>
                  </a:cubicBezTo>
                  <a:cubicBezTo>
                    <a:pt x="1382" y="201"/>
                    <a:pt x="1351" y="229"/>
                    <a:pt x="1297" y="229"/>
                  </a:cubicBezTo>
                  <a:cubicBezTo>
                    <a:pt x="1291" y="229"/>
                    <a:pt x="1285" y="228"/>
                    <a:pt x="1279" y="228"/>
                  </a:cubicBezTo>
                  <a:cubicBezTo>
                    <a:pt x="1223" y="224"/>
                    <a:pt x="1190" y="192"/>
                    <a:pt x="1180" y="119"/>
                  </a:cubicBezTo>
                  <a:cubicBezTo>
                    <a:pt x="1173" y="86"/>
                    <a:pt x="1173" y="57"/>
                    <a:pt x="1167" y="8"/>
                  </a:cubicBezTo>
                  <a:cubicBezTo>
                    <a:pt x="1124" y="77"/>
                    <a:pt x="1121" y="139"/>
                    <a:pt x="1124" y="198"/>
                  </a:cubicBezTo>
                  <a:cubicBezTo>
                    <a:pt x="1134" y="399"/>
                    <a:pt x="1147" y="599"/>
                    <a:pt x="1160" y="803"/>
                  </a:cubicBezTo>
                  <a:cubicBezTo>
                    <a:pt x="1167" y="957"/>
                    <a:pt x="1187" y="1108"/>
                    <a:pt x="1233" y="1259"/>
                  </a:cubicBezTo>
                  <a:cubicBezTo>
                    <a:pt x="1249" y="1305"/>
                    <a:pt x="1236" y="1361"/>
                    <a:pt x="1236" y="1420"/>
                  </a:cubicBezTo>
                  <a:cubicBezTo>
                    <a:pt x="1177" y="1410"/>
                    <a:pt x="1177" y="1374"/>
                    <a:pt x="1170" y="1345"/>
                  </a:cubicBezTo>
                  <a:cubicBezTo>
                    <a:pt x="1150" y="1269"/>
                    <a:pt x="1134" y="1190"/>
                    <a:pt x="1111" y="1115"/>
                  </a:cubicBezTo>
                  <a:cubicBezTo>
                    <a:pt x="1098" y="1069"/>
                    <a:pt x="1078" y="1026"/>
                    <a:pt x="1052" y="990"/>
                  </a:cubicBezTo>
                  <a:cubicBezTo>
                    <a:pt x="1025" y="957"/>
                    <a:pt x="994" y="941"/>
                    <a:pt x="964" y="941"/>
                  </a:cubicBezTo>
                  <a:cubicBezTo>
                    <a:pt x="930" y="941"/>
                    <a:pt x="897" y="961"/>
                    <a:pt x="874" y="1003"/>
                  </a:cubicBezTo>
                  <a:cubicBezTo>
                    <a:pt x="828" y="1088"/>
                    <a:pt x="799" y="1184"/>
                    <a:pt x="799" y="1282"/>
                  </a:cubicBezTo>
                  <a:cubicBezTo>
                    <a:pt x="802" y="1364"/>
                    <a:pt x="805" y="1447"/>
                    <a:pt x="809" y="1529"/>
                  </a:cubicBezTo>
                  <a:cubicBezTo>
                    <a:pt x="812" y="1555"/>
                    <a:pt x="809" y="1581"/>
                    <a:pt x="809" y="1607"/>
                  </a:cubicBezTo>
                  <a:cubicBezTo>
                    <a:pt x="802" y="1611"/>
                    <a:pt x="796" y="1611"/>
                    <a:pt x="786" y="1614"/>
                  </a:cubicBezTo>
                  <a:cubicBezTo>
                    <a:pt x="776" y="1594"/>
                    <a:pt x="763" y="1575"/>
                    <a:pt x="756" y="1552"/>
                  </a:cubicBezTo>
                  <a:cubicBezTo>
                    <a:pt x="733" y="1463"/>
                    <a:pt x="710" y="1371"/>
                    <a:pt x="687" y="1282"/>
                  </a:cubicBezTo>
                  <a:cubicBezTo>
                    <a:pt x="667" y="1210"/>
                    <a:pt x="631" y="1148"/>
                    <a:pt x="572" y="1102"/>
                  </a:cubicBezTo>
                  <a:cubicBezTo>
                    <a:pt x="552" y="1087"/>
                    <a:pt x="534" y="1079"/>
                    <a:pt x="518" y="1079"/>
                  </a:cubicBezTo>
                  <a:cubicBezTo>
                    <a:pt x="499" y="1079"/>
                    <a:pt x="481" y="1091"/>
                    <a:pt x="461" y="1115"/>
                  </a:cubicBezTo>
                  <a:cubicBezTo>
                    <a:pt x="408" y="1184"/>
                    <a:pt x="378" y="1259"/>
                    <a:pt x="378" y="1345"/>
                  </a:cubicBezTo>
                  <a:cubicBezTo>
                    <a:pt x="375" y="1420"/>
                    <a:pt x="382" y="1496"/>
                    <a:pt x="382" y="1571"/>
                  </a:cubicBezTo>
                  <a:cubicBezTo>
                    <a:pt x="382" y="1598"/>
                    <a:pt x="378" y="1624"/>
                    <a:pt x="375" y="1673"/>
                  </a:cubicBezTo>
                  <a:cubicBezTo>
                    <a:pt x="316" y="1607"/>
                    <a:pt x="326" y="1542"/>
                    <a:pt x="303" y="1489"/>
                  </a:cubicBezTo>
                  <a:cubicBezTo>
                    <a:pt x="273" y="1430"/>
                    <a:pt x="247" y="1364"/>
                    <a:pt x="204" y="1312"/>
                  </a:cubicBezTo>
                  <a:cubicBezTo>
                    <a:pt x="184" y="1286"/>
                    <a:pt x="161" y="1273"/>
                    <a:pt x="137" y="1273"/>
                  </a:cubicBezTo>
                  <a:cubicBezTo>
                    <a:pt x="111" y="1273"/>
                    <a:pt x="84" y="1290"/>
                    <a:pt x="63" y="1325"/>
                  </a:cubicBezTo>
                  <a:cubicBezTo>
                    <a:pt x="37" y="1371"/>
                    <a:pt x="14" y="1430"/>
                    <a:pt x="10" y="1486"/>
                  </a:cubicBezTo>
                  <a:cubicBezTo>
                    <a:pt x="1" y="1729"/>
                    <a:pt x="27" y="1972"/>
                    <a:pt x="106" y="2209"/>
                  </a:cubicBezTo>
                  <a:cubicBezTo>
                    <a:pt x="132" y="2284"/>
                    <a:pt x="152" y="2360"/>
                    <a:pt x="181" y="2432"/>
                  </a:cubicBezTo>
                  <a:cubicBezTo>
                    <a:pt x="234" y="2560"/>
                    <a:pt x="296" y="2682"/>
                    <a:pt x="352" y="2807"/>
                  </a:cubicBezTo>
                  <a:cubicBezTo>
                    <a:pt x="398" y="2908"/>
                    <a:pt x="418" y="3020"/>
                    <a:pt x="477" y="3115"/>
                  </a:cubicBezTo>
                  <a:cubicBezTo>
                    <a:pt x="523" y="3191"/>
                    <a:pt x="510" y="3194"/>
                    <a:pt x="500" y="3201"/>
                  </a:cubicBezTo>
                  <a:cubicBezTo>
                    <a:pt x="605" y="3191"/>
                    <a:pt x="710" y="3178"/>
                    <a:pt x="815" y="3165"/>
                  </a:cubicBezTo>
                  <a:cubicBezTo>
                    <a:pt x="1042" y="3132"/>
                    <a:pt x="1269" y="3096"/>
                    <a:pt x="1502" y="3060"/>
                  </a:cubicBezTo>
                  <a:cubicBezTo>
                    <a:pt x="1522" y="2974"/>
                    <a:pt x="1545" y="2872"/>
                    <a:pt x="1574" y="2774"/>
                  </a:cubicBezTo>
                  <a:cubicBezTo>
                    <a:pt x="1591" y="2728"/>
                    <a:pt x="1617" y="2682"/>
                    <a:pt x="1647" y="2646"/>
                  </a:cubicBezTo>
                  <a:cubicBezTo>
                    <a:pt x="1830" y="2409"/>
                    <a:pt x="1939" y="2150"/>
                    <a:pt x="1926" y="1847"/>
                  </a:cubicBezTo>
                  <a:cubicBezTo>
                    <a:pt x="1922" y="1808"/>
                    <a:pt x="1926" y="1768"/>
                    <a:pt x="1926" y="1726"/>
                  </a:cubicBezTo>
                  <a:cubicBezTo>
                    <a:pt x="1922" y="1676"/>
                    <a:pt x="1913" y="1634"/>
                    <a:pt x="1893" y="1584"/>
                  </a:cubicBezTo>
                  <a:cubicBezTo>
                    <a:pt x="1863" y="1506"/>
                    <a:pt x="1857" y="1417"/>
                    <a:pt x="1853" y="1332"/>
                  </a:cubicBezTo>
                  <a:cubicBezTo>
                    <a:pt x="1850" y="1256"/>
                    <a:pt x="1906" y="1203"/>
                    <a:pt x="1982" y="1157"/>
                  </a:cubicBezTo>
                  <a:cubicBezTo>
                    <a:pt x="1956" y="1145"/>
                    <a:pt x="1933" y="1139"/>
                    <a:pt x="1912" y="1139"/>
                  </a:cubicBezTo>
                  <a:cubicBezTo>
                    <a:pt x="1882" y="1139"/>
                    <a:pt x="1856" y="1152"/>
                    <a:pt x="1837" y="1177"/>
                  </a:cubicBezTo>
                  <a:cubicBezTo>
                    <a:pt x="1804" y="1220"/>
                    <a:pt x="1771" y="1272"/>
                    <a:pt x="1758" y="1325"/>
                  </a:cubicBezTo>
                  <a:cubicBezTo>
                    <a:pt x="1735" y="1430"/>
                    <a:pt x="1725" y="1539"/>
                    <a:pt x="1706" y="1644"/>
                  </a:cubicBezTo>
                  <a:cubicBezTo>
                    <a:pt x="1699" y="1683"/>
                    <a:pt x="1683" y="1722"/>
                    <a:pt x="1673" y="1762"/>
                  </a:cubicBezTo>
                  <a:cubicBezTo>
                    <a:pt x="1663" y="1762"/>
                    <a:pt x="1653" y="1765"/>
                    <a:pt x="1643" y="1765"/>
                  </a:cubicBezTo>
                  <a:cubicBezTo>
                    <a:pt x="1627" y="1739"/>
                    <a:pt x="1601" y="1713"/>
                    <a:pt x="1591" y="1683"/>
                  </a:cubicBezTo>
                  <a:cubicBezTo>
                    <a:pt x="1574" y="1637"/>
                    <a:pt x="1568" y="1584"/>
                    <a:pt x="1568" y="1535"/>
                  </a:cubicBezTo>
                  <a:cubicBezTo>
                    <a:pt x="1571" y="1351"/>
                    <a:pt x="1584" y="1167"/>
                    <a:pt x="1584" y="983"/>
                  </a:cubicBezTo>
                  <a:cubicBezTo>
                    <a:pt x="1584" y="842"/>
                    <a:pt x="1574" y="697"/>
                    <a:pt x="1561" y="553"/>
                  </a:cubicBezTo>
                  <a:cubicBezTo>
                    <a:pt x="1545" y="399"/>
                    <a:pt x="1525" y="241"/>
                    <a:pt x="1469" y="90"/>
                  </a:cubicBezTo>
                  <a:cubicBezTo>
                    <a:pt x="1456" y="60"/>
                    <a:pt x="1446" y="31"/>
                    <a:pt x="142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0"/>
            <p:cNvSpPr/>
            <p:nvPr/>
          </p:nvSpPr>
          <p:spPr>
            <a:xfrm>
              <a:off x="6443644" y="4135621"/>
              <a:ext cx="454394" cy="198910"/>
            </a:xfrm>
            <a:custGeom>
              <a:avLst/>
              <a:gdLst/>
              <a:ahLst/>
              <a:cxnLst/>
              <a:rect l="l" t="t" r="r" b="b"/>
              <a:pathLst>
                <a:path w="1759" h="770" extrusionOk="0">
                  <a:moveTo>
                    <a:pt x="1666" y="1"/>
                  </a:moveTo>
                  <a:cubicBezTo>
                    <a:pt x="1581" y="14"/>
                    <a:pt x="1508" y="30"/>
                    <a:pt x="1433" y="34"/>
                  </a:cubicBezTo>
                  <a:cubicBezTo>
                    <a:pt x="1219" y="37"/>
                    <a:pt x="1009" y="47"/>
                    <a:pt x="805" y="106"/>
                  </a:cubicBezTo>
                  <a:cubicBezTo>
                    <a:pt x="776" y="112"/>
                    <a:pt x="749" y="119"/>
                    <a:pt x="720" y="119"/>
                  </a:cubicBezTo>
                  <a:cubicBezTo>
                    <a:pt x="516" y="126"/>
                    <a:pt x="313" y="142"/>
                    <a:pt x="112" y="201"/>
                  </a:cubicBezTo>
                  <a:cubicBezTo>
                    <a:pt x="14" y="231"/>
                    <a:pt x="0" y="231"/>
                    <a:pt x="4" y="336"/>
                  </a:cubicBezTo>
                  <a:cubicBezTo>
                    <a:pt x="14" y="474"/>
                    <a:pt x="33" y="612"/>
                    <a:pt x="50" y="769"/>
                  </a:cubicBezTo>
                  <a:cubicBezTo>
                    <a:pt x="628" y="684"/>
                    <a:pt x="1186" y="605"/>
                    <a:pt x="1758" y="523"/>
                  </a:cubicBezTo>
                  <a:cubicBezTo>
                    <a:pt x="1728" y="356"/>
                    <a:pt x="1699" y="181"/>
                    <a:pt x="1666" y="1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0"/>
            <p:cNvSpPr/>
            <p:nvPr/>
          </p:nvSpPr>
          <p:spPr>
            <a:xfrm>
              <a:off x="6497892" y="4296297"/>
              <a:ext cx="430628" cy="1276900"/>
            </a:xfrm>
            <a:custGeom>
              <a:avLst/>
              <a:gdLst/>
              <a:ahLst/>
              <a:cxnLst/>
              <a:rect l="l" t="t" r="r" b="b"/>
              <a:pathLst>
                <a:path w="1667" h="4943" extrusionOk="0">
                  <a:moveTo>
                    <a:pt x="1164" y="1"/>
                  </a:moveTo>
                  <a:cubicBezTo>
                    <a:pt x="1157" y="1"/>
                    <a:pt x="1149" y="2"/>
                    <a:pt x="1141" y="3"/>
                  </a:cubicBezTo>
                  <a:cubicBezTo>
                    <a:pt x="1065" y="13"/>
                    <a:pt x="993" y="26"/>
                    <a:pt x="917" y="39"/>
                  </a:cubicBezTo>
                  <a:cubicBezTo>
                    <a:pt x="723" y="69"/>
                    <a:pt x="526" y="98"/>
                    <a:pt x="332" y="128"/>
                  </a:cubicBezTo>
                  <a:cubicBezTo>
                    <a:pt x="224" y="144"/>
                    <a:pt x="112" y="161"/>
                    <a:pt x="1" y="177"/>
                  </a:cubicBezTo>
                  <a:cubicBezTo>
                    <a:pt x="24" y="305"/>
                    <a:pt x="47" y="423"/>
                    <a:pt x="73" y="542"/>
                  </a:cubicBezTo>
                  <a:cubicBezTo>
                    <a:pt x="158" y="913"/>
                    <a:pt x="188" y="1291"/>
                    <a:pt x="201" y="1669"/>
                  </a:cubicBezTo>
                  <a:cubicBezTo>
                    <a:pt x="214" y="1964"/>
                    <a:pt x="217" y="2257"/>
                    <a:pt x="224" y="2552"/>
                  </a:cubicBezTo>
                  <a:cubicBezTo>
                    <a:pt x="234" y="2973"/>
                    <a:pt x="244" y="3390"/>
                    <a:pt x="247" y="3807"/>
                  </a:cubicBezTo>
                  <a:cubicBezTo>
                    <a:pt x="247" y="4152"/>
                    <a:pt x="250" y="4497"/>
                    <a:pt x="342" y="4836"/>
                  </a:cubicBezTo>
                  <a:cubicBezTo>
                    <a:pt x="369" y="4937"/>
                    <a:pt x="365" y="4941"/>
                    <a:pt x="467" y="4941"/>
                  </a:cubicBezTo>
                  <a:cubicBezTo>
                    <a:pt x="634" y="4941"/>
                    <a:pt x="799" y="4942"/>
                    <a:pt x="964" y="4942"/>
                  </a:cubicBezTo>
                  <a:cubicBezTo>
                    <a:pt x="1047" y="4942"/>
                    <a:pt x="1130" y="4942"/>
                    <a:pt x="1213" y="4941"/>
                  </a:cubicBezTo>
                  <a:cubicBezTo>
                    <a:pt x="1361" y="4937"/>
                    <a:pt x="1505" y="4921"/>
                    <a:pt x="1666" y="4908"/>
                  </a:cubicBezTo>
                  <a:cubicBezTo>
                    <a:pt x="1656" y="4859"/>
                    <a:pt x="1656" y="4829"/>
                    <a:pt x="1650" y="4799"/>
                  </a:cubicBezTo>
                  <a:cubicBezTo>
                    <a:pt x="1581" y="4550"/>
                    <a:pt x="1538" y="4294"/>
                    <a:pt x="1518" y="4034"/>
                  </a:cubicBezTo>
                  <a:cubicBezTo>
                    <a:pt x="1509" y="3909"/>
                    <a:pt x="1502" y="3784"/>
                    <a:pt x="1489" y="3659"/>
                  </a:cubicBezTo>
                  <a:cubicBezTo>
                    <a:pt x="1459" y="3390"/>
                    <a:pt x="1443" y="3121"/>
                    <a:pt x="1446" y="2848"/>
                  </a:cubicBezTo>
                  <a:cubicBezTo>
                    <a:pt x="1446" y="2684"/>
                    <a:pt x="1446" y="2516"/>
                    <a:pt x="1426" y="2352"/>
                  </a:cubicBezTo>
                  <a:cubicBezTo>
                    <a:pt x="1394" y="2046"/>
                    <a:pt x="1357" y="1738"/>
                    <a:pt x="1371" y="1429"/>
                  </a:cubicBezTo>
                  <a:cubicBezTo>
                    <a:pt x="1374" y="1350"/>
                    <a:pt x="1374" y="1268"/>
                    <a:pt x="1371" y="1189"/>
                  </a:cubicBezTo>
                  <a:cubicBezTo>
                    <a:pt x="1371" y="1140"/>
                    <a:pt x="1364" y="1090"/>
                    <a:pt x="1357" y="1041"/>
                  </a:cubicBezTo>
                  <a:cubicBezTo>
                    <a:pt x="1328" y="795"/>
                    <a:pt x="1292" y="548"/>
                    <a:pt x="1262" y="302"/>
                  </a:cubicBezTo>
                  <a:cubicBezTo>
                    <a:pt x="1252" y="230"/>
                    <a:pt x="1249" y="157"/>
                    <a:pt x="1239" y="85"/>
                  </a:cubicBezTo>
                  <a:cubicBezTo>
                    <a:pt x="1234" y="28"/>
                    <a:pt x="1211" y="1"/>
                    <a:pt x="1164" y="1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" name="Google Shape;199;p20"/>
          <p:cNvSpPr/>
          <p:nvPr/>
        </p:nvSpPr>
        <p:spPr>
          <a:xfrm>
            <a:off x="4493300" y="5179728"/>
            <a:ext cx="333514" cy="28542"/>
          </a:xfrm>
          <a:custGeom>
            <a:avLst/>
            <a:gdLst/>
            <a:ahLst/>
            <a:cxnLst/>
            <a:rect l="l" t="t" r="r" b="b"/>
            <a:pathLst>
              <a:path w="1706" h="146" extrusionOk="0">
                <a:moveTo>
                  <a:pt x="11" y="1"/>
                </a:moveTo>
                <a:lnTo>
                  <a:pt x="1" y="40"/>
                </a:lnTo>
                <a:cubicBezTo>
                  <a:pt x="11" y="44"/>
                  <a:pt x="21" y="47"/>
                  <a:pt x="34" y="50"/>
                </a:cubicBezTo>
                <a:lnTo>
                  <a:pt x="47" y="54"/>
                </a:lnTo>
                <a:cubicBezTo>
                  <a:pt x="244" y="100"/>
                  <a:pt x="451" y="106"/>
                  <a:pt x="648" y="113"/>
                </a:cubicBezTo>
                <a:lnTo>
                  <a:pt x="1640" y="142"/>
                </a:lnTo>
                <a:lnTo>
                  <a:pt x="1689" y="142"/>
                </a:lnTo>
                <a:lnTo>
                  <a:pt x="1706" y="146"/>
                </a:lnTo>
                <a:lnTo>
                  <a:pt x="1706" y="103"/>
                </a:lnTo>
                <a:lnTo>
                  <a:pt x="1693" y="103"/>
                </a:lnTo>
                <a:lnTo>
                  <a:pt x="1644" y="100"/>
                </a:lnTo>
                <a:lnTo>
                  <a:pt x="651" y="73"/>
                </a:lnTo>
                <a:cubicBezTo>
                  <a:pt x="458" y="67"/>
                  <a:pt x="254" y="60"/>
                  <a:pt x="63" y="14"/>
                </a:cubicBezTo>
                <a:cubicBezTo>
                  <a:pt x="47" y="11"/>
                  <a:pt x="34" y="8"/>
                  <a:pt x="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0" name="Google Shape;200;p20"/>
          <p:cNvGrpSpPr/>
          <p:nvPr/>
        </p:nvGrpSpPr>
        <p:grpSpPr>
          <a:xfrm>
            <a:off x="4348116" y="2938296"/>
            <a:ext cx="697736" cy="2799210"/>
            <a:chOff x="4271916" y="2938296"/>
            <a:chExt cx="697736" cy="2799210"/>
          </a:xfrm>
        </p:grpSpPr>
        <p:sp>
          <p:nvSpPr>
            <p:cNvPr id="201" name="Google Shape;201;p20"/>
            <p:cNvSpPr/>
            <p:nvPr/>
          </p:nvSpPr>
          <p:spPr>
            <a:xfrm>
              <a:off x="4313506" y="4122188"/>
              <a:ext cx="471185" cy="1602390"/>
            </a:xfrm>
            <a:custGeom>
              <a:avLst/>
              <a:gdLst/>
              <a:ahLst/>
              <a:cxnLst/>
              <a:rect l="l" t="t" r="r" b="b"/>
              <a:pathLst>
                <a:path w="1824" h="6203" extrusionOk="0">
                  <a:moveTo>
                    <a:pt x="1824" y="0"/>
                  </a:moveTo>
                  <a:cubicBezTo>
                    <a:pt x="1771" y="3"/>
                    <a:pt x="1725" y="7"/>
                    <a:pt x="1679" y="10"/>
                  </a:cubicBezTo>
                  <a:cubicBezTo>
                    <a:pt x="1600" y="13"/>
                    <a:pt x="1525" y="13"/>
                    <a:pt x="1446" y="17"/>
                  </a:cubicBezTo>
                  <a:cubicBezTo>
                    <a:pt x="1324" y="23"/>
                    <a:pt x="1199" y="36"/>
                    <a:pt x="1075" y="40"/>
                  </a:cubicBezTo>
                  <a:cubicBezTo>
                    <a:pt x="851" y="40"/>
                    <a:pt x="628" y="36"/>
                    <a:pt x="401" y="33"/>
                  </a:cubicBezTo>
                  <a:cubicBezTo>
                    <a:pt x="385" y="33"/>
                    <a:pt x="372" y="36"/>
                    <a:pt x="349" y="40"/>
                  </a:cubicBezTo>
                  <a:cubicBezTo>
                    <a:pt x="342" y="72"/>
                    <a:pt x="335" y="105"/>
                    <a:pt x="335" y="138"/>
                  </a:cubicBezTo>
                  <a:cubicBezTo>
                    <a:pt x="329" y="506"/>
                    <a:pt x="326" y="874"/>
                    <a:pt x="322" y="1242"/>
                  </a:cubicBezTo>
                  <a:cubicBezTo>
                    <a:pt x="322" y="1255"/>
                    <a:pt x="322" y="1265"/>
                    <a:pt x="322" y="1278"/>
                  </a:cubicBezTo>
                  <a:cubicBezTo>
                    <a:pt x="326" y="1459"/>
                    <a:pt x="339" y="1643"/>
                    <a:pt x="332" y="1824"/>
                  </a:cubicBezTo>
                  <a:cubicBezTo>
                    <a:pt x="303" y="2599"/>
                    <a:pt x="270" y="3371"/>
                    <a:pt x="237" y="4143"/>
                  </a:cubicBezTo>
                  <a:cubicBezTo>
                    <a:pt x="227" y="4324"/>
                    <a:pt x="211" y="4504"/>
                    <a:pt x="194" y="4682"/>
                  </a:cubicBezTo>
                  <a:cubicBezTo>
                    <a:pt x="178" y="4905"/>
                    <a:pt x="158" y="5129"/>
                    <a:pt x="145" y="5355"/>
                  </a:cubicBezTo>
                  <a:cubicBezTo>
                    <a:pt x="135" y="5533"/>
                    <a:pt x="122" y="5713"/>
                    <a:pt x="63" y="5884"/>
                  </a:cubicBezTo>
                  <a:cubicBezTo>
                    <a:pt x="43" y="5943"/>
                    <a:pt x="33" y="6006"/>
                    <a:pt x="17" y="6062"/>
                  </a:cubicBezTo>
                  <a:cubicBezTo>
                    <a:pt x="17" y="6065"/>
                    <a:pt x="17" y="6065"/>
                    <a:pt x="17" y="6065"/>
                  </a:cubicBezTo>
                  <a:cubicBezTo>
                    <a:pt x="13" y="6081"/>
                    <a:pt x="7" y="6094"/>
                    <a:pt x="0" y="6111"/>
                  </a:cubicBezTo>
                  <a:cubicBezTo>
                    <a:pt x="0" y="6111"/>
                    <a:pt x="0" y="6111"/>
                    <a:pt x="0" y="6114"/>
                  </a:cubicBezTo>
                  <a:cubicBezTo>
                    <a:pt x="191" y="6160"/>
                    <a:pt x="391" y="6167"/>
                    <a:pt x="588" y="6173"/>
                  </a:cubicBezTo>
                  <a:lnTo>
                    <a:pt x="1581" y="6203"/>
                  </a:lnTo>
                  <a:cubicBezTo>
                    <a:pt x="1581" y="6200"/>
                    <a:pt x="1581" y="6196"/>
                    <a:pt x="1581" y="6193"/>
                  </a:cubicBezTo>
                  <a:cubicBezTo>
                    <a:pt x="1597" y="5956"/>
                    <a:pt x="1617" y="5717"/>
                    <a:pt x="1633" y="5480"/>
                  </a:cubicBezTo>
                  <a:cubicBezTo>
                    <a:pt x="1636" y="5398"/>
                    <a:pt x="1630" y="5313"/>
                    <a:pt x="1633" y="5230"/>
                  </a:cubicBezTo>
                  <a:cubicBezTo>
                    <a:pt x="1646" y="4945"/>
                    <a:pt x="1669" y="4662"/>
                    <a:pt x="1676" y="4376"/>
                  </a:cubicBezTo>
                  <a:cubicBezTo>
                    <a:pt x="1709" y="3262"/>
                    <a:pt x="1774" y="2149"/>
                    <a:pt x="1764" y="1032"/>
                  </a:cubicBezTo>
                  <a:cubicBezTo>
                    <a:pt x="1761" y="749"/>
                    <a:pt x="1791" y="463"/>
                    <a:pt x="1807" y="178"/>
                  </a:cubicBezTo>
                  <a:cubicBezTo>
                    <a:pt x="1810" y="122"/>
                    <a:pt x="1817" y="69"/>
                    <a:pt x="1824" y="0"/>
                  </a:cubicBezTo>
                  <a:close/>
                </a:path>
              </a:pathLst>
            </a:custGeom>
            <a:solidFill>
              <a:srgbClr val="1D5F9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0"/>
            <p:cNvSpPr/>
            <p:nvPr/>
          </p:nvSpPr>
          <p:spPr>
            <a:xfrm>
              <a:off x="4271916" y="2938296"/>
              <a:ext cx="697736" cy="2799210"/>
            </a:xfrm>
            <a:custGeom>
              <a:avLst/>
              <a:gdLst/>
              <a:ahLst/>
              <a:cxnLst/>
              <a:rect l="l" t="t" r="r" b="b"/>
              <a:pathLst>
                <a:path w="2701" h="10836" extrusionOk="0">
                  <a:moveTo>
                    <a:pt x="2037" y="40"/>
                  </a:moveTo>
                  <a:cubicBezTo>
                    <a:pt x="2086" y="40"/>
                    <a:pt x="2136" y="86"/>
                    <a:pt x="2152" y="145"/>
                  </a:cubicBezTo>
                  <a:cubicBezTo>
                    <a:pt x="2152" y="148"/>
                    <a:pt x="2155" y="155"/>
                    <a:pt x="2155" y="158"/>
                  </a:cubicBezTo>
                  <a:cubicBezTo>
                    <a:pt x="2162" y="174"/>
                    <a:pt x="2165" y="187"/>
                    <a:pt x="2169" y="204"/>
                  </a:cubicBezTo>
                  <a:cubicBezTo>
                    <a:pt x="2175" y="227"/>
                    <a:pt x="2182" y="250"/>
                    <a:pt x="2185" y="273"/>
                  </a:cubicBezTo>
                  <a:cubicBezTo>
                    <a:pt x="2208" y="368"/>
                    <a:pt x="2224" y="463"/>
                    <a:pt x="2231" y="565"/>
                  </a:cubicBezTo>
                  <a:cubicBezTo>
                    <a:pt x="2234" y="575"/>
                    <a:pt x="2234" y="588"/>
                    <a:pt x="2234" y="601"/>
                  </a:cubicBezTo>
                  <a:cubicBezTo>
                    <a:pt x="2238" y="674"/>
                    <a:pt x="2234" y="749"/>
                    <a:pt x="2228" y="828"/>
                  </a:cubicBezTo>
                  <a:cubicBezTo>
                    <a:pt x="2146" y="753"/>
                    <a:pt x="2077" y="687"/>
                    <a:pt x="2008" y="621"/>
                  </a:cubicBezTo>
                  <a:cubicBezTo>
                    <a:pt x="2004" y="618"/>
                    <a:pt x="2001" y="615"/>
                    <a:pt x="2001" y="615"/>
                  </a:cubicBezTo>
                  <a:cubicBezTo>
                    <a:pt x="1988" y="605"/>
                    <a:pt x="1975" y="595"/>
                    <a:pt x="1962" y="585"/>
                  </a:cubicBezTo>
                  <a:cubicBezTo>
                    <a:pt x="1925" y="559"/>
                    <a:pt x="1889" y="532"/>
                    <a:pt x="1876" y="500"/>
                  </a:cubicBezTo>
                  <a:cubicBezTo>
                    <a:pt x="1856" y="447"/>
                    <a:pt x="1876" y="381"/>
                    <a:pt x="1883" y="319"/>
                  </a:cubicBezTo>
                  <a:cubicBezTo>
                    <a:pt x="1886" y="279"/>
                    <a:pt x="1889" y="240"/>
                    <a:pt x="1896" y="201"/>
                  </a:cubicBezTo>
                  <a:cubicBezTo>
                    <a:pt x="1899" y="184"/>
                    <a:pt x="1902" y="171"/>
                    <a:pt x="1906" y="158"/>
                  </a:cubicBezTo>
                  <a:lnTo>
                    <a:pt x="1909" y="141"/>
                  </a:lnTo>
                  <a:cubicBezTo>
                    <a:pt x="1925" y="86"/>
                    <a:pt x="1988" y="40"/>
                    <a:pt x="2037" y="40"/>
                  </a:cubicBezTo>
                  <a:close/>
                  <a:moveTo>
                    <a:pt x="761" y="393"/>
                  </a:moveTo>
                  <a:cubicBezTo>
                    <a:pt x="767" y="393"/>
                    <a:pt x="773" y="394"/>
                    <a:pt x="779" y="394"/>
                  </a:cubicBezTo>
                  <a:cubicBezTo>
                    <a:pt x="923" y="411"/>
                    <a:pt x="1022" y="496"/>
                    <a:pt x="1114" y="601"/>
                  </a:cubicBezTo>
                  <a:cubicBezTo>
                    <a:pt x="1124" y="615"/>
                    <a:pt x="1130" y="624"/>
                    <a:pt x="1140" y="638"/>
                  </a:cubicBezTo>
                  <a:cubicBezTo>
                    <a:pt x="1144" y="641"/>
                    <a:pt x="1147" y="644"/>
                    <a:pt x="1150" y="647"/>
                  </a:cubicBezTo>
                  <a:cubicBezTo>
                    <a:pt x="1149" y="648"/>
                    <a:pt x="1149" y="649"/>
                    <a:pt x="1148" y="650"/>
                  </a:cubicBezTo>
                  <a:lnTo>
                    <a:pt x="1148" y="650"/>
                  </a:lnTo>
                  <a:cubicBezTo>
                    <a:pt x="1110" y="698"/>
                    <a:pt x="1077" y="743"/>
                    <a:pt x="1038" y="789"/>
                  </a:cubicBezTo>
                  <a:cubicBezTo>
                    <a:pt x="1029" y="805"/>
                    <a:pt x="1015" y="818"/>
                    <a:pt x="1006" y="835"/>
                  </a:cubicBezTo>
                  <a:cubicBezTo>
                    <a:pt x="996" y="844"/>
                    <a:pt x="986" y="858"/>
                    <a:pt x="979" y="867"/>
                  </a:cubicBezTo>
                  <a:cubicBezTo>
                    <a:pt x="969" y="858"/>
                    <a:pt x="960" y="848"/>
                    <a:pt x="950" y="838"/>
                  </a:cubicBezTo>
                  <a:cubicBezTo>
                    <a:pt x="940" y="825"/>
                    <a:pt x="927" y="808"/>
                    <a:pt x="914" y="795"/>
                  </a:cubicBezTo>
                  <a:cubicBezTo>
                    <a:pt x="868" y="743"/>
                    <a:pt x="822" y="690"/>
                    <a:pt x="779" y="638"/>
                  </a:cubicBezTo>
                  <a:cubicBezTo>
                    <a:pt x="769" y="624"/>
                    <a:pt x="759" y="615"/>
                    <a:pt x="749" y="601"/>
                  </a:cubicBezTo>
                  <a:cubicBezTo>
                    <a:pt x="746" y="598"/>
                    <a:pt x="743" y="595"/>
                    <a:pt x="739" y="588"/>
                  </a:cubicBezTo>
                  <a:cubicBezTo>
                    <a:pt x="716" y="559"/>
                    <a:pt x="703" y="516"/>
                    <a:pt x="697" y="477"/>
                  </a:cubicBezTo>
                  <a:cubicBezTo>
                    <a:pt x="688" y="420"/>
                    <a:pt x="711" y="393"/>
                    <a:pt x="761" y="393"/>
                  </a:cubicBezTo>
                  <a:close/>
                  <a:moveTo>
                    <a:pt x="563" y="767"/>
                  </a:moveTo>
                  <a:cubicBezTo>
                    <a:pt x="569" y="767"/>
                    <a:pt x="575" y="768"/>
                    <a:pt x="582" y="769"/>
                  </a:cubicBezTo>
                  <a:cubicBezTo>
                    <a:pt x="644" y="782"/>
                    <a:pt x="710" y="792"/>
                    <a:pt x="769" y="808"/>
                  </a:cubicBezTo>
                  <a:cubicBezTo>
                    <a:pt x="789" y="812"/>
                    <a:pt x="805" y="815"/>
                    <a:pt x="825" y="821"/>
                  </a:cubicBezTo>
                  <a:cubicBezTo>
                    <a:pt x="841" y="828"/>
                    <a:pt x="854" y="835"/>
                    <a:pt x="871" y="844"/>
                  </a:cubicBezTo>
                  <a:cubicBezTo>
                    <a:pt x="897" y="861"/>
                    <a:pt x="923" y="881"/>
                    <a:pt x="950" y="897"/>
                  </a:cubicBezTo>
                  <a:cubicBezTo>
                    <a:pt x="937" y="936"/>
                    <a:pt x="920" y="973"/>
                    <a:pt x="900" y="1005"/>
                  </a:cubicBezTo>
                  <a:cubicBezTo>
                    <a:pt x="894" y="1022"/>
                    <a:pt x="884" y="1035"/>
                    <a:pt x="874" y="1051"/>
                  </a:cubicBezTo>
                  <a:cubicBezTo>
                    <a:pt x="831" y="1127"/>
                    <a:pt x="776" y="1193"/>
                    <a:pt x="707" y="1252"/>
                  </a:cubicBezTo>
                  <a:cubicBezTo>
                    <a:pt x="634" y="1196"/>
                    <a:pt x="582" y="1130"/>
                    <a:pt x="542" y="1065"/>
                  </a:cubicBezTo>
                  <a:cubicBezTo>
                    <a:pt x="536" y="1048"/>
                    <a:pt x="529" y="1035"/>
                    <a:pt x="519" y="1019"/>
                  </a:cubicBezTo>
                  <a:cubicBezTo>
                    <a:pt x="500" y="979"/>
                    <a:pt x="487" y="940"/>
                    <a:pt x="473" y="904"/>
                  </a:cubicBezTo>
                  <a:cubicBezTo>
                    <a:pt x="473" y="894"/>
                    <a:pt x="470" y="884"/>
                    <a:pt x="470" y="874"/>
                  </a:cubicBezTo>
                  <a:cubicBezTo>
                    <a:pt x="470" y="858"/>
                    <a:pt x="473" y="841"/>
                    <a:pt x="480" y="825"/>
                  </a:cubicBezTo>
                  <a:cubicBezTo>
                    <a:pt x="494" y="793"/>
                    <a:pt x="523" y="767"/>
                    <a:pt x="563" y="767"/>
                  </a:cubicBezTo>
                  <a:close/>
                  <a:moveTo>
                    <a:pt x="340" y="1145"/>
                  </a:moveTo>
                  <a:cubicBezTo>
                    <a:pt x="349" y="1145"/>
                    <a:pt x="358" y="1145"/>
                    <a:pt x="368" y="1147"/>
                  </a:cubicBezTo>
                  <a:cubicBezTo>
                    <a:pt x="483" y="1160"/>
                    <a:pt x="578" y="1216"/>
                    <a:pt x="677" y="1295"/>
                  </a:cubicBezTo>
                  <a:cubicBezTo>
                    <a:pt x="611" y="1370"/>
                    <a:pt x="549" y="1442"/>
                    <a:pt x="480" y="1521"/>
                  </a:cubicBezTo>
                  <a:cubicBezTo>
                    <a:pt x="395" y="1488"/>
                    <a:pt x="326" y="1442"/>
                    <a:pt x="263" y="1387"/>
                  </a:cubicBezTo>
                  <a:cubicBezTo>
                    <a:pt x="220" y="1344"/>
                    <a:pt x="211" y="1268"/>
                    <a:pt x="237" y="1206"/>
                  </a:cubicBezTo>
                  <a:cubicBezTo>
                    <a:pt x="254" y="1169"/>
                    <a:pt x="288" y="1145"/>
                    <a:pt x="340" y="1145"/>
                  </a:cubicBezTo>
                  <a:close/>
                  <a:moveTo>
                    <a:pt x="1906" y="592"/>
                  </a:moveTo>
                  <a:cubicBezTo>
                    <a:pt x="1919" y="605"/>
                    <a:pt x="1932" y="615"/>
                    <a:pt x="1945" y="624"/>
                  </a:cubicBezTo>
                  <a:cubicBezTo>
                    <a:pt x="1978" y="657"/>
                    <a:pt x="2014" y="690"/>
                    <a:pt x="2050" y="723"/>
                  </a:cubicBezTo>
                  <a:cubicBezTo>
                    <a:pt x="1985" y="815"/>
                    <a:pt x="1919" y="904"/>
                    <a:pt x="1853" y="996"/>
                  </a:cubicBezTo>
                  <a:cubicBezTo>
                    <a:pt x="1843" y="1012"/>
                    <a:pt x="1833" y="1025"/>
                    <a:pt x="1820" y="1042"/>
                  </a:cubicBezTo>
                  <a:cubicBezTo>
                    <a:pt x="1696" y="1216"/>
                    <a:pt x="1577" y="1390"/>
                    <a:pt x="1479" y="1587"/>
                  </a:cubicBezTo>
                  <a:cubicBezTo>
                    <a:pt x="1406" y="1548"/>
                    <a:pt x="1341" y="1515"/>
                    <a:pt x="1278" y="1482"/>
                  </a:cubicBezTo>
                  <a:cubicBezTo>
                    <a:pt x="1318" y="1403"/>
                    <a:pt x="1436" y="1219"/>
                    <a:pt x="1561" y="1042"/>
                  </a:cubicBezTo>
                  <a:cubicBezTo>
                    <a:pt x="1571" y="1025"/>
                    <a:pt x="1581" y="1012"/>
                    <a:pt x="1594" y="996"/>
                  </a:cubicBezTo>
                  <a:cubicBezTo>
                    <a:pt x="1627" y="946"/>
                    <a:pt x="1663" y="897"/>
                    <a:pt x="1699" y="851"/>
                  </a:cubicBezTo>
                  <a:cubicBezTo>
                    <a:pt x="1709" y="835"/>
                    <a:pt x="1722" y="818"/>
                    <a:pt x="1732" y="802"/>
                  </a:cubicBezTo>
                  <a:cubicBezTo>
                    <a:pt x="1787" y="730"/>
                    <a:pt x="1837" y="670"/>
                    <a:pt x="1870" y="631"/>
                  </a:cubicBezTo>
                  <a:cubicBezTo>
                    <a:pt x="1886" y="615"/>
                    <a:pt x="1899" y="601"/>
                    <a:pt x="1906" y="592"/>
                  </a:cubicBezTo>
                  <a:close/>
                  <a:moveTo>
                    <a:pt x="1003" y="1451"/>
                  </a:moveTo>
                  <a:cubicBezTo>
                    <a:pt x="1007" y="1451"/>
                    <a:pt x="1011" y="1452"/>
                    <a:pt x="1015" y="1452"/>
                  </a:cubicBezTo>
                  <a:cubicBezTo>
                    <a:pt x="1117" y="1472"/>
                    <a:pt x="1219" y="1502"/>
                    <a:pt x="1318" y="1561"/>
                  </a:cubicBezTo>
                  <a:cubicBezTo>
                    <a:pt x="1273" y="1610"/>
                    <a:pt x="1221" y="1634"/>
                    <a:pt x="1163" y="1634"/>
                  </a:cubicBezTo>
                  <a:cubicBezTo>
                    <a:pt x="1144" y="1634"/>
                    <a:pt x="1124" y="1631"/>
                    <a:pt x="1104" y="1626"/>
                  </a:cubicBezTo>
                  <a:cubicBezTo>
                    <a:pt x="1038" y="1610"/>
                    <a:pt x="992" y="1580"/>
                    <a:pt x="969" y="1515"/>
                  </a:cubicBezTo>
                  <a:cubicBezTo>
                    <a:pt x="958" y="1476"/>
                    <a:pt x="970" y="1451"/>
                    <a:pt x="1003" y="1451"/>
                  </a:cubicBezTo>
                  <a:close/>
                  <a:moveTo>
                    <a:pt x="2057" y="2224"/>
                  </a:moveTo>
                  <a:cubicBezTo>
                    <a:pt x="2060" y="2228"/>
                    <a:pt x="2063" y="2231"/>
                    <a:pt x="2067" y="2234"/>
                  </a:cubicBezTo>
                  <a:cubicBezTo>
                    <a:pt x="2060" y="2244"/>
                    <a:pt x="2057" y="2257"/>
                    <a:pt x="2050" y="2267"/>
                  </a:cubicBezTo>
                  <a:lnTo>
                    <a:pt x="2037" y="2264"/>
                  </a:lnTo>
                  <a:cubicBezTo>
                    <a:pt x="2044" y="2251"/>
                    <a:pt x="2050" y="2237"/>
                    <a:pt x="2057" y="2224"/>
                  </a:cubicBezTo>
                  <a:close/>
                  <a:moveTo>
                    <a:pt x="2096" y="776"/>
                  </a:moveTo>
                  <a:cubicBezTo>
                    <a:pt x="2159" y="825"/>
                    <a:pt x="2215" y="874"/>
                    <a:pt x="2270" y="923"/>
                  </a:cubicBezTo>
                  <a:cubicBezTo>
                    <a:pt x="2303" y="946"/>
                    <a:pt x="2333" y="973"/>
                    <a:pt x="2362" y="996"/>
                  </a:cubicBezTo>
                  <a:cubicBezTo>
                    <a:pt x="2379" y="1009"/>
                    <a:pt x="2399" y="1025"/>
                    <a:pt x="2415" y="1038"/>
                  </a:cubicBezTo>
                  <a:cubicBezTo>
                    <a:pt x="2477" y="1088"/>
                    <a:pt x="2540" y="1137"/>
                    <a:pt x="2602" y="1186"/>
                  </a:cubicBezTo>
                  <a:cubicBezTo>
                    <a:pt x="2638" y="1212"/>
                    <a:pt x="2638" y="1242"/>
                    <a:pt x="2615" y="1272"/>
                  </a:cubicBezTo>
                  <a:cubicBezTo>
                    <a:pt x="2586" y="1311"/>
                    <a:pt x="2553" y="1350"/>
                    <a:pt x="2520" y="1387"/>
                  </a:cubicBezTo>
                  <a:cubicBezTo>
                    <a:pt x="2425" y="1508"/>
                    <a:pt x="2323" y="1626"/>
                    <a:pt x="2231" y="1748"/>
                  </a:cubicBezTo>
                  <a:cubicBezTo>
                    <a:pt x="2152" y="1850"/>
                    <a:pt x="2109" y="1971"/>
                    <a:pt x="2060" y="2090"/>
                  </a:cubicBezTo>
                  <a:cubicBezTo>
                    <a:pt x="2024" y="2182"/>
                    <a:pt x="1975" y="2267"/>
                    <a:pt x="1919" y="2375"/>
                  </a:cubicBezTo>
                  <a:cubicBezTo>
                    <a:pt x="1853" y="2205"/>
                    <a:pt x="1787" y="2053"/>
                    <a:pt x="1735" y="1902"/>
                  </a:cubicBezTo>
                  <a:cubicBezTo>
                    <a:pt x="1696" y="1794"/>
                    <a:pt x="1643" y="1705"/>
                    <a:pt x="1551" y="1643"/>
                  </a:cubicBezTo>
                  <a:cubicBezTo>
                    <a:pt x="1541" y="1633"/>
                    <a:pt x="1535" y="1620"/>
                    <a:pt x="1525" y="1613"/>
                  </a:cubicBezTo>
                  <a:cubicBezTo>
                    <a:pt x="1581" y="1482"/>
                    <a:pt x="1735" y="1235"/>
                    <a:pt x="1873" y="1042"/>
                  </a:cubicBezTo>
                  <a:cubicBezTo>
                    <a:pt x="1886" y="1025"/>
                    <a:pt x="1896" y="1009"/>
                    <a:pt x="1906" y="996"/>
                  </a:cubicBezTo>
                  <a:cubicBezTo>
                    <a:pt x="1988" y="884"/>
                    <a:pt x="2060" y="799"/>
                    <a:pt x="2096" y="776"/>
                  </a:cubicBezTo>
                  <a:close/>
                  <a:moveTo>
                    <a:pt x="1527" y="350"/>
                  </a:moveTo>
                  <a:cubicBezTo>
                    <a:pt x="1552" y="350"/>
                    <a:pt x="1578" y="359"/>
                    <a:pt x="1607" y="378"/>
                  </a:cubicBezTo>
                  <a:cubicBezTo>
                    <a:pt x="1692" y="434"/>
                    <a:pt x="1771" y="500"/>
                    <a:pt x="1853" y="562"/>
                  </a:cubicBezTo>
                  <a:cubicBezTo>
                    <a:pt x="1847" y="572"/>
                    <a:pt x="1840" y="582"/>
                    <a:pt x="1830" y="592"/>
                  </a:cubicBezTo>
                  <a:cubicBezTo>
                    <a:pt x="1824" y="605"/>
                    <a:pt x="1814" y="618"/>
                    <a:pt x="1804" y="634"/>
                  </a:cubicBezTo>
                  <a:cubicBezTo>
                    <a:pt x="1761" y="690"/>
                    <a:pt x="1722" y="746"/>
                    <a:pt x="1679" y="802"/>
                  </a:cubicBezTo>
                  <a:cubicBezTo>
                    <a:pt x="1666" y="818"/>
                    <a:pt x="1656" y="835"/>
                    <a:pt x="1643" y="851"/>
                  </a:cubicBezTo>
                  <a:cubicBezTo>
                    <a:pt x="1607" y="900"/>
                    <a:pt x="1571" y="946"/>
                    <a:pt x="1538" y="996"/>
                  </a:cubicBezTo>
                  <a:cubicBezTo>
                    <a:pt x="1525" y="1012"/>
                    <a:pt x="1515" y="1025"/>
                    <a:pt x="1505" y="1042"/>
                  </a:cubicBezTo>
                  <a:cubicBezTo>
                    <a:pt x="1406" y="1176"/>
                    <a:pt x="1314" y="1314"/>
                    <a:pt x="1232" y="1462"/>
                  </a:cubicBezTo>
                  <a:cubicBezTo>
                    <a:pt x="1150" y="1442"/>
                    <a:pt x="1071" y="1419"/>
                    <a:pt x="992" y="1406"/>
                  </a:cubicBezTo>
                  <a:cubicBezTo>
                    <a:pt x="982" y="1404"/>
                    <a:pt x="970" y="1403"/>
                    <a:pt x="959" y="1403"/>
                  </a:cubicBezTo>
                  <a:cubicBezTo>
                    <a:pt x="894" y="1403"/>
                    <a:pt x="831" y="1443"/>
                    <a:pt x="812" y="1502"/>
                  </a:cubicBezTo>
                  <a:cubicBezTo>
                    <a:pt x="776" y="1607"/>
                    <a:pt x="776" y="1709"/>
                    <a:pt x="851" y="1801"/>
                  </a:cubicBezTo>
                  <a:cubicBezTo>
                    <a:pt x="858" y="1810"/>
                    <a:pt x="864" y="1824"/>
                    <a:pt x="868" y="1833"/>
                  </a:cubicBezTo>
                  <a:cubicBezTo>
                    <a:pt x="785" y="1948"/>
                    <a:pt x="707" y="2057"/>
                    <a:pt x="628" y="2168"/>
                  </a:cubicBezTo>
                  <a:cubicBezTo>
                    <a:pt x="569" y="2247"/>
                    <a:pt x="513" y="2329"/>
                    <a:pt x="473" y="2421"/>
                  </a:cubicBezTo>
                  <a:cubicBezTo>
                    <a:pt x="460" y="2464"/>
                    <a:pt x="437" y="2500"/>
                    <a:pt x="398" y="2517"/>
                  </a:cubicBezTo>
                  <a:cubicBezTo>
                    <a:pt x="280" y="2444"/>
                    <a:pt x="168" y="2375"/>
                    <a:pt x="50" y="2300"/>
                  </a:cubicBezTo>
                  <a:cubicBezTo>
                    <a:pt x="89" y="2205"/>
                    <a:pt x="122" y="2113"/>
                    <a:pt x="171" y="2030"/>
                  </a:cubicBezTo>
                  <a:cubicBezTo>
                    <a:pt x="270" y="1879"/>
                    <a:pt x="375" y="1728"/>
                    <a:pt x="487" y="1584"/>
                  </a:cubicBezTo>
                  <a:cubicBezTo>
                    <a:pt x="582" y="1462"/>
                    <a:pt x="693" y="1347"/>
                    <a:pt x="795" y="1229"/>
                  </a:cubicBezTo>
                  <a:cubicBezTo>
                    <a:pt x="845" y="1170"/>
                    <a:pt x="884" y="1111"/>
                    <a:pt x="927" y="1048"/>
                  </a:cubicBezTo>
                  <a:cubicBezTo>
                    <a:pt x="930" y="1045"/>
                    <a:pt x="930" y="1045"/>
                    <a:pt x="933" y="1042"/>
                  </a:cubicBezTo>
                  <a:cubicBezTo>
                    <a:pt x="940" y="1028"/>
                    <a:pt x="950" y="1015"/>
                    <a:pt x="956" y="1002"/>
                  </a:cubicBezTo>
                  <a:cubicBezTo>
                    <a:pt x="996" y="946"/>
                    <a:pt x="1029" y="887"/>
                    <a:pt x="1068" y="831"/>
                  </a:cubicBezTo>
                  <a:cubicBezTo>
                    <a:pt x="1078" y="815"/>
                    <a:pt x="1088" y="802"/>
                    <a:pt x="1098" y="789"/>
                  </a:cubicBezTo>
                  <a:cubicBezTo>
                    <a:pt x="1098" y="789"/>
                    <a:pt x="1101" y="785"/>
                    <a:pt x="1101" y="785"/>
                  </a:cubicBezTo>
                  <a:cubicBezTo>
                    <a:pt x="1140" y="736"/>
                    <a:pt x="1183" y="687"/>
                    <a:pt x="1226" y="638"/>
                  </a:cubicBezTo>
                  <a:cubicBezTo>
                    <a:pt x="1236" y="624"/>
                    <a:pt x="1245" y="615"/>
                    <a:pt x="1255" y="601"/>
                  </a:cubicBezTo>
                  <a:cubicBezTo>
                    <a:pt x="1311" y="536"/>
                    <a:pt x="1370" y="470"/>
                    <a:pt x="1429" y="401"/>
                  </a:cubicBezTo>
                  <a:cubicBezTo>
                    <a:pt x="1460" y="368"/>
                    <a:pt x="1492" y="350"/>
                    <a:pt x="1527" y="350"/>
                  </a:cubicBezTo>
                  <a:close/>
                  <a:moveTo>
                    <a:pt x="894" y="1876"/>
                  </a:moveTo>
                  <a:cubicBezTo>
                    <a:pt x="976" y="1912"/>
                    <a:pt x="1048" y="1942"/>
                    <a:pt x="1117" y="1971"/>
                  </a:cubicBezTo>
                  <a:cubicBezTo>
                    <a:pt x="966" y="2198"/>
                    <a:pt x="812" y="2435"/>
                    <a:pt x="654" y="2671"/>
                  </a:cubicBezTo>
                  <a:cubicBezTo>
                    <a:pt x="582" y="2651"/>
                    <a:pt x="519" y="2609"/>
                    <a:pt x="464" y="2556"/>
                  </a:cubicBezTo>
                  <a:cubicBezTo>
                    <a:pt x="559" y="2287"/>
                    <a:pt x="753" y="2093"/>
                    <a:pt x="894" y="1876"/>
                  </a:cubicBezTo>
                  <a:close/>
                  <a:moveTo>
                    <a:pt x="1209" y="1961"/>
                  </a:moveTo>
                  <a:cubicBezTo>
                    <a:pt x="1252" y="2067"/>
                    <a:pt x="1285" y="2149"/>
                    <a:pt x="1324" y="2231"/>
                  </a:cubicBezTo>
                  <a:cubicBezTo>
                    <a:pt x="1360" y="2313"/>
                    <a:pt x="1374" y="2395"/>
                    <a:pt x="1380" y="2481"/>
                  </a:cubicBezTo>
                  <a:cubicBezTo>
                    <a:pt x="1390" y="2622"/>
                    <a:pt x="1337" y="2727"/>
                    <a:pt x="1229" y="2812"/>
                  </a:cubicBezTo>
                  <a:cubicBezTo>
                    <a:pt x="1186" y="2849"/>
                    <a:pt x="1150" y="2895"/>
                    <a:pt x="1114" y="2941"/>
                  </a:cubicBezTo>
                  <a:cubicBezTo>
                    <a:pt x="1094" y="2966"/>
                    <a:pt x="1081" y="2979"/>
                    <a:pt x="1063" y="2979"/>
                  </a:cubicBezTo>
                  <a:cubicBezTo>
                    <a:pt x="1052" y="2979"/>
                    <a:pt x="1038" y="2974"/>
                    <a:pt x="1019" y="2964"/>
                  </a:cubicBezTo>
                  <a:cubicBezTo>
                    <a:pt x="1002" y="2954"/>
                    <a:pt x="986" y="2941"/>
                    <a:pt x="973" y="2927"/>
                  </a:cubicBezTo>
                  <a:cubicBezTo>
                    <a:pt x="900" y="2868"/>
                    <a:pt x="825" y="2812"/>
                    <a:pt x="753" y="2753"/>
                  </a:cubicBezTo>
                  <a:cubicBezTo>
                    <a:pt x="736" y="2740"/>
                    <a:pt x="720" y="2724"/>
                    <a:pt x="700" y="2707"/>
                  </a:cubicBezTo>
                  <a:cubicBezTo>
                    <a:pt x="848" y="2448"/>
                    <a:pt x="996" y="2195"/>
                    <a:pt x="1209" y="1961"/>
                  </a:cubicBezTo>
                  <a:close/>
                  <a:moveTo>
                    <a:pt x="907" y="1459"/>
                  </a:moveTo>
                  <a:cubicBezTo>
                    <a:pt x="923" y="1580"/>
                    <a:pt x="989" y="1649"/>
                    <a:pt x="1098" y="1669"/>
                  </a:cubicBezTo>
                  <a:cubicBezTo>
                    <a:pt x="1121" y="1673"/>
                    <a:pt x="1143" y="1675"/>
                    <a:pt x="1165" y="1675"/>
                  </a:cubicBezTo>
                  <a:cubicBezTo>
                    <a:pt x="1246" y="1675"/>
                    <a:pt x="1319" y="1646"/>
                    <a:pt x="1383" y="1587"/>
                  </a:cubicBezTo>
                  <a:cubicBezTo>
                    <a:pt x="1521" y="1666"/>
                    <a:pt x="1636" y="1755"/>
                    <a:pt x="1689" y="1912"/>
                  </a:cubicBezTo>
                  <a:cubicBezTo>
                    <a:pt x="1738" y="2067"/>
                    <a:pt x="1807" y="2211"/>
                    <a:pt x="1866" y="2359"/>
                  </a:cubicBezTo>
                  <a:cubicBezTo>
                    <a:pt x="1885" y="2400"/>
                    <a:pt x="1918" y="2423"/>
                    <a:pt x="1952" y="2423"/>
                  </a:cubicBezTo>
                  <a:cubicBezTo>
                    <a:pt x="1974" y="2423"/>
                    <a:pt x="1995" y="2414"/>
                    <a:pt x="2014" y="2395"/>
                  </a:cubicBezTo>
                  <a:cubicBezTo>
                    <a:pt x="2096" y="2313"/>
                    <a:pt x="2155" y="2214"/>
                    <a:pt x="2139" y="2093"/>
                  </a:cubicBezTo>
                  <a:cubicBezTo>
                    <a:pt x="2126" y="2004"/>
                    <a:pt x="2172" y="1945"/>
                    <a:pt x="2211" y="1863"/>
                  </a:cubicBezTo>
                  <a:cubicBezTo>
                    <a:pt x="2221" y="1889"/>
                    <a:pt x="2228" y="1899"/>
                    <a:pt x="2228" y="1909"/>
                  </a:cubicBezTo>
                  <a:cubicBezTo>
                    <a:pt x="2280" y="2129"/>
                    <a:pt x="2290" y="2349"/>
                    <a:pt x="2257" y="2576"/>
                  </a:cubicBezTo>
                  <a:cubicBezTo>
                    <a:pt x="2221" y="2806"/>
                    <a:pt x="2113" y="3010"/>
                    <a:pt x="2034" y="3226"/>
                  </a:cubicBezTo>
                  <a:cubicBezTo>
                    <a:pt x="1955" y="3446"/>
                    <a:pt x="1879" y="3667"/>
                    <a:pt x="1883" y="3903"/>
                  </a:cubicBezTo>
                  <a:cubicBezTo>
                    <a:pt x="1883" y="3952"/>
                    <a:pt x="1886" y="4002"/>
                    <a:pt x="1889" y="4054"/>
                  </a:cubicBezTo>
                  <a:cubicBezTo>
                    <a:pt x="1860" y="4058"/>
                    <a:pt x="1833" y="4058"/>
                    <a:pt x="1804" y="4058"/>
                  </a:cubicBezTo>
                  <a:cubicBezTo>
                    <a:pt x="1676" y="4048"/>
                    <a:pt x="1544" y="4035"/>
                    <a:pt x="1416" y="4025"/>
                  </a:cubicBezTo>
                  <a:cubicBezTo>
                    <a:pt x="1364" y="4018"/>
                    <a:pt x="1311" y="4018"/>
                    <a:pt x="1259" y="4008"/>
                  </a:cubicBezTo>
                  <a:cubicBezTo>
                    <a:pt x="1121" y="3983"/>
                    <a:pt x="983" y="3968"/>
                    <a:pt x="844" y="3968"/>
                  </a:cubicBezTo>
                  <a:cubicBezTo>
                    <a:pt x="768" y="3968"/>
                    <a:pt x="691" y="3973"/>
                    <a:pt x="615" y="3982"/>
                  </a:cubicBezTo>
                  <a:cubicBezTo>
                    <a:pt x="585" y="3989"/>
                    <a:pt x="559" y="3989"/>
                    <a:pt x="523" y="3992"/>
                  </a:cubicBezTo>
                  <a:cubicBezTo>
                    <a:pt x="529" y="3952"/>
                    <a:pt x="536" y="3926"/>
                    <a:pt x="539" y="3900"/>
                  </a:cubicBezTo>
                  <a:cubicBezTo>
                    <a:pt x="575" y="3739"/>
                    <a:pt x="605" y="3581"/>
                    <a:pt x="608" y="3417"/>
                  </a:cubicBezTo>
                  <a:cubicBezTo>
                    <a:pt x="611" y="3335"/>
                    <a:pt x="598" y="3256"/>
                    <a:pt x="562" y="3180"/>
                  </a:cubicBezTo>
                  <a:cubicBezTo>
                    <a:pt x="506" y="3052"/>
                    <a:pt x="493" y="2921"/>
                    <a:pt x="506" y="2783"/>
                  </a:cubicBezTo>
                  <a:cubicBezTo>
                    <a:pt x="510" y="2747"/>
                    <a:pt x="526" y="2714"/>
                    <a:pt x="539" y="2671"/>
                  </a:cubicBezTo>
                  <a:cubicBezTo>
                    <a:pt x="743" y="2773"/>
                    <a:pt x="897" y="2924"/>
                    <a:pt x="1065" y="3052"/>
                  </a:cubicBezTo>
                  <a:cubicBezTo>
                    <a:pt x="1078" y="3256"/>
                    <a:pt x="1127" y="3371"/>
                    <a:pt x="1245" y="3427"/>
                  </a:cubicBezTo>
                  <a:cubicBezTo>
                    <a:pt x="1242" y="3410"/>
                    <a:pt x="1239" y="3394"/>
                    <a:pt x="1229" y="3377"/>
                  </a:cubicBezTo>
                  <a:cubicBezTo>
                    <a:pt x="1209" y="3345"/>
                    <a:pt x="1183" y="3315"/>
                    <a:pt x="1163" y="3282"/>
                  </a:cubicBezTo>
                  <a:cubicBezTo>
                    <a:pt x="1088" y="3151"/>
                    <a:pt x="1084" y="3046"/>
                    <a:pt x="1173" y="2927"/>
                  </a:cubicBezTo>
                  <a:cubicBezTo>
                    <a:pt x="1199" y="2895"/>
                    <a:pt x="1232" y="2865"/>
                    <a:pt x="1262" y="2842"/>
                  </a:cubicBezTo>
                  <a:cubicBezTo>
                    <a:pt x="1370" y="2757"/>
                    <a:pt x="1423" y="2651"/>
                    <a:pt x="1423" y="2510"/>
                  </a:cubicBezTo>
                  <a:cubicBezTo>
                    <a:pt x="1423" y="2306"/>
                    <a:pt x="1331" y="2132"/>
                    <a:pt x="1252" y="1952"/>
                  </a:cubicBezTo>
                  <a:cubicBezTo>
                    <a:pt x="1245" y="1939"/>
                    <a:pt x="1222" y="1929"/>
                    <a:pt x="1206" y="1922"/>
                  </a:cubicBezTo>
                  <a:cubicBezTo>
                    <a:pt x="1186" y="1919"/>
                    <a:pt x="1163" y="1919"/>
                    <a:pt x="1140" y="1919"/>
                  </a:cubicBezTo>
                  <a:cubicBezTo>
                    <a:pt x="1038" y="1912"/>
                    <a:pt x="881" y="1797"/>
                    <a:pt x="845" y="1702"/>
                  </a:cubicBezTo>
                  <a:cubicBezTo>
                    <a:pt x="841" y="1686"/>
                    <a:pt x="835" y="1669"/>
                    <a:pt x="835" y="1653"/>
                  </a:cubicBezTo>
                  <a:cubicBezTo>
                    <a:pt x="835" y="1587"/>
                    <a:pt x="835" y="1518"/>
                    <a:pt x="907" y="1459"/>
                  </a:cubicBezTo>
                  <a:close/>
                  <a:moveTo>
                    <a:pt x="868" y="4007"/>
                  </a:moveTo>
                  <a:cubicBezTo>
                    <a:pt x="951" y="4007"/>
                    <a:pt x="1034" y="4013"/>
                    <a:pt x="1114" y="4025"/>
                  </a:cubicBezTo>
                  <a:cubicBezTo>
                    <a:pt x="1334" y="4061"/>
                    <a:pt x="1554" y="4077"/>
                    <a:pt x="1774" y="4097"/>
                  </a:cubicBezTo>
                  <a:cubicBezTo>
                    <a:pt x="1866" y="4104"/>
                    <a:pt x="1962" y="4117"/>
                    <a:pt x="2054" y="4130"/>
                  </a:cubicBezTo>
                  <a:cubicBezTo>
                    <a:pt x="2093" y="4133"/>
                    <a:pt x="2136" y="4140"/>
                    <a:pt x="2182" y="4146"/>
                  </a:cubicBezTo>
                  <a:cubicBezTo>
                    <a:pt x="2165" y="4284"/>
                    <a:pt x="2126" y="4409"/>
                    <a:pt x="2096" y="4544"/>
                  </a:cubicBezTo>
                  <a:cubicBezTo>
                    <a:pt x="2067" y="4547"/>
                    <a:pt x="2047" y="4547"/>
                    <a:pt x="2027" y="4547"/>
                  </a:cubicBezTo>
                  <a:cubicBezTo>
                    <a:pt x="1879" y="4554"/>
                    <a:pt x="1728" y="4554"/>
                    <a:pt x="1581" y="4560"/>
                  </a:cubicBezTo>
                  <a:cubicBezTo>
                    <a:pt x="1492" y="4567"/>
                    <a:pt x="1403" y="4583"/>
                    <a:pt x="1318" y="4583"/>
                  </a:cubicBezTo>
                  <a:cubicBezTo>
                    <a:pt x="1271" y="4584"/>
                    <a:pt x="1224" y="4584"/>
                    <a:pt x="1178" y="4584"/>
                  </a:cubicBezTo>
                  <a:cubicBezTo>
                    <a:pt x="991" y="4584"/>
                    <a:pt x="805" y="4580"/>
                    <a:pt x="621" y="4580"/>
                  </a:cubicBezTo>
                  <a:cubicBezTo>
                    <a:pt x="546" y="4580"/>
                    <a:pt x="470" y="4583"/>
                    <a:pt x="398" y="4586"/>
                  </a:cubicBezTo>
                  <a:cubicBezTo>
                    <a:pt x="378" y="4586"/>
                    <a:pt x="358" y="4580"/>
                    <a:pt x="339" y="4580"/>
                  </a:cubicBezTo>
                  <a:cubicBezTo>
                    <a:pt x="368" y="4396"/>
                    <a:pt x="368" y="4212"/>
                    <a:pt x="414" y="4035"/>
                  </a:cubicBezTo>
                  <a:cubicBezTo>
                    <a:pt x="487" y="4031"/>
                    <a:pt x="552" y="4031"/>
                    <a:pt x="618" y="4025"/>
                  </a:cubicBezTo>
                  <a:cubicBezTo>
                    <a:pt x="702" y="4013"/>
                    <a:pt x="785" y="4007"/>
                    <a:pt x="868" y="4007"/>
                  </a:cubicBezTo>
                  <a:close/>
                  <a:moveTo>
                    <a:pt x="2037" y="0"/>
                  </a:moveTo>
                  <a:cubicBezTo>
                    <a:pt x="1955" y="0"/>
                    <a:pt x="1889" y="43"/>
                    <a:pt x="1870" y="122"/>
                  </a:cubicBezTo>
                  <a:cubicBezTo>
                    <a:pt x="1866" y="135"/>
                    <a:pt x="1863" y="148"/>
                    <a:pt x="1860" y="161"/>
                  </a:cubicBezTo>
                  <a:cubicBezTo>
                    <a:pt x="1860" y="174"/>
                    <a:pt x="1856" y="187"/>
                    <a:pt x="1853" y="201"/>
                  </a:cubicBezTo>
                  <a:cubicBezTo>
                    <a:pt x="1847" y="247"/>
                    <a:pt x="1843" y="293"/>
                    <a:pt x="1840" y="335"/>
                  </a:cubicBezTo>
                  <a:cubicBezTo>
                    <a:pt x="1833" y="378"/>
                    <a:pt x="1830" y="417"/>
                    <a:pt x="1827" y="463"/>
                  </a:cubicBezTo>
                  <a:cubicBezTo>
                    <a:pt x="1825" y="464"/>
                    <a:pt x="1823" y="464"/>
                    <a:pt x="1821" y="464"/>
                  </a:cubicBezTo>
                  <a:cubicBezTo>
                    <a:pt x="1776" y="464"/>
                    <a:pt x="1753" y="430"/>
                    <a:pt x="1725" y="408"/>
                  </a:cubicBezTo>
                  <a:cubicBezTo>
                    <a:pt x="1663" y="355"/>
                    <a:pt x="1600" y="309"/>
                    <a:pt x="1512" y="309"/>
                  </a:cubicBezTo>
                  <a:cubicBezTo>
                    <a:pt x="1475" y="312"/>
                    <a:pt x="1446" y="319"/>
                    <a:pt x="1423" y="348"/>
                  </a:cubicBezTo>
                  <a:cubicBezTo>
                    <a:pt x="1367" y="411"/>
                    <a:pt x="1308" y="477"/>
                    <a:pt x="1252" y="539"/>
                  </a:cubicBezTo>
                  <a:cubicBezTo>
                    <a:pt x="1232" y="559"/>
                    <a:pt x="1213" y="578"/>
                    <a:pt x="1193" y="598"/>
                  </a:cubicBezTo>
                  <a:cubicBezTo>
                    <a:pt x="1117" y="536"/>
                    <a:pt x="1045" y="477"/>
                    <a:pt x="969" y="421"/>
                  </a:cubicBezTo>
                  <a:cubicBezTo>
                    <a:pt x="907" y="371"/>
                    <a:pt x="831" y="352"/>
                    <a:pt x="753" y="352"/>
                  </a:cubicBezTo>
                  <a:cubicBezTo>
                    <a:pt x="690" y="352"/>
                    <a:pt x="661" y="375"/>
                    <a:pt x="654" y="437"/>
                  </a:cubicBezTo>
                  <a:cubicBezTo>
                    <a:pt x="647" y="500"/>
                    <a:pt x="664" y="552"/>
                    <a:pt x="693" y="601"/>
                  </a:cubicBezTo>
                  <a:cubicBezTo>
                    <a:pt x="700" y="611"/>
                    <a:pt x="707" y="621"/>
                    <a:pt x="716" y="631"/>
                  </a:cubicBezTo>
                  <a:cubicBezTo>
                    <a:pt x="716" y="631"/>
                    <a:pt x="720" y="634"/>
                    <a:pt x="720" y="638"/>
                  </a:cubicBezTo>
                  <a:cubicBezTo>
                    <a:pt x="753" y="677"/>
                    <a:pt x="785" y="720"/>
                    <a:pt x="822" y="766"/>
                  </a:cubicBezTo>
                  <a:cubicBezTo>
                    <a:pt x="739" y="753"/>
                    <a:pt x="667" y="736"/>
                    <a:pt x="595" y="730"/>
                  </a:cubicBezTo>
                  <a:cubicBezTo>
                    <a:pt x="591" y="729"/>
                    <a:pt x="587" y="729"/>
                    <a:pt x="584" y="729"/>
                  </a:cubicBezTo>
                  <a:cubicBezTo>
                    <a:pt x="498" y="729"/>
                    <a:pt x="446" y="765"/>
                    <a:pt x="431" y="825"/>
                  </a:cubicBezTo>
                  <a:cubicBezTo>
                    <a:pt x="427" y="838"/>
                    <a:pt x="427" y="854"/>
                    <a:pt x="427" y="867"/>
                  </a:cubicBezTo>
                  <a:cubicBezTo>
                    <a:pt x="427" y="890"/>
                    <a:pt x="434" y="913"/>
                    <a:pt x="441" y="940"/>
                  </a:cubicBezTo>
                  <a:cubicBezTo>
                    <a:pt x="450" y="966"/>
                    <a:pt x="464" y="992"/>
                    <a:pt x="477" y="1022"/>
                  </a:cubicBezTo>
                  <a:lnTo>
                    <a:pt x="496" y="1065"/>
                  </a:lnTo>
                  <a:cubicBezTo>
                    <a:pt x="503" y="1078"/>
                    <a:pt x="510" y="1091"/>
                    <a:pt x="516" y="1104"/>
                  </a:cubicBezTo>
                  <a:cubicBezTo>
                    <a:pt x="519" y="1114"/>
                    <a:pt x="523" y="1124"/>
                    <a:pt x="526" y="1130"/>
                  </a:cubicBezTo>
                  <a:cubicBezTo>
                    <a:pt x="460" y="1124"/>
                    <a:pt x="401" y="1107"/>
                    <a:pt x="339" y="1104"/>
                  </a:cubicBezTo>
                  <a:cubicBezTo>
                    <a:pt x="335" y="1104"/>
                    <a:pt x="332" y="1104"/>
                    <a:pt x="329" y="1104"/>
                  </a:cubicBezTo>
                  <a:cubicBezTo>
                    <a:pt x="237" y="1104"/>
                    <a:pt x="197" y="1150"/>
                    <a:pt x="184" y="1242"/>
                  </a:cubicBezTo>
                  <a:cubicBezTo>
                    <a:pt x="171" y="1334"/>
                    <a:pt x="201" y="1403"/>
                    <a:pt x="280" y="1456"/>
                  </a:cubicBezTo>
                  <a:cubicBezTo>
                    <a:pt x="332" y="1488"/>
                    <a:pt x="385" y="1525"/>
                    <a:pt x="441" y="1564"/>
                  </a:cubicBezTo>
                  <a:cubicBezTo>
                    <a:pt x="424" y="1630"/>
                    <a:pt x="381" y="1679"/>
                    <a:pt x="339" y="1722"/>
                  </a:cubicBezTo>
                  <a:cubicBezTo>
                    <a:pt x="188" y="1876"/>
                    <a:pt x="92" y="2063"/>
                    <a:pt x="20" y="2260"/>
                  </a:cubicBezTo>
                  <a:cubicBezTo>
                    <a:pt x="0" y="2316"/>
                    <a:pt x="4" y="2323"/>
                    <a:pt x="53" y="2356"/>
                  </a:cubicBezTo>
                  <a:cubicBezTo>
                    <a:pt x="184" y="2438"/>
                    <a:pt x="316" y="2523"/>
                    <a:pt x="444" y="2605"/>
                  </a:cubicBezTo>
                  <a:cubicBezTo>
                    <a:pt x="480" y="2625"/>
                    <a:pt x="493" y="2655"/>
                    <a:pt x="483" y="2694"/>
                  </a:cubicBezTo>
                  <a:cubicBezTo>
                    <a:pt x="441" y="2868"/>
                    <a:pt x="457" y="3036"/>
                    <a:pt x="523" y="3200"/>
                  </a:cubicBezTo>
                  <a:cubicBezTo>
                    <a:pt x="556" y="3276"/>
                    <a:pt x="569" y="3358"/>
                    <a:pt x="565" y="3443"/>
                  </a:cubicBezTo>
                  <a:cubicBezTo>
                    <a:pt x="559" y="3607"/>
                    <a:pt x="529" y="3768"/>
                    <a:pt x="490" y="3926"/>
                  </a:cubicBezTo>
                  <a:cubicBezTo>
                    <a:pt x="483" y="3946"/>
                    <a:pt x="473" y="3966"/>
                    <a:pt x="464" y="3989"/>
                  </a:cubicBezTo>
                  <a:cubicBezTo>
                    <a:pt x="431" y="3982"/>
                    <a:pt x="401" y="3979"/>
                    <a:pt x="368" y="3972"/>
                  </a:cubicBezTo>
                  <a:cubicBezTo>
                    <a:pt x="342" y="4186"/>
                    <a:pt x="316" y="4396"/>
                    <a:pt x="289" y="4616"/>
                  </a:cubicBezTo>
                  <a:cubicBezTo>
                    <a:pt x="342" y="4619"/>
                    <a:pt x="391" y="4626"/>
                    <a:pt x="450" y="4632"/>
                  </a:cubicBezTo>
                  <a:cubicBezTo>
                    <a:pt x="450" y="4655"/>
                    <a:pt x="454" y="4678"/>
                    <a:pt x="454" y="4701"/>
                  </a:cubicBezTo>
                  <a:cubicBezTo>
                    <a:pt x="450" y="5079"/>
                    <a:pt x="431" y="5457"/>
                    <a:pt x="444" y="5832"/>
                  </a:cubicBezTo>
                  <a:cubicBezTo>
                    <a:pt x="470" y="6505"/>
                    <a:pt x="421" y="7175"/>
                    <a:pt x="404" y="7845"/>
                  </a:cubicBezTo>
                  <a:cubicBezTo>
                    <a:pt x="395" y="8200"/>
                    <a:pt x="375" y="8555"/>
                    <a:pt x="349" y="8907"/>
                  </a:cubicBezTo>
                  <a:cubicBezTo>
                    <a:pt x="332" y="9166"/>
                    <a:pt x="299" y="9422"/>
                    <a:pt x="276" y="9679"/>
                  </a:cubicBezTo>
                  <a:cubicBezTo>
                    <a:pt x="270" y="9751"/>
                    <a:pt x="270" y="9827"/>
                    <a:pt x="266" y="9902"/>
                  </a:cubicBezTo>
                  <a:cubicBezTo>
                    <a:pt x="263" y="10125"/>
                    <a:pt x="224" y="10342"/>
                    <a:pt x="155" y="10556"/>
                  </a:cubicBezTo>
                  <a:cubicBezTo>
                    <a:pt x="148" y="10572"/>
                    <a:pt x="142" y="10592"/>
                    <a:pt x="132" y="10608"/>
                  </a:cubicBezTo>
                  <a:cubicBezTo>
                    <a:pt x="115" y="10641"/>
                    <a:pt x="109" y="10654"/>
                    <a:pt x="115" y="10684"/>
                  </a:cubicBezTo>
                  <a:cubicBezTo>
                    <a:pt x="119" y="10697"/>
                    <a:pt x="122" y="10710"/>
                    <a:pt x="132" y="10733"/>
                  </a:cubicBezTo>
                  <a:cubicBezTo>
                    <a:pt x="132" y="10737"/>
                    <a:pt x="135" y="10743"/>
                    <a:pt x="138" y="10753"/>
                  </a:cubicBezTo>
                  <a:cubicBezTo>
                    <a:pt x="142" y="10746"/>
                    <a:pt x="145" y="10740"/>
                    <a:pt x="145" y="10737"/>
                  </a:cubicBezTo>
                  <a:cubicBezTo>
                    <a:pt x="151" y="10720"/>
                    <a:pt x="155" y="10710"/>
                    <a:pt x="161" y="10697"/>
                  </a:cubicBezTo>
                  <a:cubicBezTo>
                    <a:pt x="161" y="10694"/>
                    <a:pt x="161" y="10694"/>
                    <a:pt x="165" y="10694"/>
                  </a:cubicBezTo>
                  <a:cubicBezTo>
                    <a:pt x="168" y="10677"/>
                    <a:pt x="174" y="10664"/>
                    <a:pt x="178" y="10648"/>
                  </a:cubicBezTo>
                  <a:cubicBezTo>
                    <a:pt x="178" y="10648"/>
                    <a:pt x="178" y="10645"/>
                    <a:pt x="178" y="10645"/>
                  </a:cubicBezTo>
                  <a:cubicBezTo>
                    <a:pt x="194" y="10585"/>
                    <a:pt x="204" y="10526"/>
                    <a:pt x="224" y="10467"/>
                  </a:cubicBezTo>
                  <a:cubicBezTo>
                    <a:pt x="283" y="10296"/>
                    <a:pt x="296" y="10116"/>
                    <a:pt x="306" y="9938"/>
                  </a:cubicBezTo>
                  <a:cubicBezTo>
                    <a:pt x="319" y="9712"/>
                    <a:pt x="339" y="9488"/>
                    <a:pt x="358" y="9265"/>
                  </a:cubicBezTo>
                  <a:cubicBezTo>
                    <a:pt x="372" y="9084"/>
                    <a:pt x="388" y="8907"/>
                    <a:pt x="398" y="8726"/>
                  </a:cubicBezTo>
                  <a:cubicBezTo>
                    <a:pt x="431" y="7954"/>
                    <a:pt x="464" y="7182"/>
                    <a:pt x="493" y="6407"/>
                  </a:cubicBezTo>
                  <a:cubicBezTo>
                    <a:pt x="500" y="6226"/>
                    <a:pt x="487" y="6042"/>
                    <a:pt x="483" y="5858"/>
                  </a:cubicBezTo>
                  <a:cubicBezTo>
                    <a:pt x="483" y="5848"/>
                    <a:pt x="483" y="5838"/>
                    <a:pt x="483" y="5825"/>
                  </a:cubicBezTo>
                  <a:cubicBezTo>
                    <a:pt x="487" y="5457"/>
                    <a:pt x="493" y="5089"/>
                    <a:pt x="496" y="4721"/>
                  </a:cubicBezTo>
                  <a:cubicBezTo>
                    <a:pt x="496" y="4688"/>
                    <a:pt x="503" y="4655"/>
                    <a:pt x="510" y="4623"/>
                  </a:cubicBezTo>
                  <a:cubicBezTo>
                    <a:pt x="533" y="4619"/>
                    <a:pt x="546" y="4616"/>
                    <a:pt x="562" y="4616"/>
                  </a:cubicBezTo>
                  <a:cubicBezTo>
                    <a:pt x="789" y="4619"/>
                    <a:pt x="1012" y="4623"/>
                    <a:pt x="1236" y="4623"/>
                  </a:cubicBezTo>
                  <a:cubicBezTo>
                    <a:pt x="1360" y="4619"/>
                    <a:pt x="1485" y="4606"/>
                    <a:pt x="1607" y="4600"/>
                  </a:cubicBezTo>
                  <a:cubicBezTo>
                    <a:pt x="1686" y="4596"/>
                    <a:pt x="1761" y="4596"/>
                    <a:pt x="1840" y="4593"/>
                  </a:cubicBezTo>
                  <a:cubicBezTo>
                    <a:pt x="1886" y="4590"/>
                    <a:pt x="1932" y="4586"/>
                    <a:pt x="1985" y="4583"/>
                  </a:cubicBezTo>
                  <a:lnTo>
                    <a:pt x="1985" y="4583"/>
                  </a:lnTo>
                  <a:cubicBezTo>
                    <a:pt x="1978" y="4652"/>
                    <a:pt x="1971" y="4705"/>
                    <a:pt x="1968" y="4761"/>
                  </a:cubicBezTo>
                  <a:cubicBezTo>
                    <a:pt x="1952" y="5046"/>
                    <a:pt x="1922" y="5332"/>
                    <a:pt x="1925" y="5615"/>
                  </a:cubicBezTo>
                  <a:cubicBezTo>
                    <a:pt x="1935" y="6732"/>
                    <a:pt x="1870" y="7845"/>
                    <a:pt x="1837" y="8959"/>
                  </a:cubicBezTo>
                  <a:cubicBezTo>
                    <a:pt x="1830" y="9245"/>
                    <a:pt x="1807" y="9528"/>
                    <a:pt x="1794" y="9813"/>
                  </a:cubicBezTo>
                  <a:cubicBezTo>
                    <a:pt x="1791" y="9896"/>
                    <a:pt x="1797" y="9981"/>
                    <a:pt x="1794" y="10063"/>
                  </a:cubicBezTo>
                  <a:cubicBezTo>
                    <a:pt x="1778" y="10300"/>
                    <a:pt x="1758" y="10539"/>
                    <a:pt x="1742" y="10776"/>
                  </a:cubicBezTo>
                  <a:cubicBezTo>
                    <a:pt x="1742" y="10779"/>
                    <a:pt x="1742" y="10783"/>
                    <a:pt x="1742" y="10783"/>
                  </a:cubicBezTo>
                  <a:cubicBezTo>
                    <a:pt x="1738" y="10799"/>
                    <a:pt x="1738" y="10812"/>
                    <a:pt x="1738" y="10825"/>
                  </a:cubicBezTo>
                  <a:cubicBezTo>
                    <a:pt x="1738" y="10829"/>
                    <a:pt x="1738" y="10832"/>
                    <a:pt x="1738" y="10835"/>
                  </a:cubicBezTo>
                  <a:lnTo>
                    <a:pt x="1787" y="10835"/>
                  </a:lnTo>
                  <a:cubicBezTo>
                    <a:pt x="1787" y="10832"/>
                    <a:pt x="1787" y="10829"/>
                    <a:pt x="1787" y="10825"/>
                  </a:cubicBezTo>
                  <a:cubicBezTo>
                    <a:pt x="1787" y="10812"/>
                    <a:pt x="1791" y="10799"/>
                    <a:pt x="1791" y="10786"/>
                  </a:cubicBezTo>
                  <a:cubicBezTo>
                    <a:pt x="1801" y="10651"/>
                    <a:pt x="1810" y="10516"/>
                    <a:pt x="1820" y="10382"/>
                  </a:cubicBezTo>
                  <a:cubicBezTo>
                    <a:pt x="1827" y="10240"/>
                    <a:pt x="1830" y="10099"/>
                    <a:pt x="1833" y="9958"/>
                  </a:cubicBezTo>
                  <a:cubicBezTo>
                    <a:pt x="1843" y="9725"/>
                    <a:pt x="1850" y="9491"/>
                    <a:pt x="1860" y="9258"/>
                  </a:cubicBezTo>
                  <a:cubicBezTo>
                    <a:pt x="1863" y="9143"/>
                    <a:pt x="1879" y="9031"/>
                    <a:pt x="1883" y="8920"/>
                  </a:cubicBezTo>
                  <a:cubicBezTo>
                    <a:pt x="1909" y="8194"/>
                    <a:pt x="1935" y="7471"/>
                    <a:pt x="1958" y="6748"/>
                  </a:cubicBezTo>
                  <a:cubicBezTo>
                    <a:pt x="1965" y="6462"/>
                    <a:pt x="1958" y="6177"/>
                    <a:pt x="1965" y="5891"/>
                  </a:cubicBezTo>
                  <a:cubicBezTo>
                    <a:pt x="1968" y="5615"/>
                    <a:pt x="1981" y="5339"/>
                    <a:pt x="1991" y="5060"/>
                  </a:cubicBezTo>
                  <a:cubicBezTo>
                    <a:pt x="1994" y="4951"/>
                    <a:pt x="2004" y="4846"/>
                    <a:pt x="2011" y="4738"/>
                  </a:cubicBezTo>
                  <a:cubicBezTo>
                    <a:pt x="2017" y="4692"/>
                    <a:pt x="2027" y="4646"/>
                    <a:pt x="2034" y="4596"/>
                  </a:cubicBezTo>
                  <a:cubicBezTo>
                    <a:pt x="2070" y="4590"/>
                    <a:pt x="2100" y="4586"/>
                    <a:pt x="2132" y="4580"/>
                  </a:cubicBezTo>
                  <a:cubicBezTo>
                    <a:pt x="2162" y="4448"/>
                    <a:pt x="2195" y="4317"/>
                    <a:pt x="2221" y="4186"/>
                  </a:cubicBezTo>
                  <a:cubicBezTo>
                    <a:pt x="2238" y="4113"/>
                    <a:pt x="2228" y="4107"/>
                    <a:pt x="2152" y="4097"/>
                  </a:cubicBezTo>
                  <a:cubicBezTo>
                    <a:pt x="2103" y="4094"/>
                    <a:pt x="2054" y="4084"/>
                    <a:pt x="2004" y="4081"/>
                  </a:cubicBezTo>
                  <a:cubicBezTo>
                    <a:pt x="1971" y="4077"/>
                    <a:pt x="1952" y="4058"/>
                    <a:pt x="1945" y="4028"/>
                  </a:cubicBezTo>
                  <a:cubicBezTo>
                    <a:pt x="1935" y="3985"/>
                    <a:pt x="1925" y="3943"/>
                    <a:pt x="1925" y="3900"/>
                  </a:cubicBezTo>
                  <a:cubicBezTo>
                    <a:pt x="1916" y="3742"/>
                    <a:pt x="1958" y="3591"/>
                    <a:pt x="2004" y="3443"/>
                  </a:cubicBezTo>
                  <a:cubicBezTo>
                    <a:pt x="2054" y="3292"/>
                    <a:pt x="2109" y="3141"/>
                    <a:pt x="2172" y="2993"/>
                  </a:cubicBezTo>
                  <a:cubicBezTo>
                    <a:pt x="2221" y="2878"/>
                    <a:pt x="2257" y="2766"/>
                    <a:pt x="2284" y="2645"/>
                  </a:cubicBezTo>
                  <a:cubicBezTo>
                    <a:pt x="2339" y="2392"/>
                    <a:pt x="2330" y="2139"/>
                    <a:pt x="2267" y="1889"/>
                  </a:cubicBezTo>
                  <a:cubicBezTo>
                    <a:pt x="2254" y="1824"/>
                    <a:pt x="2257" y="1774"/>
                    <a:pt x="2303" y="1722"/>
                  </a:cubicBezTo>
                  <a:cubicBezTo>
                    <a:pt x="2412" y="1600"/>
                    <a:pt x="2514" y="1472"/>
                    <a:pt x="2615" y="1344"/>
                  </a:cubicBezTo>
                  <a:cubicBezTo>
                    <a:pt x="2625" y="1334"/>
                    <a:pt x="2635" y="1324"/>
                    <a:pt x="2642" y="1311"/>
                  </a:cubicBezTo>
                  <a:cubicBezTo>
                    <a:pt x="2701" y="1229"/>
                    <a:pt x="2701" y="1209"/>
                    <a:pt x="2622" y="1147"/>
                  </a:cubicBezTo>
                  <a:cubicBezTo>
                    <a:pt x="2579" y="1111"/>
                    <a:pt x="2533" y="1074"/>
                    <a:pt x="2487" y="1035"/>
                  </a:cubicBezTo>
                  <a:cubicBezTo>
                    <a:pt x="2471" y="1022"/>
                    <a:pt x="2454" y="1009"/>
                    <a:pt x="2438" y="996"/>
                  </a:cubicBezTo>
                  <a:cubicBezTo>
                    <a:pt x="2395" y="963"/>
                    <a:pt x="2349" y="927"/>
                    <a:pt x="2307" y="894"/>
                  </a:cubicBezTo>
                  <a:cubicBezTo>
                    <a:pt x="2280" y="874"/>
                    <a:pt x="2277" y="854"/>
                    <a:pt x="2277" y="825"/>
                  </a:cubicBezTo>
                  <a:cubicBezTo>
                    <a:pt x="2277" y="749"/>
                    <a:pt x="2277" y="674"/>
                    <a:pt x="2277" y="598"/>
                  </a:cubicBezTo>
                  <a:cubicBezTo>
                    <a:pt x="2277" y="585"/>
                    <a:pt x="2274" y="572"/>
                    <a:pt x="2274" y="562"/>
                  </a:cubicBezTo>
                  <a:cubicBezTo>
                    <a:pt x="2270" y="506"/>
                    <a:pt x="2267" y="450"/>
                    <a:pt x="2254" y="391"/>
                  </a:cubicBezTo>
                  <a:cubicBezTo>
                    <a:pt x="2241" y="329"/>
                    <a:pt x="2228" y="266"/>
                    <a:pt x="2211" y="204"/>
                  </a:cubicBezTo>
                  <a:cubicBezTo>
                    <a:pt x="2208" y="191"/>
                    <a:pt x="2205" y="174"/>
                    <a:pt x="2201" y="161"/>
                  </a:cubicBezTo>
                  <a:cubicBezTo>
                    <a:pt x="2198" y="148"/>
                    <a:pt x="2195" y="138"/>
                    <a:pt x="2192" y="125"/>
                  </a:cubicBezTo>
                  <a:cubicBezTo>
                    <a:pt x="2172" y="46"/>
                    <a:pt x="2113" y="3"/>
                    <a:pt x="20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0"/>
            <p:cNvSpPr/>
            <p:nvPr/>
          </p:nvSpPr>
          <p:spPr>
            <a:xfrm>
              <a:off x="4452743" y="3444867"/>
              <a:ext cx="178244" cy="263233"/>
            </a:xfrm>
            <a:custGeom>
              <a:avLst/>
              <a:gdLst/>
              <a:ahLst/>
              <a:cxnLst/>
              <a:rect l="l" t="t" r="r" b="b"/>
              <a:pathLst>
                <a:path w="690" h="1019" extrusionOk="0">
                  <a:moveTo>
                    <a:pt x="509" y="0"/>
                  </a:moveTo>
                  <a:cubicBezTo>
                    <a:pt x="296" y="234"/>
                    <a:pt x="148" y="487"/>
                    <a:pt x="0" y="746"/>
                  </a:cubicBezTo>
                  <a:cubicBezTo>
                    <a:pt x="20" y="763"/>
                    <a:pt x="36" y="779"/>
                    <a:pt x="53" y="792"/>
                  </a:cubicBezTo>
                  <a:cubicBezTo>
                    <a:pt x="125" y="851"/>
                    <a:pt x="200" y="907"/>
                    <a:pt x="273" y="966"/>
                  </a:cubicBezTo>
                  <a:cubicBezTo>
                    <a:pt x="286" y="980"/>
                    <a:pt x="302" y="993"/>
                    <a:pt x="319" y="1003"/>
                  </a:cubicBezTo>
                  <a:cubicBezTo>
                    <a:pt x="338" y="1013"/>
                    <a:pt x="352" y="1018"/>
                    <a:pt x="363" y="1018"/>
                  </a:cubicBezTo>
                  <a:cubicBezTo>
                    <a:pt x="381" y="1018"/>
                    <a:pt x="394" y="1005"/>
                    <a:pt x="414" y="980"/>
                  </a:cubicBezTo>
                  <a:cubicBezTo>
                    <a:pt x="450" y="934"/>
                    <a:pt x="486" y="888"/>
                    <a:pt x="529" y="851"/>
                  </a:cubicBezTo>
                  <a:cubicBezTo>
                    <a:pt x="637" y="766"/>
                    <a:pt x="690" y="661"/>
                    <a:pt x="680" y="520"/>
                  </a:cubicBezTo>
                  <a:cubicBezTo>
                    <a:pt x="674" y="434"/>
                    <a:pt x="660" y="352"/>
                    <a:pt x="624" y="270"/>
                  </a:cubicBezTo>
                  <a:cubicBezTo>
                    <a:pt x="585" y="188"/>
                    <a:pt x="552" y="106"/>
                    <a:pt x="509" y="0"/>
                  </a:cubicBezTo>
                  <a:close/>
                </a:path>
              </a:pathLst>
            </a:custGeom>
            <a:solidFill>
              <a:srgbClr val="E6913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0"/>
            <p:cNvSpPr/>
            <p:nvPr/>
          </p:nvSpPr>
          <p:spPr>
            <a:xfrm>
              <a:off x="4391520" y="3422909"/>
              <a:ext cx="169203" cy="205627"/>
            </a:xfrm>
            <a:custGeom>
              <a:avLst/>
              <a:gdLst/>
              <a:ahLst/>
              <a:cxnLst/>
              <a:rect l="l" t="t" r="r" b="b"/>
              <a:pathLst>
                <a:path w="655" h="796" extrusionOk="0">
                  <a:moveTo>
                    <a:pt x="431" y="0"/>
                  </a:moveTo>
                  <a:cubicBezTo>
                    <a:pt x="290" y="217"/>
                    <a:pt x="93" y="411"/>
                    <a:pt x="1" y="680"/>
                  </a:cubicBezTo>
                  <a:cubicBezTo>
                    <a:pt x="56" y="733"/>
                    <a:pt x="119" y="775"/>
                    <a:pt x="191" y="795"/>
                  </a:cubicBezTo>
                  <a:cubicBezTo>
                    <a:pt x="349" y="559"/>
                    <a:pt x="503" y="325"/>
                    <a:pt x="654" y="99"/>
                  </a:cubicBezTo>
                  <a:cubicBezTo>
                    <a:pt x="585" y="66"/>
                    <a:pt x="513" y="36"/>
                    <a:pt x="43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0"/>
            <p:cNvSpPr/>
            <p:nvPr/>
          </p:nvSpPr>
          <p:spPr>
            <a:xfrm>
              <a:off x="4665601" y="3138496"/>
              <a:ext cx="288032" cy="413578"/>
            </a:xfrm>
            <a:custGeom>
              <a:avLst/>
              <a:gdLst/>
              <a:ahLst/>
              <a:cxnLst/>
              <a:rect l="l" t="t" r="r" b="b"/>
              <a:pathLst>
                <a:path w="1115" h="1601" extrusionOk="0">
                  <a:moveTo>
                    <a:pt x="668" y="319"/>
                  </a:moveTo>
                  <a:cubicBezTo>
                    <a:pt x="730" y="391"/>
                    <a:pt x="783" y="447"/>
                    <a:pt x="832" y="503"/>
                  </a:cubicBezTo>
                  <a:cubicBezTo>
                    <a:pt x="769" y="566"/>
                    <a:pt x="720" y="625"/>
                    <a:pt x="664" y="677"/>
                  </a:cubicBezTo>
                  <a:cubicBezTo>
                    <a:pt x="608" y="733"/>
                    <a:pt x="585" y="819"/>
                    <a:pt x="513" y="851"/>
                  </a:cubicBezTo>
                  <a:cubicBezTo>
                    <a:pt x="467" y="805"/>
                    <a:pt x="428" y="766"/>
                    <a:pt x="388" y="723"/>
                  </a:cubicBezTo>
                  <a:cubicBezTo>
                    <a:pt x="359" y="694"/>
                    <a:pt x="362" y="664"/>
                    <a:pt x="401" y="641"/>
                  </a:cubicBezTo>
                  <a:cubicBezTo>
                    <a:pt x="507" y="585"/>
                    <a:pt x="566" y="490"/>
                    <a:pt x="618" y="388"/>
                  </a:cubicBezTo>
                  <a:cubicBezTo>
                    <a:pt x="628" y="368"/>
                    <a:pt x="645" y="352"/>
                    <a:pt x="668" y="319"/>
                  </a:cubicBezTo>
                  <a:close/>
                  <a:moveTo>
                    <a:pt x="572" y="1"/>
                  </a:moveTo>
                  <a:cubicBezTo>
                    <a:pt x="536" y="24"/>
                    <a:pt x="464" y="109"/>
                    <a:pt x="382" y="221"/>
                  </a:cubicBezTo>
                  <a:cubicBezTo>
                    <a:pt x="372" y="234"/>
                    <a:pt x="362" y="250"/>
                    <a:pt x="349" y="267"/>
                  </a:cubicBezTo>
                  <a:cubicBezTo>
                    <a:pt x="211" y="460"/>
                    <a:pt x="57" y="707"/>
                    <a:pt x="1" y="838"/>
                  </a:cubicBezTo>
                  <a:cubicBezTo>
                    <a:pt x="11" y="845"/>
                    <a:pt x="17" y="858"/>
                    <a:pt x="27" y="865"/>
                  </a:cubicBezTo>
                  <a:cubicBezTo>
                    <a:pt x="119" y="930"/>
                    <a:pt x="172" y="1019"/>
                    <a:pt x="211" y="1127"/>
                  </a:cubicBezTo>
                  <a:cubicBezTo>
                    <a:pt x="263" y="1278"/>
                    <a:pt x="329" y="1430"/>
                    <a:pt x="395" y="1600"/>
                  </a:cubicBezTo>
                  <a:cubicBezTo>
                    <a:pt x="451" y="1492"/>
                    <a:pt x="500" y="1407"/>
                    <a:pt x="536" y="1315"/>
                  </a:cubicBezTo>
                  <a:cubicBezTo>
                    <a:pt x="585" y="1196"/>
                    <a:pt x="628" y="1075"/>
                    <a:pt x="707" y="973"/>
                  </a:cubicBezTo>
                  <a:cubicBezTo>
                    <a:pt x="799" y="851"/>
                    <a:pt x="901" y="733"/>
                    <a:pt x="996" y="612"/>
                  </a:cubicBezTo>
                  <a:cubicBezTo>
                    <a:pt x="1029" y="575"/>
                    <a:pt x="1062" y="536"/>
                    <a:pt x="1091" y="497"/>
                  </a:cubicBezTo>
                  <a:cubicBezTo>
                    <a:pt x="1114" y="467"/>
                    <a:pt x="1114" y="437"/>
                    <a:pt x="1078" y="411"/>
                  </a:cubicBezTo>
                  <a:cubicBezTo>
                    <a:pt x="1016" y="362"/>
                    <a:pt x="953" y="313"/>
                    <a:pt x="891" y="263"/>
                  </a:cubicBezTo>
                  <a:cubicBezTo>
                    <a:pt x="875" y="250"/>
                    <a:pt x="858" y="234"/>
                    <a:pt x="838" y="221"/>
                  </a:cubicBezTo>
                  <a:cubicBezTo>
                    <a:pt x="809" y="198"/>
                    <a:pt x="779" y="171"/>
                    <a:pt x="746" y="148"/>
                  </a:cubicBezTo>
                  <a:cubicBezTo>
                    <a:pt x="691" y="99"/>
                    <a:pt x="635" y="50"/>
                    <a:pt x="572" y="1"/>
                  </a:cubicBezTo>
                  <a:close/>
                </a:path>
              </a:pathLst>
            </a:custGeom>
            <a:solidFill>
              <a:srgbClr val="E6913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0"/>
            <p:cNvSpPr/>
            <p:nvPr/>
          </p:nvSpPr>
          <p:spPr>
            <a:xfrm>
              <a:off x="4602054" y="3090965"/>
              <a:ext cx="199685" cy="257292"/>
            </a:xfrm>
            <a:custGeom>
              <a:avLst/>
              <a:gdLst/>
              <a:ahLst/>
              <a:cxnLst/>
              <a:rect l="l" t="t" r="r" b="b"/>
              <a:pathLst>
                <a:path w="773" h="996" extrusionOk="0">
                  <a:moveTo>
                    <a:pt x="628" y="1"/>
                  </a:moveTo>
                  <a:cubicBezTo>
                    <a:pt x="618" y="10"/>
                    <a:pt x="608" y="24"/>
                    <a:pt x="592" y="40"/>
                  </a:cubicBezTo>
                  <a:cubicBezTo>
                    <a:pt x="559" y="79"/>
                    <a:pt x="509" y="139"/>
                    <a:pt x="454" y="211"/>
                  </a:cubicBezTo>
                  <a:cubicBezTo>
                    <a:pt x="444" y="227"/>
                    <a:pt x="431" y="244"/>
                    <a:pt x="421" y="260"/>
                  </a:cubicBezTo>
                  <a:cubicBezTo>
                    <a:pt x="385" y="306"/>
                    <a:pt x="349" y="355"/>
                    <a:pt x="312" y="405"/>
                  </a:cubicBezTo>
                  <a:cubicBezTo>
                    <a:pt x="303" y="421"/>
                    <a:pt x="293" y="434"/>
                    <a:pt x="283" y="451"/>
                  </a:cubicBezTo>
                  <a:cubicBezTo>
                    <a:pt x="158" y="628"/>
                    <a:pt x="40" y="812"/>
                    <a:pt x="0" y="891"/>
                  </a:cubicBezTo>
                  <a:cubicBezTo>
                    <a:pt x="63" y="924"/>
                    <a:pt x="128" y="957"/>
                    <a:pt x="201" y="996"/>
                  </a:cubicBezTo>
                  <a:cubicBezTo>
                    <a:pt x="299" y="799"/>
                    <a:pt x="418" y="625"/>
                    <a:pt x="542" y="451"/>
                  </a:cubicBezTo>
                  <a:cubicBezTo>
                    <a:pt x="552" y="434"/>
                    <a:pt x="565" y="418"/>
                    <a:pt x="575" y="405"/>
                  </a:cubicBezTo>
                  <a:cubicBezTo>
                    <a:pt x="641" y="313"/>
                    <a:pt x="707" y="224"/>
                    <a:pt x="772" y="132"/>
                  </a:cubicBezTo>
                  <a:cubicBezTo>
                    <a:pt x="736" y="99"/>
                    <a:pt x="700" y="66"/>
                    <a:pt x="667" y="33"/>
                  </a:cubicBezTo>
                  <a:cubicBezTo>
                    <a:pt x="654" y="24"/>
                    <a:pt x="641" y="14"/>
                    <a:pt x="62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4284574" y="3028709"/>
              <a:ext cx="466277" cy="559790"/>
            </a:xfrm>
            <a:custGeom>
              <a:avLst/>
              <a:gdLst/>
              <a:ahLst/>
              <a:cxnLst/>
              <a:rect l="l" t="t" r="r" b="b"/>
              <a:pathLst>
                <a:path w="1805" h="2167" extrusionOk="0">
                  <a:moveTo>
                    <a:pt x="1478" y="0"/>
                  </a:moveTo>
                  <a:cubicBezTo>
                    <a:pt x="1443" y="0"/>
                    <a:pt x="1411" y="18"/>
                    <a:pt x="1380" y="51"/>
                  </a:cubicBezTo>
                  <a:cubicBezTo>
                    <a:pt x="1321" y="120"/>
                    <a:pt x="1262" y="186"/>
                    <a:pt x="1206" y="251"/>
                  </a:cubicBezTo>
                  <a:cubicBezTo>
                    <a:pt x="1196" y="265"/>
                    <a:pt x="1187" y="274"/>
                    <a:pt x="1177" y="288"/>
                  </a:cubicBezTo>
                  <a:cubicBezTo>
                    <a:pt x="1134" y="337"/>
                    <a:pt x="1091" y="386"/>
                    <a:pt x="1052" y="435"/>
                  </a:cubicBezTo>
                  <a:cubicBezTo>
                    <a:pt x="1052" y="435"/>
                    <a:pt x="1049" y="439"/>
                    <a:pt x="1049" y="439"/>
                  </a:cubicBezTo>
                  <a:cubicBezTo>
                    <a:pt x="1039" y="452"/>
                    <a:pt x="1029" y="465"/>
                    <a:pt x="1019" y="481"/>
                  </a:cubicBezTo>
                  <a:cubicBezTo>
                    <a:pt x="980" y="537"/>
                    <a:pt x="947" y="596"/>
                    <a:pt x="907" y="652"/>
                  </a:cubicBezTo>
                  <a:cubicBezTo>
                    <a:pt x="901" y="665"/>
                    <a:pt x="891" y="678"/>
                    <a:pt x="884" y="692"/>
                  </a:cubicBezTo>
                  <a:cubicBezTo>
                    <a:pt x="881" y="695"/>
                    <a:pt x="881" y="695"/>
                    <a:pt x="878" y="698"/>
                  </a:cubicBezTo>
                  <a:cubicBezTo>
                    <a:pt x="835" y="761"/>
                    <a:pt x="796" y="820"/>
                    <a:pt x="746" y="879"/>
                  </a:cubicBezTo>
                  <a:cubicBezTo>
                    <a:pt x="644" y="997"/>
                    <a:pt x="533" y="1112"/>
                    <a:pt x="438" y="1237"/>
                  </a:cubicBezTo>
                  <a:cubicBezTo>
                    <a:pt x="326" y="1378"/>
                    <a:pt x="221" y="1529"/>
                    <a:pt x="122" y="1680"/>
                  </a:cubicBezTo>
                  <a:cubicBezTo>
                    <a:pt x="73" y="1763"/>
                    <a:pt x="40" y="1855"/>
                    <a:pt x="1" y="1950"/>
                  </a:cubicBezTo>
                  <a:cubicBezTo>
                    <a:pt x="119" y="2025"/>
                    <a:pt x="231" y="2094"/>
                    <a:pt x="349" y="2167"/>
                  </a:cubicBezTo>
                  <a:cubicBezTo>
                    <a:pt x="388" y="2150"/>
                    <a:pt x="411" y="2114"/>
                    <a:pt x="424" y="2071"/>
                  </a:cubicBezTo>
                  <a:cubicBezTo>
                    <a:pt x="464" y="1979"/>
                    <a:pt x="520" y="1897"/>
                    <a:pt x="579" y="1818"/>
                  </a:cubicBezTo>
                  <a:cubicBezTo>
                    <a:pt x="658" y="1707"/>
                    <a:pt x="736" y="1598"/>
                    <a:pt x="819" y="1483"/>
                  </a:cubicBezTo>
                  <a:cubicBezTo>
                    <a:pt x="815" y="1474"/>
                    <a:pt x="809" y="1460"/>
                    <a:pt x="802" y="1451"/>
                  </a:cubicBezTo>
                  <a:cubicBezTo>
                    <a:pt x="727" y="1359"/>
                    <a:pt x="727" y="1257"/>
                    <a:pt x="763" y="1152"/>
                  </a:cubicBezTo>
                  <a:cubicBezTo>
                    <a:pt x="782" y="1093"/>
                    <a:pt x="845" y="1053"/>
                    <a:pt x="910" y="1053"/>
                  </a:cubicBezTo>
                  <a:cubicBezTo>
                    <a:pt x="921" y="1053"/>
                    <a:pt x="933" y="1054"/>
                    <a:pt x="943" y="1056"/>
                  </a:cubicBezTo>
                  <a:cubicBezTo>
                    <a:pt x="1022" y="1069"/>
                    <a:pt x="1101" y="1092"/>
                    <a:pt x="1183" y="1112"/>
                  </a:cubicBezTo>
                  <a:cubicBezTo>
                    <a:pt x="1265" y="964"/>
                    <a:pt x="1357" y="826"/>
                    <a:pt x="1456" y="692"/>
                  </a:cubicBezTo>
                  <a:cubicBezTo>
                    <a:pt x="1466" y="675"/>
                    <a:pt x="1476" y="662"/>
                    <a:pt x="1489" y="646"/>
                  </a:cubicBezTo>
                  <a:cubicBezTo>
                    <a:pt x="1522" y="596"/>
                    <a:pt x="1558" y="550"/>
                    <a:pt x="1594" y="501"/>
                  </a:cubicBezTo>
                  <a:cubicBezTo>
                    <a:pt x="1607" y="485"/>
                    <a:pt x="1617" y="468"/>
                    <a:pt x="1630" y="452"/>
                  </a:cubicBezTo>
                  <a:cubicBezTo>
                    <a:pt x="1673" y="396"/>
                    <a:pt x="1712" y="340"/>
                    <a:pt x="1755" y="284"/>
                  </a:cubicBezTo>
                  <a:cubicBezTo>
                    <a:pt x="1765" y="268"/>
                    <a:pt x="1775" y="255"/>
                    <a:pt x="1784" y="242"/>
                  </a:cubicBezTo>
                  <a:cubicBezTo>
                    <a:pt x="1791" y="232"/>
                    <a:pt x="1798" y="222"/>
                    <a:pt x="1804" y="212"/>
                  </a:cubicBezTo>
                  <a:cubicBezTo>
                    <a:pt x="1722" y="150"/>
                    <a:pt x="1643" y="84"/>
                    <a:pt x="1558" y="28"/>
                  </a:cubicBezTo>
                  <a:cubicBezTo>
                    <a:pt x="1529" y="9"/>
                    <a:pt x="1503" y="0"/>
                    <a:pt x="1478" y="0"/>
                  </a:cubicBezTo>
                  <a:close/>
                </a:path>
              </a:pathLst>
            </a:custGeom>
            <a:solidFill>
              <a:srgbClr val="E6913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4399270" y="3314930"/>
              <a:ext cx="464468" cy="671645"/>
            </a:xfrm>
            <a:custGeom>
              <a:avLst/>
              <a:gdLst/>
              <a:ahLst/>
              <a:cxnLst/>
              <a:rect l="l" t="t" r="r" b="b"/>
              <a:pathLst>
                <a:path w="1798" h="2600" extrusionOk="0">
                  <a:moveTo>
                    <a:pt x="1065" y="323"/>
                  </a:moveTo>
                  <a:lnTo>
                    <a:pt x="1065" y="323"/>
                  </a:lnTo>
                  <a:cubicBezTo>
                    <a:pt x="1088" y="369"/>
                    <a:pt x="1068" y="405"/>
                    <a:pt x="1042" y="428"/>
                  </a:cubicBezTo>
                  <a:cubicBezTo>
                    <a:pt x="992" y="477"/>
                    <a:pt x="930" y="500"/>
                    <a:pt x="864" y="503"/>
                  </a:cubicBezTo>
                  <a:cubicBezTo>
                    <a:pt x="861" y="497"/>
                    <a:pt x="858" y="487"/>
                    <a:pt x="854" y="477"/>
                  </a:cubicBezTo>
                  <a:cubicBezTo>
                    <a:pt x="894" y="461"/>
                    <a:pt x="936" y="448"/>
                    <a:pt x="969" y="425"/>
                  </a:cubicBezTo>
                  <a:cubicBezTo>
                    <a:pt x="1005" y="398"/>
                    <a:pt x="1032" y="362"/>
                    <a:pt x="1065" y="323"/>
                  </a:cubicBezTo>
                  <a:close/>
                  <a:moveTo>
                    <a:pt x="1101" y="484"/>
                  </a:moveTo>
                  <a:cubicBezTo>
                    <a:pt x="1111" y="533"/>
                    <a:pt x="1081" y="595"/>
                    <a:pt x="1032" y="618"/>
                  </a:cubicBezTo>
                  <a:cubicBezTo>
                    <a:pt x="1015" y="625"/>
                    <a:pt x="994" y="639"/>
                    <a:pt x="975" y="639"/>
                  </a:cubicBezTo>
                  <a:cubicBezTo>
                    <a:pt x="964" y="639"/>
                    <a:pt x="954" y="635"/>
                    <a:pt x="946" y="622"/>
                  </a:cubicBezTo>
                  <a:cubicBezTo>
                    <a:pt x="999" y="572"/>
                    <a:pt x="1048" y="530"/>
                    <a:pt x="1101" y="484"/>
                  </a:cubicBezTo>
                  <a:close/>
                  <a:moveTo>
                    <a:pt x="414" y="1"/>
                  </a:moveTo>
                  <a:cubicBezTo>
                    <a:pt x="342" y="60"/>
                    <a:pt x="342" y="129"/>
                    <a:pt x="342" y="195"/>
                  </a:cubicBezTo>
                  <a:cubicBezTo>
                    <a:pt x="342" y="211"/>
                    <a:pt x="348" y="228"/>
                    <a:pt x="355" y="244"/>
                  </a:cubicBezTo>
                  <a:cubicBezTo>
                    <a:pt x="391" y="339"/>
                    <a:pt x="545" y="454"/>
                    <a:pt x="647" y="461"/>
                  </a:cubicBezTo>
                  <a:cubicBezTo>
                    <a:pt x="670" y="461"/>
                    <a:pt x="693" y="461"/>
                    <a:pt x="713" y="464"/>
                  </a:cubicBezTo>
                  <a:cubicBezTo>
                    <a:pt x="729" y="471"/>
                    <a:pt x="752" y="481"/>
                    <a:pt x="759" y="494"/>
                  </a:cubicBezTo>
                  <a:cubicBezTo>
                    <a:pt x="838" y="674"/>
                    <a:pt x="930" y="848"/>
                    <a:pt x="930" y="1052"/>
                  </a:cubicBezTo>
                  <a:cubicBezTo>
                    <a:pt x="930" y="1193"/>
                    <a:pt x="877" y="1299"/>
                    <a:pt x="772" y="1384"/>
                  </a:cubicBezTo>
                  <a:cubicBezTo>
                    <a:pt x="739" y="1407"/>
                    <a:pt x="706" y="1437"/>
                    <a:pt x="680" y="1469"/>
                  </a:cubicBezTo>
                  <a:cubicBezTo>
                    <a:pt x="591" y="1588"/>
                    <a:pt x="595" y="1693"/>
                    <a:pt x="670" y="1824"/>
                  </a:cubicBezTo>
                  <a:cubicBezTo>
                    <a:pt x="690" y="1857"/>
                    <a:pt x="716" y="1887"/>
                    <a:pt x="736" y="1919"/>
                  </a:cubicBezTo>
                  <a:cubicBezTo>
                    <a:pt x="746" y="1936"/>
                    <a:pt x="749" y="1952"/>
                    <a:pt x="752" y="1969"/>
                  </a:cubicBezTo>
                  <a:cubicBezTo>
                    <a:pt x="634" y="1913"/>
                    <a:pt x="585" y="1798"/>
                    <a:pt x="572" y="1594"/>
                  </a:cubicBezTo>
                  <a:cubicBezTo>
                    <a:pt x="404" y="1466"/>
                    <a:pt x="250" y="1315"/>
                    <a:pt x="46" y="1213"/>
                  </a:cubicBezTo>
                  <a:cubicBezTo>
                    <a:pt x="33" y="1256"/>
                    <a:pt x="17" y="1289"/>
                    <a:pt x="13" y="1325"/>
                  </a:cubicBezTo>
                  <a:cubicBezTo>
                    <a:pt x="0" y="1463"/>
                    <a:pt x="13" y="1594"/>
                    <a:pt x="72" y="1722"/>
                  </a:cubicBezTo>
                  <a:cubicBezTo>
                    <a:pt x="105" y="1798"/>
                    <a:pt x="118" y="1877"/>
                    <a:pt x="115" y="1959"/>
                  </a:cubicBezTo>
                  <a:cubicBezTo>
                    <a:pt x="112" y="2123"/>
                    <a:pt x="82" y="2281"/>
                    <a:pt x="46" y="2442"/>
                  </a:cubicBezTo>
                  <a:cubicBezTo>
                    <a:pt x="43" y="2468"/>
                    <a:pt x="36" y="2494"/>
                    <a:pt x="30" y="2534"/>
                  </a:cubicBezTo>
                  <a:cubicBezTo>
                    <a:pt x="66" y="2531"/>
                    <a:pt x="92" y="2527"/>
                    <a:pt x="122" y="2524"/>
                  </a:cubicBezTo>
                  <a:cubicBezTo>
                    <a:pt x="198" y="2515"/>
                    <a:pt x="275" y="2510"/>
                    <a:pt x="351" y="2510"/>
                  </a:cubicBezTo>
                  <a:cubicBezTo>
                    <a:pt x="490" y="2510"/>
                    <a:pt x="628" y="2525"/>
                    <a:pt x="766" y="2550"/>
                  </a:cubicBezTo>
                  <a:cubicBezTo>
                    <a:pt x="818" y="2560"/>
                    <a:pt x="871" y="2560"/>
                    <a:pt x="923" y="2567"/>
                  </a:cubicBezTo>
                  <a:cubicBezTo>
                    <a:pt x="1051" y="2577"/>
                    <a:pt x="1183" y="2586"/>
                    <a:pt x="1311" y="2600"/>
                  </a:cubicBezTo>
                  <a:cubicBezTo>
                    <a:pt x="1340" y="2600"/>
                    <a:pt x="1367" y="2600"/>
                    <a:pt x="1396" y="2596"/>
                  </a:cubicBezTo>
                  <a:cubicBezTo>
                    <a:pt x="1393" y="2544"/>
                    <a:pt x="1390" y="2491"/>
                    <a:pt x="1390" y="2445"/>
                  </a:cubicBezTo>
                  <a:cubicBezTo>
                    <a:pt x="1386" y="2209"/>
                    <a:pt x="1462" y="1988"/>
                    <a:pt x="1541" y="1768"/>
                  </a:cubicBezTo>
                  <a:cubicBezTo>
                    <a:pt x="1620" y="1552"/>
                    <a:pt x="1728" y="1348"/>
                    <a:pt x="1764" y="1118"/>
                  </a:cubicBezTo>
                  <a:cubicBezTo>
                    <a:pt x="1797" y="891"/>
                    <a:pt x="1787" y="671"/>
                    <a:pt x="1738" y="451"/>
                  </a:cubicBezTo>
                  <a:cubicBezTo>
                    <a:pt x="1735" y="441"/>
                    <a:pt x="1728" y="431"/>
                    <a:pt x="1718" y="405"/>
                  </a:cubicBezTo>
                  <a:cubicBezTo>
                    <a:pt x="1679" y="487"/>
                    <a:pt x="1633" y="546"/>
                    <a:pt x="1646" y="635"/>
                  </a:cubicBezTo>
                  <a:cubicBezTo>
                    <a:pt x="1662" y="756"/>
                    <a:pt x="1603" y="855"/>
                    <a:pt x="1521" y="937"/>
                  </a:cubicBezTo>
                  <a:cubicBezTo>
                    <a:pt x="1502" y="956"/>
                    <a:pt x="1481" y="965"/>
                    <a:pt x="1460" y="965"/>
                  </a:cubicBezTo>
                  <a:cubicBezTo>
                    <a:pt x="1425" y="965"/>
                    <a:pt x="1393" y="942"/>
                    <a:pt x="1377" y="901"/>
                  </a:cubicBezTo>
                  <a:cubicBezTo>
                    <a:pt x="1314" y="753"/>
                    <a:pt x="1245" y="609"/>
                    <a:pt x="1196" y="454"/>
                  </a:cubicBezTo>
                  <a:cubicBezTo>
                    <a:pt x="1143" y="293"/>
                    <a:pt x="1028" y="208"/>
                    <a:pt x="890" y="129"/>
                  </a:cubicBezTo>
                  <a:cubicBezTo>
                    <a:pt x="826" y="188"/>
                    <a:pt x="753" y="217"/>
                    <a:pt x="672" y="217"/>
                  </a:cubicBezTo>
                  <a:cubicBezTo>
                    <a:pt x="650" y="217"/>
                    <a:pt x="628" y="215"/>
                    <a:pt x="605" y="211"/>
                  </a:cubicBezTo>
                  <a:cubicBezTo>
                    <a:pt x="496" y="191"/>
                    <a:pt x="430" y="122"/>
                    <a:pt x="41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0"/>
            <p:cNvSpPr/>
            <p:nvPr/>
          </p:nvSpPr>
          <p:spPr>
            <a:xfrm>
              <a:off x="4751365" y="2948371"/>
              <a:ext cx="98680" cy="204077"/>
            </a:xfrm>
            <a:custGeom>
              <a:avLst/>
              <a:gdLst/>
              <a:ahLst/>
              <a:cxnLst/>
              <a:rect l="l" t="t" r="r" b="b"/>
              <a:pathLst>
                <a:path w="382" h="790" extrusionOk="0">
                  <a:moveTo>
                    <a:pt x="181" y="1"/>
                  </a:moveTo>
                  <a:cubicBezTo>
                    <a:pt x="132" y="1"/>
                    <a:pt x="69" y="43"/>
                    <a:pt x="53" y="102"/>
                  </a:cubicBezTo>
                  <a:lnTo>
                    <a:pt x="50" y="119"/>
                  </a:lnTo>
                  <a:cubicBezTo>
                    <a:pt x="46" y="132"/>
                    <a:pt x="43" y="145"/>
                    <a:pt x="40" y="162"/>
                  </a:cubicBezTo>
                  <a:cubicBezTo>
                    <a:pt x="33" y="201"/>
                    <a:pt x="30" y="240"/>
                    <a:pt x="27" y="280"/>
                  </a:cubicBezTo>
                  <a:cubicBezTo>
                    <a:pt x="20" y="342"/>
                    <a:pt x="0" y="408"/>
                    <a:pt x="20" y="461"/>
                  </a:cubicBezTo>
                  <a:cubicBezTo>
                    <a:pt x="33" y="493"/>
                    <a:pt x="69" y="520"/>
                    <a:pt x="106" y="546"/>
                  </a:cubicBezTo>
                  <a:cubicBezTo>
                    <a:pt x="119" y="556"/>
                    <a:pt x="132" y="562"/>
                    <a:pt x="145" y="576"/>
                  </a:cubicBezTo>
                  <a:cubicBezTo>
                    <a:pt x="145" y="576"/>
                    <a:pt x="148" y="579"/>
                    <a:pt x="152" y="582"/>
                  </a:cubicBezTo>
                  <a:cubicBezTo>
                    <a:pt x="221" y="648"/>
                    <a:pt x="290" y="714"/>
                    <a:pt x="372" y="789"/>
                  </a:cubicBezTo>
                  <a:cubicBezTo>
                    <a:pt x="378" y="710"/>
                    <a:pt x="382" y="635"/>
                    <a:pt x="378" y="562"/>
                  </a:cubicBezTo>
                  <a:cubicBezTo>
                    <a:pt x="378" y="549"/>
                    <a:pt x="378" y="536"/>
                    <a:pt x="375" y="526"/>
                  </a:cubicBezTo>
                  <a:cubicBezTo>
                    <a:pt x="368" y="424"/>
                    <a:pt x="352" y="329"/>
                    <a:pt x="329" y="234"/>
                  </a:cubicBezTo>
                  <a:cubicBezTo>
                    <a:pt x="326" y="211"/>
                    <a:pt x="319" y="188"/>
                    <a:pt x="313" y="165"/>
                  </a:cubicBezTo>
                  <a:cubicBezTo>
                    <a:pt x="309" y="148"/>
                    <a:pt x="306" y="135"/>
                    <a:pt x="299" y="119"/>
                  </a:cubicBezTo>
                  <a:cubicBezTo>
                    <a:pt x="299" y="116"/>
                    <a:pt x="296" y="109"/>
                    <a:pt x="296" y="106"/>
                  </a:cubicBezTo>
                  <a:cubicBezTo>
                    <a:pt x="280" y="47"/>
                    <a:pt x="230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0"/>
            <p:cNvSpPr/>
            <p:nvPr/>
          </p:nvSpPr>
          <p:spPr>
            <a:xfrm>
              <a:off x="4326164" y="3233817"/>
              <a:ext cx="120896" cy="97647"/>
            </a:xfrm>
            <a:custGeom>
              <a:avLst/>
              <a:gdLst/>
              <a:ahLst/>
              <a:cxnLst/>
              <a:rect l="l" t="t" r="r" b="b"/>
              <a:pathLst>
                <a:path w="468" h="378" extrusionOk="0">
                  <a:moveTo>
                    <a:pt x="130" y="1"/>
                  </a:moveTo>
                  <a:cubicBezTo>
                    <a:pt x="78" y="1"/>
                    <a:pt x="44" y="25"/>
                    <a:pt x="27" y="62"/>
                  </a:cubicBezTo>
                  <a:cubicBezTo>
                    <a:pt x="1" y="124"/>
                    <a:pt x="10" y="200"/>
                    <a:pt x="53" y="243"/>
                  </a:cubicBezTo>
                  <a:cubicBezTo>
                    <a:pt x="116" y="298"/>
                    <a:pt x="185" y="344"/>
                    <a:pt x="270" y="377"/>
                  </a:cubicBezTo>
                  <a:cubicBezTo>
                    <a:pt x="339" y="298"/>
                    <a:pt x="401" y="226"/>
                    <a:pt x="467" y="151"/>
                  </a:cubicBezTo>
                  <a:cubicBezTo>
                    <a:pt x="372" y="72"/>
                    <a:pt x="273" y="16"/>
                    <a:pt x="158" y="3"/>
                  </a:cubicBezTo>
                  <a:cubicBezTo>
                    <a:pt x="148" y="1"/>
                    <a:pt x="139" y="1"/>
                    <a:pt x="13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0"/>
            <p:cNvSpPr/>
            <p:nvPr/>
          </p:nvSpPr>
          <p:spPr>
            <a:xfrm>
              <a:off x="4393328" y="3136430"/>
              <a:ext cx="123996" cy="125288"/>
            </a:xfrm>
            <a:custGeom>
              <a:avLst/>
              <a:gdLst/>
              <a:ahLst/>
              <a:cxnLst/>
              <a:rect l="l" t="t" r="r" b="b"/>
              <a:pathLst>
                <a:path w="480" h="485" extrusionOk="0">
                  <a:moveTo>
                    <a:pt x="93" y="0"/>
                  </a:moveTo>
                  <a:cubicBezTo>
                    <a:pt x="53" y="0"/>
                    <a:pt x="24" y="26"/>
                    <a:pt x="10" y="58"/>
                  </a:cubicBezTo>
                  <a:cubicBezTo>
                    <a:pt x="3" y="74"/>
                    <a:pt x="0" y="91"/>
                    <a:pt x="0" y="107"/>
                  </a:cubicBezTo>
                  <a:cubicBezTo>
                    <a:pt x="0" y="117"/>
                    <a:pt x="3" y="127"/>
                    <a:pt x="3" y="137"/>
                  </a:cubicBezTo>
                  <a:cubicBezTo>
                    <a:pt x="17" y="173"/>
                    <a:pt x="30" y="212"/>
                    <a:pt x="49" y="252"/>
                  </a:cubicBezTo>
                  <a:cubicBezTo>
                    <a:pt x="59" y="268"/>
                    <a:pt x="66" y="281"/>
                    <a:pt x="72" y="298"/>
                  </a:cubicBezTo>
                  <a:cubicBezTo>
                    <a:pt x="112" y="363"/>
                    <a:pt x="164" y="429"/>
                    <a:pt x="237" y="485"/>
                  </a:cubicBezTo>
                  <a:cubicBezTo>
                    <a:pt x="306" y="426"/>
                    <a:pt x="361" y="360"/>
                    <a:pt x="404" y="284"/>
                  </a:cubicBezTo>
                  <a:cubicBezTo>
                    <a:pt x="414" y="268"/>
                    <a:pt x="424" y="255"/>
                    <a:pt x="430" y="238"/>
                  </a:cubicBezTo>
                  <a:cubicBezTo>
                    <a:pt x="450" y="206"/>
                    <a:pt x="467" y="169"/>
                    <a:pt x="480" y="130"/>
                  </a:cubicBezTo>
                  <a:cubicBezTo>
                    <a:pt x="453" y="114"/>
                    <a:pt x="427" y="94"/>
                    <a:pt x="401" y="77"/>
                  </a:cubicBezTo>
                  <a:cubicBezTo>
                    <a:pt x="384" y="68"/>
                    <a:pt x="371" y="61"/>
                    <a:pt x="355" y="54"/>
                  </a:cubicBezTo>
                  <a:cubicBezTo>
                    <a:pt x="335" y="48"/>
                    <a:pt x="319" y="45"/>
                    <a:pt x="299" y="41"/>
                  </a:cubicBezTo>
                  <a:cubicBezTo>
                    <a:pt x="240" y="25"/>
                    <a:pt x="174" y="15"/>
                    <a:pt x="112" y="2"/>
                  </a:cubicBezTo>
                  <a:cubicBezTo>
                    <a:pt x="105" y="1"/>
                    <a:pt x="99" y="0"/>
                    <a:pt x="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>
              <a:off x="4449384" y="3039817"/>
              <a:ext cx="119863" cy="122704"/>
            </a:xfrm>
            <a:custGeom>
              <a:avLst/>
              <a:gdLst/>
              <a:ahLst/>
              <a:cxnLst/>
              <a:rect l="l" t="t" r="r" b="b"/>
              <a:pathLst>
                <a:path w="464" h="475" extrusionOk="0">
                  <a:moveTo>
                    <a:pt x="74" y="0"/>
                  </a:moveTo>
                  <a:cubicBezTo>
                    <a:pt x="24" y="0"/>
                    <a:pt x="1" y="27"/>
                    <a:pt x="10" y="84"/>
                  </a:cubicBezTo>
                  <a:cubicBezTo>
                    <a:pt x="16" y="123"/>
                    <a:pt x="29" y="166"/>
                    <a:pt x="52" y="195"/>
                  </a:cubicBezTo>
                  <a:cubicBezTo>
                    <a:pt x="56" y="202"/>
                    <a:pt x="59" y="205"/>
                    <a:pt x="62" y="208"/>
                  </a:cubicBezTo>
                  <a:cubicBezTo>
                    <a:pt x="72" y="222"/>
                    <a:pt x="82" y="231"/>
                    <a:pt x="92" y="245"/>
                  </a:cubicBezTo>
                  <a:cubicBezTo>
                    <a:pt x="135" y="297"/>
                    <a:pt x="181" y="350"/>
                    <a:pt x="227" y="402"/>
                  </a:cubicBezTo>
                  <a:cubicBezTo>
                    <a:pt x="240" y="419"/>
                    <a:pt x="253" y="432"/>
                    <a:pt x="266" y="445"/>
                  </a:cubicBezTo>
                  <a:cubicBezTo>
                    <a:pt x="273" y="455"/>
                    <a:pt x="282" y="465"/>
                    <a:pt x="292" y="474"/>
                  </a:cubicBezTo>
                  <a:cubicBezTo>
                    <a:pt x="299" y="465"/>
                    <a:pt x="309" y="451"/>
                    <a:pt x="319" y="442"/>
                  </a:cubicBezTo>
                  <a:cubicBezTo>
                    <a:pt x="328" y="425"/>
                    <a:pt x="342" y="412"/>
                    <a:pt x="351" y="399"/>
                  </a:cubicBezTo>
                  <a:cubicBezTo>
                    <a:pt x="391" y="350"/>
                    <a:pt x="427" y="304"/>
                    <a:pt x="463" y="254"/>
                  </a:cubicBezTo>
                  <a:cubicBezTo>
                    <a:pt x="460" y="251"/>
                    <a:pt x="457" y="248"/>
                    <a:pt x="453" y="245"/>
                  </a:cubicBezTo>
                  <a:cubicBezTo>
                    <a:pt x="443" y="231"/>
                    <a:pt x="437" y="222"/>
                    <a:pt x="427" y="208"/>
                  </a:cubicBezTo>
                  <a:cubicBezTo>
                    <a:pt x="335" y="107"/>
                    <a:pt x="236" y="18"/>
                    <a:pt x="92" y="1"/>
                  </a:cubicBezTo>
                  <a:cubicBezTo>
                    <a:pt x="86" y="1"/>
                    <a:pt x="80" y="0"/>
                    <a:pt x="7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0"/>
            <p:cNvSpPr/>
            <p:nvPr/>
          </p:nvSpPr>
          <p:spPr>
            <a:xfrm>
              <a:off x="4359229" y="3973394"/>
              <a:ext cx="476351" cy="149829"/>
            </a:xfrm>
            <a:custGeom>
              <a:avLst/>
              <a:gdLst/>
              <a:ahLst/>
              <a:cxnLst/>
              <a:rect l="l" t="t" r="r" b="b"/>
              <a:pathLst>
                <a:path w="1844" h="580" extrusionOk="0">
                  <a:moveTo>
                    <a:pt x="530" y="0"/>
                  </a:moveTo>
                  <a:cubicBezTo>
                    <a:pt x="447" y="0"/>
                    <a:pt x="364" y="6"/>
                    <a:pt x="280" y="18"/>
                  </a:cubicBezTo>
                  <a:cubicBezTo>
                    <a:pt x="214" y="24"/>
                    <a:pt x="149" y="24"/>
                    <a:pt x="76" y="28"/>
                  </a:cubicBezTo>
                  <a:cubicBezTo>
                    <a:pt x="30" y="205"/>
                    <a:pt x="30" y="389"/>
                    <a:pt x="1" y="573"/>
                  </a:cubicBezTo>
                  <a:cubicBezTo>
                    <a:pt x="20" y="573"/>
                    <a:pt x="40" y="579"/>
                    <a:pt x="60" y="579"/>
                  </a:cubicBezTo>
                  <a:cubicBezTo>
                    <a:pt x="132" y="576"/>
                    <a:pt x="208" y="573"/>
                    <a:pt x="283" y="573"/>
                  </a:cubicBezTo>
                  <a:cubicBezTo>
                    <a:pt x="467" y="573"/>
                    <a:pt x="653" y="577"/>
                    <a:pt x="840" y="577"/>
                  </a:cubicBezTo>
                  <a:cubicBezTo>
                    <a:pt x="886" y="577"/>
                    <a:pt x="933" y="577"/>
                    <a:pt x="980" y="576"/>
                  </a:cubicBezTo>
                  <a:cubicBezTo>
                    <a:pt x="1065" y="576"/>
                    <a:pt x="1154" y="560"/>
                    <a:pt x="1243" y="553"/>
                  </a:cubicBezTo>
                  <a:cubicBezTo>
                    <a:pt x="1390" y="547"/>
                    <a:pt x="1541" y="547"/>
                    <a:pt x="1689" y="540"/>
                  </a:cubicBezTo>
                  <a:cubicBezTo>
                    <a:pt x="1709" y="540"/>
                    <a:pt x="1729" y="540"/>
                    <a:pt x="1758" y="537"/>
                  </a:cubicBezTo>
                  <a:cubicBezTo>
                    <a:pt x="1788" y="402"/>
                    <a:pt x="1827" y="277"/>
                    <a:pt x="1844" y="139"/>
                  </a:cubicBezTo>
                  <a:cubicBezTo>
                    <a:pt x="1798" y="133"/>
                    <a:pt x="1755" y="126"/>
                    <a:pt x="1716" y="123"/>
                  </a:cubicBezTo>
                  <a:cubicBezTo>
                    <a:pt x="1624" y="110"/>
                    <a:pt x="1528" y="97"/>
                    <a:pt x="1436" y="90"/>
                  </a:cubicBezTo>
                  <a:cubicBezTo>
                    <a:pt x="1216" y="70"/>
                    <a:pt x="996" y="54"/>
                    <a:pt x="776" y="18"/>
                  </a:cubicBezTo>
                  <a:cubicBezTo>
                    <a:pt x="696" y="6"/>
                    <a:pt x="613" y="0"/>
                    <a:pt x="530" y="0"/>
                  </a:cubicBezTo>
                  <a:close/>
                </a:path>
              </a:pathLst>
            </a:custGeom>
            <a:solidFill>
              <a:srgbClr val="1D5F9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0"/>
            <p:cNvSpPr/>
            <p:nvPr/>
          </p:nvSpPr>
          <p:spPr>
            <a:xfrm>
              <a:off x="4619878" y="3398110"/>
              <a:ext cx="60448" cy="47015"/>
            </a:xfrm>
            <a:custGeom>
              <a:avLst/>
              <a:gdLst/>
              <a:ahLst/>
              <a:cxnLst/>
              <a:rect l="l" t="t" r="r" b="b"/>
              <a:pathLst>
                <a:path w="234" h="182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78" y="40"/>
                    <a:pt x="151" y="76"/>
                    <a:pt x="115" y="103"/>
                  </a:cubicBezTo>
                  <a:cubicBezTo>
                    <a:pt x="82" y="126"/>
                    <a:pt x="40" y="139"/>
                    <a:pt x="0" y="155"/>
                  </a:cubicBezTo>
                  <a:cubicBezTo>
                    <a:pt x="4" y="165"/>
                    <a:pt x="7" y="175"/>
                    <a:pt x="10" y="181"/>
                  </a:cubicBezTo>
                  <a:cubicBezTo>
                    <a:pt x="76" y="178"/>
                    <a:pt x="138" y="155"/>
                    <a:pt x="188" y="106"/>
                  </a:cubicBezTo>
                  <a:cubicBezTo>
                    <a:pt x="214" y="83"/>
                    <a:pt x="234" y="47"/>
                    <a:pt x="21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0"/>
            <p:cNvSpPr/>
            <p:nvPr/>
          </p:nvSpPr>
          <p:spPr>
            <a:xfrm>
              <a:off x="4643644" y="3439700"/>
              <a:ext cx="42624" cy="40557"/>
            </a:xfrm>
            <a:custGeom>
              <a:avLst/>
              <a:gdLst/>
              <a:ahLst/>
              <a:cxnLst/>
              <a:rect l="l" t="t" r="r" b="b"/>
              <a:pathLst>
                <a:path w="165" h="157" extrusionOk="0">
                  <a:moveTo>
                    <a:pt x="155" y="1"/>
                  </a:moveTo>
                  <a:cubicBezTo>
                    <a:pt x="102" y="47"/>
                    <a:pt x="53" y="89"/>
                    <a:pt x="0" y="139"/>
                  </a:cubicBezTo>
                  <a:cubicBezTo>
                    <a:pt x="8" y="152"/>
                    <a:pt x="18" y="156"/>
                    <a:pt x="29" y="156"/>
                  </a:cubicBezTo>
                  <a:cubicBezTo>
                    <a:pt x="48" y="156"/>
                    <a:pt x="69" y="142"/>
                    <a:pt x="86" y="135"/>
                  </a:cubicBezTo>
                  <a:cubicBezTo>
                    <a:pt x="135" y="112"/>
                    <a:pt x="165" y="50"/>
                    <a:pt x="15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0"/>
            <p:cNvSpPr/>
            <p:nvPr/>
          </p:nvSpPr>
          <p:spPr>
            <a:xfrm>
              <a:off x="4758081" y="3220901"/>
              <a:ext cx="122446" cy="137687"/>
            </a:xfrm>
            <a:custGeom>
              <a:avLst/>
              <a:gdLst/>
              <a:ahLst/>
              <a:cxnLst/>
              <a:rect l="l" t="t" r="r" b="b"/>
              <a:pathLst>
                <a:path w="474" h="533" extrusionOk="0">
                  <a:moveTo>
                    <a:pt x="313" y="66"/>
                  </a:moveTo>
                  <a:cubicBezTo>
                    <a:pt x="349" y="112"/>
                    <a:pt x="375" y="145"/>
                    <a:pt x="405" y="181"/>
                  </a:cubicBezTo>
                  <a:cubicBezTo>
                    <a:pt x="323" y="276"/>
                    <a:pt x="244" y="368"/>
                    <a:pt x="158" y="467"/>
                  </a:cubicBezTo>
                  <a:cubicBezTo>
                    <a:pt x="132" y="431"/>
                    <a:pt x="106" y="394"/>
                    <a:pt x="80" y="355"/>
                  </a:cubicBezTo>
                  <a:cubicBezTo>
                    <a:pt x="185" y="296"/>
                    <a:pt x="250" y="191"/>
                    <a:pt x="313" y="66"/>
                  </a:cubicBezTo>
                  <a:close/>
                  <a:moveTo>
                    <a:pt x="310" y="0"/>
                  </a:moveTo>
                  <a:cubicBezTo>
                    <a:pt x="287" y="33"/>
                    <a:pt x="270" y="49"/>
                    <a:pt x="260" y="69"/>
                  </a:cubicBezTo>
                  <a:cubicBezTo>
                    <a:pt x="208" y="171"/>
                    <a:pt x="149" y="266"/>
                    <a:pt x="43" y="322"/>
                  </a:cubicBezTo>
                  <a:cubicBezTo>
                    <a:pt x="4" y="345"/>
                    <a:pt x="1" y="375"/>
                    <a:pt x="30" y="404"/>
                  </a:cubicBezTo>
                  <a:cubicBezTo>
                    <a:pt x="70" y="447"/>
                    <a:pt x="109" y="486"/>
                    <a:pt x="155" y="532"/>
                  </a:cubicBezTo>
                  <a:cubicBezTo>
                    <a:pt x="227" y="500"/>
                    <a:pt x="250" y="414"/>
                    <a:pt x="306" y="358"/>
                  </a:cubicBezTo>
                  <a:cubicBezTo>
                    <a:pt x="362" y="306"/>
                    <a:pt x="411" y="247"/>
                    <a:pt x="474" y="184"/>
                  </a:cubicBezTo>
                  <a:cubicBezTo>
                    <a:pt x="425" y="128"/>
                    <a:pt x="372" y="72"/>
                    <a:pt x="31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0"/>
            <p:cNvSpPr/>
            <p:nvPr/>
          </p:nvSpPr>
          <p:spPr>
            <a:xfrm>
              <a:off x="4778489" y="3237692"/>
              <a:ext cx="84214" cy="103847"/>
            </a:xfrm>
            <a:custGeom>
              <a:avLst/>
              <a:gdLst/>
              <a:ahLst/>
              <a:cxnLst/>
              <a:rect l="l" t="t" r="r" b="b"/>
              <a:pathLst>
                <a:path w="326" h="402" extrusionOk="0">
                  <a:moveTo>
                    <a:pt x="234" y="1"/>
                  </a:moveTo>
                  <a:cubicBezTo>
                    <a:pt x="171" y="126"/>
                    <a:pt x="106" y="231"/>
                    <a:pt x="1" y="290"/>
                  </a:cubicBezTo>
                  <a:cubicBezTo>
                    <a:pt x="27" y="329"/>
                    <a:pt x="53" y="366"/>
                    <a:pt x="79" y="402"/>
                  </a:cubicBezTo>
                  <a:cubicBezTo>
                    <a:pt x="165" y="303"/>
                    <a:pt x="244" y="211"/>
                    <a:pt x="326" y="116"/>
                  </a:cubicBezTo>
                  <a:cubicBezTo>
                    <a:pt x="296" y="80"/>
                    <a:pt x="270" y="47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0"/>
          <p:cNvGrpSpPr/>
          <p:nvPr/>
        </p:nvGrpSpPr>
        <p:grpSpPr>
          <a:xfrm flipH="1">
            <a:off x="7016001" y="2606327"/>
            <a:ext cx="1219811" cy="3628175"/>
            <a:chOff x="2177426" y="2225327"/>
            <a:chExt cx="1219811" cy="3628175"/>
          </a:xfrm>
        </p:grpSpPr>
        <p:sp>
          <p:nvSpPr>
            <p:cNvPr id="219" name="Google Shape;219;p20"/>
            <p:cNvSpPr/>
            <p:nvPr/>
          </p:nvSpPr>
          <p:spPr>
            <a:xfrm>
              <a:off x="2177426" y="2225327"/>
              <a:ext cx="1219811" cy="3628175"/>
            </a:xfrm>
            <a:custGeom>
              <a:avLst/>
              <a:gdLst/>
              <a:ahLst/>
              <a:cxnLst/>
              <a:rect l="l" t="t" r="r" b="b"/>
              <a:pathLst>
                <a:path w="4722" h="14045" extrusionOk="0">
                  <a:moveTo>
                    <a:pt x="1610" y="3289"/>
                  </a:moveTo>
                  <a:cubicBezTo>
                    <a:pt x="1612" y="3289"/>
                    <a:pt x="1614" y="3289"/>
                    <a:pt x="1617" y="3289"/>
                  </a:cubicBezTo>
                  <a:cubicBezTo>
                    <a:pt x="1603" y="3411"/>
                    <a:pt x="1623" y="3536"/>
                    <a:pt x="1561" y="3660"/>
                  </a:cubicBezTo>
                  <a:cubicBezTo>
                    <a:pt x="1485" y="3585"/>
                    <a:pt x="1446" y="3506"/>
                    <a:pt x="1479" y="3407"/>
                  </a:cubicBezTo>
                  <a:cubicBezTo>
                    <a:pt x="1498" y="3347"/>
                    <a:pt x="1526" y="3289"/>
                    <a:pt x="1610" y="3289"/>
                  </a:cubicBezTo>
                  <a:close/>
                  <a:moveTo>
                    <a:pt x="3890" y="2967"/>
                  </a:moveTo>
                  <a:cubicBezTo>
                    <a:pt x="3887" y="3200"/>
                    <a:pt x="3906" y="3427"/>
                    <a:pt x="3860" y="3660"/>
                  </a:cubicBezTo>
                  <a:lnTo>
                    <a:pt x="3085" y="3660"/>
                  </a:lnTo>
                  <a:cubicBezTo>
                    <a:pt x="3138" y="3591"/>
                    <a:pt x="3170" y="3519"/>
                    <a:pt x="3154" y="3437"/>
                  </a:cubicBezTo>
                  <a:cubicBezTo>
                    <a:pt x="3147" y="3391"/>
                    <a:pt x="3134" y="3342"/>
                    <a:pt x="3115" y="3299"/>
                  </a:cubicBezTo>
                  <a:cubicBezTo>
                    <a:pt x="3082" y="3227"/>
                    <a:pt x="3019" y="3194"/>
                    <a:pt x="2937" y="3191"/>
                  </a:cubicBezTo>
                  <a:cubicBezTo>
                    <a:pt x="2930" y="3190"/>
                    <a:pt x="2923" y="3190"/>
                    <a:pt x="2915" y="3190"/>
                  </a:cubicBezTo>
                  <a:cubicBezTo>
                    <a:pt x="2788" y="3190"/>
                    <a:pt x="2686" y="3245"/>
                    <a:pt x="2596" y="3332"/>
                  </a:cubicBezTo>
                  <a:cubicBezTo>
                    <a:pt x="2520" y="3401"/>
                    <a:pt x="2441" y="3467"/>
                    <a:pt x="2352" y="3545"/>
                  </a:cubicBezTo>
                  <a:lnTo>
                    <a:pt x="2352" y="3030"/>
                  </a:lnTo>
                  <a:cubicBezTo>
                    <a:pt x="2389" y="3026"/>
                    <a:pt x="2418" y="3023"/>
                    <a:pt x="2448" y="3023"/>
                  </a:cubicBezTo>
                  <a:cubicBezTo>
                    <a:pt x="2478" y="3023"/>
                    <a:pt x="2509" y="3024"/>
                    <a:pt x="2540" y="3024"/>
                  </a:cubicBezTo>
                  <a:cubicBezTo>
                    <a:pt x="2716" y="3024"/>
                    <a:pt x="2892" y="3015"/>
                    <a:pt x="3069" y="2987"/>
                  </a:cubicBezTo>
                  <a:cubicBezTo>
                    <a:pt x="3115" y="2980"/>
                    <a:pt x="3161" y="2984"/>
                    <a:pt x="3207" y="2980"/>
                  </a:cubicBezTo>
                  <a:cubicBezTo>
                    <a:pt x="3420" y="2977"/>
                    <a:pt x="3634" y="2970"/>
                    <a:pt x="3847" y="2967"/>
                  </a:cubicBezTo>
                  <a:close/>
                  <a:moveTo>
                    <a:pt x="2931" y="3255"/>
                  </a:moveTo>
                  <a:cubicBezTo>
                    <a:pt x="2967" y="3255"/>
                    <a:pt x="3004" y="3266"/>
                    <a:pt x="3026" y="3286"/>
                  </a:cubicBezTo>
                  <a:cubicBezTo>
                    <a:pt x="3085" y="3338"/>
                    <a:pt x="3111" y="3473"/>
                    <a:pt x="3078" y="3549"/>
                  </a:cubicBezTo>
                  <a:cubicBezTo>
                    <a:pt x="3063" y="3579"/>
                    <a:pt x="3054" y="3612"/>
                    <a:pt x="3011" y="3612"/>
                  </a:cubicBezTo>
                  <a:cubicBezTo>
                    <a:pt x="3008" y="3612"/>
                    <a:pt x="3004" y="3612"/>
                    <a:pt x="3000" y="3611"/>
                  </a:cubicBezTo>
                  <a:cubicBezTo>
                    <a:pt x="2986" y="3611"/>
                    <a:pt x="2967" y="3634"/>
                    <a:pt x="2954" y="3647"/>
                  </a:cubicBezTo>
                  <a:cubicBezTo>
                    <a:pt x="2894" y="3710"/>
                    <a:pt x="2875" y="3716"/>
                    <a:pt x="2793" y="3716"/>
                  </a:cubicBezTo>
                  <a:cubicBezTo>
                    <a:pt x="2782" y="3717"/>
                    <a:pt x="2772" y="3718"/>
                    <a:pt x="2763" y="3718"/>
                  </a:cubicBezTo>
                  <a:cubicBezTo>
                    <a:pt x="2671" y="3718"/>
                    <a:pt x="2643" y="3661"/>
                    <a:pt x="2655" y="3568"/>
                  </a:cubicBezTo>
                  <a:cubicBezTo>
                    <a:pt x="2661" y="3522"/>
                    <a:pt x="2681" y="3473"/>
                    <a:pt x="2707" y="3434"/>
                  </a:cubicBezTo>
                  <a:cubicBezTo>
                    <a:pt x="2747" y="3381"/>
                    <a:pt x="2793" y="3332"/>
                    <a:pt x="2842" y="3286"/>
                  </a:cubicBezTo>
                  <a:cubicBezTo>
                    <a:pt x="2861" y="3265"/>
                    <a:pt x="2896" y="3255"/>
                    <a:pt x="2931" y="3255"/>
                  </a:cubicBezTo>
                  <a:close/>
                  <a:moveTo>
                    <a:pt x="3863" y="441"/>
                  </a:moveTo>
                  <a:cubicBezTo>
                    <a:pt x="3918" y="441"/>
                    <a:pt x="3973" y="441"/>
                    <a:pt x="4028" y="441"/>
                  </a:cubicBezTo>
                  <a:cubicBezTo>
                    <a:pt x="4120" y="444"/>
                    <a:pt x="4192" y="526"/>
                    <a:pt x="4195" y="644"/>
                  </a:cubicBezTo>
                  <a:cubicBezTo>
                    <a:pt x="4199" y="773"/>
                    <a:pt x="4195" y="901"/>
                    <a:pt x="4199" y="1029"/>
                  </a:cubicBezTo>
                  <a:cubicBezTo>
                    <a:pt x="4199" y="1104"/>
                    <a:pt x="4192" y="1183"/>
                    <a:pt x="4202" y="1259"/>
                  </a:cubicBezTo>
                  <a:cubicBezTo>
                    <a:pt x="4218" y="1403"/>
                    <a:pt x="4235" y="1551"/>
                    <a:pt x="4264" y="1692"/>
                  </a:cubicBezTo>
                  <a:cubicBezTo>
                    <a:pt x="4310" y="1919"/>
                    <a:pt x="4324" y="2146"/>
                    <a:pt x="4353" y="2373"/>
                  </a:cubicBezTo>
                  <a:cubicBezTo>
                    <a:pt x="4386" y="2639"/>
                    <a:pt x="4383" y="2905"/>
                    <a:pt x="4379" y="3171"/>
                  </a:cubicBezTo>
                  <a:cubicBezTo>
                    <a:pt x="4379" y="3319"/>
                    <a:pt x="4373" y="3463"/>
                    <a:pt x="4360" y="3611"/>
                  </a:cubicBezTo>
                  <a:cubicBezTo>
                    <a:pt x="4353" y="3680"/>
                    <a:pt x="4324" y="3752"/>
                    <a:pt x="4297" y="3821"/>
                  </a:cubicBezTo>
                  <a:cubicBezTo>
                    <a:pt x="4271" y="3887"/>
                    <a:pt x="4222" y="3926"/>
                    <a:pt x="4149" y="3943"/>
                  </a:cubicBezTo>
                  <a:cubicBezTo>
                    <a:pt x="3972" y="3982"/>
                    <a:pt x="3795" y="4041"/>
                    <a:pt x="3611" y="4048"/>
                  </a:cubicBezTo>
                  <a:cubicBezTo>
                    <a:pt x="3600" y="4048"/>
                    <a:pt x="3588" y="4048"/>
                    <a:pt x="3577" y="4048"/>
                  </a:cubicBezTo>
                  <a:cubicBezTo>
                    <a:pt x="3462" y="4048"/>
                    <a:pt x="3343" y="4034"/>
                    <a:pt x="3230" y="4028"/>
                  </a:cubicBezTo>
                  <a:cubicBezTo>
                    <a:pt x="3154" y="4022"/>
                    <a:pt x="3082" y="4018"/>
                    <a:pt x="3009" y="4012"/>
                  </a:cubicBezTo>
                  <a:cubicBezTo>
                    <a:pt x="2921" y="4002"/>
                    <a:pt x="2835" y="3992"/>
                    <a:pt x="2734" y="3982"/>
                  </a:cubicBezTo>
                  <a:cubicBezTo>
                    <a:pt x="2750" y="3956"/>
                    <a:pt x="2760" y="3943"/>
                    <a:pt x="2770" y="3930"/>
                  </a:cubicBezTo>
                  <a:cubicBezTo>
                    <a:pt x="2839" y="3874"/>
                    <a:pt x="2904" y="3815"/>
                    <a:pt x="2973" y="3759"/>
                  </a:cubicBezTo>
                  <a:cubicBezTo>
                    <a:pt x="2986" y="3746"/>
                    <a:pt x="3009" y="3736"/>
                    <a:pt x="3029" y="3736"/>
                  </a:cubicBezTo>
                  <a:cubicBezTo>
                    <a:pt x="3243" y="3726"/>
                    <a:pt x="3456" y="3723"/>
                    <a:pt x="3670" y="3716"/>
                  </a:cubicBezTo>
                  <a:cubicBezTo>
                    <a:pt x="3716" y="3716"/>
                    <a:pt x="3762" y="3723"/>
                    <a:pt x="3808" y="3723"/>
                  </a:cubicBezTo>
                  <a:cubicBezTo>
                    <a:pt x="3920" y="3723"/>
                    <a:pt x="3926" y="3719"/>
                    <a:pt x="3939" y="3608"/>
                  </a:cubicBezTo>
                  <a:cubicBezTo>
                    <a:pt x="3949" y="3496"/>
                    <a:pt x="3956" y="3381"/>
                    <a:pt x="3959" y="3269"/>
                  </a:cubicBezTo>
                  <a:cubicBezTo>
                    <a:pt x="3962" y="3171"/>
                    <a:pt x="3959" y="3072"/>
                    <a:pt x="3959" y="2974"/>
                  </a:cubicBezTo>
                  <a:cubicBezTo>
                    <a:pt x="3956" y="2911"/>
                    <a:pt x="3933" y="2895"/>
                    <a:pt x="3874" y="2895"/>
                  </a:cubicBezTo>
                  <a:cubicBezTo>
                    <a:pt x="3683" y="2901"/>
                    <a:pt x="3492" y="2908"/>
                    <a:pt x="3305" y="2915"/>
                  </a:cubicBezTo>
                  <a:cubicBezTo>
                    <a:pt x="3193" y="2918"/>
                    <a:pt x="3085" y="2921"/>
                    <a:pt x="2977" y="2934"/>
                  </a:cubicBezTo>
                  <a:cubicBezTo>
                    <a:pt x="2776" y="2957"/>
                    <a:pt x="2579" y="2964"/>
                    <a:pt x="2382" y="2964"/>
                  </a:cubicBezTo>
                  <a:cubicBezTo>
                    <a:pt x="2356" y="2964"/>
                    <a:pt x="2333" y="2967"/>
                    <a:pt x="2297" y="2967"/>
                  </a:cubicBezTo>
                  <a:cubicBezTo>
                    <a:pt x="2293" y="3013"/>
                    <a:pt x="2287" y="3053"/>
                    <a:pt x="2287" y="3095"/>
                  </a:cubicBezTo>
                  <a:cubicBezTo>
                    <a:pt x="2283" y="3237"/>
                    <a:pt x="2283" y="3378"/>
                    <a:pt x="2287" y="3519"/>
                  </a:cubicBezTo>
                  <a:cubicBezTo>
                    <a:pt x="2287" y="3572"/>
                    <a:pt x="2277" y="3611"/>
                    <a:pt x="2228" y="3641"/>
                  </a:cubicBezTo>
                  <a:cubicBezTo>
                    <a:pt x="2185" y="3667"/>
                    <a:pt x="2142" y="3700"/>
                    <a:pt x="2103" y="3726"/>
                  </a:cubicBezTo>
                  <a:cubicBezTo>
                    <a:pt x="2021" y="3683"/>
                    <a:pt x="2021" y="3604"/>
                    <a:pt x="2011" y="3539"/>
                  </a:cubicBezTo>
                  <a:cubicBezTo>
                    <a:pt x="1981" y="3276"/>
                    <a:pt x="1955" y="3016"/>
                    <a:pt x="1938" y="2754"/>
                  </a:cubicBezTo>
                  <a:cubicBezTo>
                    <a:pt x="1932" y="2596"/>
                    <a:pt x="1948" y="2438"/>
                    <a:pt x="1955" y="2277"/>
                  </a:cubicBezTo>
                  <a:cubicBezTo>
                    <a:pt x="1961" y="2070"/>
                    <a:pt x="1971" y="1863"/>
                    <a:pt x="1971" y="1653"/>
                  </a:cubicBezTo>
                  <a:cubicBezTo>
                    <a:pt x="1975" y="1315"/>
                    <a:pt x="1971" y="973"/>
                    <a:pt x="1971" y="635"/>
                  </a:cubicBezTo>
                  <a:lnTo>
                    <a:pt x="1971" y="526"/>
                  </a:lnTo>
                  <a:cubicBezTo>
                    <a:pt x="2083" y="513"/>
                    <a:pt x="2188" y="497"/>
                    <a:pt x="2293" y="480"/>
                  </a:cubicBezTo>
                  <a:cubicBezTo>
                    <a:pt x="2364" y="470"/>
                    <a:pt x="2434" y="466"/>
                    <a:pt x="2504" y="466"/>
                  </a:cubicBezTo>
                  <a:cubicBezTo>
                    <a:pt x="2613" y="466"/>
                    <a:pt x="2722" y="476"/>
                    <a:pt x="2832" y="490"/>
                  </a:cubicBezTo>
                  <a:cubicBezTo>
                    <a:pt x="2889" y="499"/>
                    <a:pt x="2948" y="504"/>
                    <a:pt x="3008" y="504"/>
                  </a:cubicBezTo>
                  <a:cubicBezTo>
                    <a:pt x="3062" y="504"/>
                    <a:pt x="3117" y="499"/>
                    <a:pt x="3170" y="490"/>
                  </a:cubicBezTo>
                  <a:cubicBezTo>
                    <a:pt x="3399" y="445"/>
                    <a:pt x="3630" y="441"/>
                    <a:pt x="3863" y="441"/>
                  </a:cubicBezTo>
                  <a:close/>
                  <a:moveTo>
                    <a:pt x="4147" y="63"/>
                  </a:moveTo>
                  <a:cubicBezTo>
                    <a:pt x="4270" y="63"/>
                    <a:pt x="4349" y="145"/>
                    <a:pt x="4402" y="237"/>
                  </a:cubicBezTo>
                  <a:cubicBezTo>
                    <a:pt x="4448" y="319"/>
                    <a:pt x="4478" y="418"/>
                    <a:pt x="4448" y="520"/>
                  </a:cubicBezTo>
                  <a:cubicBezTo>
                    <a:pt x="4442" y="543"/>
                    <a:pt x="4445" y="569"/>
                    <a:pt x="4445" y="592"/>
                  </a:cubicBezTo>
                  <a:cubicBezTo>
                    <a:pt x="4445" y="750"/>
                    <a:pt x="4442" y="907"/>
                    <a:pt x="4445" y="1062"/>
                  </a:cubicBezTo>
                  <a:cubicBezTo>
                    <a:pt x="4448" y="1157"/>
                    <a:pt x="4462" y="1249"/>
                    <a:pt x="4468" y="1344"/>
                  </a:cubicBezTo>
                  <a:cubicBezTo>
                    <a:pt x="4471" y="1380"/>
                    <a:pt x="4475" y="1416"/>
                    <a:pt x="4475" y="1453"/>
                  </a:cubicBezTo>
                  <a:cubicBezTo>
                    <a:pt x="4468" y="1610"/>
                    <a:pt x="4485" y="1765"/>
                    <a:pt x="4524" y="1916"/>
                  </a:cubicBezTo>
                  <a:cubicBezTo>
                    <a:pt x="4557" y="2044"/>
                    <a:pt x="4570" y="2175"/>
                    <a:pt x="4567" y="2307"/>
                  </a:cubicBezTo>
                  <a:cubicBezTo>
                    <a:pt x="4557" y="2589"/>
                    <a:pt x="4583" y="2869"/>
                    <a:pt x="4623" y="3148"/>
                  </a:cubicBezTo>
                  <a:cubicBezTo>
                    <a:pt x="4646" y="3335"/>
                    <a:pt x="4665" y="3526"/>
                    <a:pt x="4659" y="3716"/>
                  </a:cubicBezTo>
                  <a:cubicBezTo>
                    <a:pt x="4655" y="3861"/>
                    <a:pt x="4659" y="4009"/>
                    <a:pt x="4659" y="4156"/>
                  </a:cubicBezTo>
                  <a:cubicBezTo>
                    <a:pt x="4659" y="4285"/>
                    <a:pt x="4583" y="4360"/>
                    <a:pt x="4452" y="4360"/>
                  </a:cubicBezTo>
                  <a:cubicBezTo>
                    <a:pt x="4353" y="4360"/>
                    <a:pt x="4258" y="4350"/>
                    <a:pt x="4159" y="4347"/>
                  </a:cubicBezTo>
                  <a:cubicBezTo>
                    <a:pt x="4025" y="4340"/>
                    <a:pt x="3890" y="4337"/>
                    <a:pt x="3755" y="4331"/>
                  </a:cubicBezTo>
                  <a:cubicBezTo>
                    <a:pt x="3734" y="4330"/>
                    <a:pt x="3712" y="4329"/>
                    <a:pt x="3691" y="4329"/>
                  </a:cubicBezTo>
                  <a:cubicBezTo>
                    <a:pt x="3467" y="4329"/>
                    <a:pt x="3251" y="4373"/>
                    <a:pt x="3029" y="4409"/>
                  </a:cubicBezTo>
                  <a:cubicBezTo>
                    <a:pt x="2963" y="4421"/>
                    <a:pt x="2896" y="4426"/>
                    <a:pt x="2829" y="4426"/>
                  </a:cubicBezTo>
                  <a:cubicBezTo>
                    <a:pt x="2743" y="4426"/>
                    <a:pt x="2657" y="4418"/>
                    <a:pt x="2573" y="4403"/>
                  </a:cubicBezTo>
                  <a:cubicBezTo>
                    <a:pt x="2533" y="4396"/>
                    <a:pt x="2494" y="4377"/>
                    <a:pt x="2451" y="4363"/>
                  </a:cubicBezTo>
                  <a:cubicBezTo>
                    <a:pt x="2474" y="4275"/>
                    <a:pt x="2520" y="4209"/>
                    <a:pt x="2566" y="4140"/>
                  </a:cubicBezTo>
                  <a:cubicBezTo>
                    <a:pt x="2616" y="4068"/>
                    <a:pt x="2676" y="4048"/>
                    <a:pt x="2743" y="4048"/>
                  </a:cubicBezTo>
                  <a:cubicBezTo>
                    <a:pt x="2767" y="4048"/>
                    <a:pt x="2793" y="4051"/>
                    <a:pt x="2819" y="4055"/>
                  </a:cubicBezTo>
                  <a:cubicBezTo>
                    <a:pt x="3046" y="4078"/>
                    <a:pt x="3272" y="4107"/>
                    <a:pt x="3502" y="4117"/>
                  </a:cubicBezTo>
                  <a:cubicBezTo>
                    <a:pt x="3517" y="4118"/>
                    <a:pt x="3532" y="4118"/>
                    <a:pt x="3547" y="4118"/>
                  </a:cubicBezTo>
                  <a:cubicBezTo>
                    <a:pt x="3644" y="4118"/>
                    <a:pt x="3741" y="4101"/>
                    <a:pt x="3837" y="4084"/>
                  </a:cubicBezTo>
                  <a:cubicBezTo>
                    <a:pt x="3946" y="4064"/>
                    <a:pt x="4051" y="4035"/>
                    <a:pt x="4159" y="4009"/>
                  </a:cubicBezTo>
                  <a:cubicBezTo>
                    <a:pt x="4264" y="3986"/>
                    <a:pt x="4333" y="3920"/>
                    <a:pt x="4373" y="3818"/>
                  </a:cubicBezTo>
                  <a:cubicBezTo>
                    <a:pt x="4402" y="3733"/>
                    <a:pt x="4425" y="3650"/>
                    <a:pt x="4429" y="3559"/>
                  </a:cubicBezTo>
                  <a:cubicBezTo>
                    <a:pt x="4429" y="3279"/>
                    <a:pt x="4445" y="3003"/>
                    <a:pt x="4442" y="2724"/>
                  </a:cubicBezTo>
                  <a:cubicBezTo>
                    <a:pt x="4439" y="2533"/>
                    <a:pt x="4412" y="2340"/>
                    <a:pt x="4393" y="2149"/>
                  </a:cubicBezTo>
                  <a:cubicBezTo>
                    <a:pt x="4389" y="2090"/>
                    <a:pt x="4383" y="2028"/>
                    <a:pt x="4373" y="1968"/>
                  </a:cubicBezTo>
                  <a:cubicBezTo>
                    <a:pt x="4340" y="1729"/>
                    <a:pt x="4304" y="1492"/>
                    <a:pt x="4268" y="1252"/>
                  </a:cubicBezTo>
                  <a:cubicBezTo>
                    <a:pt x="4261" y="1223"/>
                    <a:pt x="4261" y="1193"/>
                    <a:pt x="4261" y="1164"/>
                  </a:cubicBezTo>
                  <a:cubicBezTo>
                    <a:pt x="4261" y="993"/>
                    <a:pt x="4258" y="825"/>
                    <a:pt x="4261" y="658"/>
                  </a:cubicBezTo>
                  <a:cubicBezTo>
                    <a:pt x="4264" y="556"/>
                    <a:pt x="4215" y="480"/>
                    <a:pt x="4149" y="414"/>
                  </a:cubicBezTo>
                  <a:cubicBezTo>
                    <a:pt x="4126" y="388"/>
                    <a:pt x="4077" y="378"/>
                    <a:pt x="4041" y="378"/>
                  </a:cubicBezTo>
                  <a:cubicBezTo>
                    <a:pt x="3946" y="377"/>
                    <a:pt x="3851" y="376"/>
                    <a:pt x="3755" y="376"/>
                  </a:cubicBezTo>
                  <a:cubicBezTo>
                    <a:pt x="3660" y="376"/>
                    <a:pt x="3565" y="377"/>
                    <a:pt x="3469" y="378"/>
                  </a:cubicBezTo>
                  <a:cubicBezTo>
                    <a:pt x="3456" y="378"/>
                    <a:pt x="3440" y="378"/>
                    <a:pt x="3427" y="385"/>
                  </a:cubicBezTo>
                  <a:cubicBezTo>
                    <a:pt x="3304" y="420"/>
                    <a:pt x="3181" y="431"/>
                    <a:pt x="3058" y="431"/>
                  </a:cubicBezTo>
                  <a:cubicBezTo>
                    <a:pt x="2963" y="431"/>
                    <a:pt x="2868" y="425"/>
                    <a:pt x="2773" y="418"/>
                  </a:cubicBezTo>
                  <a:cubicBezTo>
                    <a:pt x="2716" y="413"/>
                    <a:pt x="2659" y="411"/>
                    <a:pt x="2602" y="411"/>
                  </a:cubicBezTo>
                  <a:cubicBezTo>
                    <a:pt x="2493" y="411"/>
                    <a:pt x="2384" y="418"/>
                    <a:pt x="2277" y="424"/>
                  </a:cubicBezTo>
                  <a:cubicBezTo>
                    <a:pt x="2155" y="431"/>
                    <a:pt x="2037" y="454"/>
                    <a:pt x="1912" y="467"/>
                  </a:cubicBezTo>
                  <a:cubicBezTo>
                    <a:pt x="1909" y="490"/>
                    <a:pt x="1906" y="506"/>
                    <a:pt x="1906" y="523"/>
                  </a:cubicBezTo>
                  <a:cubicBezTo>
                    <a:pt x="1906" y="989"/>
                    <a:pt x="1909" y="1456"/>
                    <a:pt x="1906" y="1922"/>
                  </a:cubicBezTo>
                  <a:cubicBezTo>
                    <a:pt x="1902" y="2152"/>
                    <a:pt x="1879" y="2386"/>
                    <a:pt x="1873" y="2616"/>
                  </a:cubicBezTo>
                  <a:cubicBezTo>
                    <a:pt x="1869" y="2734"/>
                    <a:pt x="1879" y="2855"/>
                    <a:pt x="1889" y="2974"/>
                  </a:cubicBezTo>
                  <a:cubicBezTo>
                    <a:pt x="1902" y="3138"/>
                    <a:pt x="1922" y="3302"/>
                    <a:pt x="1935" y="3467"/>
                  </a:cubicBezTo>
                  <a:cubicBezTo>
                    <a:pt x="1945" y="3572"/>
                    <a:pt x="1965" y="3677"/>
                    <a:pt x="2027" y="3769"/>
                  </a:cubicBezTo>
                  <a:cubicBezTo>
                    <a:pt x="1962" y="3797"/>
                    <a:pt x="1898" y="3823"/>
                    <a:pt x="1833" y="3823"/>
                  </a:cubicBezTo>
                  <a:cubicBezTo>
                    <a:pt x="1806" y="3823"/>
                    <a:pt x="1779" y="3819"/>
                    <a:pt x="1751" y="3808"/>
                  </a:cubicBezTo>
                  <a:cubicBezTo>
                    <a:pt x="1715" y="3795"/>
                    <a:pt x="1676" y="3779"/>
                    <a:pt x="1649" y="3752"/>
                  </a:cubicBezTo>
                  <a:cubicBezTo>
                    <a:pt x="1633" y="3733"/>
                    <a:pt x="1633" y="3693"/>
                    <a:pt x="1636" y="3667"/>
                  </a:cubicBezTo>
                  <a:cubicBezTo>
                    <a:pt x="1692" y="3358"/>
                    <a:pt x="1728" y="3046"/>
                    <a:pt x="1685" y="2731"/>
                  </a:cubicBezTo>
                  <a:cubicBezTo>
                    <a:pt x="1682" y="2714"/>
                    <a:pt x="1685" y="2698"/>
                    <a:pt x="1685" y="2685"/>
                  </a:cubicBezTo>
                  <a:cubicBezTo>
                    <a:pt x="1685" y="2422"/>
                    <a:pt x="1682" y="2162"/>
                    <a:pt x="1685" y="1903"/>
                  </a:cubicBezTo>
                  <a:cubicBezTo>
                    <a:pt x="1689" y="1663"/>
                    <a:pt x="1699" y="1420"/>
                    <a:pt x="1702" y="1180"/>
                  </a:cubicBezTo>
                  <a:cubicBezTo>
                    <a:pt x="1705" y="937"/>
                    <a:pt x="1682" y="697"/>
                    <a:pt x="1649" y="457"/>
                  </a:cubicBezTo>
                  <a:cubicBezTo>
                    <a:pt x="1636" y="372"/>
                    <a:pt x="1633" y="280"/>
                    <a:pt x="1623" y="191"/>
                  </a:cubicBezTo>
                  <a:cubicBezTo>
                    <a:pt x="1679" y="155"/>
                    <a:pt x="1735" y="139"/>
                    <a:pt x="1797" y="135"/>
                  </a:cubicBezTo>
                  <a:cubicBezTo>
                    <a:pt x="2017" y="135"/>
                    <a:pt x="2237" y="132"/>
                    <a:pt x="2458" y="132"/>
                  </a:cubicBezTo>
                  <a:cubicBezTo>
                    <a:pt x="2469" y="132"/>
                    <a:pt x="2481" y="132"/>
                    <a:pt x="2493" y="132"/>
                  </a:cubicBezTo>
                  <a:cubicBezTo>
                    <a:pt x="2510" y="132"/>
                    <a:pt x="2526" y="131"/>
                    <a:pt x="2540" y="125"/>
                  </a:cubicBezTo>
                  <a:cubicBezTo>
                    <a:pt x="2658" y="86"/>
                    <a:pt x="2776" y="96"/>
                    <a:pt x="2894" y="93"/>
                  </a:cubicBezTo>
                  <a:cubicBezTo>
                    <a:pt x="3233" y="89"/>
                    <a:pt x="3568" y="83"/>
                    <a:pt x="3903" y="76"/>
                  </a:cubicBezTo>
                  <a:cubicBezTo>
                    <a:pt x="3982" y="73"/>
                    <a:pt x="4057" y="70"/>
                    <a:pt x="4133" y="63"/>
                  </a:cubicBezTo>
                  <a:cubicBezTo>
                    <a:pt x="4138" y="63"/>
                    <a:pt x="4143" y="63"/>
                    <a:pt x="4147" y="63"/>
                  </a:cubicBezTo>
                  <a:close/>
                  <a:moveTo>
                    <a:pt x="1643" y="2931"/>
                  </a:moveTo>
                  <a:lnTo>
                    <a:pt x="1643" y="3161"/>
                  </a:lnTo>
                  <a:cubicBezTo>
                    <a:pt x="1643" y="3194"/>
                    <a:pt x="1620" y="3214"/>
                    <a:pt x="1594" y="3220"/>
                  </a:cubicBezTo>
                  <a:cubicBezTo>
                    <a:pt x="1488" y="3233"/>
                    <a:pt x="1446" y="3315"/>
                    <a:pt x="1413" y="3394"/>
                  </a:cubicBezTo>
                  <a:cubicBezTo>
                    <a:pt x="1380" y="3483"/>
                    <a:pt x="1410" y="3568"/>
                    <a:pt x="1462" y="3637"/>
                  </a:cubicBezTo>
                  <a:cubicBezTo>
                    <a:pt x="1508" y="3700"/>
                    <a:pt x="1561" y="3756"/>
                    <a:pt x="1617" y="3805"/>
                  </a:cubicBezTo>
                  <a:cubicBezTo>
                    <a:pt x="1682" y="3862"/>
                    <a:pt x="1753" y="3889"/>
                    <a:pt x="1828" y="3889"/>
                  </a:cubicBezTo>
                  <a:cubicBezTo>
                    <a:pt x="1870" y="3889"/>
                    <a:pt x="1913" y="3881"/>
                    <a:pt x="1958" y="3864"/>
                  </a:cubicBezTo>
                  <a:cubicBezTo>
                    <a:pt x="2040" y="3838"/>
                    <a:pt x="2116" y="3805"/>
                    <a:pt x="2185" y="3749"/>
                  </a:cubicBezTo>
                  <a:cubicBezTo>
                    <a:pt x="2303" y="3650"/>
                    <a:pt x="2428" y="3552"/>
                    <a:pt x="2550" y="3457"/>
                  </a:cubicBezTo>
                  <a:cubicBezTo>
                    <a:pt x="2573" y="3437"/>
                    <a:pt x="2599" y="3417"/>
                    <a:pt x="2642" y="3404"/>
                  </a:cubicBezTo>
                  <a:lnTo>
                    <a:pt x="2642" y="3404"/>
                  </a:lnTo>
                  <a:cubicBezTo>
                    <a:pt x="2628" y="3434"/>
                    <a:pt x="2615" y="3463"/>
                    <a:pt x="2605" y="3493"/>
                  </a:cubicBezTo>
                  <a:cubicBezTo>
                    <a:pt x="2582" y="3559"/>
                    <a:pt x="2573" y="3624"/>
                    <a:pt x="2605" y="3690"/>
                  </a:cubicBezTo>
                  <a:cubicBezTo>
                    <a:pt x="2632" y="3749"/>
                    <a:pt x="2674" y="3779"/>
                    <a:pt x="2740" y="3779"/>
                  </a:cubicBezTo>
                  <a:lnTo>
                    <a:pt x="2852" y="3779"/>
                  </a:lnTo>
                  <a:cubicBezTo>
                    <a:pt x="2835" y="3802"/>
                    <a:pt x="2829" y="3811"/>
                    <a:pt x="2819" y="3818"/>
                  </a:cubicBezTo>
                  <a:cubicBezTo>
                    <a:pt x="2701" y="3900"/>
                    <a:pt x="2602" y="4005"/>
                    <a:pt x="2510" y="4114"/>
                  </a:cubicBezTo>
                  <a:cubicBezTo>
                    <a:pt x="2471" y="4156"/>
                    <a:pt x="2441" y="4209"/>
                    <a:pt x="2418" y="4262"/>
                  </a:cubicBezTo>
                  <a:cubicBezTo>
                    <a:pt x="2382" y="4340"/>
                    <a:pt x="2359" y="4426"/>
                    <a:pt x="2323" y="4508"/>
                  </a:cubicBezTo>
                  <a:cubicBezTo>
                    <a:pt x="2297" y="4567"/>
                    <a:pt x="2264" y="4623"/>
                    <a:pt x="2234" y="4679"/>
                  </a:cubicBezTo>
                  <a:cubicBezTo>
                    <a:pt x="2185" y="4767"/>
                    <a:pt x="2132" y="4853"/>
                    <a:pt x="2086" y="4942"/>
                  </a:cubicBezTo>
                  <a:cubicBezTo>
                    <a:pt x="2044" y="5030"/>
                    <a:pt x="1981" y="5099"/>
                    <a:pt x="1892" y="5139"/>
                  </a:cubicBezTo>
                  <a:cubicBezTo>
                    <a:pt x="1784" y="5185"/>
                    <a:pt x="1738" y="5267"/>
                    <a:pt x="1722" y="5379"/>
                  </a:cubicBezTo>
                  <a:cubicBezTo>
                    <a:pt x="1708" y="5461"/>
                    <a:pt x="1682" y="5543"/>
                    <a:pt x="1662" y="5635"/>
                  </a:cubicBezTo>
                  <a:cubicBezTo>
                    <a:pt x="1268" y="5628"/>
                    <a:pt x="881" y="5625"/>
                    <a:pt x="486" y="5618"/>
                  </a:cubicBezTo>
                  <a:cubicBezTo>
                    <a:pt x="473" y="5513"/>
                    <a:pt x="463" y="5418"/>
                    <a:pt x="453" y="5323"/>
                  </a:cubicBezTo>
                  <a:cubicBezTo>
                    <a:pt x="447" y="5273"/>
                    <a:pt x="444" y="5224"/>
                    <a:pt x="437" y="5178"/>
                  </a:cubicBezTo>
                  <a:cubicBezTo>
                    <a:pt x="421" y="5073"/>
                    <a:pt x="437" y="4981"/>
                    <a:pt x="476" y="4882"/>
                  </a:cubicBezTo>
                  <a:cubicBezTo>
                    <a:pt x="529" y="4758"/>
                    <a:pt x="559" y="4623"/>
                    <a:pt x="591" y="4488"/>
                  </a:cubicBezTo>
                  <a:cubicBezTo>
                    <a:pt x="667" y="4206"/>
                    <a:pt x="729" y="3920"/>
                    <a:pt x="854" y="3650"/>
                  </a:cubicBezTo>
                  <a:cubicBezTo>
                    <a:pt x="900" y="3555"/>
                    <a:pt x="930" y="3450"/>
                    <a:pt x="976" y="3355"/>
                  </a:cubicBezTo>
                  <a:cubicBezTo>
                    <a:pt x="1022" y="3266"/>
                    <a:pt x="1078" y="3181"/>
                    <a:pt x="1140" y="3102"/>
                  </a:cubicBezTo>
                  <a:cubicBezTo>
                    <a:pt x="1203" y="3033"/>
                    <a:pt x="1295" y="3003"/>
                    <a:pt x="1383" y="2984"/>
                  </a:cubicBezTo>
                  <a:cubicBezTo>
                    <a:pt x="1465" y="2964"/>
                    <a:pt x="1551" y="2951"/>
                    <a:pt x="1643" y="2931"/>
                  </a:cubicBezTo>
                  <a:close/>
                  <a:moveTo>
                    <a:pt x="277" y="5667"/>
                  </a:moveTo>
                  <a:cubicBezTo>
                    <a:pt x="289" y="5667"/>
                    <a:pt x="302" y="5669"/>
                    <a:pt x="316" y="5674"/>
                  </a:cubicBezTo>
                  <a:cubicBezTo>
                    <a:pt x="347" y="5688"/>
                    <a:pt x="377" y="5694"/>
                    <a:pt x="407" y="5694"/>
                  </a:cubicBezTo>
                  <a:cubicBezTo>
                    <a:pt x="427" y="5694"/>
                    <a:pt x="448" y="5691"/>
                    <a:pt x="470" y="5687"/>
                  </a:cubicBezTo>
                  <a:cubicBezTo>
                    <a:pt x="507" y="5683"/>
                    <a:pt x="543" y="5682"/>
                    <a:pt x="580" y="5682"/>
                  </a:cubicBezTo>
                  <a:cubicBezTo>
                    <a:pt x="629" y="5682"/>
                    <a:pt x="677" y="5684"/>
                    <a:pt x="726" y="5684"/>
                  </a:cubicBezTo>
                  <a:cubicBezTo>
                    <a:pt x="1071" y="5687"/>
                    <a:pt x="1413" y="5687"/>
                    <a:pt x="1754" y="5694"/>
                  </a:cubicBezTo>
                  <a:cubicBezTo>
                    <a:pt x="1856" y="5697"/>
                    <a:pt x="1958" y="5724"/>
                    <a:pt x="2063" y="5740"/>
                  </a:cubicBezTo>
                  <a:cubicBezTo>
                    <a:pt x="2099" y="5747"/>
                    <a:pt x="2122" y="5766"/>
                    <a:pt x="2126" y="5806"/>
                  </a:cubicBezTo>
                  <a:cubicBezTo>
                    <a:pt x="2132" y="5904"/>
                    <a:pt x="2142" y="5999"/>
                    <a:pt x="2145" y="6098"/>
                  </a:cubicBezTo>
                  <a:cubicBezTo>
                    <a:pt x="2152" y="6348"/>
                    <a:pt x="2155" y="6601"/>
                    <a:pt x="2155" y="6850"/>
                  </a:cubicBezTo>
                  <a:cubicBezTo>
                    <a:pt x="2155" y="6906"/>
                    <a:pt x="2145" y="6965"/>
                    <a:pt x="2139" y="7038"/>
                  </a:cubicBezTo>
                  <a:cubicBezTo>
                    <a:pt x="2030" y="6998"/>
                    <a:pt x="1929" y="7011"/>
                    <a:pt x="1830" y="6988"/>
                  </a:cubicBezTo>
                  <a:cubicBezTo>
                    <a:pt x="1656" y="6946"/>
                    <a:pt x="1472" y="6929"/>
                    <a:pt x="1288" y="6919"/>
                  </a:cubicBezTo>
                  <a:cubicBezTo>
                    <a:pt x="1261" y="6918"/>
                    <a:pt x="1234" y="6918"/>
                    <a:pt x="1207" y="6918"/>
                  </a:cubicBezTo>
                  <a:cubicBezTo>
                    <a:pt x="1088" y="6918"/>
                    <a:pt x="969" y="6928"/>
                    <a:pt x="851" y="6936"/>
                  </a:cubicBezTo>
                  <a:cubicBezTo>
                    <a:pt x="762" y="6942"/>
                    <a:pt x="677" y="6959"/>
                    <a:pt x="588" y="6975"/>
                  </a:cubicBezTo>
                  <a:cubicBezTo>
                    <a:pt x="514" y="6988"/>
                    <a:pt x="440" y="6991"/>
                    <a:pt x="366" y="6991"/>
                  </a:cubicBezTo>
                  <a:cubicBezTo>
                    <a:pt x="304" y="6991"/>
                    <a:pt x="243" y="6989"/>
                    <a:pt x="182" y="6989"/>
                  </a:cubicBezTo>
                  <a:cubicBezTo>
                    <a:pt x="148" y="6989"/>
                    <a:pt x="113" y="6990"/>
                    <a:pt x="79" y="6992"/>
                  </a:cubicBezTo>
                  <a:cubicBezTo>
                    <a:pt x="72" y="6975"/>
                    <a:pt x="66" y="6965"/>
                    <a:pt x="69" y="6959"/>
                  </a:cubicBezTo>
                  <a:cubicBezTo>
                    <a:pt x="115" y="6693"/>
                    <a:pt x="112" y="6423"/>
                    <a:pt x="125" y="6154"/>
                  </a:cubicBezTo>
                  <a:cubicBezTo>
                    <a:pt x="132" y="6042"/>
                    <a:pt x="161" y="5934"/>
                    <a:pt x="184" y="5822"/>
                  </a:cubicBezTo>
                  <a:cubicBezTo>
                    <a:pt x="187" y="5793"/>
                    <a:pt x="191" y="5763"/>
                    <a:pt x="201" y="5733"/>
                  </a:cubicBezTo>
                  <a:cubicBezTo>
                    <a:pt x="215" y="5689"/>
                    <a:pt x="241" y="5667"/>
                    <a:pt x="277" y="5667"/>
                  </a:cubicBezTo>
                  <a:close/>
                  <a:moveTo>
                    <a:pt x="1173" y="6976"/>
                  </a:moveTo>
                  <a:cubicBezTo>
                    <a:pt x="1254" y="6976"/>
                    <a:pt x="1335" y="6981"/>
                    <a:pt x="1416" y="6992"/>
                  </a:cubicBezTo>
                  <a:cubicBezTo>
                    <a:pt x="1544" y="7005"/>
                    <a:pt x="1669" y="7028"/>
                    <a:pt x="1804" y="7047"/>
                  </a:cubicBezTo>
                  <a:lnTo>
                    <a:pt x="1804" y="7350"/>
                  </a:lnTo>
                  <a:cubicBezTo>
                    <a:pt x="1804" y="7491"/>
                    <a:pt x="1800" y="7636"/>
                    <a:pt x="1804" y="7780"/>
                  </a:cubicBezTo>
                  <a:cubicBezTo>
                    <a:pt x="1804" y="7882"/>
                    <a:pt x="1807" y="7987"/>
                    <a:pt x="1814" y="8089"/>
                  </a:cubicBezTo>
                  <a:cubicBezTo>
                    <a:pt x="1820" y="8207"/>
                    <a:pt x="1833" y="8322"/>
                    <a:pt x="1843" y="8437"/>
                  </a:cubicBezTo>
                  <a:cubicBezTo>
                    <a:pt x="1843" y="8463"/>
                    <a:pt x="1850" y="8493"/>
                    <a:pt x="1850" y="8519"/>
                  </a:cubicBezTo>
                  <a:cubicBezTo>
                    <a:pt x="1856" y="8756"/>
                    <a:pt x="1860" y="8989"/>
                    <a:pt x="1869" y="9226"/>
                  </a:cubicBezTo>
                  <a:cubicBezTo>
                    <a:pt x="1876" y="9439"/>
                    <a:pt x="1889" y="9653"/>
                    <a:pt x="1899" y="9866"/>
                  </a:cubicBezTo>
                  <a:cubicBezTo>
                    <a:pt x="1899" y="9919"/>
                    <a:pt x="1899" y="9968"/>
                    <a:pt x="1899" y="10021"/>
                  </a:cubicBezTo>
                  <a:cubicBezTo>
                    <a:pt x="1892" y="10372"/>
                    <a:pt x="1906" y="10724"/>
                    <a:pt x="1935" y="11075"/>
                  </a:cubicBezTo>
                  <a:cubicBezTo>
                    <a:pt x="1952" y="11233"/>
                    <a:pt x="1945" y="11394"/>
                    <a:pt x="1955" y="11552"/>
                  </a:cubicBezTo>
                  <a:cubicBezTo>
                    <a:pt x="1968" y="11772"/>
                    <a:pt x="1984" y="11992"/>
                    <a:pt x="2001" y="12209"/>
                  </a:cubicBezTo>
                  <a:cubicBezTo>
                    <a:pt x="2007" y="12330"/>
                    <a:pt x="2014" y="12455"/>
                    <a:pt x="2014" y="12577"/>
                  </a:cubicBezTo>
                  <a:cubicBezTo>
                    <a:pt x="2017" y="12688"/>
                    <a:pt x="2014" y="12803"/>
                    <a:pt x="2007" y="12915"/>
                  </a:cubicBezTo>
                  <a:cubicBezTo>
                    <a:pt x="2001" y="13102"/>
                    <a:pt x="1988" y="13286"/>
                    <a:pt x="1981" y="13474"/>
                  </a:cubicBezTo>
                  <a:cubicBezTo>
                    <a:pt x="1975" y="13566"/>
                    <a:pt x="1971" y="13658"/>
                    <a:pt x="1975" y="13750"/>
                  </a:cubicBezTo>
                  <a:cubicBezTo>
                    <a:pt x="1975" y="13818"/>
                    <a:pt x="1971" y="13891"/>
                    <a:pt x="1932" y="13953"/>
                  </a:cubicBezTo>
                  <a:cubicBezTo>
                    <a:pt x="1836" y="13971"/>
                    <a:pt x="1740" y="13979"/>
                    <a:pt x="1644" y="13979"/>
                  </a:cubicBezTo>
                  <a:cubicBezTo>
                    <a:pt x="1523" y="13979"/>
                    <a:pt x="1402" y="13966"/>
                    <a:pt x="1281" y="13940"/>
                  </a:cubicBezTo>
                  <a:cubicBezTo>
                    <a:pt x="1180" y="13920"/>
                    <a:pt x="1074" y="13924"/>
                    <a:pt x="973" y="13910"/>
                  </a:cubicBezTo>
                  <a:cubicBezTo>
                    <a:pt x="861" y="13897"/>
                    <a:pt x="746" y="13884"/>
                    <a:pt x="637" y="13861"/>
                  </a:cubicBezTo>
                  <a:cubicBezTo>
                    <a:pt x="555" y="13845"/>
                    <a:pt x="513" y="13786"/>
                    <a:pt x="506" y="13704"/>
                  </a:cubicBezTo>
                  <a:cubicBezTo>
                    <a:pt x="496" y="13569"/>
                    <a:pt x="490" y="13437"/>
                    <a:pt x="483" y="13303"/>
                  </a:cubicBezTo>
                  <a:cubicBezTo>
                    <a:pt x="476" y="13221"/>
                    <a:pt x="470" y="13138"/>
                    <a:pt x="470" y="13056"/>
                  </a:cubicBezTo>
                  <a:cubicBezTo>
                    <a:pt x="470" y="12958"/>
                    <a:pt x="483" y="12859"/>
                    <a:pt x="480" y="12761"/>
                  </a:cubicBezTo>
                  <a:cubicBezTo>
                    <a:pt x="476" y="12498"/>
                    <a:pt x="473" y="12235"/>
                    <a:pt x="463" y="11972"/>
                  </a:cubicBezTo>
                  <a:cubicBezTo>
                    <a:pt x="457" y="11844"/>
                    <a:pt x="431" y="11713"/>
                    <a:pt x="437" y="11581"/>
                  </a:cubicBezTo>
                  <a:cubicBezTo>
                    <a:pt x="440" y="11361"/>
                    <a:pt x="444" y="11141"/>
                    <a:pt x="480" y="10924"/>
                  </a:cubicBezTo>
                  <a:cubicBezTo>
                    <a:pt x="496" y="10812"/>
                    <a:pt x="493" y="10697"/>
                    <a:pt x="503" y="10586"/>
                  </a:cubicBezTo>
                  <a:cubicBezTo>
                    <a:pt x="519" y="10366"/>
                    <a:pt x="549" y="10149"/>
                    <a:pt x="559" y="9929"/>
                  </a:cubicBezTo>
                  <a:cubicBezTo>
                    <a:pt x="565" y="9738"/>
                    <a:pt x="552" y="9544"/>
                    <a:pt x="545" y="9350"/>
                  </a:cubicBezTo>
                  <a:cubicBezTo>
                    <a:pt x="542" y="9285"/>
                    <a:pt x="542" y="9216"/>
                    <a:pt x="539" y="9150"/>
                  </a:cubicBezTo>
                  <a:cubicBezTo>
                    <a:pt x="522" y="8963"/>
                    <a:pt x="506" y="8772"/>
                    <a:pt x="493" y="8585"/>
                  </a:cubicBezTo>
                  <a:cubicBezTo>
                    <a:pt x="476" y="8388"/>
                    <a:pt x="463" y="8187"/>
                    <a:pt x="453" y="7990"/>
                  </a:cubicBezTo>
                  <a:cubicBezTo>
                    <a:pt x="440" y="7751"/>
                    <a:pt x="437" y="7507"/>
                    <a:pt x="427" y="7268"/>
                  </a:cubicBezTo>
                  <a:cubicBezTo>
                    <a:pt x="427" y="7235"/>
                    <a:pt x="421" y="7199"/>
                    <a:pt x="411" y="7169"/>
                  </a:cubicBezTo>
                  <a:cubicBezTo>
                    <a:pt x="391" y="7120"/>
                    <a:pt x="408" y="7087"/>
                    <a:pt x="434" y="7064"/>
                  </a:cubicBezTo>
                  <a:cubicBezTo>
                    <a:pt x="568" y="7041"/>
                    <a:pt x="697" y="7018"/>
                    <a:pt x="821" y="7001"/>
                  </a:cubicBezTo>
                  <a:cubicBezTo>
                    <a:pt x="938" y="6986"/>
                    <a:pt x="1055" y="6976"/>
                    <a:pt x="1173" y="6976"/>
                  </a:cubicBezTo>
                  <a:close/>
                  <a:moveTo>
                    <a:pt x="4173" y="0"/>
                  </a:moveTo>
                  <a:cubicBezTo>
                    <a:pt x="4169" y="0"/>
                    <a:pt x="4166" y="0"/>
                    <a:pt x="4163" y="1"/>
                  </a:cubicBezTo>
                  <a:cubicBezTo>
                    <a:pt x="3975" y="10"/>
                    <a:pt x="3788" y="17"/>
                    <a:pt x="3604" y="20"/>
                  </a:cubicBezTo>
                  <a:cubicBezTo>
                    <a:pt x="3338" y="27"/>
                    <a:pt x="3075" y="24"/>
                    <a:pt x="2812" y="27"/>
                  </a:cubicBezTo>
                  <a:cubicBezTo>
                    <a:pt x="2747" y="30"/>
                    <a:pt x="2678" y="37"/>
                    <a:pt x="2612" y="43"/>
                  </a:cubicBezTo>
                  <a:cubicBezTo>
                    <a:pt x="2530" y="50"/>
                    <a:pt x="2448" y="60"/>
                    <a:pt x="2366" y="63"/>
                  </a:cubicBezTo>
                  <a:cubicBezTo>
                    <a:pt x="2165" y="70"/>
                    <a:pt x="1961" y="73"/>
                    <a:pt x="1761" y="76"/>
                  </a:cubicBezTo>
                  <a:cubicBezTo>
                    <a:pt x="1748" y="76"/>
                    <a:pt x="1735" y="76"/>
                    <a:pt x="1725" y="79"/>
                  </a:cubicBezTo>
                  <a:cubicBezTo>
                    <a:pt x="1623" y="96"/>
                    <a:pt x="1561" y="175"/>
                    <a:pt x="1571" y="276"/>
                  </a:cubicBezTo>
                  <a:cubicBezTo>
                    <a:pt x="1574" y="339"/>
                    <a:pt x="1580" y="398"/>
                    <a:pt x="1584" y="460"/>
                  </a:cubicBezTo>
                  <a:cubicBezTo>
                    <a:pt x="1603" y="687"/>
                    <a:pt x="1633" y="917"/>
                    <a:pt x="1640" y="1144"/>
                  </a:cubicBezTo>
                  <a:cubicBezTo>
                    <a:pt x="1646" y="1384"/>
                    <a:pt x="1626" y="1620"/>
                    <a:pt x="1623" y="1860"/>
                  </a:cubicBezTo>
                  <a:cubicBezTo>
                    <a:pt x="1623" y="2149"/>
                    <a:pt x="1623" y="2441"/>
                    <a:pt x="1623" y="2734"/>
                  </a:cubicBezTo>
                  <a:cubicBezTo>
                    <a:pt x="1623" y="2773"/>
                    <a:pt x="1626" y="2813"/>
                    <a:pt x="1630" y="2862"/>
                  </a:cubicBezTo>
                  <a:cubicBezTo>
                    <a:pt x="1557" y="2878"/>
                    <a:pt x="1485" y="2898"/>
                    <a:pt x="1416" y="2911"/>
                  </a:cubicBezTo>
                  <a:cubicBezTo>
                    <a:pt x="1298" y="2931"/>
                    <a:pt x="1186" y="2967"/>
                    <a:pt x="1104" y="3056"/>
                  </a:cubicBezTo>
                  <a:cubicBezTo>
                    <a:pt x="1032" y="3138"/>
                    <a:pt x="969" y="3230"/>
                    <a:pt x="920" y="3325"/>
                  </a:cubicBezTo>
                  <a:cubicBezTo>
                    <a:pt x="867" y="3424"/>
                    <a:pt x="841" y="3532"/>
                    <a:pt x="795" y="3631"/>
                  </a:cubicBezTo>
                  <a:cubicBezTo>
                    <a:pt x="667" y="3907"/>
                    <a:pt x="601" y="4202"/>
                    <a:pt x="526" y="4495"/>
                  </a:cubicBezTo>
                  <a:cubicBezTo>
                    <a:pt x="490" y="4639"/>
                    <a:pt x="467" y="4787"/>
                    <a:pt x="394" y="4922"/>
                  </a:cubicBezTo>
                  <a:cubicBezTo>
                    <a:pt x="365" y="4978"/>
                    <a:pt x="362" y="5053"/>
                    <a:pt x="365" y="5119"/>
                  </a:cubicBezTo>
                  <a:cubicBezTo>
                    <a:pt x="375" y="5260"/>
                    <a:pt x="394" y="5402"/>
                    <a:pt x="411" y="5546"/>
                  </a:cubicBezTo>
                  <a:cubicBezTo>
                    <a:pt x="414" y="5569"/>
                    <a:pt x="411" y="5592"/>
                    <a:pt x="411" y="5618"/>
                  </a:cubicBezTo>
                  <a:cubicBezTo>
                    <a:pt x="385" y="5615"/>
                    <a:pt x="365" y="5615"/>
                    <a:pt x="348" y="5612"/>
                  </a:cubicBezTo>
                  <a:cubicBezTo>
                    <a:pt x="331" y="5609"/>
                    <a:pt x="314" y="5607"/>
                    <a:pt x="298" y="5607"/>
                  </a:cubicBezTo>
                  <a:cubicBezTo>
                    <a:pt x="198" y="5607"/>
                    <a:pt x="133" y="5669"/>
                    <a:pt x="122" y="5779"/>
                  </a:cubicBezTo>
                  <a:cubicBezTo>
                    <a:pt x="118" y="5812"/>
                    <a:pt x="112" y="5845"/>
                    <a:pt x="105" y="5878"/>
                  </a:cubicBezTo>
                  <a:cubicBezTo>
                    <a:pt x="63" y="6082"/>
                    <a:pt x="46" y="6285"/>
                    <a:pt x="46" y="6489"/>
                  </a:cubicBezTo>
                  <a:cubicBezTo>
                    <a:pt x="46" y="6551"/>
                    <a:pt x="40" y="6617"/>
                    <a:pt x="33" y="6680"/>
                  </a:cubicBezTo>
                  <a:cubicBezTo>
                    <a:pt x="23" y="6768"/>
                    <a:pt x="13" y="6857"/>
                    <a:pt x="7" y="6946"/>
                  </a:cubicBezTo>
                  <a:cubicBezTo>
                    <a:pt x="0" y="7041"/>
                    <a:pt x="10" y="7051"/>
                    <a:pt x="105" y="7051"/>
                  </a:cubicBezTo>
                  <a:cubicBezTo>
                    <a:pt x="129" y="7052"/>
                    <a:pt x="153" y="7052"/>
                    <a:pt x="178" y="7052"/>
                  </a:cubicBezTo>
                  <a:cubicBezTo>
                    <a:pt x="226" y="7052"/>
                    <a:pt x="276" y="7051"/>
                    <a:pt x="329" y="7051"/>
                  </a:cubicBezTo>
                  <a:cubicBezTo>
                    <a:pt x="342" y="7133"/>
                    <a:pt x="355" y="7199"/>
                    <a:pt x="358" y="7268"/>
                  </a:cubicBezTo>
                  <a:cubicBezTo>
                    <a:pt x="371" y="7478"/>
                    <a:pt x="391" y="7688"/>
                    <a:pt x="388" y="7898"/>
                  </a:cubicBezTo>
                  <a:cubicBezTo>
                    <a:pt x="385" y="8135"/>
                    <a:pt x="421" y="8368"/>
                    <a:pt x="431" y="8601"/>
                  </a:cubicBezTo>
                  <a:cubicBezTo>
                    <a:pt x="437" y="8746"/>
                    <a:pt x="460" y="8887"/>
                    <a:pt x="470" y="9032"/>
                  </a:cubicBezTo>
                  <a:cubicBezTo>
                    <a:pt x="480" y="9160"/>
                    <a:pt x="476" y="9288"/>
                    <a:pt x="490" y="9416"/>
                  </a:cubicBezTo>
                  <a:cubicBezTo>
                    <a:pt x="516" y="9686"/>
                    <a:pt x="496" y="9952"/>
                    <a:pt x="476" y="10221"/>
                  </a:cubicBezTo>
                  <a:cubicBezTo>
                    <a:pt x="463" y="10372"/>
                    <a:pt x="440" y="10523"/>
                    <a:pt x="427" y="10678"/>
                  </a:cubicBezTo>
                  <a:cubicBezTo>
                    <a:pt x="414" y="10852"/>
                    <a:pt x="401" y="11029"/>
                    <a:pt x="391" y="11207"/>
                  </a:cubicBezTo>
                  <a:cubicBezTo>
                    <a:pt x="381" y="11368"/>
                    <a:pt x="375" y="11529"/>
                    <a:pt x="378" y="11693"/>
                  </a:cubicBezTo>
                  <a:cubicBezTo>
                    <a:pt x="385" y="11877"/>
                    <a:pt x="404" y="12064"/>
                    <a:pt x="408" y="12248"/>
                  </a:cubicBezTo>
                  <a:cubicBezTo>
                    <a:pt x="414" y="12606"/>
                    <a:pt x="411" y="12964"/>
                    <a:pt x="417" y="13322"/>
                  </a:cubicBezTo>
                  <a:cubicBezTo>
                    <a:pt x="417" y="13457"/>
                    <a:pt x="434" y="13592"/>
                    <a:pt x="447" y="13727"/>
                  </a:cubicBezTo>
                  <a:cubicBezTo>
                    <a:pt x="457" y="13825"/>
                    <a:pt x="516" y="13897"/>
                    <a:pt x="614" y="13924"/>
                  </a:cubicBezTo>
                  <a:cubicBezTo>
                    <a:pt x="733" y="13956"/>
                    <a:pt x="854" y="13983"/>
                    <a:pt x="982" y="13983"/>
                  </a:cubicBezTo>
                  <a:cubicBezTo>
                    <a:pt x="1071" y="13983"/>
                    <a:pt x="1160" y="13993"/>
                    <a:pt x="1249" y="13999"/>
                  </a:cubicBezTo>
                  <a:cubicBezTo>
                    <a:pt x="1354" y="14011"/>
                    <a:pt x="1457" y="14044"/>
                    <a:pt x="1562" y="14044"/>
                  </a:cubicBezTo>
                  <a:cubicBezTo>
                    <a:pt x="1578" y="14044"/>
                    <a:pt x="1594" y="14044"/>
                    <a:pt x="1610" y="14042"/>
                  </a:cubicBezTo>
                  <a:cubicBezTo>
                    <a:pt x="1712" y="14032"/>
                    <a:pt x="1814" y="14029"/>
                    <a:pt x="1912" y="14022"/>
                  </a:cubicBezTo>
                  <a:cubicBezTo>
                    <a:pt x="1978" y="14019"/>
                    <a:pt x="1988" y="14012"/>
                    <a:pt x="2011" y="13950"/>
                  </a:cubicBezTo>
                  <a:cubicBezTo>
                    <a:pt x="2053" y="13835"/>
                    <a:pt x="2030" y="13713"/>
                    <a:pt x="2044" y="13595"/>
                  </a:cubicBezTo>
                  <a:cubicBezTo>
                    <a:pt x="2060" y="13434"/>
                    <a:pt x="2067" y="13267"/>
                    <a:pt x="2067" y="13102"/>
                  </a:cubicBezTo>
                  <a:cubicBezTo>
                    <a:pt x="2063" y="12803"/>
                    <a:pt x="2099" y="12504"/>
                    <a:pt x="2067" y="12205"/>
                  </a:cubicBezTo>
                  <a:cubicBezTo>
                    <a:pt x="2037" y="11913"/>
                    <a:pt x="2007" y="11621"/>
                    <a:pt x="2014" y="11325"/>
                  </a:cubicBezTo>
                  <a:cubicBezTo>
                    <a:pt x="2017" y="11249"/>
                    <a:pt x="2014" y="11174"/>
                    <a:pt x="2007" y="11095"/>
                  </a:cubicBezTo>
                  <a:cubicBezTo>
                    <a:pt x="1981" y="10826"/>
                    <a:pt x="1961" y="10556"/>
                    <a:pt x="1958" y="10284"/>
                  </a:cubicBezTo>
                  <a:cubicBezTo>
                    <a:pt x="1958" y="10077"/>
                    <a:pt x="1948" y="9873"/>
                    <a:pt x="1942" y="9669"/>
                  </a:cubicBezTo>
                  <a:cubicBezTo>
                    <a:pt x="1935" y="9410"/>
                    <a:pt x="1929" y="9153"/>
                    <a:pt x="1922" y="8897"/>
                  </a:cubicBezTo>
                  <a:cubicBezTo>
                    <a:pt x="1919" y="8762"/>
                    <a:pt x="1922" y="8628"/>
                    <a:pt x="1912" y="8493"/>
                  </a:cubicBezTo>
                  <a:cubicBezTo>
                    <a:pt x="1902" y="8312"/>
                    <a:pt x="1876" y="8135"/>
                    <a:pt x="1869" y="7954"/>
                  </a:cubicBezTo>
                  <a:cubicBezTo>
                    <a:pt x="1863" y="7682"/>
                    <a:pt x="1869" y="7409"/>
                    <a:pt x="1869" y="7136"/>
                  </a:cubicBezTo>
                  <a:cubicBezTo>
                    <a:pt x="1869" y="7116"/>
                    <a:pt x="1873" y="7097"/>
                    <a:pt x="1876" y="7070"/>
                  </a:cubicBezTo>
                  <a:cubicBezTo>
                    <a:pt x="1955" y="7077"/>
                    <a:pt x="2027" y="7084"/>
                    <a:pt x="2099" y="7093"/>
                  </a:cubicBezTo>
                  <a:cubicBezTo>
                    <a:pt x="2117" y="7096"/>
                    <a:pt x="2131" y="7097"/>
                    <a:pt x="2143" y="7097"/>
                  </a:cubicBezTo>
                  <a:cubicBezTo>
                    <a:pt x="2184" y="7097"/>
                    <a:pt x="2195" y="7080"/>
                    <a:pt x="2208" y="7021"/>
                  </a:cubicBezTo>
                  <a:cubicBezTo>
                    <a:pt x="2211" y="7005"/>
                    <a:pt x="2211" y="6985"/>
                    <a:pt x="2211" y="6969"/>
                  </a:cubicBezTo>
                  <a:cubicBezTo>
                    <a:pt x="2208" y="6594"/>
                    <a:pt x="2208" y="6223"/>
                    <a:pt x="2195" y="5848"/>
                  </a:cubicBezTo>
                  <a:cubicBezTo>
                    <a:pt x="2191" y="5730"/>
                    <a:pt x="2182" y="5694"/>
                    <a:pt x="2034" y="5668"/>
                  </a:cubicBezTo>
                  <a:cubicBezTo>
                    <a:pt x="1938" y="5648"/>
                    <a:pt x="1843" y="5635"/>
                    <a:pt x="1738" y="5618"/>
                  </a:cubicBezTo>
                  <a:cubicBezTo>
                    <a:pt x="1754" y="5533"/>
                    <a:pt x="1774" y="5451"/>
                    <a:pt x="1787" y="5369"/>
                  </a:cubicBezTo>
                  <a:cubicBezTo>
                    <a:pt x="1804" y="5290"/>
                    <a:pt x="1833" y="5231"/>
                    <a:pt x="1912" y="5201"/>
                  </a:cubicBezTo>
                  <a:cubicBezTo>
                    <a:pt x="2007" y="5165"/>
                    <a:pt x="2073" y="5086"/>
                    <a:pt x="2126" y="5004"/>
                  </a:cubicBezTo>
                  <a:cubicBezTo>
                    <a:pt x="2178" y="4915"/>
                    <a:pt x="2224" y="4823"/>
                    <a:pt x="2274" y="4731"/>
                  </a:cubicBezTo>
                  <a:cubicBezTo>
                    <a:pt x="2326" y="4633"/>
                    <a:pt x="2379" y="4534"/>
                    <a:pt x="2431" y="4439"/>
                  </a:cubicBezTo>
                  <a:cubicBezTo>
                    <a:pt x="2507" y="4452"/>
                    <a:pt x="2579" y="4469"/>
                    <a:pt x="2655" y="4478"/>
                  </a:cubicBezTo>
                  <a:cubicBezTo>
                    <a:pt x="2713" y="4483"/>
                    <a:pt x="2773" y="4490"/>
                    <a:pt x="2832" y="4490"/>
                  </a:cubicBezTo>
                  <a:cubicBezTo>
                    <a:pt x="2849" y="4490"/>
                    <a:pt x="2867" y="4490"/>
                    <a:pt x="2885" y="4488"/>
                  </a:cubicBezTo>
                  <a:cubicBezTo>
                    <a:pt x="3026" y="4475"/>
                    <a:pt x="3167" y="4459"/>
                    <a:pt x="3308" y="4432"/>
                  </a:cubicBezTo>
                  <a:cubicBezTo>
                    <a:pt x="3452" y="4405"/>
                    <a:pt x="3596" y="4398"/>
                    <a:pt x="3740" y="4398"/>
                  </a:cubicBezTo>
                  <a:cubicBezTo>
                    <a:pt x="3859" y="4398"/>
                    <a:pt x="3978" y="4403"/>
                    <a:pt x="4097" y="4406"/>
                  </a:cubicBezTo>
                  <a:cubicBezTo>
                    <a:pt x="4218" y="4409"/>
                    <a:pt x="4340" y="4423"/>
                    <a:pt x="4462" y="4423"/>
                  </a:cubicBezTo>
                  <a:cubicBezTo>
                    <a:pt x="4464" y="4423"/>
                    <a:pt x="4467" y="4423"/>
                    <a:pt x="4469" y="4423"/>
                  </a:cubicBezTo>
                  <a:cubicBezTo>
                    <a:pt x="4622" y="4423"/>
                    <a:pt x="4718" y="4321"/>
                    <a:pt x="4718" y="4163"/>
                  </a:cubicBezTo>
                  <a:cubicBezTo>
                    <a:pt x="4721" y="3933"/>
                    <a:pt x="4721" y="3703"/>
                    <a:pt x="4718" y="3473"/>
                  </a:cubicBezTo>
                  <a:cubicBezTo>
                    <a:pt x="4718" y="3444"/>
                    <a:pt x="4718" y="3414"/>
                    <a:pt x="4715" y="3381"/>
                  </a:cubicBezTo>
                  <a:cubicBezTo>
                    <a:pt x="4698" y="3256"/>
                    <a:pt x="4678" y="3128"/>
                    <a:pt x="4665" y="3000"/>
                  </a:cubicBezTo>
                  <a:cubicBezTo>
                    <a:pt x="4639" y="2737"/>
                    <a:pt x="4619" y="2471"/>
                    <a:pt x="4626" y="2205"/>
                  </a:cubicBezTo>
                  <a:cubicBezTo>
                    <a:pt x="4629" y="2123"/>
                    <a:pt x="4613" y="2041"/>
                    <a:pt x="4600" y="1959"/>
                  </a:cubicBezTo>
                  <a:cubicBezTo>
                    <a:pt x="4586" y="1873"/>
                    <a:pt x="4560" y="1788"/>
                    <a:pt x="4550" y="1699"/>
                  </a:cubicBezTo>
                  <a:cubicBezTo>
                    <a:pt x="4534" y="1538"/>
                    <a:pt x="4517" y="1377"/>
                    <a:pt x="4514" y="1216"/>
                  </a:cubicBezTo>
                  <a:cubicBezTo>
                    <a:pt x="4508" y="986"/>
                    <a:pt x="4504" y="753"/>
                    <a:pt x="4517" y="526"/>
                  </a:cubicBezTo>
                  <a:cubicBezTo>
                    <a:pt x="4527" y="336"/>
                    <a:pt x="4481" y="181"/>
                    <a:pt x="4330" y="66"/>
                  </a:cubicBezTo>
                  <a:cubicBezTo>
                    <a:pt x="4280" y="29"/>
                    <a:pt x="4233" y="0"/>
                    <a:pt x="417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0"/>
            <p:cNvSpPr/>
            <p:nvPr/>
          </p:nvSpPr>
          <p:spPr>
            <a:xfrm>
              <a:off x="2377301" y="3395052"/>
              <a:ext cx="21504" cy="16226"/>
            </a:xfrm>
            <a:custGeom>
              <a:avLst/>
              <a:gdLst/>
              <a:ahLst/>
              <a:cxnLst/>
              <a:rect l="l" t="t" r="r" b="b"/>
              <a:pathLst>
                <a:path w="110" h="83" extrusionOk="0">
                  <a:moveTo>
                    <a:pt x="47" y="0"/>
                  </a:moveTo>
                  <a:cubicBezTo>
                    <a:pt x="1" y="26"/>
                    <a:pt x="20" y="53"/>
                    <a:pt x="43" y="76"/>
                  </a:cubicBezTo>
                  <a:cubicBezTo>
                    <a:pt x="49" y="80"/>
                    <a:pt x="61" y="83"/>
                    <a:pt x="70" y="83"/>
                  </a:cubicBezTo>
                  <a:cubicBezTo>
                    <a:pt x="75" y="83"/>
                    <a:pt x="80" y="81"/>
                    <a:pt x="83" y="79"/>
                  </a:cubicBezTo>
                  <a:cubicBezTo>
                    <a:pt x="109" y="56"/>
                    <a:pt x="86" y="36"/>
                    <a:pt x="73" y="20"/>
                  </a:cubicBezTo>
                  <a:cubicBezTo>
                    <a:pt x="70" y="10"/>
                    <a:pt x="60" y="7"/>
                    <a:pt x="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0"/>
            <p:cNvSpPr/>
            <p:nvPr/>
          </p:nvSpPr>
          <p:spPr>
            <a:xfrm>
              <a:off x="2278431" y="4027125"/>
              <a:ext cx="420295" cy="1809308"/>
            </a:xfrm>
            <a:custGeom>
              <a:avLst/>
              <a:gdLst/>
              <a:ahLst/>
              <a:cxnLst/>
              <a:rect l="l" t="t" r="r" b="b"/>
              <a:pathLst>
                <a:path w="1627" h="7004" extrusionOk="0">
                  <a:moveTo>
                    <a:pt x="795" y="0"/>
                  </a:moveTo>
                  <a:cubicBezTo>
                    <a:pt x="673" y="0"/>
                    <a:pt x="551" y="10"/>
                    <a:pt x="430" y="26"/>
                  </a:cubicBezTo>
                  <a:cubicBezTo>
                    <a:pt x="306" y="43"/>
                    <a:pt x="177" y="66"/>
                    <a:pt x="43" y="89"/>
                  </a:cubicBezTo>
                  <a:cubicBezTo>
                    <a:pt x="17" y="112"/>
                    <a:pt x="0" y="145"/>
                    <a:pt x="20" y="191"/>
                  </a:cubicBezTo>
                  <a:cubicBezTo>
                    <a:pt x="30" y="224"/>
                    <a:pt x="33" y="256"/>
                    <a:pt x="36" y="289"/>
                  </a:cubicBezTo>
                  <a:cubicBezTo>
                    <a:pt x="46" y="532"/>
                    <a:pt x="49" y="772"/>
                    <a:pt x="62" y="1015"/>
                  </a:cubicBezTo>
                  <a:cubicBezTo>
                    <a:pt x="72" y="1212"/>
                    <a:pt x="85" y="1410"/>
                    <a:pt x="102" y="1610"/>
                  </a:cubicBezTo>
                  <a:cubicBezTo>
                    <a:pt x="115" y="1797"/>
                    <a:pt x="131" y="1985"/>
                    <a:pt x="148" y="2175"/>
                  </a:cubicBezTo>
                  <a:cubicBezTo>
                    <a:pt x="151" y="2241"/>
                    <a:pt x="151" y="2310"/>
                    <a:pt x="154" y="2375"/>
                  </a:cubicBezTo>
                  <a:cubicBezTo>
                    <a:pt x="158" y="2569"/>
                    <a:pt x="174" y="2760"/>
                    <a:pt x="168" y="2954"/>
                  </a:cubicBezTo>
                  <a:cubicBezTo>
                    <a:pt x="158" y="3174"/>
                    <a:pt x="128" y="3391"/>
                    <a:pt x="112" y="3611"/>
                  </a:cubicBezTo>
                  <a:cubicBezTo>
                    <a:pt x="102" y="3722"/>
                    <a:pt x="105" y="3837"/>
                    <a:pt x="89" y="3949"/>
                  </a:cubicBezTo>
                  <a:cubicBezTo>
                    <a:pt x="53" y="4166"/>
                    <a:pt x="49" y="4386"/>
                    <a:pt x="46" y="4606"/>
                  </a:cubicBezTo>
                  <a:cubicBezTo>
                    <a:pt x="40" y="4734"/>
                    <a:pt x="66" y="4866"/>
                    <a:pt x="72" y="4997"/>
                  </a:cubicBezTo>
                  <a:cubicBezTo>
                    <a:pt x="82" y="5260"/>
                    <a:pt x="85" y="5523"/>
                    <a:pt x="89" y="5786"/>
                  </a:cubicBezTo>
                  <a:cubicBezTo>
                    <a:pt x="92" y="5884"/>
                    <a:pt x="79" y="5979"/>
                    <a:pt x="79" y="6078"/>
                  </a:cubicBezTo>
                  <a:cubicBezTo>
                    <a:pt x="79" y="6160"/>
                    <a:pt x="85" y="6242"/>
                    <a:pt x="92" y="6324"/>
                  </a:cubicBezTo>
                  <a:cubicBezTo>
                    <a:pt x="99" y="6459"/>
                    <a:pt x="108" y="6594"/>
                    <a:pt x="115" y="6729"/>
                  </a:cubicBezTo>
                  <a:cubicBezTo>
                    <a:pt x="122" y="6811"/>
                    <a:pt x="164" y="6870"/>
                    <a:pt x="246" y="6886"/>
                  </a:cubicBezTo>
                  <a:cubicBezTo>
                    <a:pt x="355" y="6909"/>
                    <a:pt x="470" y="6922"/>
                    <a:pt x="582" y="6935"/>
                  </a:cubicBezTo>
                  <a:cubicBezTo>
                    <a:pt x="683" y="6949"/>
                    <a:pt x="789" y="6945"/>
                    <a:pt x="890" y="6965"/>
                  </a:cubicBezTo>
                  <a:cubicBezTo>
                    <a:pt x="1009" y="6990"/>
                    <a:pt x="1127" y="7004"/>
                    <a:pt x="1246" y="7004"/>
                  </a:cubicBezTo>
                  <a:cubicBezTo>
                    <a:pt x="1344" y="7004"/>
                    <a:pt x="1442" y="6994"/>
                    <a:pt x="1541" y="6975"/>
                  </a:cubicBezTo>
                  <a:cubicBezTo>
                    <a:pt x="1580" y="6912"/>
                    <a:pt x="1584" y="6843"/>
                    <a:pt x="1584" y="6771"/>
                  </a:cubicBezTo>
                  <a:cubicBezTo>
                    <a:pt x="1580" y="6679"/>
                    <a:pt x="1584" y="6587"/>
                    <a:pt x="1590" y="6499"/>
                  </a:cubicBezTo>
                  <a:cubicBezTo>
                    <a:pt x="1597" y="6311"/>
                    <a:pt x="1610" y="6127"/>
                    <a:pt x="1616" y="5940"/>
                  </a:cubicBezTo>
                  <a:cubicBezTo>
                    <a:pt x="1623" y="5825"/>
                    <a:pt x="1626" y="5713"/>
                    <a:pt x="1623" y="5598"/>
                  </a:cubicBezTo>
                  <a:cubicBezTo>
                    <a:pt x="1623" y="5477"/>
                    <a:pt x="1616" y="5355"/>
                    <a:pt x="1610" y="5234"/>
                  </a:cubicBezTo>
                  <a:cubicBezTo>
                    <a:pt x="1593" y="5014"/>
                    <a:pt x="1577" y="4797"/>
                    <a:pt x="1564" y="4577"/>
                  </a:cubicBezTo>
                  <a:cubicBezTo>
                    <a:pt x="1554" y="4416"/>
                    <a:pt x="1557" y="4258"/>
                    <a:pt x="1544" y="4100"/>
                  </a:cubicBezTo>
                  <a:cubicBezTo>
                    <a:pt x="1515" y="3749"/>
                    <a:pt x="1501" y="3397"/>
                    <a:pt x="1508" y="3046"/>
                  </a:cubicBezTo>
                  <a:cubicBezTo>
                    <a:pt x="1508" y="2993"/>
                    <a:pt x="1508" y="2941"/>
                    <a:pt x="1508" y="2888"/>
                  </a:cubicBezTo>
                  <a:cubicBezTo>
                    <a:pt x="1498" y="2678"/>
                    <a:pt x="1485" y="2461"/>
                    <a:pt x="1478" y="2251"/>
                  </a:cubicBezTo>
                  <a:cubicBezTo>
                    <a:pt x="1469" y="2014"/>
                    <a:pt x="1465" y="1778"/>
                    <a:pt x="1459" y="1544"/>
                  </a:cubicBezTo>
                  <a:cubicBezTo>
                    <a:pt x="1459" y="1515"/>
                    <a:pt x="1452" y="1488"/>
                    <a:pt x="1452" y="1462"/>
                  </a:cubicBezTo>
                  <a:cubicBezTo>
                    <a:pt x="1442" y="1344"/>
                    <a:pt x="1429" y="1229"/>
                    <a:pt x="1423" y="1114"/>
                  </a:cubicBezTo>
                  <a:cubicBezTo>
                    <a:pt x="1416" y="1012"/>
                    <a:pt x="1413" y="907"/>
                    <a:pt x="1413" y="802"/>
                  </a:cubicBezTo>
                  <a:cubicBezTo>
                    <a:pt x="1413" y="661"/>
                    <a:pt x="1413" y="516"/>
                    <a:pt x="1413" y="371"/>
                  </a:cubicBezTo>
                  <a:lnTo>
                    <a:pt x="1413" y="72"/>
                  </a:lnTo>
                  <a:cubicBezTo>
                    <a:pt x="1278" y="53"/>
                    <a:pt x="1153" y="30"/>
                    <a:pt x="1025" y="13"/>
                  </a:cubicBezTo>
                  <a:cubicBezTo>
                    <a:pt x="949" y="4"/>
                    <a:pt x="872" y="0"/>
                    <a:pt x="795" y="0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0"/>
            <p:cNvSpPr/>
            <p:nvPr/>
          </p:nvSpPr>
          <p:spPr>
            <a:xfrm>
              <a:off x="2676250" y="2339764"/>
              <a:ext cx="634446" cy="931778"/>
            </a:xfrm>
            <a:custGeom>
              <a:avLst/>
              <a:gdLst/>
              <a:ahLst/>
              <a:cxnLst/>
              <a:rect l="l" t="t" r="r" b="b"/>
              <a:pathLst>
                <a:path w="2456" h="3607" extrusionOk="0">
                  <a:moveTo>
                    <a:pt x="1558" y="159"/>
                  </a:moveTo>
                  <a:cubicBezTo>
                    <a:pt x="1703" y="169"/>
                    <a:pt x="1834" y="178"/>
                    <a:pt x="1966" y="182"/>
                  </a:cubicBezTo>
                  <a:cubicBezTo>
                    <a:pt x="2018" y="185"/>
                    <a:pt x="2038" y="211"/>
                    <a:pt x="2035" y="257"/>
                  </a:cubicBezTo>
                  <a:cubicBezTo>
                    <a:pt x="2031" y="343"/>
                    <a:pt x="2031" y="428"/>
                    <a:pt x="2028" y="514"/>
                  </a:cubicBezTo>
                  <a:cubicBezTo>
                    <a:pt x="2028" y="556"/>
                    <a:pt x="2005" y="576"/>
                    <a:pt x="1962" y="576"/>
                  </a:cubicBezTo>
                  <a:cubicBezTo>
                    <a:pt x="1932" y="576"/>
                    <a:pt x="1898" y="580"/>
                    <a:pt x="1865" y="580"/>
                  </a:cubicBezTo>
                  <a:cubicBezTo>
                    <a:pt x="1849" y="580"/>
                    <a:pt x="1833" y="579"/>
                    <a:pt x="1818" y="576"/>
                  </a:cubicBezTo>
                  <a:cubicBezTo>
                    <a:pt x="1762" y="563"/>
                    <a:pt x="1705" y="559"/>
                    <a:pt x="1649" y="559"/>
                  </a:cubicBezTo>
                  <a:cubicBezTo>
                    <a:pt x="1577" y="559"/>
                    <a:pt x="1505" y="566"/>
                    <a:pt x="1433" y="569"/>
                  </a:cubicBezTo>
                  <a:cubicBezTo>
                    <a:pt x="1295" y="579"/>
                    <a:pt x="1154" y="583"/>
                    <a:pt x="1013" y="596"/>
                  </a:cubicBezTo>
                  <a:cubicBezTo>
                    <a:pt x="885" y="609"/>
                    <a:pt x="753" y="632"/>
                    <a:pt x="625" y="645"/>
                  </a:cubicBezTo>
                  <a:cubicBezTo>
                    <a:pt x="591" y="647"/>
                    <a:pt x="557" y="649"/>
                    <a:pt x="523" y="649"/>
                  </a:cubicBezTo>
                  <a:cubicBezTo>
                    <a:pt x="469" y="649"/>
                    <a:pt x="414" y="646"/>
                    <a:pt x="359" y="642"/>
                  </a:cubicBezTo>
                  <a:cubicBezTo>
                    <a:pt x="293" y="642"/>
                    <a:pt x="267" y="609"/>
                    <a:pt x="264" y="546"/>
                  </a:cubicBezTo>
                  <a:cubicBezTo>
                    <a:pt x="257" y="468"/>
                    <a:pt x="254" y="389"/>
                    <a:pt x="251" y="310"/>
                  </a:cubicBezTo>
                  <a:cubicBezTo>
                    <a:pt x="251" y="293"/>
                    <a:pt x="260" y="274"/>
                    <a:pt x="274" y="264"/>
                  </a:cubicBezTo>
                  <a:cubicBezTo>
                    <a:pt x="283" y="254"/>
                    <a:pt x="306" y="247"/>
                    <a:pt x="323" y="247"/>
                  </a:cubicBezTo>
                  <a:cubicBezTo>
                    <a:pt x="444" y="238"/>
                    <a:pt x="566" y="234"/>
                    <a:pt x="688" y="228"/>
                  </a:cubicBezTo>
                  <a:cubicBezTo>
                    <a:pt x="832" y="218"/>
                    <a:pt x="980" y="201"/>
                    <a:pt x="1124" y="192"/>
                  </a:cubicBezTo>
                  <a:cubicBezTo>
                    <a:pt x="1272" y="178"/>
                    <a:pt x="1423" y="169"/>
                    <a:pt x="1558" y="159"/>
                  </a:cubicBezTo>
                  <a:close/>
                  <a:moveTo>
                    <a:pt x="1742" y="816"/>
                  </a:moveTo>
                  <a:cubicBezTo>
                    <a:pt x="1798" y="819"/>
                    <a:pt x="1857" y="829"/>
                    <a:pt x="1913" y="836"/>
                  </a:cubicBezTo>
                  <a:cubicBezTo>
                    <a:pt x="1952" y="836"/>
                    <a:pt x="1975" y="852"/>
                    <a:pt x="1979" y="895"/>
                  </a:cubicBezTo>
                  <a:cubicBezTo>
                    <a:pt x="1989" y="1010"/>
                    <a:pt x="2002" y="1125"/>
                    <a:pt x="2008" y="1240"/>
                  </a:cubicBezTo>
                  <a:cubicBezTo>
                    <a:pt x="2012" y="1309"/>
                    <a:pt x="1998" y="1315"/>
                    <a:pt x="1929" y="1315"/>
                  </a:cubicBezTo>
                  <a:cubicBezTo>
                    <a:pt x="1883" y="1312"/>
                    <a:pt x="1837" y="1312"/>
                    <a:pt x="1791" y="1312"/>
                  </a:cubicBezTo>
                  <a:lnTo>
                    <a:pt x="1647" y="1312"/>
                  </a:lnTo>
                  <a:cubicBezTo>
                    <a:pt x="1568" y="1312"/>
                    <a:pt x="1545" y="1289"/>
                    <a:pt x="1535" y="1210"/>
                  </a:cubicBezTo>
                  <a:cubicBezTo>
                    <a:pt x="1532" y="1157"/>
                    <a:pt x="1532" y="1105"/>
                    <a:pt x="1532" y="1056"/>
                  </a:cubicBezTo>
                  <a:cubicBezTo>
                    <a:pt x="1532" y="1000"/>
                    <a:pt x="1535" y="944"/>
                    <a:pt x="1529" y="888"/>
                  </a:cubicBezTo>
                  <a:cubicBezTo>
                    <a:pt x="1522" y="839"/>
                    <a:pt x="1545" y="819"/>
                    <a:pt x="1584" y="819"/>
                  </a:cubicBezTo>
                  <a:cubicBezTo>
                    <a:pt x="1637" y="816"/>
                    <a:pt x="1690" y="816"/>
                    <a:pt x="1742" y="816"/>
                  </a:cubicBezTo>
                  <a:close/>
                  <a:moveTo>
                    <a:pt x="1172" y="871"/>
                  </a:moveTo>
                  <a:cubicBezTo>
                    <a:pt x="1213" y="871"/>
                    <a:pt x="1240" y="894"/>
                    <a:pt x="1243" y="941"/>
                  </a:cubicBezTo>
                  <a:cubicBezTo>
                    <a:pt x="1249" y="1049"/>
                    <a:pt x="1253" y="1157"/>
                    <a:pt x="1259" y="1266"/>
                  </a:cubicBezTo>
                  <a:lnTo>
                    <a:pt x="1262" y="1266"/>
                  </a:lnTo>
                  <a:cubicBezTo>
                    <a:pt x="1262" y="1276"/>
                    <a:pt x="1262" y="1286"/>
                    <a:pt x="1262" y="1295"/>
                  </a:cubicBezTo>
                  <a:cubicBezTo>
                    <a:pt x="1259" y="1378"/>
                    <a:pt x="1253" y="1381"/>
                    <a:pt x="1174" y="1387"/>
                  </a:cubicBezTo>
                  <a:cubicBezTo>
                    <a:pt x="1105" y="1391"/>
                    <a:pt x="1036" y="1401"/>
                    <a:pt x="967" y="1404"/>
                  </a:cubicBezTo>
                  <a:cubicBezTo>
                    <a:pt x="959" y="1404"/>
                    <a:pt x="952" y="1404"/>
                    <a:pt x="945" y="1404"/>
                  </a:cubicBezTo>
                  <a:cubicBezTo>
                    <a:pt x="889" y="1404"/>
                    <a:pt x="878" y="1389"/>
                    <a:pt x="875" y="1322"/>
                  </a:cubicBezTo>
                  <a:cubicBezTo>
                    <a:pt x="868" y="1207"/>
                    <a:pt x="872" y="1092"/>
                    <a:pt x="868" y="977"/>
                  </a:cubicBezTo>
                  <a:cubicBezTo>
                    <a:pt x="868" y="937"/>
                    <a:pt x="885" y="918"/>
                    <a:pt x="921" y="911"/>
                  </a:cubicBezTo>
                  <a:cubicBezTo>
                    <a:pt x="1000" y="895"/>
                    <a:pt x="1082" y="881"/>
                    <a:pt x="1164" y="872"/>
                  </a:cubicBezTo>
                  <a:cubicBezTo>
                    <a:pt x="1167" y="871"/>
                    <a:pt x="1170" y="871"/>
                    <a:pt x="1172" y="871"/>
                  </a:cubicBezTo>
                  <a:close/>
                  <a:moveTo>
                    <a:pt x="704" y="931"/>
                  </a:moveTo>
                  <a:lnTo>
                    <a:pt x="704" y="1427"/>
                  </a:lnTo>
                  <a:cubicBezTo>
                    <a:pt x="649" y="1434"/>
                    <a:pt x="595" y="1436"/>
                    <a:pt x="541" y="1436"/>
                  </a:cubicBezTo>
                  <a:cubicBezTo>
                    <a:pt x="497" y="1436"/>
                    <a:pt x="454" y="1435"/>
                    <a:pt x="412" y="1433"/>
                  </a:cubicBezTo>
                  <a:cubicBezTo>
                    <a:pt x="372" y="1430"/>
                    <a:pt x="366" y="1394"/>
                    <a:pt x="362" y="1364"/>
                  </a:cubicBezTo>
                  <a:cubicBezTo>
                    <a:pt x="346" y="1256"/>
                    <a:pt x="336" y="1148"/>
                    <a:pt x="323" y="1039"/>
                  </a:cubicBezTo>
                  <a:cubicBezTo>
                    <a:pt x="320" y="1006"/>
                    <a:pt x="316" y="973"/>
                    <a:pt x="313" y="931"/>
                  </a:cubicBezTo>
                  <a:close/>
                  <a:moveTo>
                    <a:pt x="2021" y="1680"/>
                  </a:moveTo>
                  <a:cubicBezTo>
                    <a:pt x="2064" y="1680"/>
                    <a:pt x="2087" y="1700"/>
                    <a:pt x="2090" y="1746"/>
                  </a:cubicBezTo>
                  <a:cubicBezTo>
                    <a:pt x="2094" y="1851"/>
                    <a:pt x="2097" y="1959"/>
                    <a:pt x="2100" y="2064"/>
                  </a:cubicBezTo>
                  <a:cubicBezTo>
                    <a:pt x="2100" y="2100"/>
                    <a:pt x="2077" y="2120"/>
                    <a:pt x="2041" y="2120"/>
                  </a:cubicBezTo>
                  <a:lnTo>
                    <a:pt x="1903" y="2120"/>
                  </a:lnTo>
                  <a:cubicBezTo>
                    <a:pt x="1847" y="2120"/>
                    <a:pt x="1791" y="2120"/>
                    <a:pt x="1736" y="2150"/>
                  </a:cubicBezTo>
                  <a:cubicBezTo>
                    <a:pt x="1724" y="2155"/>
                    <a:pt x="1713" y="2158"/>
                    <a:pt x="1703" y="2158"/>
                  </a:cubicBezTo>
                  <a:cubicBezTo>
                    <a:pt x="1679" y="2158"/>
                    <a:pt x="1662" y="2139"/>
                    <a:pt x="1660" y="2104"/>
                  </a:cubicBezTo>
                  <a:cubicBezTo>
                    <a:pt x="1657" y="2048"/>
                    <a:pt x="1660" y="1992"/>
                    <a:pt x="1660" y="1936"/>
                  </a:cubicBezTo>
                  <a:lnTo>
                    <a:pt x="1663" y="1936"/>
                  </a:lnTo>
                  <a:cubicBezTo>
                    <a:pt x="1663" y="1890"/>
                    <a:pt x="1660" y="1841"/>
                    <a:pt x="1663" y="1792"/>
                  </a:cubicBezTo>
                  <a:cubicBezTo>
                    <a:pt x="1667" y="1726"/>
                    <a:pt x="1683" y="1700"/>
                    <a:pt x="1749" y="1696"/>
                  </a:cubicBezTo>
                  <a:cubicBezTo>
                    <a:pt x="1837" y="1686"/>
                    <a:pt x="1929" y="1683"/>
                    <a:pt x="2021" y="1680"/>
                  </a:cubicBezTo>
                  <a:close/>
                  <a:moveTo>
                    <a:pt x="1384" y="1716"/>
                  </a:moveTo>
                  <a:cubicBezTo>
                    <a:pt x="1423" y="1719"/>
                    <a:pt x="1437" y="1742"/>
                    <a:pt x="1440" y="1778"/>
                  </a:cubicBezTo>
                  <a:cubicBezTo>
                    <a:pt x="1443" y="1887"/>
                    <a:pt x="1453" y="1995"/>
                    <a:pt x="1456" y="2107"/>
                  </a:cubicBezTo>
                  <a:cubicBezTo>
                    <a:pt x="1460" y="2146"/>
                    <a:pt x="1443" y="2169"/>
                    <a:pt x="1397" y="2169"/>
                  </a:cubicBezTo>
                  <a:lnTo>
                    <a:pt x="1216" y="2169"/>
                  </a:lnTo>
                  <a:lnTo>
                    <a:pt x="1216" y="2176"/>
                  </a:lnTo>
                  <a:lnTo>
                    <a:pt x="1049" y="2176"/>
                  </a:lnTo>
                  <a:cubicBezTo>
                    <a:pt x="1009" y="2176"/>
                    <a:pt x="983" y="2163"/>
                    <a:pt x="986" y="2120"/>
                  </a:cubicBezTo>
                  <a:cubicBezTo>
                    <a:pt x="990" y="2008"/>
                    <a:pt x="993" y="1900"/>
                    <a:pt x="1000" y="1788"/>
                  </a:cubicBezTo>
                  <a:cubicBezTo>
                    <a:pt x="1003" y="1739"/>
                    <a:pt x="1042" y="1723"/>
                    <a:pt x="1082" y="1719"/>
                  </a:cubicBezTo>
                  <a:cubicBezTo>
                    <a:pt x="1184" y="1716"/>
                    <a:pt x="1285" y="1716"/>
                    <a:pt x="1384" y="1716"/>
                  </a:cubicBezTo>
                  <a:close/>
                  <a:moveTo>
                    <a:pt x="435" y="1719"/>
                  </a:moveTo>
                  <a:cubicBezTo>
                    <a:pt x="438" y="1719"/>
                    <a:pt x="441" y="1719"/>
                    <a:pt x="444" y="1719"/>
                  </a:cubicBezTo>
                  <a:cubicBezTo>
                    <a:pt x="533" y="1723"/>
                    <a:pt x="622" y="1726"/>
                    <a:pt x="711" y="1729"/>
                  </a:cubicBezTo>
                  <a:cubicBezTo>
                    <a:pt x="763" y="1732"/>
                    <a:pt x="783" y="1749"/>
                    <a:pt x="783" y="1805"/>
                  </a:cubicBezTo>
                  <a:cubicBezTo>
                    <a:pt x="783" y="1946"/>
                    <a:pt x="776" y="2090"/>
                    <a:pt x="773" y="2235"/>
                  </a:cubicBezTo>
                  <a:cubicBezTo>
                    <a:pt x="773" y="2242"/>
                    <a:pt x="766" y="2251"/>
                    <a:pt x="760" y="2261"/>
                  </a:cubicBezTo>
                  <a:lnTo>
                    <a:pt x="579" y="2261"/>
                  </a:lnTo>
                  <a:cubicBezTo>
                    <a:pt x="530" y="2258"/>
                    <a:pt x="484" y="2248"/>
                    <a:pt x="435" y="2245"/>
                  </a:cubicBezTo>
                  <a:cubicBezTo>
                    <a:pt x="372" y="2242"/>
                    <a:pt x="359" y="2235"/>
                    <a:pt x="362" y="2176"/>
                  </a:cubicBezTo>
                  <a:cubicBezTo>
                    <a:pt x="366" y="2044"/>
                    <a:pt x="372" y="1910"/>
                    <a:pt x="379" y="1775"/>
                  </a:cubicBezTo>
                  <a:cubicBezTo>
                    <a:pt x="382" y="1736"/>
                    <a:pt x="401" y="1719"/>
                    <a:pt x="435" y="1719"/>
                  </a:cubicBezTo>
                  <a:close/>
                  <a:moveTo>
                    <a:pt x="1873" y="0"/>
                  </a:moveTo>
                  <a:cubicBezTo>
                    <a:pt x="1662" y="0"/>
                    <a:pt x="1451" y="6"/>
                    <a:pt x="1239" y="47"/>
                  </a:cubicBezTo>
                  <a:cubicBezTo>
                    <a:pt x="1188" y="58"/>
                    <a:pt x="1134" y="62"/>
                    <a:pt x="1079" y="62"/>
                  </a:cubicBezTo>
                  <a:cubicBezTo>
                    <a:pt x="1020" y="62"/>
                    <a:pt x="959" y="57"/>
                    <a:pt x="901" y="50"/>
                  </a:cubicBezTo>
                  <a:cubicBezTo>
                    <a:pt x="791" y="36"/>
                    <a:pt x="682" y="26"/>
                    <a:pt x="573" y="26"/>
                  </a:cubicBezTo>
                  <a:cubicBezTo>
                    <a:pt x="503" y="26"/>
                    <a:pt x="433" y="30"/>
                    <a:pt x="362" y="40"/>
                  </a:cubicBezTo>
                  <a:cubicBezTo>
                    <a:pt x="257" y="57"/>
                    <a:pt x="152" y="70"/>
                    <a:pt x="44" y="86"/>
                  </a:cubicBezTo>
                  <a:lnTo>
                    <a:pt x="44" y="192"/>
                  </a:lnTo>
                  <a:cubicBezTo>
                    <a:pt x="44" y="533"/>
                    <a:pt x="44" y="875"/>
                    <a:pt x="40" y="1213"/>
                  </a:cubicBezTo>
                  <a:cubicBezTo>
                    <a:pt x="40" y="1420"/>
                    <a:pt x="30" y="1631"/>
                    <a:pt x="24" y="1838"/>
                  </a:cubicBezTo>
                  <a:cubicBezTo>
                    <a:pt x="21" y="1995"/>
                    <a:pt x="1" y="2156"/>
                    <a:pt x="7" y="2314"/>
                  </a:cubicBezTo>
                  <a:cubicBezTo>
                    <a:pt x="24" y="2573"/>
                    <a:pt x="50" y="2836"/>
                    <a:pt x="83" y="3096"/>
                  </a:cubicBezTo>
                  <a:cubicBezTo>
                    <a:pt x="90" y="3161"/>
                    <a:pt x="90" y="3240"/>
                    <a:pt x="172" y="3283"/>
                  </a:cubicBezTo>
                  <a:cubicBezTo>
                    <a:pt x="211" y="3257"/>
                    <a:pt x="254" y="3224"/>
                    <a:pt x="297" y="3201"/>
                  </a:cubicBezTo>
                  <a:cubicBezTo>
                    <a:pt x="346" y="3171"/>
                    <a:pt x="359" y="3132"/>
                    <a:pt x="356" y="3076"/>
                  </a:cubicBezTo>
                  <a:cubicBezTo>
                    <a:pt x="352" y="2935"/>
                    <a:pt x="352" y="2794"/>
                    <a:pt x="356" y="2652"/>
                  </a:cubicBezTo>
                  <a:cubicBezTo>
                    <a:pt x="356" y="2613"/>
                    <a:pt x="362" y="2570"/>
                    <a:pt x="369" y="2527"/>
                  </a:cubicBezTo>
                  <a:cubicBezTo>
                    <a:pt x="402" y="2524"/>
                    <a:pt x="425" y="2521"/>
                    <a:pt x="451" y="2521"/>
                  </a:cubicBezTo>
                  <a:cubicBezTo>
                    <a:pt x="481" y="2521"/>
                    <a:pt x="512" y="2522"/>
                    <a:pt x="542" y="2522"/>
                  </a:cubicBezTo>
                  <a:cubicBezTo>
                    <a:pt x="709" y="2522"/>
                    <a:pt x="876" y="2514"/>
                    <a:pt x="1046" y="2491"/>
                  </a:cubicBezTo>
                  <a:cubicBezTo>
                    <a:pt x="1154" y="2478"/>
                    <a:pt x="1266" y="2478"/>
                    <a:pt x="1374" y="2472"/>
                  </a:cubicBezTo>
                  <a:cubicBezTo>
                    <a:pt x="1565" y="2465"/>
                    <a:pt x="1752" y="2462"/>
                    <a:pt x="1943" y="2455"/>
                  </a:cubicBezTo>
                  <a:cubicBezTo>
                    <a:pt x="1947" y="2455"/>
                    <a:pt x="1951" y="2455"/>
                    <a:pt x="1954" y="2455"/>
                  </a:cubicBezTo>
                  <a:cubicBezTo>
                    <a:pt x="2005" y="2455"/>
                    <a:pt x="2025" y="2476"/>
                    <a:pt x="2028" y="2534"/>
                  </a:cubicBezTo>
                  <a:cubicBezTo>
                    <a:pt x="2031" y="2633"/>
                    <a:pt x="2031" y="2731"/>
                    <a:pt x="2028" y="2830"/>
                  </a:cubicBezTo>
                  <a:cubicBezTo>
                    <a:pt x="2025" y="2941"/>
                    <a:pt x="2018" y="3053"/>
                    <a:pt x="2008" y="3168"/>
                  </a:cubicBezTo>
                  <a:cubicBezTo>
                    <a:pt x="1995" y="3280"/>
                    <a:pt x="1989" y="3283"/>
                    <a:pt x="1877" y="3283"/>
                  </a:cubicBezTo>
                  <a:cubicBezTo>
                    <a:pt x="1831" y="3280"/>
                    <a:pt x="1785" y="3276"/>
                    <a:pt x="1739" y="3276"/>
                  </a:cubicBezTo>
                  <a:cubicBezTo>
                    <a:pt x="1525" y="3280"/>
                    <a:pt x="1312" y="3286"/>
                    <a:pt x="1098" y="3293"/>
                  </a:cubicBezTo>
                  <a:cubicBezTo>
                    <a:pt x="1078" y="3296"/>
                    <a:pt x="1059" y="3306"/>
                    <a:pt x="1042" y="3319"/>
                  </a:cubicBezTo>
                  <a:cubicBezTo>
                    <a:pt x="973" y="3372"/>
                    <a:pt x="908" y="3431"/>
                    <a:pt x="842" y="3490"/>
                  </a:cubicBezTo>
                  <a:cubicBezTo>
                    <a:pt x="829" y="3500"/>
                    <a:pt x="822" y="3516"/>
                    <a:pt x="803" y="3539"/>
                  </a:cubicBezTo>
                  <a:cubicBezTo>
                    <a:pt x="904" y="3549"/>
                    <a:pt x="990" y="3562"/>
                    <a:pt x="1078" y="3569"/>
                  </a:cubicBezTo>
                  <a:cubicBezTo>
                    <a:pt x="1151" y="3575"/>
                    <a:pt x="1226" y="3582"/>
                    <a:pt x="1299" y="3585"/>
                  </a:cubicBezTo>
                  <a:cubicBezTo>
                    <a:pt x="1406" y="3594"/>
                    <a:pt x="1514" y="3607"/>
                    <a:pt x="1622" y="3607"/>
                  </a:cubicBezTo>
                  <a:cubicBezTo>
                    <a:pt x="1642" y="3607"/>
                    <a:pt x="1663" y="3606"/>
                    <a:pt x="1683" y="3605"/>
                  </a:cubicBezTo>
                  <a:cubicBezTo>
                    <a:pt x="1864" y="3598"/>
                    <a:pt x="2041" y="3543"/>
                    <a:pt x="2218" y="3500"/>
                  </a:cubicBezTo>
                  <a:cubicBezTo>
                    <a:pt x="2291" y="3487"/>
                    <a:pt x="2343" y="3447"/>
                    <a:pt x="2366" y="3378"/>
                  </a:cubicBezTo>
                  <a:cubicBezTo>
                    <a:pt x="2393" y="3309"/>
                    <a:pt x="2422" y="3240"/>
                    <a:pt x="2429" y="3168"/>
                  </a:cubicBezTo>
                  <a:cubicBezTo>
                    <a:pt x="2445" y="3024"/>
                    <a:pt x="2448" y="2876"/>
                    <a:pt x="2448" y="2731"/>
                  </a:cubicBezTo>
                  <a:cubicBezTo>
                    <a:pt x="2452" y="2465"/>
                    <a:pt x="2455" y="2199"/>
                    <a:pt x="2422" y="1933"/>
                  </a:cubicBezTo>
                  <a:cubicBezTo>
                    <a:pt x="2393" y="1706"/>
                    <a:pt x="2379" y="1476"/>
                    <a:pt x="2333" y="1253"/>
                  </a:cubicBezTo>
                  <a:cubicBezTo>
                    <a:pt x="2304" y="1108"/>
                    <a:pt x="2287" y="964"/>
                    <a:pt x="2271" y="819"/>
                  </a:cubicBezTo>
                  <a:cubicBezTo>
                    <a:pt x="2264" y="740"/>
                    <a:pt x="2268" y="665"/>
                    <a:pt x="2268" y="589"/>
                  </a:cubicBezTo>
                  <a:cubicBezTo>
                    <a:pt x="2268" y="458"/>
                    <a:pt x="2271" y="330"/>
                    <a:pt x="2268" y="201"/>
                  </a:cubicBezTo>
                  <a:cubicBezTo>
                    <a:pt x="2264" y="86"/>
                    <a:pt x="2192" y="1"/>
                    <a:pt x="2097" y="1"/>
                  </a:cubicBezTo>
                  <a:cubicBezTo>
                    <a:pt x="2022" y="1"/>
                    <a:pt x="1948" y="0"/>
                    <a:pt x="1873" y="0"/>
                  </a:cubicBezTo>
                  <a:close/>
                </a:path>
              </a:pathLst>
            </a:custGeom>
            <a:solidFill>
              <a:srgbClr val="F9CB9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0"/>
            <p:cNvSpPr/>
            <p:nvPr/>
          </p:nvSpPr>
          <p:spPr>
            <a:xfrm>
              <a:off x="2285922" y="2982470"/>
              <a:ext cx="628246" cy="698511"/>
            </a:xfrm>
            <a:custGeom>
              <a:avLst/>
              <a:gdLst/>
              <a:ahLst/>
              <a:cxnLst/>
              <a:rect l="l" t="t" r="r" b="b"/>
              <a:pathLst>
                <a:path w="2432" h="2704" extrusionOk="0">
                  <a:moveTo>
                    <a:pt x="970" y="1000"/>
                  </a:moveTo>
                  <a:cubicBezTo>
                    <a:pt x="983" y="1000"/>
                    <a:pt x="996" y="1010"/>
                    <a:pt x="1009" y="1022"/>
                  </a:cubicBezTo>
                  <a:cubicBezTo>
                    <a:pt x="1068" y="1071"/>
                    <a:pt x="1134" y="1107"/>
                    <a:pt x="1210" y="1120"/>
                  </a:cubicBezTo>
                  <a:cubicBezTo>
                    <a:pt x="1229" y="1125"/>
                    <a:pt x="1250" y="1126"/>
                    <a:pt x="1270" y="1126"/>
                  </a:cubicBezTo>
                  <a:cubicBezTo>
                    <a:pt x="1297" y="1126"/>
                    <a:pt x="1325" y="1124"/>
                    <a:pt x="1351" y="1124"/>
                  </a:cubicBezTo>
                  <a:cubicBezTo>
                    <a:pt x="1364" y="1124"/>
                    <a:pt x="1380" y="1127"/>
                    <a:pt x="1384" y="1133"/>
                  </a:cubicBezTo>
                  <a:cubicBezTo>
                    <a:pt x="1384" y="1147"/>
                    <a:pt x="1384" y="1166"/>
                    <a:pt x="1377" y="1173"/>
                  </a:cubicBezTo>
                  <a:cubicBezTo>
                    <a:pt x="1357" y="1183"/>
                    <a:pt x="1334" y="1196"/>
                    <a:pt x="1311" y="1196"/>
                  </a:cubicBezTo>
                  <a:cubicBezTo>
                    <a:pt x="1304" y="1196"/>
                    <a:pt x="1297" y="1196"/>
                    <a:pt x="1290" y="1196"/>
                  </a:cubicBezTo>
                  <a:cubicBezTo>
                    <a:pt x="1152" y="1196"/>
                    <a:pt x="1037" y="1135"/>
                    <a:pt x="934" y="1038"/>
                  </a:cubicBezTo>
                  <a:cubicBezTo>
                    <a:pt x="945" y="1010"/>
                    <a:pt x="957" y="1000"/>
                    <a:pt x="970" y="1000"/>
                  </a:cubicBezTo>
                  <a:close/>
                  <a:moveTo>
                    <a:pt x="871" y="1807"/>
                  </a:moveTo>
                  <a:cubicBezTo>
                    <a:pt x="871" y="1843"/>
                    <a:pt x="875" y="1873"/>
                    <a:pt x="871" y="1902"/>
                  </a:cubicBezTo>
                  <a:cubicBezTo>
                    <a:pt x="871" y="1955"/>
                    <a:pt x="888" y="2004"/>
                    <a:pt x="921" y="2047"/>
                  </a:cubicBezTo>
                  <a:cubicBezTo>
                    <a:pt x="993" y="2135"/>
                    <a:pt x="1082" y="2204"/>
                    <a:pt x="1190" y="2241"/>
                  </a:cubicBezTo>
                  <a:cubicBezTo>
                    <a:pt x="1193" y="2242"/>
                    <a:pt x="1197" y="2242"/>
                    <a:pt x="1201" y="2242"/>
                  </a:cubicBezTo>
                  <a:cubicBezTo>
                    <a:pt x="1205" y="2242"/>
                    <a:pt x="1208" y="2242"/>
                    <a:pt x="1210" y="2244"/>
                  </a:cubicBezTo>
                  <a:cubicBezTo>
                    <a:pt x="1220" y="2260"/>
                    <a:pt x="1226" y="2277"/>
                    <a:pt x="1236" y="2293"/>
                  </a:cubicBezTo>
                  <a:cubicBezTo>
                    <a:pt x="1219" y="2299"/>
                    <a:pt x="1203" y="2311"/>
                    <a:pt x="1190" y="2311"/>
                  </a:cubicBezTo>
                  <a:cubicBezTo>
                    <a:pt x="1188" y="2311"/>
                    <a:pt x="1185" y="2311"/>
                    <a:pt x="1183" y="2310"/>
                  </a:cubicBezTo>
                  <a:cubicBezTo>
                    <a:pt x="1052" y="2254"/>
                    <a:pt x="934" y="2181"/>
                    <a:pt x="852" y="2060"/>
                  </a:cubicBezTo>
                  <a:cubicBezTo>
                    <a:pt x="815" y="2004"/>
                    <a:pt x="799" y="1945"/>
                    <a:pt x="806" y="1876"/>
                  </a:cubicBezTo>
                  <a:cubicBezTo>
                    <a:pt x="809" y="1843"/>
                    <a:pt x="815" y="1817"/>
                    <a:pt x="871" y="1807"/>
                  </a:cubicBezTo>
                  <a:close/>
                  <a:moveTo>
                    <a:pt x="1223" y="0"/>
                  </a:moveTo>
                  <a:cubicBezTo>
                    <a:pt x="1131" y="16"/>
                    <a:pt x="1045" y="33"/>
                    <a:pt x="963" y="53"/>
                  </a:cubicBezTo>
                  <a:cubicBezTo>
                    <a:pt x="875" y="72"/>
                    <a:pt x="783" y="102"/>
                    <a:pt x="720" y="171"/>
                  </a:cubicBezTo>
                  <a:cubicBezTo>
                    <a:pt x="658" y="246"/>
                    <a:pt x="602" y="335"/>
                    <a:pt x="556" y="424"/>
                  </a:cubicBezTo>
                  <a:cubicBezTo>
                    <a:pt x="510" y="519"/>
                    <a:pt x="480" y="624"/>
                    <a:pt x="434" y="719"/>
                  </a:cubicBezTo>
                  <a:cubicBezTo>
                    <a:pt x="309" y="989"/>
                    <a:pt x="247" y="1275"/>
                    <a:pt x="175" y="1557"/>
                  </a:cubicBezTo>
                  <a:cubicBezTo>
                    <a:pt x="139" y="1689"/>
                    <a:pt x="112" y="1827"/>
                    <a:pt x="60" y="1951"/>
                  </a:cubicBezTo>
                  <a:cubicBezTo>
                    <a:pt x="17" y="2050"/>
                    <a:pt x="1" y="2142"/>
                    <a:pt x="17" y="2244"/>
                  </a:cubicBezTo>
                  <a:cubicBezTo>
                    <a:pt x="24" y="2293"/>
                    <a:pt x="27" y="2342"/>
                    <a:pt x="33" y="2392"/>
                  </a:cubicBezTo>
                  <a:cubicBezTo>
                    <a:pt x="43" y="2487"/>
                    <a:pt x="53" y="2582"/>
                    <a:pt x="66" y="2687"/>
                  </a:cubicBezTo>
                  <a:cubicBezTo>
                    <a:pt x="461" y="2694"/>
                    <a:pt x="848" y="2697"/>
                    <a:pt x="1242" y="2704"/>
                  </a:cubicBezTo>
                  <a:cubicBezTo>
                    <a:pt x="1262" y="2612"/>
                    <a:pt x="1288" y="2530"/>
                    <a:pt x="1302" y="2448"/>
                  </a:cubicBezTo>
                  <a:cubicBezTo>
                    <a:pt x="1318" y="2336"/>
                    <a:pt x="1364" y="2254"/>
                    <a:pt x="1472" y="2208"/>
                  </a:cubicBezTo>
                  <a:cubicBezTo>
                    <a:pt x="1561" y="2168"/>
                    <a:pt x="1624" y="2099"/>
                    <a:pt x="1666" y="2011"/>
                  </a:cubicBezTo>
                  <a:cubicBezTo>
                    <a:pt x="1712" y="1922"/>
                    <a:pt x="1765" y="1833"/>
                    <a:pt x="1814" y="1748"/>
                  </a:cubicBezTo>
                  <a:cubicBezTo>
                    <a:pt x="1844" y="1692"/>
                    <a:pt x="1877" y="1636"/>
                    <a:pt x="1903" y="1577"/>
                  </a:cubicBezTo>
                  <a:cubicBezTo>
                    <a:pt x="1939" y="1495"/>
                    <a:pt x="1962" y="1409"/>
                    <a:pt x="1998" y="1331"/>
                  </a:cubicBezTo>
                  <a:cubicBezTo>
                    <a:pt x="2021" y="1278"/>
                    <a:pt x="2051" y="1225"/>
                    <a:pt x="2090" y="1183"/>
                  </a:cubicBezTo>
                  <a:cubicBezTo>
                    <a:pt x="2182" y="1074"/>
                    <a:pt x="2281" y="969"/>
                    <a:pt x="2399" y="887"/>
                  </a:cubicBezTo>
                  <a:cubicBezTo>
                    <a:pt x="2409" y="880"/>
                    <a:pt x="2415" y="871"/>
                    <a:pt x="2432" y="848"/>
                  </a:cubicBezTo>
                  <a:lnTo>
                    <a:pt x="2320" y="848"/>
                  </a:lnTo>
                  <a:cubicBezTo>
                    <a:pt x="2258" y="848"/>
                    <a:pt x="2212" y="818"/>
                    <a:pt x="2185" y="759"/>
                  </a:cubicBezTo>
                  <a:cubicBezTo>
                    <a:pt x="2153" y="693"/>
                    <a:pt x="2162" y="628"/>
                    <a:pt x="2185" y="562"/>
                  </a:cubicBezTo>
                  <a:cubicBezTo>
                    <a:pt x="2195" y="532"/>
                    <a:pt x="2208" y="503"/>
                    <a:pt x="2222" y="473"/>
                  </a:cubicBezTo>
                  <a:lnTo>
                    <a:pt x="2222" y="473"/>
                  </a:lnTo>
                  <a:cubicBezTo>
                    <a:pt x="2182" y="483"/>
                    <a:pt x="2156" y="503"/>
                    <a:pt x="2130" y="526"/>
                  </a:cubicBezTo>
                  <a:cubicBezTo>
                    <a:pt x="2008" y="621"/>
                    <a:pt x="1883" y="719"/>
                    <a:pt x="1765" y="818"/>
                  </a:cubicBezTo>
                  <a:cubicBezTo>
                    <a:pt x="1699" y="874"/>
                    <a:pt x="1620" y="907"/>
                    <a:pt x="1538" y="933"/>
                  </a:cubicBezTo>
                  <a:cubicBezTo>
                    <a:pt x="1493" y="948"/>
                    <a:pt x="1450" y="957"/>
                    <a:pt x="1407" y="957"/>
                  </a:cubicBezTo>
                  <a:cubicBezTo>
                    <a:pt x="1332" y="957"/>
                    <a:pt x="1262" y="931"/>
                    <a:pt x="1197" y="874"/>
                  </a:cubicBezTo>
                  <a:cubicBezTo>
                    <a:pt x="1141" y="825"/>
                    <a:pt x="1088" y="769"/>
                    <a:pt x="1042" y="706"/>
                  </a:cubicBezTo>
                  <a:cubicBezTo>
                    <a:pt x="990" y="637"/>
                    <a:pt x="960" y="552"/>
                    <a:pt x="996" y="463"/>
                  </a:cubicBezTo>
                  <a:cubicBezTo>
                    <a:pt x="1026" y="384"/>
                    <a:pt x="1068" y="302"/>
                    <a:pt x="1174" y="286"/>
                  </a:cubicBezTo>
                  <a:cubicBezTo>
                    <a:pt x="1200" y="283"/>
                    <a:pt x="1223" y="263"/>
                    <a:pt x="1223" y="230"/>
                  </a:cubicBezTo>
                  <a:lnTo>
                    <a:pt x="122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2596686" y="2241343"/>
              <a:ext cx="786083" cy="1127589"/>
            </a:xfrm>
            <a:custGeom>
              <a:avLst/>
              <a:gdLst/>
              <a:ahLst/>
              <a:cxnLst/>
              <a:rect l="l" t="t" r="r" b="b"/>
              <a:pathLst>
                <a:path w="3043" h="4365" extrusionOk="0">
                  <a:moveTo>
                    <a:pt x="1442" y="113"/>
                  </a:moveTo>
                  <a:cubicBezTo>
                    <a:pt x="1515" y="113"/>
                    <a:pt x="1554" y="136"/>
                    <a:pt x="1564" y="185"/>
                  </a:cubicBezTo>
                  <a:cubicBezTo>
                    <a:pt x="1574" y="244"/>
                    <a:pt x="1541" y="306"/>
                    <a:pt x="1485" y="333"/>
                  </a:cubicBezTo>
                  <a:cubicBezTo>
                    <a:pt x="1462" y="342"/>
                    <a:pt x="1439" y="347"/>
                    <a:pt x="1416" y="347"/>
                  </a:cubicBezTo>
                  <a:cubicBezTo>
                    <a:pt x="1384" y="347"/>
                    <a:pt x="1354" y="337"/>
                    <a:pt x="1327" y="316"/>
                  </a:cubicBezTo>
                  <a:cubicBezTo>
                    <a:pt x="1304" y="300"/>
                    <a:pt x="1298" y="257"/>
                    <a:pt x="1285" y="224"/>
                  </a:cubicBezTo>
                  <a:cubicBezTo>
                    <a:pt x="1294" y="122"/>
                    <a:pt x="1301" y="116"/>
                    <a:pt x="1396" y="113"/>
                  </a:cubicBezTo>
                  <a:close/>
                  <a:moveTo>
                    <a:pt x="2521" y="1"/>
                  </a:moveTo>
                  <a:cubicBezTo>
                    <a:pt x="2516" y="1"/>
                    <a:pt x="2512" y="1"/>
                    <a:pt x="2507" y="1"/>
                  </a:cubicBezTo>
                  <a:cubicBezTo>
                    <a:pt x="2431" y="4"/>
                    <a:pt x="2356" y="11"/>
                    <a:pt x="2280" y="14"/>
                  </a:cubicBezTo>
                  <a:cubicBezTo>
                    <a:pt x="1945" y="21"/>
                    <a:pt x="1607" y="27"/>
                    <a:pt x="1271" y="31"/>
                  </a:cubicBezTo>
                  <a:cubicBezTo>
                    <a:pt x="1150" y="34"/>
                    <a:pt x="1032" y="24"/>
                    <a:pt x="917" y="63"/>
                  </a:cubicBezTo>
                  <a:cubicBezTo>
                    <a:pt x="904" y="68"/>
                    <a:pt x="890" y="69"/>
                    <a:pt x="876" y="69"/>
                  </a:cubicBezTo>
                  <a:cubicBezTo>
                    <a:pt x="869" y="69"/>
                    <a:pt x="862" y="69"/>
                    <a:pt x="855" y="69"/>
                  </a:cubicBezTo>
                  <a:cubicBezTo>
                    <a:pt x="848" y="69"/>
                    <a:pt x="841" y="69"/>
                    <a:pt x="835" y="70"/>
                  </a:cubicBezTo>
                  <a:cubicBezTo>
                    <a:pt x="614" y="70"/>
                    <a:pt x="391" y="73"/>
                    <a:pt x="171" y="73"/>
                  </a:cubicBezTo>
                  <a:cubicBezTo>
                    <a:pt x="108" y="77"/>
                    <a:pt x="53" y="93"/>
                    <a:pt x="0" y="129"/>
                  </a:cubicBezTo>
                  <a:cubicBezTo>
                    <a:pt x="7" y="218"/>
                    <a:pt x="10" y="306"/>
                    <a:pt x="23" y="395"/>
                  </a:cubicBezTo>
                  <a:cubicBezTo>
                    <a:pt x="59" y="635"/>
                    <a:pt x="82" y="875"/>
                    <a:pt x="79" y="1115"/>
                  </a:cubicBezTo>
                  <a:cubicBezTo>
                    <a:pt x="76" y="1358"/>
                    <a:pt x="62" y="1598"/>
                    <a:pt x="59" y="1841"/>
                  </a:cubicBezTo>
                  <a:cubicBezTo>
                    <a:pt x="56" y="2100"/>
                    <a:pt x="59" y="2363"/>
                    <a:pt x="59" y="2623"/>
                  </a:cubicBezTo>
                  <a:cubicBezTo>
                    <a:pt x="59" y="2636"/>
                    <a:pt x="59" y="2652"/>
                    <a:pt x="59" y="2669"/>
                  </a:cubicBezTo>
                  <a:cubicBezTo>
                    <a:pt x="102" y="2984"/>
                    <a:pt x="69" y="3296"/>
                    <a:pt x="13" y="3605"/>
                  </a:cubicBezTo>
                  <a:cubicBezTo>
                    <a:pt x="7" y="3631"/>
                    <a:pt x="10" y="3671"/>
                    <a:pt x="26" y="3690"/>
                  </a:cubicBezTo>
                  <a:cubicBezTo>
                    <a:pt x="53" y="3717"/>
                    <a:pt x="89" y="3733"/>
                    <a:pt x="125" y="3746"/>
                  </a:cubicBezTo>
                  <a:cubicBezTo>
                    <a:pt x="154" y="3757"/>
                    <a:pt x="181" y="3761"/>
                    <a:pt x="208" y="3761"/>
                  </a:cubicBezTo>
                  <a:cubicBezTo>
                    <a:pt x="275" y="3761"/>
                    <a:pt x="338" y="3735"/>
                    <a:pt x="401" y="3707"/>
                  </a:cubicBezTo>
                  <a:cubicBezTo>
                    <a:pt x="338" y="3615"/>
                    <a:pt x="322" y="3510"/>
                    <a:pt x="312" y="3405"/>
                  </a:cubicBezTo>
                  <a:cubicBezTo>
                    <a:pt x="296" y="3240"/>
                    <a:pt x="276" y="3076"/>
                    <a:pt x="263" y="2912"/>
                  </a:cubicBezTo>
                  <a:cubicBezTo>
                    <a:pt x="253" y="2793"/>
                    <a:pt x="243" y="2672"/>
                    <a:pt x="246" y="2554"/>
                  </a:cubicBezTo>
                  <a:cubicBezTo>
                    <a:pt x="253" y="2324"/>
                    <a:pt x="276" y="2090"/>
                    <a:pt x="279" y="1860"/>
                  </a:cubicBezTo>
                  <a:cubicBezTo>
                    <a:pt x="286" y="1394"/>
                    <a:pt x="279" y="927"/>
                    <a:pt x="279" y="461"/>
                  </a:cubicBezTo>
                  <a:cubicBezTo>
                    <a:pt x="279" y="444"/>
                    <a:pt x="286" y="428"/>
                    <a:pt x="289" y="405"/>
                  </a:cubicBezTo>
                  <a:cubicBezTo>
                    <a:pt x="411" y="389"/>
                    <a:pt x="532" y="369"/>
                    <a:pt x="654" y="362"/>
                  </a:cubicBezTo>
                  <a:cubicBezTo>
                    <a:pt x="761" y="356"/>
                    <a:pt x="869" y="349"/>
                    <a:pt x="976" y="349"/>
                  </a:cubicBezTo>
                  <a:cubicBezTo>
                    <a:pt x="1033" y="349"/>
                    <a:pt x="1090" y="351"/>
                    <a:pt x="1147" y="356"/>
                  </a:cubicBezTo>
                  <a:cubicBezTo>
                    <a:pt x="1237" y="362"/>
                    <a:pt x="1327" y="368"/>
                    <a:pt x="1417" y="368"/>
                  </a:cubicBezTo>
                  <a:cubicBezTo>
                    <a:pt x="1546" y="368"/>
                    <a:pt x="1674" y="356"/>
                    <a:pt x="1800" y="320"/>
                  </a:cubicBezTo>
                  <a:cubicBezTo>
                    <a:pt x="1817" y="316"/>
                    <a:pt x="1830" y="313"/>
                    <a:pt x="1846" y="313"/>
                  </a:cubicBezTo>
                  <a:cubicBezTo>
                    <a:pt x="2037" y="313"/>
                    <a:pt x="2228" y="313"/>
                    <a:pt x="2415" y="316"/>
                  </a:cubicBezTo>
                  <a:cubicBezTo>
                    <a:pt x="2454" y="316"/>
                    <a:pt x="2500" y="326"/>
                    <a:pt x="2526" y="352"/>
                  </a:cubicBezTo>
                  <a:cubicBezTo>
                    <a:pt x="2589" y="418"/>
                    <a:pt x="2638" y="494"/>
                    <a:pt x="2638" y="596"/>
                  </a:cubicBezTo>
                  <a:cubicBezTo>
                    <a:pt x="2632" y="763"/>
                    <a:pt x="2635" y="931"/>
                    <a:pt x="2635" y="1098"/>
                  </a:cubicBezTo>
                  <a:cubicBezTo>
                    <a:pt x="2635" y="1131"/>
                    <a:pt x="2638" y="1161"/>
                    <a:pt x="2641" y="1190"/>
                  </a:cubicBezTo>
                  <a:cubicBezTo>
                    <a:pt x="2678" y="1430"/>
                    <a:pt x="2714" y="1667"/>
                    <a:pt x="2750" y="1906"/>
                  </a:cubicBezTo>
                  <a:cubicBezTo>
                    <a:pt x="2756" y="1966"/>
                    <a:pt x="2763" y="2028"/>
                    <a:pt x="2770" y="2087"/>
                  </a:cubicBezTo>
                  <a:cubicBezTo>
                    <a:pt x="2786" y="2278"/>
                    <a:pt x="2816" y="2471"/>
                    <a:pt x="2816" y="2662"/>
                  </a:cubicBezTo>
                  <a:cubicBezTo>
                    <a:pt x="2822" y="2941"/>
                    <a:pt x="2806" y="3217"/>
                    <a:pt x="2802" y="3497"/>
                  </a:cubicBezTo>
                  <a:cubicBezTo>
                    <a:pt x="2802" y="3588"/>
                    <a:pt x="2779" y="3671"/>
                    <a:pt x="2747" y="3756"/>
                  </a:cubicBezTo>
                  <a:cubicBezTo>
                    <a:pt x="2710" y="3858"/>
                    <a:pt x="2641" y="3924"/>
                    <a:pt x="2533" y="3947"/>
                  </a:cubicBezTo>
                  <a:cubicBezTo>
                    <a:pt x="2428" y="3973"/>
                    <a:pt x="2320" y="4002"/>
                    <a:pt x="2214" y="4022"/>
                  </a:cubicBezTo>
                  <a:cubicBezTo>
                    <a:pt x="2118" y="4039"/>
                    <a:pt x="2018" y="4056"/>
                    <a:pt x="1921" y="4056"/>
                  </a:cubicBezTo>
                  <a:cubicBezTo>
                    <a:pt x="1906" y="4056"/>
                    <a:pt x="1891" y="4056"/>
                    <a:pt x="1876" y="4055"/>
                  </a:cubicBezTo>
                  <a:cubicBezTo>
                    <a:pt x="1649" y="4045"/>
                    <a:pt x="1423" y="4016"/>
                    <a:pt x="1193" y="3993"/>
                  </a:cubicBezTo>
                  <a:cubicBezTo>
                    <a:pt x="1166" y="3989"/>
                    <a:pt x="1141" y="3986"/>
                    <a:pt x="1117" y="3986"/>
                  </a:cubicBezTo>
                  <a:cubicBezTo>
                    <a:pt x="1050" y="3986"/>
                    <a:pt x="991" y="4006"/>
                    <a:pt x="943" y="4078"/>
                  </a:cubicBezTo>
                  <a:cubicBezTo>
                    <a:pt x="897" y="4147"/>
                    <a:pt x="851" y="4213"/>
                    <a:pt x="828" y="4301"/>
                  </a:cubicBezTo>
                  <a:cubicBezTo>
                    <a:pt x="871" y="4315"/>
                    <a:pt x="910" y="4334"/>
                    <a:pt x="950" y="4341"/>
                  </a:cubicBezTo>
                  <a:cubicBezTo>
                    <a:pt x="1034" y="4356"/>
                    <a:pt x="1120" y="4364"/>
                    <a:pt x="1206" y="4364"/>
                  </a:cubicBezTo>
                  <a:cubicBezTo>
                    <a:pt x="1273" y="4364"/>
                    <a:pt x="1340" y="4359"/>
                    <a:pt x="1406" y="4347"/>
                  </a:cubicBezTo>
                  <a:cubicBezTo>
                    <a:pt x="1625" y="4311"/>
                    <a:pt x="1844" y="4267"/>
                    <a:pt x="2067" y="4267"/>
                  </a:cubicBezTo>
                  <a:cubicBezTo>
                    <a:pt x="2089" y="4267"/>
                    <a:pt x="2111" y="4268"/>
                    <a:pt x="2132" y="4269"/>
                  </a:cubicBezTo>
                  <a:cubicBezTo>
                    <a:pt x="2267" y="4272"/>
                    <a:pt x="2402" y="4278"/>
                    <a:pt x="2536" y="4285"/>
                  </a:cubicBezTo>
                  <a:cubicBezTo>
                    <a:pt x="2632" y="4288"/>
                    <a:pt x="2730" y="4298"/>
                    <a:pt x="2829" y="4298"/>
                  </a:cubicBezTo>
                  <a:cubicBezTo>
                    <a:pt x="2957" y="4298"/>
                    <a:pt x="3032" y="4223"/>
                    <a:pt x="3032" y="4094"/>
                  </a:cubicBezTo>
                  <a:cubicBezTo>
                    <a:pt x="3036" y="3947"/>
                    <a:pt x="3029" y="3799"/>
                    <a:pt x="3036" y="3651"/>
                  </a:cubicBezTo>
                  <a:cubicBezTo>
                    <a:pt x="3042" y="3460"/>
                    <a:pt x="3023" y="3273"/>
                    <a:pt x="2996" y="3086"/>
                  </a:cubicBezTo>
                  <a:cubicBezTo>
                    <a:pt x="2960" y="2807"/>
                    <a:pt x="2934" y="2527"/>
                    <a:pt x="2940" y="2245"/>
                  </a:cubicBezTo>
                  <a:cubicBezTo>
                    <a:pt x="2947" y="2113"/>
                    <a:pt x="2934" y="1982"/>
                    <a:pt x="2901" y="1854"/>
                  </a:cubicBezTo>
                  <a:cubicBezTo>
                    <a:pt x="2862" y="1703"/>
                    <a:pt x="2845" y="1548"/>
                    <a:pt x="2848" y="1391"/>
                  </a:cubicBezTo>
                  <a:cubicBezTo>
                    <a:pt x="2852" y="1354"/>
                    <a:pt x="2845" y="1318"/>
                    <a:pt x="2845" y="1282"/>
                  </a:cubicBezTo>
                  <a:cubicBezTo>
                    <a:pt x="2835" y="1187"/>
                    <a:pt x="2822" y="1095"/>
                    <a:pt x="2819" y="1000"/>
                  </a:cubicBezTo>
                  <a:cubicBezTo>
                    <a:pt x="2816" y="842"/>
                    <a:pt x="2819" y="688"/>
                    <a:pt x="2819" y="530"/>
                  </a:cubicBezTo>
                  <a:cubicBezTo>
                    <a:pt x="2819" y="507"/>
                    <a:pt x="2816" y="481"/>
                    <a:pt x="2822" y="458"/>
                  </a:cubicBezTo>
                  <a:cubicBezTo>
                    <a:pt x="2852" y="356"/>
                    <a:pt x="2825" y="257"/>
                    <a:pt x="2776" y="175"/>
                  </a:cubicBezTo>
                  <a:cubicBezTo>
                    <a:pt x="2722" y="83"/>
                    <a:pt x="2647" y="1"/>
                    <a:pt x="2521" y="1"/>
                  </a:cubicBezTo>
                  <a:close/>
                </a:path>
              </a:pathLst>
            </a:custGeom>
            <a:solidFill>
              <a:srgbClr val="3D85C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0"/>
            <p:cNvSpPr/>
            <p:nvPr/>
          </p:nvSpPr>
          <p:spPr>
            <a:xfrm>
              <a:off x="2194217" y="3689498"/>
              <a:ext cx="540158" cy="353905"/>
            </a:xfrm>
            <a:custGeom>
              <a:avLst/>
              <a:gdLst/>
              <a:ahLst/>
              <a:cxnLst/>
              <a:rect l="l" t="t" r="r" b="b"/>
              <a:pathLst>
                <a:path w="2091" h="1370" extrusionOk="0">
                  <a:moveTo>
                    <a:pt x="500" y="550"/>
                  </a:moveTo>
                  <a:cubicBezTo>
                    <a:pt x="516" y="550"/>
                    <a:pt x="533" y="553"/>
                    <a:pt x="549" y="558"/>
                  </a:cubicBezTo>
                  <a:cubicBezTo>
                    <a:pt x="599" y="575"/>
                    <a:pt x="628" y="634"/>
                    <a:pt x="635" y="696"/>
                  </a:cubicBezTo>
                  <a:cubicBezTo>
                    <a:pt x="618" y="745"/>
                    <a:pt x="609" y="801"/>
                    <a:pt x="582" y="847"/>
                  </a:cubicBezTo>
                  <a:cubicBezTo>
                    <a:pt x="562" y="890"/>
                    <a:pt x="527" y="918"/>
                    <a:pt x="477" y="918"/>
                  </a:cubicBezTo>
                  <a:cubicBezTo>
                    <a:pt x="470" y="918"/>
                    <a:pt x="462" y="918"/>
                    <a:pt x="454" y="916"/>
                  </a:cubicBezTo>
                  <a:cubicBezTo>
                    <a:pt x="395" y="910"/>
                    <a:pt x="352" y="877"/>
                    <a:pt x="333" y="821"/>
                  </a:cubicBezTo>
                  <a:cubicBezTo>
                    <a:pt x="316" y="762"/>
                    <a:pt x="316" y="699"/>
                    <a:pt x="359" y="647"/>
                  </a:cubicBezTo>
                  <a:cubicBezTo>
                    <a:pt x="375" y="630"/>
                    <a:pt x="395" y="614"/>
                    <a:pt x="411" y="594"/>
                  </a:cubicBezTo>
                  <a:cubicBezTo>
                    <a:pt x="436" y="563"/>
                    <a:pt x="467" y="550"/>
                    <a:pt x="500" y="550"/>
                  </a:cubicBezTo>
                  <a:close/>
                  <a:moveTo>
                    <a:pt x="209" y="0"/>
                  </a:moveTo>
                  <a:cubicBezTo>
                    <a:pt x="175" y="0"/>
                    <a:pt x="150" y="22"/>
                    <a:pt x="136" y="65"/>
                  </a:cubicBezTo>
                  <a:cubicBezTo>
                    <a:pt x="126" y="95"/>
                    <a:pt x="122" y="125"/>
                    <a:pt x="119" y="154"/>
                  </a:cubicBezTo>
                  <a:cubicBezTo>
                    <a:pt x="96" y="266"/>
                    <a:pt x="63" y="377"/>
                    <a:pt x="60" y="489"/>
                  </a:cubicBezTo>
                  <a:cubicBezTo>
                    <a:pt x="47" y="755"/>
                    <a:pt x="47" y="1025"/>
                    <a:pt x="4" y="1291"/>
                  </a:cubicBezTo>
                  <a:cubicBezTo>
                    <a:pt x="1" y="1297"/>
                    <a:pt x="7" y="1307"/>
                    <a:pt x="14" y="1324"/>
                  </a:cubicBezTo>
                  <a:cubicBezTo>
                    <a:pt x="37" y="1323"/>
                    <a:pt x="61" y="1322"/>
                    <a:pt x="84" y="1322"/>
                  </a:cubicBezTo>
                  <a:cubicBezTo>
                    <a:pt x="154" y="1322"/>
                    <a:pt x="224" y="1325"/>
                    <a:pt x="295" y="1325"/>
                  </a:cubicBezTo>
                  <a:cubicBezTo>
                    <a:pt x="371" y="1325"/>
                    <a:pt x="447" y="1322"/>
                    <a:pt x="523" y="1307"/>
                  </a:cubicBezTo>
                  <a:cubicBezTo>
                    <a:pt x="609" y="1291"/>
                    <a:pt x="697" y="1274"/>
                    <a:pt x="786" y="1271"/>
                  </a:cubicBezTo>
                  <a:cubicBezTo>
                    <a:pt x="904" y="1260"/>
                    <a:pt x="1024" y="1250"/>
                    <a:pt x="1143" y="1250"/>
                  </a:cubicBezTo>
                  <a:cubicBezTo>
                    <a:pt x="1170" y="1250"/>
                    <a:pt x="1196" y="1250"/>
                    <a:pt x="1223" y="1251"/>
                  </a:cubicBezTo>
                  <a:cubicBezTo>
                    <a:pt x="1407" y="1261"/>
                    <a:pt x="1588" y="1278"/>
                    <a:pt x="1765" y="1320"/>
                  </a:cubicBezTo>
                  <a:cubicBezTo>
                    <a:pt x="1864" y="1343"/>
                    <a:pt x="1965" y="1330"/>
                    <a:pt x="2074" y="1370"/>
                  </a:cubicBezTo>
                  <a:cubicBezTo>
                    <a:pt x="2080" y="1297"/>
                    <a:pt x="2090" y="1238"/>
                    <a:pt x="2090" y="1182"/>
                  </a:cubicBezTo>
                  <a:cubicBezTo>
                    <a:pt x="2090" y="933"/>
                    <a:pt x="2084" y="680"/>
                    <a:pt x="2077" y="430"/>
                  </a:cubicBezTo>
                  <a:cubicBezTo>
                    <a:pt x="2077" y="331"/>
                    <a:pt x="2064" y="236"/>
                    <a:pt x="2057" y="138"/>
                  </a:cubicBezTo>
                  <a:cubicBezTo>
                    <a:pt x="2054" y="98"/>
                    <a:pt x="2034" y="79"/>
                    <a:pt x="1995" y="72"/>
                  </a:cubicBezTo>
                  <a:cubicBezTo>
                    <a:pt x="1893" y="56"/>
                    <a:pt x="1791" y="29"/>
                    <a:pt x="1689" y="26"/>
                  </a:cubicBezTo>
                  <a:cubicBezTo>
                    <a:pt x="1348" y="19"/>
                    <a:pt x="1003" y="19"/>
                    <a:pt x="661" y="19"/>
                  </a:cubicBezTo>
                  <a:cubicBezTo>
                    <a:pt x="614" y="18"/>
                    <a:pt x="568" y="15"/>
                    <a:pt x="521" y="15"/>
                  </a:cubicBezTo>
                  <a:cubicBezTo>
                    <a:pt x="482" y="15"/>
                    <a:pt x="444" y="17"/>
                    <a:pt x="405" y="23"/>
                  </a:cubicBezTo>
                  <a:cubicBezTo>
                    <a:pt x="384" y="25"/>
                    <a:pt x="365" y="27"/>
                    <a:pt x="346" y="27"/>
                  </a:cubicBezTo>
                  <a:cubicBezTo>
                    <a:pt x="313" y="27"/>
                    <a:pt x="282" y="22"/>
                    <a:pt x="251" y="10"/>
                  </a:cubicBezTo>
                  <a:cubicBezTo>
                    <a:pt x="235" y="3"/>
                    <a:pt x="221" y="0"/>
                    <a:pt x="209" y="0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0"/>
            <p:cNvSpPr/>
            <p:nvPr/>
          </p:nvSpPr>
          <p:spPr>
            <a:xfrm>
              <a:off x="2785004" y="2991769"/>
              <a:ext cx="401695" cy="179278"/>
            </a:xfrm>
            <a:custGeom>
              <a:avLst/>
              <a:gdLst/>
              <a:ahLst/>
              <a:cxnLst/>
              <a:rect l="l" t="t" r="r" b="b"/>
              <a:pathLst>
                <a:path w="1555" h="694" extrusionOk="0">
                  <a:moveTo>
                    <a:pt x="1495" y="0"/>
                  </a:moveTo>
                  <a:cubicBezTo>
                    <a:pt x="1282" y="3"/>
                    <a:pt x="1068" y="10"/>
                    <a:pt x="855" y="13"/>
                  </a:cubicBezTo>
                  <a:cubicBezTo>
                    <a:pt x="809" y="17"/>
                    <a:pt x="763" y="13"/>
                    <a:pt x="717" y="23"/>
                  </a:cubicBezTo>
                  <a:cubicBezTo>
                    <a:pt x="541" y="48"/>
                    <a:pt x="365" y="57"/>
                    <a:pt x="190" y="57"/>
                  </a:cubicBezTo>
                  <a:cubicBezTo>
                    <a:pt x="158" y="57"/>
                    <a:pt x="127" y="56"/>
                    <a:pt x="96" y="56"/>
                  </a:cubicBezTo>
                  <a:cubicBezTo>
                    <a:pt x="66" y="56"/>
                    <a:pt x="37" y="59"/>
                    <a:pt x="0" y="63"/>
                  </a:cubicBezTo>
                  <a:lnTo>
                    <a:pt x="0" y="578"/>
                  </a:lnTo>
                  <a:cubicBezTo>
                    <a:pt x="89" y="500"/>
                    <a:pt x="168" y="434"/>
                    <a:pt x="244" y="365"/>
                  </a:cubicBezTo>
                  <a:cubicBezTo>
                    <a:pt x="334" y="278"/>
                    <a:pt x="436" y="223"/>
                    <a:pt x="563" y="223"/>
                  </a:cubicBezTo>
                  <a:cubicBezTo>
                    <a:pt x="571" y="223"/>
                    <a:pt x="578" y="223"/>
                    <a:pt x="585" y="224"/>
                  </a:cubicBezTo>
                  <a:cubicBezTo>
                    <a:pt x="667" y="227"/>
                    <a:pt x="730" y="260"/>
                    <a:pt x="763" y="332"/>
                  </a:cubicBezTo>
                  <a:cubicBezTo>
                    <a:pt x="782" y="375"/>
                    <a:pt x="795" y="424"/>
                    <a:pt x="802" y="470"/>
                  </a:cubicBezTo>
                  <a:cubicBezTo>
                    <a:pt x="818" y="552"/>
                    <a:pt x="786" y="624"/>
                    <a:pt x="733" y="693"/>
                  </a:cubicBezTo>
                  <a:lnTo>
                    <a:pt x="1508" y="693"/>
                  </a:lnTo>
                  <a:cubicBezTo>
                    <a:pt x="1554" y="460"/>
                    <a:pt x="1535" y="233"/>
                    <a:pt x="153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0"/>
            <p:cNvSpPr/>
            <p:nvPr/>
          </p:nvSpPr>
          <p:spPr>
            <a:xfrm>
              <a:off x="2859918" y="3065908"/>
              <a:ext cx="121413" cy="119863"/>
            </a:xfrm>
            <a:custGeom>
              <a:avLst/>
              <a:gdLst/>
              <a:ahLst/>
              <a:cxnLst/>
              <a:rect l="l" t="t" r="r" b="b"/>
              <a:pathLst>
                <a:path w="470" h="464" extrusionOk="0">
                  <a:moveTo>
                    <a:pt x="292" y="1"/>
                  </a:moveTo>
                  <a:cubicBezTo>
                    <a:pt x="256" y="1"/>
                    <a:pt x="220" y="10"/>
                    <a:pt x="200" y="32"/>
                  </a:cubicBezTo>
                  <a:cubicBezTo>
                    <a:pt x="151" y="78"/>
                    <a:pt x="105" y="127"/>
                    <a:pt x="65" y="180"/>
                  </a:cubicBezTo>
                  <a:cubicBezTo>
                    <a:pt x="39" y="219"/>
                    <a:pt x="19" y="268"/>
                    <a:pt x="13" y="314"/>
                  </a:cubicBezTo>
                  <a:cubicBezTo>
                    <a:pt x="1" y="407"/>
                    <a:pt x="29" y="464"/>
                    <a:pt x="121" y="464"/>
                  </a:cubicBezTo>
                  <a:cubicBezTo>
                    <a:pt x="130" y="464"/>
                    <a:pt x="140" y="463"/>
                    <a:pt x="151" y="462"/>
                  </a:cubicBezTo>
                  <a:cubicBezTo>
                    <a:pt x="233" y="462"/>
                    <a:pt x="252" y="456"/>
                    <a:pt x="312" y="393"/>
                  </a:cubicBezTo>
                  <a:cubicBezTo>
                    <a:pt x="325" y="380"/>
                    <a:pt x="344" y="357"/>
                    <a:pt x="358" y="357"/>
                  </a:cubicBezTo>
                  <a:cubicBezTo>
                    <a:pt x="360" y="357"/>
                    <a:pt x="362" y="357"/>
                    <a:pt x="365" y="357"/>
                  </a:cubicBezTo>
                  <a:cubicBezTo>
                    <a:pt x="411" y="357"/>
                    <a:pt x="421" y="326"/>
                    <a:pt x="436" y="295"/>
                  </a:cubicBezTo>
                  <a:cubicBezTo>
                    <a:pt x="469" y="219"/>
                    <a:pt x="443" y="84"/>
                    <a:pt x="384" y="29"/>
                  </a:cubicBezTo>
                  <a:cubicBezTo>
                    <a:pt x="364" y="10"/>
                    <a:pt x="328" y="1"/>
                    <a:pt x="29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0"/>
            <p:cNvSpPr/>
            <p:nvPr/>
          </p:nvSpPr>
          <p:spPr>
            <a:xfrm>
              <a:off x="2550704" y="3074691"/>
              <a:ext cx="46240" cy="96355"/>
            </a:xfrm>
            <a:custGeom>
              <a:avLst/>
              <a:gdLst/>
              <a:ahLst/>
              <a:cxnLst/>
              <a:rect l="l" t="t" r="r" b="b"/>
              <a:pathLst>
                <a:path w="179" h="373" extrusionOk="0">
                  <a:moveTo>
                    <a:pt x="165" y="1"/>
                  </a:moveTo>
                  <a:cubicBezTo>
                    <a:pt x="81" y="1"/>
                    <a:pt x="53" y="62"/>
                    <a:pt x="34" y="119"/>
                  </a:cubicBezTo>
                  <a:cubicBezTo>
                    <a:pt x="1" y="218"/>
                    <a:pt x="40" y="297"/>
                    <a:pt x="116" y="372"/>
                  </a:cubicBezTo>
                  <a:cubicBezTo>
                    <a:pt x="178" y="248"/>
                    <a:pt x="158" y="123"/>
                    <a:pt x="172" y="1"/>
                  </a:cubicBezTo>
                  <a:cubicBezTo>
                    <a:pt x="169" y="1"/>
                    <a:pt x="167" y="1"/>
                    <a:pt x="16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0"/>
            <p:cNvSpPr/>
            <p:nvPr/>
          </p:nvSpPr>
          <p:spPr>
            <a:xfrm>
              <a:off x="2740056" y="2380578"/>
              <a:ext cx="461885" cy="126838"/>
            </a:xfrm>
            <a:custGeom>
              <a:avLst/>
              <a:gdLst/>
              <a:ahLst/>
              <a:cxnLst/>
              <a:rect l="l" t="t" r="r" b="b"/>
              <a:pathLst>
                <a:path w="1788" h="491" extrusionOk="0">
                  <a:moveTo>
                    <a:pt x="1322" y="69"/>
                  </a:moveTo>
                  <a:cubicBezTo>
                    <a:pt x="1394" y="69"/>
                    <a:pt x="1466" y="72"/>
                    <a:pt x="1538" y="80"/>
                  </a:cubicBezTo>
                  <a:cubicBezTo>
                    <a:pt x="1558" y="82"/>
                    <a:pt x="1577" y="82"/>
                    <a:pt x="1597" y="82"/>
                  </a:cubicBezTo>
                  <a:cubicBezTo>
                    <a:pt x="1636" y="82"/>
                    <a:pt x="1678" y="80"/>
                    <a:pt x="1728" y="80"/>
                  </a:cubicBezTo>
                  <a:cubicBezTo>
                    <a:pt x="1725" y="181"/>
                    <a:pt x="1719" y="264"/>
                    <a:pt x="1712" y="356"/>
                  </a:cubicBezTo>
                  <a:cubicBezTo>
                    <a:pt x="1682" y="356"/>
                    <a:pt x="1653" y="358"/>
                    <a:pt x="1625" y="358"/>
                  </a:cubicBezTo>
                  <a:cubicBezTo>
                    <a:pt x="1604" y="358"/>
                    <a:pt x="1584" y="356"/>
                    <a:pt x="1564" y="352"/>
                  </a:cubicBezTo>
                  <a:cubicBezTo>
                    <a:pt x="1503" y="341"/>
                    <a:pt x="1441" y="337"/>
                    <a:pt x="1380" y="337"/>
                  </a:cubicBezTo>
                  <a:cubicBezTo>
                    <a:pt x="1295" y="337"/>
                    <a:pt x="1211" y="345"/>
                    <a:pt x="1127" y="352"/>
                  </a:cubicBezTo>
                  <a:cubicBezTo>
                    <a:pt x="1091" y="356"/>
                    <a:pt x="1055" y="356"/>
                    <a:pt x="1019" y="359"/>
                  </a:cubicBezTo>
                  <a:cubicBezTo>
                    <a:pt x="884" y="369"/>
                    <a:pt x="749" y="382"/>
                    <a:pt x="618" y="395"/>
                  </a:cubicBezTo>
                  <a:cubicBezTo>
                    <a:pt x="513" y="405"/>
                    <a:pt x="411" y="425"/>
                    <a:pt x="309" y="428"/>
                  </a:cubicBezTo>
                  <a:cubicBezTo>
                    <a:pt x="295" y="429"/>
                    <a:pt x="282" y="430"/>
                    <a:pt x="268" y="430"/>
                  </a:cubicBezTo>
                  <a:cubicBezTo>
                    <a:pt x="209" y="430"/>
                    <a:pt x="149" y="420"/>
                    <a:pt x="82" y="415"/>
                  </a:cubicBezTo>
                  <a:lnTo>
                    <a:pt x="82" y="168"/>
                  </a:lnTo>
                  <a:cubicBezTo>
                    <a:pt x="89" y="165"/>
                    <a:pt x="96" y="158"/>
                    <a:pt x="99" y="158"/>
                  </a:cubicBezTo>
                  <a:cubicBezTo>
                    <a:pt x="243" y="152"/>
                    <a:pt x="385" y="149"/>
                    <a:pt x="529" y="135"/>
                  </a:cubicBezTo>
                  <a:cubicBezTo>
                    <a:pt x="651" y="129"/>
                    <a:pt x="769" y="112"/>
                    <a:pt x="891" y="99"/>
                  </a:cubicBezTo>
                  <a:cubicBezTo>
                    <a:pt x="1035" y="82"/>
                    <a:pt x="1178" y="69"/>
                    <a:pt x="1322" y="69"/>
                  </a:cubicBezTo>
                  <a:close/>
                  <a:moveTo>
                    <a:pt x="1311" y="1"/>
                  </a:moveTo>
                  <a:cubicBezTo>
                    <a:pt x="1176" y="11"/>
                    <a:pt x="1025" y="20"/>
                    <a:pt x="877" y="34"/>
                  </a:cubicBezTo>
                  <a:cubicBezTo>
                    <a:pt x="730" y="43"/>
                    <a:pt x="585" y="60"/>
                    <a:pt x="441" y="70"/>
                  </a:cubicBezTo>
                  <a:cubicBezTo>
                    <a:pt x="319" y="76"/>
                    <a:pt x="194" y="83"/>
                    <a:pt x="73" y="89"/>
                  </a:cubicBezTo>
                  <a:cubicBezTo>
                    <a:pt x="56" y="89"/>
                    <a:pt x="36" y="96"/>
                    <a:pt x="23" y="106"/>
                  </a:cubicBezTo>
                  <a:cubicBezTo>
                    <a:pt x="13" y="116"/>
                    <a:pt x="0" y="135"/>
                    <a:pt x="4" y="152"/>
                  </a:cubicBezTo>
                  <a:cubicBezTo>
                    <a:pt x="4" y="231"/>
                    <a:pt x="10" y="310"/>
                    <a:pt x="17" y="388"/>
                  </a:cubicBezTo>
                  <a:cubicBezTo>
                    <a:pt x="20" y="451"/>
                    <a:pt x="46" y="484"/>
                    <a:pt x="112" y="487"/>
                  </a:cubicBezTo>
                  <a:cubicBezTo>
                    <a:pt x="163" y="489"/>
                    <a:pt x="214" y="491"/>
                    <a:pt x="265" y="491"/>
                  </a:cubicBezTo>
                  <a:cubicBezTo>
                    <a:pt x="302" y="491"/>
                    <a:pt x="339" y="490"/>
                    <a:pt x="375" y="487"/>
                  </a:cubicBezTo>
                  <a:cubicBezTo>
                    <a:pt x="506" y="474"/>
                    <a:pt x="634" y="451"/>
                    <a:pt x="766" y="438"/>
                  </a:cubicBezTo>
                  <a:cubicBezTo>
                    <a:pt x="904" y="425"/>
                    <a:pt x="1045" y="421"/>
                    <a:pt x="1186" y="411"/>
                  </a:cubicBezTo>
                  <a:cubicBezTo>
                    <a:pt x="1256" y="408"/>
                    <a:pt x="1325" y="402"/>
                    <a:pt x="1395" y="402"/>
                  </a:cubicBezTo>
                  <a:cubicBezTo>
                    <a:pt x="1452" y="402"/>
                    <a:pt x="1509" y="406"/>
                    <a:pt x="1567" y="418"/>
                  </a:cubicBezTo>
                  <a:cubicBezTo>
                    <a:pt x="1584" y="421"/>
                    <a:pt x="1600" y="422"/>
                    <a:pt x="1617" y="422"/>
                  </a:cubicBezTo>
                  <a:cubicBezTo>
                    <a:pt x="1650" y="422"/>
                    <a:pt x="1682" y="418"/>
                    <a:pt x="1715" y="418"/>
                  </a:cubicBezTo>
                  <a:cubicBezTo>
                    <a:pt x="1758" y="418"/>
                    <a:pt x="1778" y="398"/>
                    <a:pt x="1781" y="359"/>
                  </a:cubicBezTo>
                  <a:cubicBezTo>
                    <a:pt x="1784" y="273"/>
                    <a:pt x="1784" y="185"/>
                    <a:pt x="1788" y="99"/>
                  </a:cubicBezTo>
                  <a:cubicBezTo>
                    <a:pt x="1788" y="53"/>
                    <a:pt x="1771" y="27"/>
                    <a:pt x="1719" y="27"/>
                  </a:cubicBezTo>
                  <a:cubicBezTo>
                    <a:pt x="1587" y="20"/>
                    <a:pt x="1456" y="11"/>
                    <a:pt x="131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0"/>
            <p:cNvSpPr/>
            <p:nvPr/>
          </p:nvSpPr>
          <p:spPr>
            <a:xfrm>
              <a:off x="2769763" y="2782786"/>
              <a:ext cx="108755" cy="141304"/>
            </a:xfrm>
            <a:custGeom>
              <a:avLst/>
              <a:gdLst/>
              <a:ahLst/>
              <a:cxnLst/>
              <a:rect l="l" t="t" r="r" b="b"/>
              <a:pathLst>
                <a:path w="421" h="547" extrusionOk="0">
                  <a:moveTo>
                    <a:pt x="89" y="70"/>
                  </a:moveTo>
                  <a:cubicBezTo>
                    <a:pt x="120" y="74"/>
                    <a:pt x="150" y="75"/>
                    <a:pt x="180" y="75"/>
                  </a:cubicBezTo>
                  <a:cubicBezTo>
                    <a:pt x="186" y="75"/>
                    <a:pt x="192" y="75"/>
                    <a:pt x="198" y="75"/>
                  </a:cubicBezTo>
                  <a:cubicBezTo>
                    <a:pt x="251" y="75"/>
                    <a:pt x="303" y="76"/>
                    <a:pt x="352" y="100"/>
                  </a:cubicBezTo>
                  <a:lnTo>
                    <a:pt x="352" y="487"/>
                  </a:lnTo>
                  <a:cubicBezTo>
                    <a:pt x="247" y="477"/>
                    <a:pt x="161" y="467"/>
                    <a:pt x="69" y="458"/>
                  </a:cubicBezTo>
                  <a:cubicBezTo>
                    <a:pt x="69" y="326"/>
                    <a:pt x="53" y="201"/>
                    <a:pt x="89" y="70"/>
                  </a:cubicBezTo>
                  <a:close/>
                  <a:moveTo>
                    <a:pt x="82" y="1"/>
                  </a:moveTo>
                  <a:cubicBezTo>
                    <a:pt x="43" y="1"/>
                    <a:pt x="20" y="14"/>
                    <a:pt x="17" y="60"/>
                  </a:cubicBezTo>
                  <a:cubicBezTo>
                    <a:pt x="10" y="195"/>
                    <a:pt x="4" y="326"/>
                    <a:pt x="0" y="461"/>
                  </a:cubicBezTo>
                  <a:cubicBezTo>
                    <a:pt x="0" y="520"/>
                    <a:pt x="10" y="523"/>
                    <a:pt x="73" y="530"/>
                  </a:cubicBezTo>
                  <a:cubicBezTo>
                    <a:pt x="122" y="533"/>
                    <a:pt x="171" y="543"/>
                    <a:pt x="217" y="546"/>
                  </a:cubicBezTo>
                  <a:lnTo>
                    <a:pt x="398" y="546"/>
                  </a:lnTo>
                  <a:cubicBezTo>
                    <a:pt x="404" y="536"/>
                    <a:pt x="411" y="527"/>
                    <a:pt x="411" y="520"/>
                  </a:cubicBezTo>
                  <a:cubicBezTo>
                    <a:pt x="418" y="375"/>
                    <a:pt x="421" y="231"/>
                    <a:pt x="421" y="86"/>
                  </a:cubicBezTo>
                  <a:cubicBezTo>
                    <a:pt x="421" y="34"/>
                    <a:pt x="401" y="17"/>
                    <a:pt x="349" y="14"/>
                  </a:cubicBezTo>
                  <a:cubicBezTo>
                    <a:pt x="260" y="11"/>
                    <a:pt x="171" y="8"/>
                    <a:pt x="8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2930182" y="2783045"/>
              <a:ext cx="123221" cy="119088"/>
            </a:xfrm>
            <a:custGeom>
              <a:avLst/>
              <a:gdLst/>
              <a:ahLst/>
              <a:cxnLst/>
              <a:rect l="l" t="t" r="r" b="b"/>
              <a:pathLst>
                <a:path w="477" h="461" extrusionOk="0">
                  <a:moveTo>
                    <a:pt x="385" y="69"/>
                  </a:moveTo>
                  <a:cubicBezTo>
                    <a:pt x="391" y="177"/>
                    <a:pt x="398" y="276"/>
                    <a:pt x="404" y="381"/>
                  </a:cubicBezTo>
                  <a:cubicBezTo>
                    <a:pt x="289" y="388"/>
                    <a:pt x="187" y="394"/>
                    <a:pt x="76" y="397"/>
                  </a:cubicBezTo>
                  <a:cubicBezTo>
                    <a:pt x="66" y="302"/>
                    <a:pt x="66" y="210"/>
                    <a:pt x="79" y="115"/>
                  </a:cubicBezTo>
                  <a:cubicBezTo>
                    <a:pt x="82" y="82"/>
                    <a:pt x="105" y="69"/>
                    <a:pt x="135" y="69"/>
                  </a:cubicBezTo>
                  <a:close/>
                  <a:moveTo>
                    <a:pt x="252" y="1"/>
                  </a:moveTo>
                  <a:cubicBezTo>
                    <a:pt x="201" y="1"/>
                    <a:pt x="150" y="2"/>
                    <a:pt x="99" y="3"/>
                  </a:cubicBezTo>
                  <a:cubicBezTo>
                    <a:pt x="63" y="7"/>
                    <a:pt x="20" y="23"/>
                    <a:pt x="17" y="76"/>
                  </a:cubicBezTo>
                  <a:cubicBezTo>
                    <a:pt x="10" y="184"/>
                    <a:pt x="7" y="292"/>
                    <a:pt x="3" y="404"/>
                  </a:cubicBezTo>
                  <a:cubicBezTo>
                    <a:pt x="0" y="443"/>
                    <a:pt x="22" y="460"/>
                    <a:pt x="56" y="460"/>
                  </a:cubicBezTo>
                  <a:cubicBezTo>
                    <a:pt x="60" y="460"/>
                    <a:pt x="63" y="460"/>
                    <a:pt x="66" y="460"/>
                  </a:cubicBezTo>
                  <a:lnTo>
                    <a:pt x="233" y="460"/>
                  </a:lnTo>
                  <a:cubicBezTo>
                    <a:pt x="233" y="460"/>
                    <a:pt x="233" y="457"/>
                    <a:pt x="233" y="453"/>
                  </a:cubicBezTo>
                  <a:lnTo>
                    <a:pt x="417" y="453"/>
                  </a:lnTo>
                  <a:cubicBezTo>
                    <a:pt x="460" y="453"/>
                    <a:pt x="477" y="430"/>
                    <a:pt x="473" y="391"/>
                  </a:cubicBezTo>
                  <a:cubicBezTo>
                    <a:pt x="470" y="282"/>
                    <a:pt x="463" y="171"/>
                    <a:pt x="457" y="62"/>
                  </a:cubicBezTo>
                  <a:cubicBezTo>
                    <a:pt x="454" y="26"/>
                    <a:pt x="440" y="3"/>
                    <a:pt x="404" y="3"/>
                  </a:cubicBezTo>
                  <a:cubicBezTo>
                    <a:pt x="353" y="2"/>
                    <a:pt x="302" y="1"/>
                    <a:pt x="25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0"/>
            <p:cNvSpPr/>
            <p:nvPr/>
          </p:nvSpPr>
          <p:spPr>
            <a:xfrm>
              <a:off x="3069160" y="2549780"/>
              <a:ext cx="126838" cy="129163"/>
            </a:xfrm>
            <a:custGeom>
              <a:avLst/>
              <a:gdLst/>
              <a:ahLst/>
              <a:cxnLst/>
              <a:rect l="l" t="t" r="r" b="b"/>
              <a:pathLst>
                <a:path w="491" h="500" extrusionOk="0">
                  <a:moveTo>
                    <a:pt x="169" y="70"/>
                  </a:moveTo>
                  <a:cubicBezTo>
                    <a:pt x="243" y="70"/>
                    <a:pt x="317" y="88"/>
                    <a:pt x="395" y="95"/>
                  </a:cubicBezTo>
                  <a:cubicBezTo>
                    <a:pt x="405" y="210"/>
                    <a:pt x="415" y="315"/>
                    <a:pt x="425" y="433"/>
                  </a:cubicBezTo>
                  <a:lnTo>
                    <a:pt x="93" y="433"/>
                  </a:lnTo>
                  <a:cubicBezTo>
                    <a:pt x="54" y="318"/>
                    <a:pt x="80" y="200"/>
                    <a:pt x="73" y="82"/>
                  </a:cubicBezTo>
                  <a:cubicBezTo>
                    <a:pt x="106" y="73"/>
                    <a:pt x="137" y="70"/>
                    <a:pt x="169" y="70"/>
                  </a:cubicBezTo>
                  <a:close/>
                  <a:moveTo>
                    <a:pt x="142" y="0"/>
                  </a:moveTo>
                  <a:cubicBezTo>
                    <a:pt x="116" y="0"/>
                    <a:pt x="90" y="1"/>
                    <a:pt x="63" y="3"/>
                  </a:cubicBezTo>
                  <a:cubicBezTo>
                    <a:pt x="21" y="6"/>
                    <a:pt x="1" y="26"/>
                    <a:pt x="8" y="75"/>
                  </a:cubicBezTo>
                  <a:cubicBezTo>
                    <a:pt x="14" y="131"/>
                    <a:pt x="11" y="187"/>
                    <a:pt x="11" y="239"/>
                  </a:cubicBezTo>
                  <a:cubicBezTo>
                    <a:pt x="11" y="292"/>
                    <a:pt x="11" y="344"/>
                    <a:pt x="14" y="397"/>
                  </a:cubicBezTo>
                  <a:cubicBezTo>
                    <a:pt x="24" y="476"/>
                    <a:pt x="47" y="496"/>
                    <a:pt x="126" y="499"/>
                  </a:cubicBezTo>
                  <a:lnTo>
                    <a:pt x="408" y="499"/>
                  </a:lnTo>
                  <a:cubicBezTo>
                    <a:pt x="417" y="499"/>
                    <a:pt x="425" y="500"/>
                    <a:pt x="432" y="500"/>
                  </a:cubicBezTo>
                  <a:cubicBezTo>
                    <a:pt x="480" y="500"/>
                    <a:pt x="490" y="487"/>
                    <a:pt x="487" y="427"/>
                  </a:cubicBezTo>
                  <a:cubicBezTo>
                    <a:pt x="481" y="312"/>
                    <a:pt x="468" y="197"/>
                    <a:pt x="458" y="82"/>
                  </a:cubicBezTo>
                  <a:cubicBezTo>
                    <a:pt x="454" y="39"/>
                    <a:pt x="431" y="23"/>
                    <a:pt x="392" y="19"/>
                  </a:cubicBezTo>
                  <a:cubicBezTo>
                    <a:pt x="336" y="16"/>
                    <a:pt x="277" y="6"/>
                    <a:pt x="221" y="3"/>
                  </a:cubicBezTo>
                  <a:cubicBezTo>
                    <a:pt x="195" y="1"/>
                    <a:pt x="169" y="0"/>
                    <a:pt x="14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0"/>
            <p:cNvSpPr/>
            <p:nvPr/>
          </p:nvSpPr>
          <p:spPr>
            <a:xfrm>
              <a:off x="2756847" y="2580003"/>
              <a:ext cx="101263" cy="130971"/>
            </a:xfrm>
            <a:custGeom>
              <a:avLst/>
              <a:gdLst/>
              <a:ahLst/>
              <a:cxnLst/>
              <a:rect l="l" t="t" r="r" b="b"/>
              <a:pathLst>
                <a:path w="392" h="507" extrusionOk="0">
                  <a:moveTo>
                    <a:pt x="333" y="63"/>
                  </a:moveTo>
                  <a:cubicBezTo>
                    <a:pt x="339" y="188"/>
                    <a:pt x="336" y="306"/>
                    <a:pt x="336" y="431"/>
                  </a:cubicBezTo>
                  <a:lnTo>
                    <a:pt x="116" y="431"/>
                  </a:lnTo>
                  <a:cubicBezTo>
                    <a:pt x="106" y="306"/>
                    <a:pt x="73" y="188"/>
                    <a:pt x="80" y="63"/>
                  </a:cubicBezTo>
                  <a:close/>
                  <a:moveTo>
                    <a:pt x="1" y="1"/>
                  </a:moveTo>
                  <a:cubicBezTo>
                    <a:pt x="8" y="43"/>
                    <a:pt x="8" y="76"/>
                    <a:pt x="11" y="109"/>
                  </a:cubicBezTo>
                  <a:cubicBezTo>
                    <a:pt x="24" y="218"/>
                    <a:pt x="37" y="326"/>
                    <a:pt x="50" y="434"/>
                  </a:cubicBezTo>
                  <a:cubicBezTo>
                    <a:pt x="54" y="464"/>
                    <a:pt x="60" y="500"/>
                    <a:pt x="100" y="503"/>
                  </a:cubicBezTo>
                  <a:cubicBezTo>
                    <a:pt x="142" y="505"/>
                    <a:pt x="185" y="506"/>
                    <a:pt x="229" y="506"/>
                  </a:cubicBezTo>
                  <a:cubicBezTo>
                    <a:pt x="283" y="506"/>
                    <a:pt x="337" y="504"/>
                    <a:pt x="392" y="497"/>
                  </a:cubicBezTo>
                  <a:lnTo>
                    <a:pt x="392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0"/>
            <p:cNvSpPr/>
            <p:nvPr/>
          </p:nvSpPr>
          <p:spPr>
            <a:xfrm>
              <a:off x="3104034" y="2773487"/>
              <a:ext cx="114955" cy="124254"/>
            </a:xfrm>
            <a:custGeom>
              <a:avLst/>
              <a:gdLst/>
              <a:ahLst/>
              <a:cxnLst/>
              <a:rect l="l" t="t" r="r" b="b"/>
              <a:pathLst>
                <a:path w="445" h="481" extrusionOk="0">
                  <a:moveTo>
                    <a:pt x="372" y="83"/>
                  </a:moveTo>
                  <a:lnTo>
                    <a:pt x="372" y="382"/>
                  </a:lnTo>
                  <a:lnTo>
                    <a:pt x="73" y="382"/>
                  </a:lnTo>
                  <a:lnTo>
                    <a:pt x="73" y="83"/>
                  </a:lnTo>
                  <a:close/>
                  <a:moveTo>
                    <a:pt x="365" y="1"/>
                  </a:moveTo>
                  <a:cubicBezTo>
                    <a:pt x="273" y="4"/>
                    <a:pt x="181" y="7"/>
                    <a:pt x="93" y="17"/>
                  </a:cubicBezTo>
                  <a:cubicBezTo>
                    <a:pt x="27" y="24"/>
                    <a:pt x="11" y="47"/>
                    <a:pt x="7" y="113"/>
                  </a:cubicBezTo>
                  <a:cubicBezTo>
                    <a:pt x="4" y="162"/>
                    <a:pt x="7" y="211"/>
                    <a:pt x="7" y="257"/>
                  </a:cubicBezTo>
                  <a:cubicBezTo>
                    <a:pt x="7" y="257"/>
                    <a:pt x="4" y="257"/>
                    <a:pt x="4" y="260"/>
                  </a:cubicBezTo>
                  <a:cubicBezTo>
                    <a:pt x="4" y="313"/>
                    <a:pt x="1" y="369"/>
                    <a:pt x="4" y="425"/>
                  </a:cubicBezTo>
                  <a:cubicBezTo>
                    <a:pt x="6" y="460"/>
                    <a:pt x="21" y="480"/>
                    <a:pt x="45" y="480"/>
                  </a:cubicBezTo>
                  <a:cubicBezTo>
                    <a:pt x="55" y="480"/>
                    <a:pt x="67" y="477"/>
                    <a:pt x="80" y="471"/>
                  </a:cubicBezTo>
                  <a:cubicBezTo>
                    <a:pt x="125" y="446"/>
                    <a:pt x="171" y="444"/>
                    <a:pt x="217" y="444"/>
                  </a:cubicBezTo>
                  <a:cubicBezTo>
                    <a:pt x="227" y="444"/>
                    <a:pt x="237" y="444"/>
                    <a:pt x="247" y="444"/>
                  </a:cubicBezTo>
                  <a:cubicBezTo>
                    <a:pt x="293" y="444"/>
                    <a:pt x="339" y="444"/>
                    <a:pt x="385" y="441"/>
                  </a:cubicBezTo>
                  <a:cubicBezTo>
                    <a:pt x="421" y="441"/>
                    <a:pt x="444" y="421"/>
                    <a:pt x="444" y="385"/>
                  </a:cubicBezTo>
                  <a:cubicBezTo>
                    <a:pt x="441" y="280"/>
                    <a:pt x="438" y="175"/>
                    <a:pt x="434" y="67"/>
                  </a:cubicBezTo>
                  <a:cubicBezTo>
                    <a:pt x="431" y="21"/>
                    <a:pt x="408" y="1"/>
                    <a:pt x="36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0"/>
            <p:cNvSpPr/>
            <p:nvPr/>
          </p:nvSpPr>
          <p:spPr>
            <a:xfrm>
              <a:off x="2900475" y="2564762"/>
              <a:ext cx="102038" cy="137946"/>
            </a:xfrm>
            <a:custGeom>
              <a:avLst/>
              <a:gdLst/>
              <a:ahLst/>
              <a:cxnLst/>
              <a:rect l="l" t="t" r="r" b="b"/>
              <a:pathLst>
                <a:path w="395" h="534" extrusionOk="0">
                  <a:moveTo>
                    <a:pt x="306" y="70"/>
                  </a:moveTo>
                  <a:cubicBezTo>
                    <a:pt x="316" y="198"/>
                    <a:pt x="325" y="319"/>
                    <a:pt x="332" y="444"/>
                  </a:cubicBezTo>
                  <a:cubicBezTo>
                    <a:pt x="250" y="454"/>
                    <a:pt x="168" y="464"/>
                    <a:pt x="82" y="470"/>
                  </a:cubicBezTo>
                  <a:cubicBezTo>
                    <a:pt x="43" y="352"/>
                    <a:pt x="72" y="234"/>
                    <a:pt x="63" y="106"/>
                  </a:cubicBezTo>
                  <a:cubicBezTo>
                    <a:pt x="145" y="93"/>
                    <a:pt x="224" y="79"/>
                    <a:pt x="306" y="70"/>
                  </a:cubicBezTo>
                  <a:close/>
                  <a:moveTo>
                    <a:pt x="303" y="0"/>
                  </a:moveTo>
                  <a:cubicBezTo>
                    <a:pt x="301" y="0"/>
                    <a:pt x="298" y="0"/>
                    <a:pt x="296" y="1"/>
                  </a:cubicBezTo>
                  <a:cubicBezTo>
                    <a:pt x="214" y="10"/>
                    <a:pt x="132" y="27"/>
                    <a:pt x="53" y="40"/>
                  </a:cubicBezTo>
                  <a:cubicBezTo>
                    <a:pt x="17" y="47"/>
                    <a:pt x="0" y="66"/>
                    <a:pt x="0" y="106"/>
                  </a:cubicBezTo>
                  <a:cubicBezTo>
                    <a:pt x="4" y="221"/>
                    <a:pt x="0" y="336"/>
                    <a:pt x="7" y="451"/>
                  </a:cubicBezTo>
                  <a:cubicBezTo>
                    <a:pt x="10" y="518"/>
                    <a:pt x="21" y="533"/>
                    <a:pt x="77" y="533"/>
                  </a:cubicBezTo>
                  <a:cubicBezTo>
                    <a:pt x="84" y="533"/>
                    <a:pt x="91" y="533"/>
                    <a:pt x="99" y="533"/>
                  </a:cubicBezTo>
                  <a:cubicBezTo>
                    <a:pt x="168" y="530"/>
                    <a:pt x="237" y="520"/>
                    <a:pt x="306" y="516"/>
                  </a:cubicBezTo>
                  <a:cubicBezTo>
                    <a:pt x="385" y="510"/>
                    <a:pt x="391" y="507"/>
                    <a:pt x="394" y="424"/>
                  </a:cubicBezTo>
                  <a:lnTo>
                    <a:pt x="394" y="395"/>
                  </a:lnTo>
                  <a:cubicBezTo>
                    <a:pt x="394" y="395"/>
                    <a:pt x="391" y="395"/>
                    <a:pt x="391" y="398"/>
                  </a:cubicBezTo>
                  <a:cubicBezTo>
                    <a:pt x="385" y="286"/>
                    <a:pt x="381" y="178"/>
                    <a:pt x="375" y="70"/>
                  </a:cubicBezTo>
                  <a:cubicBezTo>
                    <a:pt x="372" y="26"/>
                    <a:pt x="345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0"/>
            <p:cNvSpPr/>
            <p:nvPr/>
          </p:nvSpPr>
          <p:spPr>
            <a:xfrm>
              <a:off x="2492065" y="3449000"/>
              <a:ext cx="113146" cy="130712"/>
            </a:xfrm>
            <a:custGeom>
              <a:avLst/>
              <a:gdLst/>
              <a:ahLst/>
              <a:cxnLst/>
              <a:rect l="l" t="t" r="r" b="b"/>
              <a:pathLst>
                <a:path w="438" h="506" extrusionOk="0">
                  <a:moveTo>
                    <a:pt x="73" y="1"/>
                  </a:moveTo>
                  <a:cubicBezTo>
                    <a:pt x="17" y="11"/>
                    <a:pt x="11" y="37"/>
                    <a:pt x="8" y="70"/>
                  </a:cubicBezTo>
                  <a:cubicBezTo>
                    <a:pt x="1" y="136"/>
                    <a:pt x="17" y="198"/>
                    <a:pt x="54" y="254"/>
                  </a:cubicBezTo>
                  <a:cubicBezTo>
                    <a:pt x="136" y="375"/>
                    <a:pt x="254" y="448"/>
                    <a:pt x="385" y="504"/>
                  </a:cubicBezTo>
                  <a:cubicBezTo>
                    <a:pt x="387" y="505"/>
                    <a:pt x="390" y="505"/>
                    <a:pt x="392" y="505"/>
                  </a:cubicBezTo>
                  <a:cubicBezTo>
                    <a:pt x="405" y="505"/>
                    <a:pt x="421" y="493"/>
                    <a:pt x="438" y="487"/>
                  </a:cubicBezTo>
                  <a:cubicBezTo>
                    <a:pt x="428" y="471"/>
                    <a:pt x="422" y="454"/>
                    <a:pt x="412" y="438"/>
                  </a:cubicBezTo>
                  <a:cubicBezTo>
                    <a:pt x="410" y="436"/>
                    <a:pt x="407" y="436"/>
                    <a:pt x="403" y="436"/>
                  </a:cubicBezTo>
                  <a:cubicBezTo>
                    <a:pt x="399" y="436"/>
                    <a:pt x="395" y="436"/>
                    <a:pt x="392" y="435"/>
                  </a:cubicBezTo>
                  <a:cubicBezTo>
                    <a:pt x="284" y="398"/>
                    <a:pt x="195" y="329"/>
                    <a:pt x="123" y="237"/>
                  </a:cubicBezTo>
                  <a:cubicBezTo>
                    <a:pt x="90" y="198"/>
                    <a:pt x="73" y="149"/>
                    <a:pt x="73" y="96"/>
                  </a:cubicBezTo>
                  <a:cubicBezTo>
                    <a:pt x="77" y="67"/>
                    <a:pt x="73" y="37"/>
                    <a:pt x="7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0"/>
            <p:cNvSpPr/>
            <p:nvPr/>
          </p:nvSpPr>
          <p:spPr>
            <a:xfrm>
              <a:off x="2526938" y="3240792"/>
              <a:ext cx="117538" cy="50890"/>
            </a:xfrm>
            <a:custGeom>
              <a:avLst/>
              <a:gdLst/>
              <a:ahLst/>
              <a:cxnLst/>
              <a:rect l="l" t="t" r="r" b="b"/>
              <a:pathLst>
                <a:path w="455" h="197" extrusionOk="0">
                  <a:moveTo>
                    <a:pt x="37" y="0"/>
                  </a:moveTo>
                  <a:cubicBezTo>
                    <a:pt x="24" y="0"/>
                    <a:pt x="12" y="10"/>
                    <a:pt x="1" y="38"/>
                  </a:cubicBezTo>
                  <a:cubicBezTo>
                    <a:pt x="104" y="135"/>
                    <a:pt x="219" y="196"/>
                    <a:pt x="357" y="196"/>
                  </a:cubicBezTo>
                  <a:cubicBezTo>
                    <a:pt x="364" y="196"/>
                    <a:pt x="371" y="196"/>
                    <a:pt x="378" y="196"/>
                  </a:cubicBezTo>
                  <a:cubicBezTo>
                    <a:pt x="401" y="196"/>
                    <a:pt x="424" y="183"/>
                    <a:pt x="444" y="173"/>
                  </a:cubicBezTo>
                  <a:cubicBezTo>
                    <a:pt x="451" y="166"/>
                    <a:pt x="454" y="147"/>
                    <a:pt x="451" y="133"/>
                  </a:cubicBezTo>
                  <a:cubicBezTo>
                    <a:pt x="447" y="127"/>
                    <a:pt x="431" y="124"/>
                    <a:pt x="418" y="124"/>
                  </a:cubicBezTo>
                  <a:cubicBezTo>
                    <a:pt x="392" y="124"/>
                    <a:pt x="364" y="126"/>
                    <a:pt x="337" y="126"/>
                  </a:cubicBezTo>
                  <a:cubicBezTo>
                    <a:pt x="317" y="126"/>
                    <a:pt x="296" y="125"/>
                    <a:pt x="277" y="120"/>
                  </a:cubicBezTo>
                  <a:cubicBezTo>
                    <a:pt x="201" y="107"/>
                    <a:pt x="135" y="71"/>
                    <a:pt x="76" y="22"/>
                  </a:cubicBezTo>
                  <a:cubicBezTo>
                    <a:pt x="63" y="10"/>
                    <a:pt x="50" y="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0"/>
            <p:cNvSpPr/>
            <p:nvPr/>
          </p:nvSpPr>
          <p:spPr>
            <a:xfrm>
              <a:off x="2928374" y="2270275"/>
              <a:ext cx="74914" cy="60965"/>
            </a:xfrm>
            <a:custGeom>
              <a:avLst/>
              <a:gdLst/>
              <a:ahLst/>
              <a:cxnLst/>
              <a:rect l="l" t="t" r="r" b="b"/>
              <a:pathLst>
                <a:path w="290" h="236" extrusionOk="0">
                  <a:moveTo>
                    <a:pt x="147" y="69"/>
                  </a:moveTo>
                  <a:cubicBezTo>
                    <a:pt x="163" y="69"/>
                    <a:pt x="183" y="71"/>
                    <a:pt x="208" y="73"/>
                  </a:cubicBezTo>
                  <a:cubicBezTo>
                    <a:pt x="205" y="139"/>
                    <a:pt x="197" y="164"/>
                    <a:pt x="157" y="164"/>
                  </a:cubicBezTo>
                  <a:cubicBezTo>
                    <a:pt x="140" y="164"/>
                    <a:pt x="117" y="160"/>
                    <a:pt x="86" y="152"/>
                  </a:cubicBezTo>
                  <a:cubicBezTo>
                    <a:pt x="86" y="87"/>
                    <a:pt x="90" y="69"/>
                    <a:pt x="147" y="69"/>
                  </a:cubicBezTo>
                  <a:close/>
                  <a:moveTo>
                    <a:pt x="112" y="1"/>
                  </a:moveTo>
                  <a:cubicBezTo>
                    <a:pt x="17" y="4"/>
                    <a:pt x="10" y="10"/>
                    <a:pt x="1" y="112"/>
                  </a:cubicBezTo>
                  <a:cubicBezTo>
                    <a:pt x="14" y="145"/>
                    <a:pt x="20" y="188"/>
                    <a:pt x="43" y="204"/>
                  </a:cubicBezTo>
                  <a:cubicBezTo>
                    <a:pt x="70" y="225"/>
                    <a:pt x="100" y="235"/>
                    <a:pt x="132" y="235"/>
                  </a:cubicBezTo>
                  <a:cubicBezTo>
                    <a:pt x="155" y="235"/>
                    <a:pt x="178" y="230"/>
                    <a:pt x="201" y="221"/>
                  </a:cubicBezTo>
                  <a:cubicBezTo>
                    <a:pt x="257" y="194"/>
                    <a:pt x="290" y="132"/>
                    <a:pt x="280" y="73"/>
                  </a:cubicBezTo>
                  <a:cubicBezTo>
                    <a:pt x="270" y="24"/>
                    <a:pt x="231" y="1"/>
                    <a:pt x="15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0"/>
            <p:cNvSpPr/>
            <p:nvPr/>
          </p:nvSpPr>
          <p:spPr>
            <a:xfrm>
              <a:off x="2275848" y="3831317"/>
              <a:ext cx="82406" cy="95580"/>
            </a:xfrm>
            <a:custGeom>
              <a:avLst/>
              <a:gdLst/>
              <a:ahLst/>
              <a:cxnLst/>
              <a:rect l="l" t="t" r="r" b="b"/>
              <a:pathLst>
                <a:path w="319" h="370" extrusionOk="0">
                  <a:moveTo>
                    <a:pt x="185" y="64"/>
                  </a:moveTo>
                  <a:cubicBezTo>
                    <a:pt x="189" y="64"/>
                    <a:pt x="193" y="64"/>
                    <a:pt x="197" y="65"/>
                  </a:cubicBezTo>
                  <a:cubicBezTo>
                    <a:pt x="233" y="75"/>
                    <a:pt x="250" y="104"/>
                    <a:pt x="250" y="131"/>
                  </a:cubicBezTo>
                  <a:cubicBezTo>
                    <a:pt x="240" y="173"/>
                    <a:pt x="240" y="210"/>
                    <a:pt x="227" y="236"/>
                  </a:cubicBezTo>
                  <a:cubicBezTo>
                    <a:pt x="217" y="262"/>
                    <a:pt x="194" y="288"/>
                    <a:pt x="171" y="298"/>
                  </a:cubicBezTo>
                  <a:cubicBezTo>
                    <a:pt x="164" y="301"/>
                    <a:pt x="156" y="302"/>
                    <a:pt x="148" y="302"/>
                  </a:cubicBezTo>
                  <a:cubicBezTo>
                    <a:pt x="125" y="302"/>
                    <a:pt x="101" y="290"/>
                    <a:pt x="86" y="265"/>
                  </a:cubicBezTo>
                  <a:cubicBezTo>
                    <a:pt x="66" y="236"/>
                    <a:pt x="72" y="210"/>
                    <a:pt x="92" y="183"/>
                  </a:cubicBezTo>
                  <a:cubicBezTo>
                    <a:pt x="109" y="164"/>
                    <a:pt x="118" y="134"/>
                    <a:pt x="128" y="111"/>
                  </a:cubicBezTo>
                  <a:cubicBezTo>
                    <a:pt x="140" y="82"/>
                    <a:pt x="159" y="64"/>
                    <a:pt x="185" y="64"/>
                  </a:cubicBezTo>
                  <a:close/>
                  <a:moveTo>
                    <a:pt x="184" y="1"/>
                  </a:moveTo>
                  <a:cubicBezTo>
                    <a:pt x="151" y="1"/>
                    <a:pt x="120" y="14"/>
                    <a:pt x="95" y="45"/>
                  </a:cubicBezTo>
                  <a:cubicBezTo>
                    <a:pt x="79" y="65"/>
                    <a:pt x="59" y="81"/>
                    <a:pt x="46" y="98"/>
                  </a:cubicBezTo>
                  <a:cubicBezTo>
                    <a:pt x="4" y="150"/>
                    <a:pt x="0" y="213"/>
                    <a:pt x="20" y="272"/>
                  </a:cubicBezTo>
                  <a:cubicBezTo>
                    <a:pt x="36" y="328"/>
                    <a:pt x="82" y="361"/>
                    <a:pt x="141" y="367"/>
                  </a:cubicBezTo>
                  <a:cubicBezTo>
                    <a:pt x="149" y="369"/>
                    <a:pt x="156" y="369"/>
                    <a:pt x="164" y="369"/>
                  </a:cubicBezTo>
                  <a:cubicBezTo>
                    <a:pt x="211" y="369"/>
                    <a:pt x="247" y="341"/>
                    <a:pt x="270" y="298"/>
                  </a:cubicBezTo>
                  <a:cubicBezTo>
                    <a:pt x="293" y="252"/>
                    <a:pt x="302" y="196"/>
                    <a:pt x="319" y="147"/>
                  </a:cubicBezTo>
                  <a:cubicBezTo>
                    <a:pt x="312" y="85"/>
                    <a:pt x="283" y="26"/>
                    <a:pt x="233" y="9"/>
                  </a:cubicBezTo>
                  <a:cubicBezTo>
                    <a:pt x="217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0"/>
            <p:cNvSpPr/>
            <p:nvPr/>
          </p:nvSpPr>
          <p:spPr>
            <a:xfrm>
              <a:off x="2761238" y="2398144"/>
              <a:ext cx="425461" cy="94030"/>
            </a:xfrm>
            <a:custGeom>
              <a:avLst/>
              <a:gdLst/>
              <a:ahLst/>
              <a:cxnLst/>
              <a:rect l="l" t="t" r="r" b="b"/>
              <a:pathLst>
                <a:path w="1647" h="364" extrusionOk="0">
                  <a:moveTo>
                    <a:pt x="1240" y="1"/>
                  </a:moveTo>
                  <a:cubicBezTo>
                    <a:pt x="1096" y="1"/>
                    <a:pt x="953" y="14"/>
                    <a:pt x="809" y="31"/>
                  </a:cubicBezTo>
                  <a:cubicBezTo>
                    <a:pt x="687" y="48"/>
                    <a:pt x="565" y="61"/>
                    <a:pt x="444" y="71"/>
                  </a:cubicBezTo>
                  <a:cubicBezTo>
                    <a:pt x="303" y="81"/>
                    <a:pt x="158" y="84"/>
                    <a:pt x="17" y="94"/>
                  </a:cubicBezTo>
                  <a:cubicBezTo>
                    <a:pt x="10" y="94"/>
                    <a:pt x="7" y="97"/>
                    <a:pt x="0" y="100"/>
                  </a:cubicBezTo>
                  <a:lnTo>
                    <a:pt x="0" y="350"/>
                  </a:lnTo>
                  <a:cubicBezTo>
                    <a:pt x="71" y="353"/>
                    <a:pt x="138" y="364"/>
                    <a:pt x="203" y="364"/>
                  </a:cubicBezTo>
                  <a:cubicBezTo>
                    <a:pt x="211" y="364"/>
                    <a:pt x="219" y="363"/>
                    <a:pt x="227" y="363"/>
                  </a:cubicBezTo>
                  <a:cubicBezTo>
                    <a:pt x="329" y="357"/>
                    <a:pt x="431" y="337"/>
                    <a:pt x="536" y="327"/>
                  </a:cubicBezTo>
                  <a:cubicBezTo>
                    <a:pt x="667" y="314"/>
                    <a:pt x="802" y="301"/>
                    <a:pt x="933" y="291"/>
                  </a:cubicBezTo>
                  <a:cubicBezTo>
                    <a:pt x="953" y="289"/>
                    <a:pt x="972" y="289"/>
                    <a:pt x="991" y="289"/>
                  </a:cubicBezTo>
                  <a:cubicBezTo>
                    <a:pt x="1009" y="289"/>
                    <a:pt x="1027" y="289"/>
                    <a:pt x="1045" y="288"/>
                  </a:cubicBezTo>
                  <a:cubicBezTo>
                    <a:pt x="1130" y="280"/>
                    <a:pt x="1216" y="271"/>
                    <a:pt x="1302" y="271"/>
                  </a:cubicBezTo>
                  <a:cubicBezTo>
                    <a:pt x="1362" y="271"/>
                    <a:pt x="1422" y="275"/>
                    <a:pt x="1482" y="288"/>
                  </a:cubicBezTo>
                  <a:cubicBezTo>
                    <a:pt x="1497" y="290"/>
                    <a:pt x="1513" y="290"/>
                    <a:pt x="1529" y="290"/>
                  </a:cubicBezTo>
                  <a:cubicBezTo>
                    <a:pt x="1561" y="290"/>
                    <a:pt x="1595" y="288"/>
                    <a:pt x="1630" y="288"/>
                  </a:cubicBezTo>
                  <a:cubicBezTo>
                    <a:pt x="1637" y="196"/>
                    <a:pt x="1643" y="113"/>
                    <a:pt x="1646" y="12"/>
                  </a:cubicBezTo>
                  <a:cubicBezTo>
                    <a:pt x="1596" y="12"/>
                    <a:pt x="1554" y="14"/>
                    <a:pt x="1515" y="14"/>
                  </a:cubicBezTo>
                  <a:cubicBezTo>
                    <a:pt x="1495" y="14"/>
                    <a:pt x="1476" y="14"/>
                    <a:pt x="1456" y="12"/>
                  </a:cubicBezTo>
                  <a:cubicBezTo>
                    <a:pt x="1384" y="4"/>
                    <a:pt x="1312" y="1"/>
                    <a:pt x="124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0"/>
            <p:cNvSpPr/>
            <p:nvPr/>
          </p:nvSpPr>
          <p:spPr>
            <a:xfrm>
              <a:off x="2783196" y="2800611"/>
              <a:ext cx="77497" cy="108238"/>
            </a:xfrm>
            <a:custGeom>
              <a:avLst/>
              <a:gdLst/>
              <a:ahLst/>
              <a:cxnLst/>
              <a:rect l="l" t="t" r="r" b="b"/>
              <a:pathLst>
                <a:path w="300" h="419" extrusionOk="0">
                  <a:moveTo>
                    <a:pt x="37" y="1"/>
                  </a:moveTo>
                  <a:cubicBezTo>
                    <a:pt x="1" y="132"/>
                    <a:pt x="17" y="257"/>
                    <a:pt x="17" y="389"/>
                  </a:cubicBezTo>
                  <a:cubicBezTo>
                    <a:pt x="109" y="398"/>
                    <a:pt x="195" y="408"/>
                    <a:pt x="300" y="418"/>
                  </a:cubicBezTo>
                  <a:lnTo>
                    <a:pt x="300" y="31"/>
                  </a:lnTo>
                  <a:cubicBezTo>
                    <a:pt x="251" y="7"/>
                    <a:pt x="199" y="6"/>
                    <a:pt x="146" y="6"/>
                  </a:cubicBezTo>
                  <a:cubicBezTo>
                    <a:pt x="140" y="6"/>
                    <a:pt x="134" y="6"/>
                    <a:pt x="128" y="6"/>
                  </a:cubicBezTo>
                  <a:cubicBezTo>
                    <a:pt x="98" y="6"/>
                    <a:pt x="68" y="5"/>
                    <a:pt x="37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0"/>
            <p:cNvSpPr/>
            <p:nvPr/>
          </p:nvSpPr>
          <p:spPr>
            <a:xfrm>
              <a:off x="2946973" y="2800611"/>
              <a:ext cx="87831" cy="85247"/>
            </a:xfrm>
            <a:custGeom>
              <a:avLst/>
              <a:gdLst/>
              <a:ahLst/>
              <a:cxnLst/>
              <a:rect l="l" t="t" r="r" b="b"/>
              <a:pathLst>
                <a:path w="340" h="330" extrusionOk="0">
                  <a:moveTo>
                    <a:pt x="70" y="1"/>
                  </a:moveTo>
                  <a:cubicBezTo>
                    <a:pt x="40" y="1"/>
                    <a:pt x="17" y="14"/>
                    <a:pt x="14" y="47"/>
                  </a:cubicBezTo>
                  <a:cubicBezTo>
                    <a:pt x="1" y="142"/>
                    <a:pt x="1" y="234"/>
                    <a:pt x="11" y="329"/>
                  </a:cubicBezTo>
                  <a:cubicBezTo>
                    <a:pt x="122" y="326"/>
                    <a:pt x="224" y="320"/>
                    <a:pt x="339" y="313"/>
                  </a:cubicBezTo>
                  <a:cubicBezTo>
                    <a:pt x="333" y="208"/>
                    <a:pt x="326" y="109"/>
                    <a:pt x="32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0"/>
            <p:cNvSpPr/>
            <p:nvPr/>
          </p:nvSpPr>
          <p:spPr>
            <a:xfrm>
              <a:off x="3082851" y="2567604"/>
              <a:ext cx="96097" cy="94289"/>
            </a:xfrm>
            <a:custGeom>
              <a:avLst/>
              <a:gdLst/>
              <a:ahLst/>
              <a:cxnLst/>
              <a:rect l="l" t="t" r="r" b="b"/>
              <a:pathLst>
                <a:path w="372" h="365" extrusionOk="0">
                  <a:moveTo>
                    <a:pt x="116" y="1"/>
                  </a:moveTo>
                  <a:cubicBezTo>
                    <a:pt x="84" y="1"/>
                    <a:pt x="53" y="4"/>
                    <a:pt x="20" y="13"/>
                  </a:cubicBezTo>
                  <a:cubicBezTo>
                    <a:pt x="27" y="131"/>
                    <a:pt x="1" y="249"/>
                    <a:pt x="40" y="364"/>
                  </a:cubicBezTo>
                  <a:lnTo>
                    <a:pt x="372" y="364"/>
                  </a:lnTo>
                  <a:cubicBezTo>
                    <a:pt x="362" y="246"/>
                    <a:pt x="352" y="141"/>
                    <a:pt x="342" y="26"/>
                  </a:cubicBezTo>
                  <a:cubicBezTo>
                    <a:pt x="264" y="19"/>
                    <a:pt x="190" y="1"/>
                    <a:pt x="11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0"/>
            <p:cNvSpPr/>
            <p:nvPr/>
          </p:nvSpPr>
          <p:spPr>
            <a:xfrm>
              <a:off x="2775704" y="2596278"/>
              <a:ext cx="68973" cy="95322"/>
            </a:xfrm>
            <a:custGeom>
              <a:avLst/>
              <a:gdLst/>
              <a:ahLst/>
              <a:cxnLst/>
              <a:rect l="l" t="t" r="r" b="b"/>
              <a:pathLst>
                <a:path w="267" h="369" extrusionOk="0">
                  <a:moveTo>
                    <a:pt x="7" y="0"/>
                  </a:moveTo>
                  <a:cubicBezTo>
                    <a:pt x="0" y="125"/>
                    <a:pt x="33" y="247"/>
                    <a:pt x="43" y="368"/>
                  </a:cubicBezTo>
                  <a:lnTo>
                    <a:pt x="263" y="368"/>
                  </a:lnTo>
                  <a:cubicBezTo>
                    <a:pt x="263" y="243"/>
                    <a:pt x="266" y="125"/>
                    <a:pt x="26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0"/>
            <p:cNvSpPr/>
            <p:nvPr/>
          </p:nvSpPr>
          <p:spPr>
            <a:xfrm>
              <a:off x="3122633" y="2794669"/>
              <a:ext cx="77497" cy="77497"/>
            </a:xfrm>
            <a:custGeom>
              <a:avLst/>
              <a:gdLst/>
              <a:ahLst/>
              <a:cxnLst/>
              <a:rect l="l" t="t" r="r" b="b"/>
              <a:pathLst>
                <a:path w="300" h="300" extrusionOk="0">
                  <a:moveTo>
                    <a:pt x="1" y="1"/>
                  </a:moveTo>
                  <a:lnTo>
                    <a:pt x="1" y="300"/>
                  </a:lnTo>
                  <a:lnTo>
                    <a:pt x="300" y="300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0"/>
            <p:cNvSpPr/>
            <p:nvPr/>
          </p:nvSpPr>
          <p:spPr>
            <a:xfrm>
              <a:off x="2911324" y="2582587"/>
              <a:ext cx="75173" cy="103847"/>
            </a:xfrm>
            <a:custGeom>
              <a:avLst/>
              <a:gdLst/>
              <a:ahLst/>
              <a:cxnLst/>
              <a:rect l="l" t="t" r="r" b="b"/>
              <a:pathLst>
                <a:path w="291" h="402" extrusionOk="0">
                  <a:moveTo>
                    <a:pt x="264" y="1"/>
                  </a:moveTo>
                  <a:cubicBezTo>
                    <a:pt x="182" y="10"/>
                    <a:pt x="103" y="24"/>
                    <a:pt x="21" y="37"/>
                  </a:cubicBezTo>
                  <a:cubicBezTo>
                    <a:pt x="30" y="165"/>
                    <a:pt x="1" y="283"/>
                    <a:pt x="40" y="401"/>
                  </a:cubicBezTo>
                  <a:cubicBezTo>
                    <a:pt x="126" y="395"/>
                    <a:pt x="205" y="385"/>
                    <a:pt x="290" y="375"/>
                  </a:cubicBezTo>
                  <a:cubicBezTo>
                    <a:pt x="283" y="250"/>
                    <a:pt x="274" y="129"/>
                    <a:pt x="264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0"/>
            <p:cNvSpPr/>
            <p:nvPr/>
          </p:nvSpPr>
          <p:spPr>
            <a:xfrm>
              <a:off x="2950590" y="2288099"/>
              <a:ext cx="31516" cy="24799"/>
            </a:xfrm>
            <a:custGeom>
              <a:avLst/>
              <a:gdLst/>
              <a:ahLst/>
              <a:cxnLst/>
              <a:rect l="l" t="t" r="r" b="b"/>
              <a:pathLst>
                <a:path w="122" h="96" extrusionOk="0">
                  <a:moveTo>
                    <a:pt x="61" y="0"/>
                  </a:moveTo>
                  <a:cubicBezTo>
                    <a:pt x="4" y="0"/>
                    <a:pt x="0" y="18"/>
                    <a:pt x="0" y="83"/>
                  </a:cubicBezTo>
                  <a:cubicBezTo>
                    <a:pt x="31" y="91"/>
                    <a:pt x="54" y="95"/>
                    <a:pt x="71" y="95"/>
                  </a:cubicBezTo>
                  <a:cubicBezTo>
                    <a:pt x="111" y="95"/>
                    <a:pt x="119" y="70"/>
                    <a:pt x="122" y="4"/>
                  </a:cubicBezTo>
                  <a:cubicBezTo>
                    <a:pt x="97" y="2"/>
                    <a:pt x="77" y="0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0"/>
            <p:cNvSpPr/>
            <p:nvPr/>
          </p:nvSpPr>
          <p:spPr>
            <a:xfrm>
              <a:off x="2292639" y="3848108"/>
              <a:ext cx="47790" cy="61740"/>
            </a:xfrm>
            <a:custGeom>
              <a:avLst/>
              <a:gdLst/>
              <a:ahLst/>
              <a:cxnLst/>
              <a:rect l="l" t="t" r="r" b="b"/>
              <a:pathLst>
                <a:path w="185" h="239" extrusionOk="0">
                  <a:moveTo>
                    <a:pt x="116" y="1"/>
                  </a:moveTo>
                  <a:cubicBezTo>
                    <a:pt x="92" y="1"/>
                    <a:pt x="74" y="19"/>
                    <a:pt x="63" y="46"/>
                  </a:cubicBezTo>
                  <a:cubicBezTo>
                    <a:pt x="50" y="69"/>
                    <a:pt x="44" y="99"/>
                    <a:pt x="27" y="118"/>
                  </a:cubicBezTo>
                  <a:cubicBezTo>
                    <a:pt x="7" y="148"/>
                    <a:pt x="1" y="171"/>
                    <a:pt x="21" y="200"/>
                  </a:cubicBezTo>
                  <a:cubicBezTo>
                    <a:pt x="35" y="226"/>
                    <a:pt x="58" y="239"/>
                    <a:pt x="80" y="239"/>
                  </a:cubicBezTo>
                  <a:cubicBezTo>
                    <a:pt x="89" y="239"/>
                    <a:pt x="98" y="237"/>
                    <a:pt x="106" y="233"/>
                  </a:cubicBezTo>
                  <a:cubicBezTo>
                    <a:pt x="129" y="223"/>
                    <a:pt x="152" y="197"/>
                    <a:pt x="162" y="174"/>
                  </a:cubicBezTo>
                  <a:cubicBezTo>
                    <a:pt x="175" y="145"/>
                    <a:pt x="175" y="108"/>
                    <a:pt x="185" y="66"/>
                  </a:cubicBezTo>
                  <a:cubicBezTo>
                    <a:pt x="185" y="39"/>
                    <a:pt x="168" y="10"/>
                    <a:pt x="132" y="3"/>
                  </a:cubicBezTo>
                  <a:cubicBezTo>
                    <a:pt x="127" y="2"/>
                    <a:pt x="121" y="1"/>
                    <a:pt x="116" y="1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" name="Google Shape;249;p20"/>
          <p:cNvSpPr txBox="1"/>
          <p:nvPr/>
        </p:nvSpPr>
        <p:spPr>
          <a:xfrm>
            <a:off x="658800" y="1457553"/>
            <a:ext cx="1254600" cy="7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b="1" dirty="0">
                <a:latin typeface="Roboto"/>
                <a:ea typeface="Roboto"/>
                <a:cs typeface="Roboto"/>
                <a:sym typeface="Roboto"/>
              </a:rPr>
              <a:t>List</a:t>
            </a: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 ways to connect with people using the internet</a:t>
            </a:r>
          </a:p>
        </p:txBody>
      </p:sp>
      <p:sp>
        <p:nvSpPr>
          <p:cNvPr id="250" name="Google Shape;250;p20"/>
          <p:cNvSpPr txBox="1"/>
          <p:nvPr/>
        </p:nvSpPr>
        <p:spPr>
          <a:xfrm>
            <a:off x="3795913" y="1457566"/>
            <a:ext cx="1403387" cy="7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Explain</a:t>
            </a:r>
            <a:r>
              <a:rPr lang="en-US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how the internet helps to meet people.</a:t>
            </a:r>
          </a:p>
        </p:txBody>
      </p:sp>
      <p:sp>
        <p:nvSpPr>
          <p:cNvPr id="251" name="Google Shape;251;p20"/>
          <p:cNvSpPr txBox="1"/>
          <p:nvPr/>
        </p:nvSpPr>
        <p:spPr>
          <a:xfrm>
            <a:off x="2301750" y="1457537"/>
            <a:ext cx="1254600" cy="7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b="1" dirty="0">
                <a:latin typeface="Roboto"/>
                <a:ea typeface="Roboto"/>
                <a:cs typeface="Roboto"/>
                <a:sym typeface="Roboto"/>
              </a:rPr>
              <a:t>Answer </a:t>
            </a: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questions from the texts</a:t>
            </a:r>
          </a:p>
        </p:txBody>
      </p:sp>
      <p:sp>
        <p:nvSpPr>
          <p:cNvPr id="252" name="Google Shape;252;p20"/>
          <p:cNvSpPr txBox="1"/>
          <p:nvPr/>
        </p:nvSpPr>
        <p:spPr>
          <a:xfrm>
            <a:off x="5587650" y="1457566"/>
            <a:ext cx="1254600" cy="7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Roboto"/>
                <a:ea typeface="Roboto"/>
                <a:cs typeface="Roboto"/>
                <a:sym typeface="Roboto"/>
              </a:rPr>
              <a:t>Read</a:t>
            </a:r>
            <a:r>
              <a:rPr lang="en-US" dirty="0">
                <a:latin typeface="Roboto"/>
                <a:ea typeface="Roboto"/>
                <a:cs typeface="Roboto"/>
                <a:sym typeface="Roboto"/>
              </a:rPr>
              <a:t> for specific information</a:t>
            </a:r>
            <a:endParaRPr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2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p20"/>
          <p:cNvSpPr txBox="1"/>
          <p:nvPr/>
        </p:nvSpPr>
        <p:spPr>
          <a:xfrm>
            <a:off x="7034731" y="1288953"/>
            <a:ext cx="1794224" cy="7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b="1" dirty="0">
                <a:latin typeface="Roboto"/>
                <a:ea typeface="Roboto"/>
                <a:cs typeface="Roboto"/>
                <a:sym typeface="Roboto"/>
              </a:rPr>
              <a:t>List</a:t>
            </a:r>
            <a:r>
              <a:rPr lang="en-US" sz="1200" dirty="0">
                <a:latin typeface="Roboto"/>
                <a:ea typeface="Roboto"/>
                <a:cs typeface="Roboto"/>
                <a:sym typeface="Roboto"/>
              </a:rPr>
              <a:t> some advantages &amp; disadvantages of using the internet.</a:t>
            </a:r>
          </a:p>
        </p:txBody>
      </p:sp>
      <p:cxnSp>
        <p:nvCxnSpPr>
          <p:cNvPr id="254" name="Google Shape;254;p20"/>
          <p:cNvCxnSpPr>
            <a:cxnSpLocks/>
          </p:cNvCxnSpPr>
          <p:nvPr/>
        </p:nvCxnSpPr>
        <p:spPr>
          <a:xfrm>
            <a:off x="1286100" y="2420471"/>
            <a:ext cx="0" cy="572782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55" name="Google Shape;255;p20"/>
          <p:cNvCxnSpPr>
            <a:cxnSpLocks/>
          </p:cNvCxnSpPr>
          <p:nvPr/>
        </p:nvCxnSpPr>
        <p:spPr>
          <a:xfrm>
            <a:off x="2929050" y="2499445"/>
            <a:ext cx="0" cy="600292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56" name="Google Shape;256;p20"/>
          <p:cNvCxnSpPr>
            <a:cxnSpLocks/>
          </p:cNvCxnSpPr>
          <p:nvPr/>
        </p:nvCxnSpPr>
        <p:spPr>
          <a:xfrm>
            <a:off x="4636923" y="2454016"/>
            <a:ext cx="0" cy="434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57" name="Google Shape;257;p20"/>
          <p:cNvCxnSpPr>
            <a:stCxn id="252" idx="2"/>
          </p:cNvCxnSpPr>
          <p:nvPr/>
        </p:nvCxnSpPr>
        <p:spPr>
          <a:xfrm>
            <a:off x="6214950" y="2201866"/>
            <a:ext cx="0" cy="1156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58" name="Google Shape;258;p20"/>
          <p:cNvCxnSpPr>
            <a:cxnSpLocks/>
          </p:cNvCxnSpPr>
          <p:nvPr/>
        </p:nvCxnSpPr>
        <p:spPr>
          <a:xfrm>
            <a:off x="7768762" y="2204435"/>
            <a:ext cx="0" cy="297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88" name="Picture 2" descr="Educational Technology II: Lesson 16: The Internet and Education">
            <a:extLst>
              <a:ext uri="{FF2B5EF4-FFF2-40B4-BE49-F238E27FC236}">
                <a16:creationId xmlns:a16="http://schemas.microsoft.com/office/drawing/2014/main" id="{2F316C4D-AFA4-4F71-9F43-A39AC227F8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78" y="144977"/>
            <a:ext cx="1541661" cy="127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" name="Google Shape;2437;p42"/>
          <p:cNvSpPr txBox="1">
            <a:spLocks noGrp="1"/>
          </p:cNvSpPr>
          <p:nvPr>
            <p:ph type="title"/>
          </p:nvPr>
        </p:nvSpPr>
        <p:spPr>
          <a:xfrm>
            <a:off x="2721716" y="268650"/>
            <a:ext cx="3427887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/>
              <a:t>Warm up</a:t>
            </a:r>
            <a:endParaRPr sz="5400" b="1" dirty="0"/>
          </a:p>
        </p:txBody>
      </p:sp>
      <p:sp>
        <p:nvSpPr>
          <p:cNvPr id="2467" name="Google Shape;2467;p42"/>
          <p:cNvSpPr/>
          <p:nvPr/>
        </p:nvSpPr>
        <p:spPr>
          <a:xfrm>
            <a:off x="5390060" y="3540580"/>
            <a:ext cx="177152" cy="307864"/>
          </a:xfrm>
          <a:custGeom>
            <a:avLst/>
            <a:gdLst/>
            <a:ahLst/>
            <a:cxnLst/>
            <a:rect l="l" t="t" r="r" b="b"/>
            <a:pathLst>
              <a:path w="7520" h="13070" extrusionOk="0">
                <a:moveTo>
                  <a:pt x="3601" y="1611"/>
                </a:moveTo>
                <a:lnTo>
                  <a:pt x="3601" y="5749"/>
                </a:lnTo>
                <a:cubicBezTo>
                  <a:pt x="1651" y="5272"/>
                  <a:pt x="1154" y="4635"/>
                  <a:pt x="1154" y="3601"/>
                </a:cubicBezTo>
                <a:cubicBezTo>
                  <a:pt x="1154" y="2526"/>
                  <a:pt x="2129" y="1651"/>
                  <a:pt x="3601" y="1611"/>
                </a:cubicBezTo>
                <a:close/>
                <a:moveTo>
                  <a:pt x="4257" y="6664"/>
                </a:moveTo>
                <a:cubicBezTo>
                  <a:pt x="6227" y="7102"/>
                  <a:pt x="6764" y="7738"/>
                  <a:pt x="6764" y="8793"/>
                </a:cubicBezTo>
                <a:cubicBezTo>
                  <a:pt x="6764" y="9927"/>
                  <a:pt x="5769" y="10822"/>
                  <a:pt x="4257" y="10842"/>
                </a:cubicBezTo>
                <a:lnTo>
                  <a:pt x="4257" y="6664"/>
                </a:lnTo>
                <a:close/>
                <a:moveTo>
                  <a:pt x="3939" y="0"/>
                </a:moveTo>
                <a:cubicBezTo>
                  <a:pt x="3740" y="0"/>
                  <a:pt x="3561" y="159"/>
                  <a:pt x="3561" y="358"/>
                </a:cubicBezTo>
                <a:lnTo>
                  <a:pt x="3561" y="935"/>
                </a:lnTo>
                <a:cubicBezTo>
                  <a:pt x="1711" y="975"/>
                  <a:pt x="378" y="2129"/>
                  <a:pt x="378" y="3660"/>
                </a:cubicBezTo>
                <a:cubicBezTo>
                  <a:pt x="378" y="5172"/>
                  <a:pt x="1333" y="6008"/>
                  <a:pt x="3601" y="6505"/>
                </a:cubicBezTo>
                <a:lnTo>
                  <a:pt x="3601" y="10822"/>
                </a:lnTo>
                <a:cubicBezTo>
                  <a:pt x="2407" y="10702"/>
                  <a:pt x="1492" y="10225"/>
                  <a:pt x="637" y="9449"/>
                </a:cubicBezTo>
                <a:cubicBezTo>
                  <a:pt x="597" y="9409"/>
                  <a:pt x="518" y="9350"/>
                  <a:pt x="378" y="9350"/>
                </a:cubicBezTo>
                <a:cubicBezTo>
                  <a:pt x="179" y="9350"/>
                  <a:pt x="0" y="9529"/>
                  <a:pt x="0" y="9728"/>
                </a:cubicBezTo>
                <a:cubicBezTo>
                  <a:pt x="0" y="9847"/>
                  <a:pt x="60" y="9946"/>
                  <a:pt x="159" y="10046"/>
                </a:cubicBezTo>
                <a:cubicBezTo>
                  <a:pt x="1174" y="10921"/>
                  <a:pt x="2248" y="11399"/>
                  <a:pt x="3561" y="11498"/>
                </a:cubicBezTo>
                <a:lnTo>
                  <a:pt x="3561" y="12692"/>
                </a:lnTo>
                <a:cubicBezTo>
                  <a:pt x="3561" y="12891"/>
                  <a:pt x="3740" y="13070"/>
                  <a:pt x="3919" y="13070"/>
                </a:cubicBezTo>
                <a:cubicBezTo>
                  <a:pt x="4118" y="13070"/>
                  <a:pt x="4297" y="12891"/>
                  <a:pt x="4297" y="12692"/>
                </a:cubicBezTo>
                <a:lnTo>
                  <a:pt x="4297" y="11518"/>
                </a:lnTo>
                <a:cubicBezTo>
                  <a:pt x="6187" y="11458"/>
                  <a:pt x="7520" y="10324"/>
                  <a:pt x="7520" y="8713"/>
                </a:cubicBezTo>
                <a:cubicBezTo>
                  <a:pt x="7520" y="7241"/>
                  <a:pt x="6565" y="6386"/>
                  <a:pt x="4257" y="5888"/>
                </a:cubicBezTo>
                <a:lnTo>
                  <a:pt x="4257" y="1651"/>
                </a:lnTo>
                <a:cubicBezTo>
                  <a:pt x="5073" y="1751"/>
                  <a:pt x="5789" y="2049"/>
                  <a:pt x="6525" y="2646"/>
                </a:cubicBezTo>
                <a:cubicBezTo>
                  <a:pt x="6644" y="2725"/>
                  <a:pt x="6704" y="2745"/>
                  <a:pt x="6804" y="2745"/>
                </a:cubicBezTo>
                <a:cubicBezTo>
                  <a:pt x="7022" y="2745"/>
                  <a:pt x="7201" y="2586"/>
                  <a:pt x="7201" y="2367"/>
                </a:cubicBezTo>
                <a:cubicBezTo>
                  <a:pt x="7201" y="2208"/>
                  <a:pt x="7122" y="2129"/>
                  <a:pt x="6983" y="2029"/>
                </a:cubicBezTo>
                <a:cubicBezTo>
                  <a:pt x="6167" y="1412"/>
                  <a:pt x="5391" y="1054"/>
                  <a:pt x="4297" y="955"/>
                </a:cubicBezTo>
                <a:lnTo>
                  <a:pt x="4297" y="358"/>
                </a:lnTo>
                <a:cubicBezTo>
                  <a:pt x="4297" y="159"/>
                  <a:pt x="4118" y="0"/>
                  <a:pt x="39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42"/>
          <p:cNvSpPr/>
          <p:nvPr/>
        </p:nvSpPr>
        <p:spPr>
          <a:xfrm>
            <a:off x="6544817" y="3540580"/>
            <a:ext cx="177152" cy="307864"/>
          </a:xfrm>
          <a:custGeom>
            <a:avLst/>
            <a:gdLst/>
            <a:ahLst/>
            <a:cxnLst/>
            <a:rect l="l" t="t" r="r" b="b"/>
            <a:pathLst>
              <a:path w="7520" h="13070" extrusionOk="0">
                <a:moveTo>
                  <a:pt x="3601" y="1611"/>
                </a:moveTo>
                <a:lnTo>
                  <a:pt x="3601" y="5749"/>
                </a:lnTo>
                <a:cubicBezTo>
                  <a:pt x="1651" y="5272"/>
                  <a:pt x="1154" y="4635"/>
                  <a:pt x="1154" y="3601"/>
                </a:cubicBezTo>
                <a:cubicBezTo>
                  <a:pt x="1154" y="2526"/>
                  <a:pt x="2129" y="1651"/>
                  <a:pt x="3601" y="1611"/>
                </a:cubicBezTo>
                <a:close/>
                <a:moveTo>
                  <a:pt x="4257" y="6664"/>
                </a:moveTo>
                <a:cubicBezTo>
                  <a:pt x="6227" y="7102"/>
                  <a:pt x="6764" y="7738"/>
                  <a:pt x="6764" y="8793"/>
                </a:cubicBezTo>
                <a:cubicBezTo>
                  <a:pt x="6764" y="9927"/>
                  <a:pt x="5769" y="10822"/>
                  <a:pt x="4257" y="10842"/>
                </a:cubicBezTo>
                <a:lnTo>
                  <a:pt x="4257" y="6664"/>
                </a:lnTo>
                <a:close/>
                <a:moveTo>
                  <a:pt x="3939" y="0"/>
                </a:moveTo>
                <a:cubicBezTo>
                  <a:pt x="3740" y="0"/>
                  <a:pt x="3561" y="159"/>
                  <a:pt x="3561" y="358"/>
                </a:cubicBezTo>
                <a:lnTo>
                  <a:pt x="3561" y="935"/>
                </a:lnTo>
                <a:cubicBezTo>
                  <a:pt x="1711" y="975"/>
                  <a:pt x="378" y="2129"/>
                  <a:pt x="378" y="3660"/>
                </a:cubicBezTo>
                <a:cubicBezTo>
                  <a:pt x="378" y="5172"/>
                  <a:pt x="1333" y="6008"/>
                  <a:pt x="3601" y="6505"/>
                </a:cubicBezTo>
                <a:lnTo>
                  <a:pt x="3601" y="10822"/>
                </a:lnTo>
                <a:cubicBezTo>
                  <a:pt x="2407" y="10702"/>
                  <a:pt x="1492" y="10225"/>
                  <a:pt x="637" y="9449"/>
                </a:cubicBezTo>
                <a:cubicBezTo>
                  <a:pt x="597" y="9409"/>
                  <a:pt x="518" y="9350"/>
                  <a:pt x="378" y="9350"/>
                </a:cubicBezTo>
                <a:cubicBezTo>
                  <a:pt x="179" y="9350"/>
                  <a:pt x="0" y="9529"/>
                  <a:pt x="0" y="9728"/>
                </a:cubicBezTo>
                <a:cubicBezTo>
                  <a:pt x="0" y="9847"/>
                  <a:pt x="60" y="9946"/>
                  <a:pt x="159" y="10046"/>
                </a:cubicBezTo>
                <a:cubicBezTo>
                  <a:pt x="1174" y="10921"/>
                  <a:pt x="2248" y="11399"/>
                  <a:pt x="3561" y="11498"/>
                </a:cubicBezTo>
                <a:lnTo>
                  <a:pt x="3561" y="12692"/>
                </a:lnTo>
                <a:cubicBezTo>
                  <a:pt x="3561" y="12891"/>
                  <a:pt x="3740" y="13070"/>
                  <a:pt x="3919" y="13070"/>
                </a:cubicBezTo>
                <a:cubicBezTo>
                  <a:pt x="4118" y="13070"/>
                  <a:pt x="4297" y="12891"/>
                  <a:pt x="4297" y="12692"/>
                </a:cubicBezTo>
                <a:lnTo>
                  <a:pt x="4297" y="11518"/>
                </a:lnTo>
                <a:cubicBezTo>
                  <a:pt x="6187" y="11458"/>
                  <a:pt x="7520" y="10324"/>
                  <a:pt x="7520" y="8713"/>
                </a:cubicBezTo>
                <a:cubicBezTo>
                  <a:pt x="7520" y="7241"/>
                  <a:pt x="6565" y="6386"/>
                  <a:pt x="4257" y="5888"/>
                </a:cubicBezTo>
                <a:lnTo>
                  <a:pt x="4257" y="1651"/>
                </a:lnTo>
                <a:cubicBezTo>
                  <a:pt x="5073" y="1751"/>
                  <a:pt x="5789" y="2049"/>
                  <a:pt x="6525" y="2646"/>
                </a:cubicBezTo>
                <a:cubicBezTo>
                  <a:pt x="6644" y="2725"/>
                  <a:pt x="6704" y="2745"/>
                  <a:pt x="6804" y="2745"/>
                </a:cubicBezTo>
                <a:cubicBezTo>
                  <a:pt x="7022" y="2745"/>
                  <a:pt x="7201" y="2586"/>
                  <a:pt x="7201" y="2367"/>
                </a:cubicBezTo>
                <a:cubicBezTo>
                  <a:pt x="7201" y="2208"/>
                  <a:pt x="7122" y="2129"/>
                  <a:pt x="6983" y="2029"/>
                </a:cubicBezTo>
                <a:cubicBezTo>
                  <a:pt x="6167" y="1412"/>
                  <a:pt x="5391" y="1054"/>
                  <a:pt x="4297" y="955"/>
                </a:cubicBezTo>
                <a:lnTo>
                  <a:pt x="4297" y="358"/>
                </a:lnTo>
                <a:cubicBezTo>
                  <a:pt x="4297" y="159"/>
                  <a:pt x="4118" y="0"/>
                  <a:pt x="39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42"/>
          <p:cNvSpPr/>
          <p:nvPr/>
        </p:nvSpPr>
        <p:spPr>
          <a:xfrm>
            <a:off x="7117183" y="3540580"/>
            <a:ext cx="177152" cy="307864"/>
          </a:xfrm>
          <a:custGeom>
            <a:avLst/>
            <a:gdLst/>
            <a:ahLst/>
            <a:cxnLst/>
            <a:rect l="l" t="t" r="r" b="b"/>
            <a:pathLst>
              <a:path w="7520" h="13070" extrusionOk="0">
                <a:moveTo>
                  <a:pt x="3601" y="1611"/>
                </a:moveTo>
                <a:lnTo>
                  <a:pt x="3601" y="5749"/>
                </a:lnTo>
                <a:cubicBezTo>
                  <a:pt x="1651" y="5272"/>
                  <a:pt x="1154" y="4635"/>
                  <a:pt x="1154" y="3601"/>
                </a:cubicBezTo>
                <a:cubicBezTo>
                  <a:pt x="1154" y="2526"/>
                  <a:pt x="2129" y="1651"/>
                  <a:pt x="3601" y="1611"/>
                </a:cubicBezTo>
                <a:close/>
                <a:moveTo>
                  <a:pt x="4257" y="6664"/>
                </a:moveTo>
                <a:cubicBezTo>
                  <a:pt x="6227" y="7102"/>
                  <a:pt x="6764" y="7738"/>
                  <a:pt x="6764" y="8793"/>
                </a:cubicBezTo>
                <a:cubicBezTo>
                  <a:pt x="6764" y="9927"/>
                  <a:pt x="5769" y="10822"/>
                  <a:pt x="4257" y="10842"/>
                </a:cubicBezTo>
                <a:lnTo>
                  <a:pt x="4257" y="6664"/>
                </a:lnTo>
                <a:close/>
                <a:moveTo>
                  <a:pt x="3939" y="0"/>
                </a:moveTo>
                <a:cubicBezTo>
                  <a:pt x="3740" y="0"/>
                  <a:pt x="3561" y="159"/>
                  <a:pt x="3561" y="358"/>
                </a:cubicBezTo>
                <a:lnTo>
                  <a:pt x="3561" y="935"/>
                </a:lnTo>
                <a:cubicBezTo>
                  <a:pt x="1711" y="975"/>
                  <a:pt x="378" y="2129"/>
                  <a:pt x="378" y="3660"/>
                </a:cubicBezTo>
                <a:cubicBezTo>
                  <a:pt x="378" y="5172"/>
                  <a:pt x="1333" y="6008"/>
                  <a:pt x="3601" y="6505"/>
                </a:cubicBezTo>
                <a:lnTo>
                  <a:pt x="3601" y="10822"/>
                </a:lnTo>
                <a:cubicBezTo>
                  <a:pt x="2407" y="10702"/>
                  <a:pt x="1492" y="10225"/>
                  <a:pt x="637" y="9449"/>
                </a:cubicBezTo>
                <a:cubicBezTo>
                  <a:pt x="597" y="9409"/>
                  <a:pt x="518" y="9350"/>
                  <a:pt x="378" y="9350"/>
                </a:cubicBezTo>
                <a:cubicBezTo>
                  <a:pt x="179" y="9350"/>
                  <a:pt x="0" y="9529"/>
                  <a:pt x="0" y="9728"/>
                </a:cubicBezTo>
                <a:cubicBezTo>
                  <a:pt x="0" y="9847"/>
                  <a:pt x="60" y="9946"/>
                  <a:pt x="159" y="10046"/>
                </a:cubicBezTo>
                <a:cubicBezTo>
                  <a:pt x="1174" y="10921"/>
                  <a:pt x="2248" y="11399"/>
                  <a:pt x="3561" y="11498"/>
                </a:cubicBezTo>
                <a:lnTo>
                  <a:pt x="3561" y="12692"/>
                </a:lnTo>
                <a:cubicBezTo>
                  <a:pt x="3561" y="12891"/>
                  <a:pt x="3740" y="13070"/>
                  <a:pt x="3919" y="13070"/>
                </a:cubicBezTo>
                <a:cubicBezTo>
                  <a:pt x="4118" y="13070"/>
                  <a:pt x="4297" y="12891"/>
                  <a:pt x="4297" y="12692"/>
                </a:cubicBezTo>
                <a:lnTo>
                  <a:pt x="4297" y="11518"/>
                </a:lnTo>
                <a:cubicBezTo>
                  <a:pt x="6187" y="11458"/>
                  <a:pt x="7520" y="10324"/>
                  <a:pt x="7520" y="8713"/>
                </a:cubicBezTo>
                <a:cubicBezTo>
                  <a:pt x="7520" y="7241"/>
                  <a:pt x="6565" y="6386"/>
                  <a:pt x="4257" y="5888"/>
                </a:cubicBezTo>
                <a:lnTo>
                  <a:pt x="4257" y="1651"/>
                </a:lnTo>
                <a:cubicBezTo>
                  <a:pt x="5073" y="1751"/>
                  <a:pt x="5789" y="2049"/>
                  <a:pt x="6525" y="2646"/>
                </a:cubicBezTo>
                <a:cubicBezTo>
                  <a:pt x="6644" y="2725"/>
                  <a:pt x="6704" y="2745"/>
                  <a:pt x="6804" y="2745"/>
                </a:cubicBezTo>
                <a:cubicBezTo>
                  <a:pt x="7022" y="2745"/>
                  <a:pt x="7201" y="2586"/>
                  <a:pt x="7201" y="2367"/>
                </a:cubicBezTo>
                <a:cubicBezTo>
                  <a:pt x="7201" y="2208"/>
                  <a:pt x="7122" y="2129"/>
                  <a:pt x="6983" y="2029"/>
                </a:cubicBezTo>
                <a:cubicBezTo>
                  <a:pt x="6167" y="1412"/>
                  <a:pt x="5391" y="1054"/>
                  <a:pt x="4297" y="955"/>
                </a:cubicBezTo>
                <a:lnTo>
                  <a:pt x="4297" y="358"/>
                </a:lnTo>
                <a:cubicBezTo>
                  <a:pt x="4297" y="159"/>
                  <a:pt x="4118" y="0"/>
                  <a:pt x="39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42"/>
          <p:cNvSpPr/>
          <p:nvPr/>
        </p:nvSpPr>
        <p:spPr>
          <a:xfrm>
            <a:off x="7679523" y="3540580"/>
            <a:ext cx="177152" cy="307864"/>
          </a:xfrm>
          <a:custGeom>
            <a:avLst/>
            <a:gdLst/>
            <a:ahLst/>
            <a:cxnLst/>
            <a:rect l="l" t="t" r="r" b="b"/>
            <a:pathLst>
              <a:path w="7520" h="13070" extrusionOk="0">
                <a:moveTo>
                  <a:pt x="3601" y="1611"/>
                </a:moveTo>
                <a:lnTo>
                  <a:pt x="3601" y="5749"/>
                </a:lnTo>
                <a:cubicBezTo>
                  <a:pt x="1651" y="5272"/>
                  <a:pt x="1154" y="4635"/>
                  <a:pt x="1154" y="3601"/>
                </a:cubicBezTo>
                <a:cubicBezTo>
                  <a:pt x="1154" y="2526"/>
                  <a:pt x="2129" y="1651"/>
                  <a:pt x="3601" y="1611"/>
                </a:cubicBezTo>
                <a:close/>
                <a:moveTo>
                  <a:pt x="4257" y="6664"/>
                </a:moveTo>
                <a:cubicBezTo>
                  <a:pt x="6227" y="7102"/>
                  <a:pt x="6764" y="7738"/>
                  <a:pt x="6764" y="8793"/>
                </a:cubicBezTo>
                <a:cubicBezTo>
                  <a:pt x="6764" y="9927"/>
                  <a:pt x="5769" y="10822"/>
                  <a:pt x="4257" y="10842"/>
                </a:cubicBezTo>
                <a:lnTo>
                  <a:pt x="4257" y="6664"/>
                </a:lnTo>
                <a:close/>
                <a:moveTo>
                  <a:pt x="3939" y="0"/>
                </a:moveTo>
                <a:cubicBezTo>
                  <a:pt x="3740" y="0"/>
                  <a:pt x="3561" y="159"/>
                  <a:pt x="3561" y="358"/>
                </a:cubicBezTo>
                <a:lnTo>
                  <a:pt x="3561" y="935"/>
                </a:lnTo>
                <a:cubicBezTo>
                  <a:pt x="1711" y="975"/>
                  <a:pt x="378" y="2129"/>
                  <a:pt x="378" y="3660"/>
                </a:cubicBezTo>
                <a:cubicBezTo>
                  <a:pt x="378" y="5172"/>
                  <a:pt x="1333" y="6008"/>
                  <a:pt x="3601" y="6505"/>
                </a:cubicBezTo>
                <a:lnTo>
                  <a:pt x="3601" y="10822"/>
                </a:lnTo>
                <a:cubicBezTo>
                  <a:pt x="2407" y="10702"/>
                  <a:pt x="1492" y="10225"/>
                  <a:pt x="637" y="9449"/>
                </a:cubicBezTo>
                <a:cubicBezTo>
                  <a:pt x="597" y="9409"/>
                  <a:pt x="518" y="9350"/>
                  <a:pt x="378" y="9350"/>
                </a:cubicBezTo>
                <a:cubicBezTo>
                  <a:pt x="179" y="9350"/>
                  <a:pt x="0" y="9529"/>
                  <a:pt x="0" y="9728"/>
                </a:cubicBezTo>
                <a:cubicBezTo>
                  <a:pt x="0" y="9847"/>
                  <a:pt x="60" y="9946"/>
                  <a:pt x="159" y="10046"/>
                </a:cubicBezTo>
                <a:cubicBezTo>
                  <a:pt x="1174" y="10921"/>
                  <a:pt x="2248" y="11399"/>
                  <a:pt x="3561" y="11498"/>
                </a:cubicBezTo>
                <a:lnTo>
                  <a:pt x="3561" y="12692"/>
                </a:lnTo>
                <a:cubicBezTo>
                  <a:pt x="3561" y="12891"/>
                  <a:pt x="3740" y="13070"/>
                  <a:pt x="3919" y="13070"/>
                </a:cubicBezTo>
                <a:cubicBezTo>
                  <a:pt x="4118" y="13070"/>
                  <a:pt x="4297" y="12891"/>
                  <a:pt x="4297" y="12692"/>
                </a:cubicBezTo>
                <a:lnTo>
                  <a:pt x="4297" y="11518"/>
                </a:lnTo>
                <a:cubicBezTo>
                  <a:pt x="6187" y="11458"/>
                  <a:pt x="7520" y="10324"/>
                  <a:pt x="7520" y="8713"/>
                </a:cubicBezTo>
                <a:cubicBezTo>
                  <a:pt x="7520" y="7241"/>
                  <a:pt x="6565" y="6386"/>
                  <a:pt x="4257" y="5888"/>
                </a:cubicBezTo>
                <a:lnTo>
                  <a:pt x="4257" y="1651"/>
                </a:lnTo>
                <a:cubicBezTo>
                  <a:pt x="5073" y="1751"/>
                  <a:pt x="5789" y="2049"/>
                  <a:pt x="6525" y="2646"/>
                </a:cubicBezTo>
                <a:cubicBezTo>
                  <a:pt x="6644" y="2725"/>
                  <a:pt x="6704" y="2745"/>
                  <a:pt x="6804" y="2745"/>
                </a:cubicBezTo>
                <a:cubicBezTo>
                  <a:pt x="7022" y="2745"/>
                  <a:pt x="7201" y="2586"/>
                  <a:pt x="7201" y="2367"/>
                </a:cubicBezTo>
                <a:cubicBezTo>
                  <a:pt x="7201" y="2208"/>
                  <a:pt x="7122" y="2129"/>
                  <a:pt x="6983" y="2029"/>
                </a:cubicBezTo>
                <a:cubicBezTo>
                  <a:pt x="6167" y="1412"/>
                  <a:pt x="5391" y="1054"/>
                  <a:pt x="4297" y="955"/>
                </a:cubicBezTo>
                <a:lnTo>
                  <a:pt x="4297" y="358"/>
                </a:lnTo>
                <a:cubicBezTo>
                  <a:pt x="4297" y="159"/>
                  <a:pt x="4118" y="0"/>
                  <a:pt x="39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4" name="Picture 12" descr="Marketing transparente GIF - Find on GIFER">
            <a:extLst>
              <a:ext uri="{FF2B5EF4-FFF2-40B4-BE49-F238E27FC236}">
                <a16:creationId xmlns:a16="http://schemas.microsoft.com/office/drawing/2014/main" id="{79FC0F1B-1B82-4267-8FDF-25D27FAA8B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76" y="915269"/>
            <a:ext cx="3620975" cy="216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فقاعة الكلام: مستطيلة مستديرة الزوايا 45">
            <a:extLst>
              <a:ext uri="{FF2B5EF4-FFF2-40B4-BE49-F238E27FC236}">
                <a16:creationId xmlns:a16="http://schemas.microsoft.com/office/drawing/2014/main" id="{5F94CAE1-638F-4E50-BCBB-9070E3E06146}"/>
              </a:ext>
            </a:extLst>
          </p:cNvPr>
          <p:cNvSpPr/>
          <p:nvPr/>
        </p:nvSpPr>
        <p:spPr>
          <a:xfrm>
            <a:off x="4464164" y="1022034"/>
            <a:ext cx="4161306" cy="803193"/>
          </a:xfrm>
          <a:prstGeom prst="wedgeRoundRectCallout">
            <a:avLst>
              <a:gd name="adj1" fmla="val -67424"/>
              <a:gd name="adj2" fmla="val 15167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 Give examples of ways  people use the internet?</a:t>
            </a:r>
          </a:p>
        </p:txBody>
      </p:sp>
      <p:pic>
        <p:nvPicPr>
          <p:cNvPr id="5122" name="Picture 2" descr="CORE on Twitter: &amp;quot;G7 supports #research #data good practice and wants to  promote #data #free flow with trust to drive #innovation and advance  knowledge Here you can find G7 Research Compact for">
            <a:extLst>
              <a:ext uri="{FF2B5EF4-FFF2-40B4-BE49-F238E27FC236}">
                <a16:creationId xmlns:a16="http://schemas.microsoft.com/office/drawing/2014/main" id="{D5F5FB3A-B2D9-42EC-8623-62650C447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79" y="3275329"/>
            <a:ext cx="1394586" cy="123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here are the files I downloaded using my web browser?">
            <a:extLst>
              <a:ext uri="{FF2B5EF4-FFF2-40B4-BE49-F238E27FC236}">
                <a16:creationId xmlns:a16="http://schemas.microsoft.com/office/drawing/2014/main" id="{02F98662-1007-4F6B-AD60-8B163FB5B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276" y="2139028"/>
            <a:ext cx="1809781" cy="227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AFE54C3-C448-4C33-B8D9-1C10717D15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3527" y="3420789"/>
            <a:ext cx="1367833" cy="1370572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4346BB1-A0E5-49E7-B35A-BC61B0EA2B22}"/>
              </a:ext>
            </a:extLst>
          </p:cNvPr>
          <p:cNvSpPr txBox="1"/>
          <p:nvPr/>
        </p:nvSpPr>
        <p:spPr>
          <a:xfrm>
            <a:off x="3560262" y="4791361"/>
            <a:ext cx="23072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70C0"/>
                </a:solidFill>
              </a:rPr>
              <a:t>education &amp; self learning</a:t>
            </a:r>
            <a:endParaRPr lang="ar-SA" sz="1200" b="1" dirty="0">
              <a:solidFill>
                <a:srgbClr val="0070C0"/>
              </a:solidFill>
            </a:endParaRPr>
          </a:p>
        </p:txBody>
      </p:sp>
      <p:pic>
        <p:nvPicPr>
          <p:cNvPr id="5130" name="Picture 10" descr="What are E-Newspapers? (with pictures)">
            <a:extLst>
              <a:ext uri="{FF2B5EF4-FFF2-40B4-BE49-F238E27FC236}">
                <a16:creationId xmlns:a16="http://schemas.microsoft.com/office/drawing/2014/main" id="{218BFA23-67C0-49D1-943B-AAF0EF600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51" y="2045506"/>
            <a:ext cx="1552327" cy="115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6DDAAC8-ACE0-45E4-8A47-97FEE67F760C}"/>
              </a:ext>
            </a:extLst>
          </p:cNvPr>
          <p:cNvSpPr txBox="1"/>
          <p:nvPr/>
        </p:nvSpPr>
        <p:spPr>
          <a:xfrm>
            <a:off x="5059568" y="3143669"/>
            <a:ext cx="2023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electronic newspaper</a:t>
            </a:r>
            <a:endParaRPr lang="ar-SA" b="1" dirty="0">
              <a:solidFill>
                <a:srgbClr val="0070C0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DE30DCA-C6C2-41FC-A4CA-257E9FCEAD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7212" y="3500635"/>
            <a:ext cx="1711210" cy="1210879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8545B71-F676-4687-85AF-B6AFF860BF93}"/>
              </a:ext>
            </a:extLst>
          </p:cNvPr>
          <p:cNvSpPr txBox="1"/>
          <p:nvPr/>
        </p:nvSpPr>
        <p:spPr>
          <a:xfrm>
            <a:off x="5785432" y="4707807"/>
            <a:ext cx="14698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friendship</a:t>
            </a:r>
            <a:endParaRPr lang="ar-SA" b="1" dirty="0">
              <a:solidFill>
                <a:srgbClr val="0070C0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A0897991-2B66-44F3-AC18-35794AC79180}"/>
              </a:ext>
            </a:extLst>
          </p:cNvPr>
          <p:cNvSpPr txBox="1"/>
          <p:nvPr/>
        </p:nvSpPr>
        <p:spPr>
          <a:xfrm>
            <a:off x="-220432" y="4551306"/>
            <a:ext cx="2023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Research</a:t>
            </a:r>
            <a:endParaRPr lang="ar-SA" b="1" dirty="0">
              <a:solidFill>
                <a:srgbClr val="0070C0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023595D-DB4A-42F5-AF6E-2E84A026DD13}"/>
              </a:ext>
            </a:extLst>
          </p:cNvPr>
          <p:cNvSpPr txBox="1"/>
          <p:nvPr/>
        </p:nvSpPr>
        <p:spPr>
          <a:xfrm>
            <a:off x="7083303" y="4474072"/>
            <a:ext cx="2023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Downloading files</a:t>
            </a:r>
            <a:endParaRPr lang="ar-SA" b="1" dirty="0">
              <a:solidFill>
                <a:srgbClr val="0070C0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9906D10-C34D-4679-841A-E7CD6B90D8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2697" y="2810549"/>
            <a:ext cx="1824406" cy="1767926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98B4D6B-409C-4D05-937E-3F547FE9A315}"/>
              </a:ext>
            </a:extLst>
          </p:cNvPr>
          <p:cNvSpPr txBox="1"/>
          <p:nvPr/>
        </p:nvSpPr>
        <p:spPr>
          <a:xfrm>
            <a:off x="1739892" y="4701395"/>
            <a:ext cx="14698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shopping</a:t>
            </a:r>
            <a:endParaRPr lang="ar-SA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1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4" grpId="0"/>
      <p:bldP spid="25" grpId="0"/>
      <p:bldP spid="26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" name="Google Shape;2437;p42"/>
          <p:cNvSpPr txBox="1">
            <a:spLocks noGrp="1"/>
          </p:cNvSpPr>
          <p:nvPr>
            <p:ph type="title"/>
          </p:nvPr>
        </p:nvSpPr>
        <p:spPr>
          <a:xfrm>
            <a:off x="2721716" y="268650"/>
            <a:ext cx="3427887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/>
              <a:t>Warm up</a:t>
            </a:r>
            <a:endParaRPr sz="5400" b="1" dirty="0"/>
          </a:p>
        </p:txBody>
      </p:sp>
      <p:sp>
        <p:nvSpPr>
          <p:cNvPr id="2467" name="Google Shape;2467;p42"/>
          <p:cNvSpPr/>
          <p:nvPr/>
        </p:nvSpPr>
        <p:spPr>
          <a:xfrm>
            <a:off x="5390060" y="3540580"/>
            <a:ext cx="177152" cy="307864"/>
          </a:xfrm>
          <a:custGeom>
            <a:avLst/>
            <a:gdLst/>
            <a:ahLst/>
            <a:cxnLst/>
            <a:rect l="l" t="t" r="r" b="b"/>
            <a:pathLst>
              <a:path w="7520" h="13070" extrusionOk="0">
                <a:moveTo>
                  <a:pt x="3601" y="1611"/>
                </a:moveTo>
                <a:lnTo>
                  <a:pt x="3601" y="5749"/>
                </a:lnTo>
                <a:cubicBezTo>
                  <a:pt x="1651" y="5272"/>
                  <a:pt x="1154" y="4635"/>
                  <a:pt x="1154" y="3601"/>
                </a:cubicBezTo>
                <a:cubicBezTo>
                  <a:pt x="1154" y="2526"/>
                  <a:pt x="2129" y="1651"/>
                  <a:pt x="3601" y="1611"/>
                </a:cubicBezTo>
                <a:close/>
                <a:moveTo>
                  <a:pt x="4257" y="6664"/>
                </a:moveTo>
                <a:cubicBezTo>
                  <a:pt x="6227" y="7102"/>
                  <a:pt x="6764" y="7738"/>
                  <a:pt x="6764" y="8793"/>
                </a:cubicBezTo>
                <a:cubicBezTo>
                  <a:pt x="6764" y="9927"/>
                  <a:pt x="5769" y="10822"/>
                  <a:pt x="4257" y="10842"/>
                </a:cubicBezTo>
                <a:lnTo>
                  <a:pt x="4257" y="6664"/>
                </a:lnTo>
                <a:close/>
                <a:moveTo>
                  <a:pt x="3939" y="0"/>
                </a:moveTo>
                <a:cubicBezTo>
                  <a:pt x="3740" y="0"/>
                  <a:pt x="3561" y="159"/>
                  <a:pt x="3561" y="358"/>
                </a:cubicBezTo>
                <a:lnTo>
                  <a:pt x="3561" y="935"/>
                </a:lnTo>
                <a:cubicBezTo>
                  <a:pt x="1711" y="975"/>
                  <a:pt x="378" y="2129"/>
                  <a:pt x="378" y="3660"/>
                </a:cubicBezTo>
                <a:cubicBezTo>
                  <a:pt x="378" y="5172"/>
                  <a:pt x="1333" y="6008"/>
                  <a:pt x="3601" y="6505"/>
                </a:cubicBezTo>
                <a:lnTo>
                  <a:pt x="3601" y="10822"/>
                </a:lnTo>
                <a:cubicBezTo>
                  <a:pt x="2407" y="10702"/>
                  <a:pt x="1492" y="10225"/>
                  <a:pt x="637" y="9449"/>
                </a:cubicBezTo>
                <a:cubicBezTo>
                  <a:pt x="597" y="9409"/>
                  <a:pt x="518" y="9350"/>
                  <a:pt x="378" y="9350"/>
                </a:cubicBezTo>
                <a:cubicBezTo>
                  <a:pt x="179" y="9350"/>
                  <a:pt x="0" y="9529"/>
                  <a:pt x="0" y="9728"/>
                </a:cubicBezTo>
                <a:cubicBezTo>
                  <a:pt x="0" y="9847"/>
                  <a:pt x="60" y="9946"/>
                  <a:pt x="159" y="10046"/>
                </a:cubicBezTo>
                <a:cubicBezTo>
                  <a:pt x="1174" y="10921"/>
                  <a:pt x="2248" y="11399"/>
                  <a:pt x="3561" y="11498"/>
                </a:cubicBezTo>
                <a:lnTo>
                  <a:pt x="3561" y="12692"/>
                </a:lnTo>
                <a:cubicBezTo>
                  <a:pt x="3561" y="12891"/>
                  <a:pt x="3740" y="13070"/>
                  <a:pt x="3919" y="13070"/>
                </a:cubicBezTo>
                <a:cubicBezTo>
                  <a:pt x="4118" y="13070"/>
                  <a:pt x="4297" y="12891"/>
                  <a:pt x="4297" y="12692"/>
                </a:cubicBezTo>
                <a:lnTo>
                  <a:pt x="4297" y="11518"/>
                </a:lnTo>
                <a:cubicBezTo>
                  <a:pt x="6187" y="11458"/>
                  <a:pt x="7520" y="10324"/>
                  <a:pt x="7520" y="8713"/>
                </a:cubicBezTo>
                <a:cubicBezTo>
                  <a:pt x="7520" y="7241"/>
                  <a:pt x="6565" y="6386"/>
                  <a:pt x="4257" y="5888"/>
                </a:cubicBezTo>
                <a:lnTo>
                  <a:pt x="4257" y="1651"/>
                </a:lnTo>
                <a:cubicBezTo>
                  <a:pt x="5073" y="1751"/>
                  <a:pt x="5789" y="2049"/>
                  <a:pt x="6525" y="2646"/>
                </a:cubicBezTo>
                <a:cubicBezTo>
                  <a:pt x="6644" y="2725"/>
                  <a:pt x="6704" y="2745"/>
                  <a:pt x="6804" y="2745"/>
                </a:cubicBezTo>
                <a:cubicBezTo>
                  <a:pt x="7022" y="2745"/>
                  <a:pt x="7201" y="2586"/>
                  <a:pt x="7201" y="2367"/>
                </a:cubicBezTo>
                <a:cubicBezTo>
                  <a:pt x="7201" y="2208"/>
                  <a:pt x="7122" y="2129"/>
                  <a:pt x="6983" y="2029"/>
                </a:cubicBezTo>
                <a:cubicBezTo>
                  <a:pt x="6167" y="1412"/>
                  <a:pt x="5391" y="1054"/>
                  <a:pt x="4297" y="955"/>
                </a:cubicBezTo>
                <a:lnTo>
                  <a:pt x="4297" y="358"/>
                </a:lnTo>
                <a:cubicBezTo>
                  <a:pt x="4297" y="159"/>
                  <a:pt x="4118" y="0"/>
                  <a:pt x="39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42"/>
          <p:cNvSpPr/>
          <p:nvPr/>
        </p:nvSpPr>
        <p:spPr>
          <a:xfrm>
            <a:off x="7117183" y="3540580"/>
            <a:ext cx="177152" cy="307864"/>
          </a:xfrm>
          <a:custGeom>
            <a:avLst/>
            <a:gdLst/>
            <a:ahLst/>
            <a:cxnLst/>
            <a:rect l="l" t="t" r="r" b="b"/>
            <a:pathLst>
              <a:path w="7520" h="13070" extrusionOk="0">
                <a:moveTo>
                  <a:pt x="3601" y="1611"/>
                </a:moveTo>
                <a:lnTo>
                  <a:pt x="3601" y="5749"/>
                </a:lnTo>
                <a:cubicBezTo>
                  <a:pt x="1651" y="5272"/>
                  <a:pt x="1154" y="4635"/>
                  <a:pt x="1154" y="3601"/>
                </a:cubicBezTo>
                <a:cubicBezTo>
                  <a:pt x="1154" y="2526"/>
                  <a:pt x="2129" y="1651"/>
                  <a:pt x="3601" y="1611"/>
                </a:cubicBezTo>
                <a:close/>
                <a:moveTo>
                  <a:pt x="4257" y="6664"/>
                </a:moveTo>
                <a:cubicBezTo>
                  <a:pt x="6227" y="7102"/>
                  <a:pt x="6764" y="7738"/>
                  <a:pt x="6764" y="8793"/>
                </a:cubicBezTo>
                <a:cubicBezTo>
                  <a:pt x="6764" y="9927"/>
                  <a:pt x="5769" y="10822"/>
                  <a:pt x="4257" y="10842"/>
                </a:cubicBezTo>
                <a:lnTo>
                  <a:pt x="4257" y="6664"/>
                </a:lnTo>
                <a:close/>
                <a:moveTo>
                  <a:pt x="3939" y="0"/>
                </a:moveTo>
                <a:cubicBezTo>
                  <a:pt x="3740" y="0"/>
                  <a:pt x="3561" y="159"/>
                  <a:pt x="3561" y="358"/>
                </a:cubicBezTo>
                <a:lnTo>
                  <a:pt x="3561" y="935"/>
                </a:lnTo>
                <a:cubicBezTo>
                  <a:pt x="1711" y="975"/>
                  <a:pt x="378" y="2129"/>
                  <a:pt x="378" y="3660"/>
                </a:cubicBezTo>
                <a:cubicBezTo>
                  <a:pt x="378" y="5172"/>
                  <a:pt x="1333" y="6008"/>
                  <a:pt x="3601" y="6505"/>
                </a:cubicBezTo>
                <a:lnTo>
                  <a:pt x="3601" y="10822"/>
                </a:lnTo>
                <a:cubicBezTo>
                  <a:pt x="2407" y="10702"/>
                  <a:pt x="1492" y="10225"/>
                  <a:pt x="637" y="9449"/>
                </a:cubicBezTo>
                <a:cubicBezTo>
                  <a:pt x="597" y="9409"/>
                  <a:pt x="518" y="9350"/>
                  <a:pt x="378" y="9350"/>
                </a:cubicBezTo>
                <a:cubicBezTo>
                  <a:pt x="179" y="9350"/>
                  <a:pt x="0" y="9529"/>
                  <a:pt x="0" y="9728"/>
                </a:cubicBezTo>
                <a:cubicBezTo>
                  <a:pt x="0" y="9847"/>
                  <a:pt x="60" y="9946"/>
                  <a:pt x="159" y="10046"/>
                </a:cubicBezTo>
                <a:cubicBezTo>
                  <a:pt x="1174" y="10921"/>
                  <a:pt x="2248" y="11399"/>
                  <a:pt x="3561" y="11498"/>
                </a:cubicBezTo>
                <a:lnTo>
                  <a:pt x="3561" y="12692"/>
                </a:lnTo>
                <a:cubicBezTo>
                  <a:pt x="3561" y="12891"/>
                  <a:pt x="3740" y="13070"/>
                  <a:pt x="3919" y="13070"/>
                </a:cubicBezTo>
                <a:cubicBezTo>
                  <a:pt x="4118" y="13070"/>
                  <a:pt x="4297" y="12891"/>
                  <a:pt x="4297" y="12692"/>
                </a:cubicBezTo>
                <a:lnTo>
                  <a:pt x="4297" y="11518"/>
                </a:lnTo>
                <a:cubicBezTo>
                  <a:pt x="6187" y="11458"/>
                  <a:pt x="7520" y="10324"/>
                  <a:pt x="7520" y="8713"/>
                </a:cubicBezTo>
                <a:cubicBezTo>
                  <a:pt x="7520" y="7241"/>
                  <a:pt x="6565" y="6386"/>
                  <a:pt x="4257" y="5888"/>
                </a:cubicBezTo>
                <a:lnTo>
                  <a:pt x="4257" y="1651"/>
                </a:lnTo>
                <a:cubicBezTo>
                  <a:pt x="5073" y="1751"/>
                  <a:pt x="5789" y="2049"/>
                  <a:pt x="6525" y="2646"/>
                </a:cubicBezTo>
                <a:cubicBezTo>
                  <a:pt x="6644" y="2725"/>
                  <a:pt x="6704" y="2745"/>
                  <a:pt x="6804" y="2745"/>
                </a:cubicBezTo>
                <a:cubicBezTo>
                  <a:pt x="7022" y="2745"/>
                  <a:pt x="7201" y="2586"/>
                  <a:pt x="7201" y="2367"/>
                </a:cubicBezTo>
                <a:cubicBezTo>
                  <a:pt x="7201" y="2208"/>
                  <a:pt x="7122" y="2129"/>
                  <a:pt x="6983" y="2029"/>
                </a:cubicBezTo>
                <a:cubicBezTo>
                  <a:pt x="6167" y="1412"/>
                  <a:pt x="5391" y="1054"/>
                  <a:pt x="4297" y="955"/>
                </a:cubicBezTo>
                <a:lnTo>
                  <a:pt x="4297" y="358"/>
                </a:lnTo>
                <a:cubicBezTo>
                  <a:pt x="4297" y="159"/>
                  <a:pt x="4118" y="0"/>
                  <a:pt x="39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42"/>
          <p:cNvSpPr/>
          <p:nvPr/>
        </p:nvSpPr>
        <p:spPr>
          <a:xfrm>
            <a:off x="7679523" y="3540580"/>
            <a:ext cx="177152" cy="307864"/>
          </a:xfrm>
          <a:custGeom>
            <a:avLst/>
            <a:gdLst/>
            <a:ahLst/>
            <a:cxnLst/>
            <a:rect l="l" t="t" r="r" b="b"/>
            <a:pathLst>
              <a:path w="7520" h="13070" extrusionOk="0">
                <a:moveTo>
                  <a:pt x="3601" y="1611"/>
                </a:moveTo>
                <a:lnTo>
                  <a:pt x="3601" y="5749"/>
                </a:lnTo>
                <a:cubicBezTo>
                  <a:pt x="1651" y="5272"/>
                  <a:pt x="1154" y="4635"/>
                  <a:pt x="1154" y="3601"/>
                </a:cubicBezTo>
                <a:cubicBezTo>
                  <a:pt x="1154" y="2526"/>
                  <a:pt x="2129" y="1651"/>
                  <a:pt x="3601" y="1611"/>
                </a:cubicBezTo>
                <a:close/>
                <a:moveTo>
                  <a:pt x="4257" y="6664"/>
                </a:moveTo>
                <a:cubicBezTo>
                  <a:pt x="6227" y="7102"/>
                  <a:pt x="6764" y="7738"/>
                  <a:pt x="6764" y="8793"/>
                </a:cubicBezTo>
                <a:cubicBezTo>
                  <a:pt x="6764" y="9927"/>
                  <a:pt x="5769" y="10822"/>
                  <a:pt x="4257" y="10842"/>
                </a:cubicBezTo>
                <a:lnTo>
                  <a:pt x="4257" y="6664"/>
                </a:lnTo>
                <a:close/>
                <a:moveTo>
                  <a:pt x="3939" y="0"/>
                </a:moveTo>
                <a:cubicBezTo>
                  <a:pt x="3740" y="0"/>
                  <a:pt x="3561" y="159"/>
                  <a:pt x="3561" y="358"/>
                </a:cubicBezTo>
                <a:lnTo>
                  <a:pt x="3561" y="935"/>
                </a:lnTo>
                <a:cubicBezTo>
                  <a:pt x="1711" y="975"/>
                  <a:pt x="378" y="2129"/>
                  <a:pt x="378" y="3660"/>
                </a:cubicBezTo>
                <a:cubicBezTo>
                  <a:pt x="378" y="5172"/>
                  <a:pt x="1333" y="6008"/>
                  <a:pt x="3601" y="6505"/>
                </a:cubicBezTo>
                <a:lnTo>
                  <a:pt x="3601" y="10822"/>
                </a:lnTo>
                <a:cubicBezTo>
                  <a:pt x="2407" y="10702"/>
                  <a:pt x="1492" y="10225"/>
                  <a:pt x="637" y="9449"/>
                </a:cubicBezTo>
                <a:cubicBezTo>
                  <a:pt x="597" y="9409"/>
                  <a:pt x="518" y="9350"/>
                  <a:pt x="378" y="9350"/>
                </a:cubicBezTo>
                <a:cubicBezTo>
                  <a:pt x="179" y="9350"/>
                  <a:pt x="0" y="9529"/>
                  <a:pt x="0" y="9728"/>
                </a:cubicBezTo>
                <a:cubicBezTo>
                  <a:pt x="0" y="9847"/>
                  <a:pt x="60" y="9946"/>
                  <a:pt x="159" y="10046"/>
                </a:cubicBezTo>
                <a:cubicBezTo>
                  <a:pt x="1174" y="10921"/>
                  <a:pt x="2248" y="11399"/>
                  <a:pt x="3561" y="11498"/>
                </a:cubicBezTo>
                <a:lnTo>
                  <a:pt x="3561" y="12692"/>
                </a:lnTo>
                <a:cubicBezTo>
                  <a:pt x="3561" y="12891"/>
                  <a:pt x="3740" y="13070"/>
                  <a:pt x="3919" y="13070"/>
                </a:cubicBezTo>
                <a:cubicBezTo>
                  <a:pt x="4118" y="13070"/>
                  <a:pt x="4297" y="12891"/>
                  <a:pt x="4297" y="12692"/>
                </a:cubicBezTo>
                <a:lnTo>
                  <a:pt x="4297" y="11518"/>
                </a:lnTo>
                <a:cubicBezTo>
                  <a:pt x="6187" y="11458"/>
                  <a:pt x="7520" y="10324"/>
                  <a:pt x="7520" y="8713"/>
                </a:cubicBezTo>
                <a:cubicBezTo>
                  <a:pt x="7520" y="7241"/>
                  <a:pt x="6565" y="6386"/>
                  <a:pt x="4257" y="5888"/>
                </a:cubicBezTo>
                <a:lnTo>
                  <a:pt x="4257" y="1651"/>
                </a:lnTo>
                <a:cubicBezTo>
                  <a:pt x="5073" y="1751"/>
                  <a:pt x="5789" y="2049"/>
                  <a:pt x="6525" y="2646"/>
                </a:cubicBezTo>
                <a:cubicBezTo>
                  <a:pt x="6644" y="2725"/>
                  <a:pt x="6704" y="2745"/>
                  <a:pt x="6804" y="2745"/>
                </a:cubicBezTo>
                <a:cubicBezTo>
                  <a:pt x="7022" y="2745"/>
                  <a:pt x="7201" y="2586"/>
                  <a:pt x="7201" y="2367"/>
                </a:cubicBezTo>
                <a:cubicBezTo>
                  <a:pt x="7201" y="2208"/>
                  <a:pt x="7122" y="2129"/>
                  <a:pt x="6983" y="2029"/>
                </a:cubicBezTo>
                <a:cubicBezTo>
                  <a:pt x="6167" y="1412"/>
                  <a:pt x="5391" y="1054"/>
                  <a:pt x="4297" y="955"/>
                </a:cubicBezTo>
                <a:lnTo>
                  <a:pt x="4297" y="358"/>
                </a:lnTo>
                <a:cubicBezTo>
                  <a:pt x="4297" y="159"/>
                  <a:pt x="4118" y="0"/>
                  <a:pt x="39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4" name="Picture 12" descr="Marketing transparente GIF - Find on GIFER">
            <a:extLst>
              <a:ext uri="{FF2B5EF4-FFF2-40B4-BE49-F238E27FC236}">
                <a16:creationId xmlns:a16="http://schemas.microsoft.com/office/drawing/2014/main" id="{79FC0F1B-1B82-4267-8FDF-25D27FAA8B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76" y="915269"/>
            <a:ext cx="3620975" cy="216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فقاعة الكلام: مستطيلة مستديرة الزوايا 45">
            <a:extLst>
              <a:ext uri="{FF2B5EF4-FFF2-40B4-BE49-F238E27FC236}">
                <a16:creationId xmlns:a16="http://schemas.microsoft.com/office/drawing/2014/main" id="{5F94CAE1-638F-4E50-BCBB-9070E3E06146}"/>
              </a:ext>
            </a:extLst>
          </p:cNvPr>
          <p:cNvSpPr/>
          <p:nvPr/>
        </p:nvSpPr>
        <p:spPr>
          <a:xfrm>
            <a:off x="4464164" y="1022034"/>
            <a:ext cx="4161306" cy="803193"/>
          </a:xfrm>
          <a:prstGeom prst="wedgeRoundRectCallout">
            <a:avLst>
              <a:gd name="adj1" fmla="val -67424"/>
              <a:gd name="adj2" fmla="val 15167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do you use the internet for?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4346BB1-A0E5-49E7-B35A-BC61B0EA2B22}"/>
              </a:ext>
            </a:extLst>
          </p:cNvPr>
          <p:cNvSpPr txBox="1"/>
          <p:nvPr/>
        </p:nvSpPr>
        <p:spPr>
          <a:xfrm>
            <a:off x="5337642" y="4700698"/>
            <a:ext cx="16801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70C0"/>
                </a:solidFill>
              </a:rPr>
              <a:t>Banking facilities</a:t>
            </a:r>
            <a:endParaRPr lang="ar-SA" sz="1200" b="1" dirty="0">
              <a:solidFill>
                <a:srgbClr val="0070C0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6DDAAC8-ACE0-45E4-8A47-97FEE67F760C}"/>
              </a:ext>
            </a:extLst>
          </p:cNvPr>
          <p:cNvSpPr txBox="1"/>
          <p:nvPr/>
        </p:nvSpPr>
        <p:spPr>
          <a:xfrm>
            <a:off x="5059568" y="3143669"/>
            <a:ext cx="2023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Health information</a:t>
            </a:r>
            <a:endParaRPr lang="ar-SA" b="1" dirty="0">
              <a:solidFill>
                <a:srgbClr val="0070C0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8545B71-F676-4687-85AF-B6AFF860BF93}"/>
              </a:ext>
            </a:extLst>
          </p:cNvPr>
          <p:cNvSpPr txBox="1"/>
          <p:nvPr/>
        </p:nvSpPr>
        <p:spPr>
          <a:xfrm>
            <a:off x="7495436" y="3038788"/>
            <a:ext cx="14698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Video calls</a:t>
            </a:r>
            <a:endParaRPr lang="ar-SA" b="1" dirty="0">
              <a:solidFill>
                <a:srgbClr val="0070C0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A0897991-2B66-44F3-AC18-35794AC79180}"/>
              </a:ext>
            </a:extLst>
          </p:cNvPr>
          <p:cNvSpPr txBox="1"/>
          <p:nvPr/>
        </p:nvSpPr>
        <p:spPr>
          <a:xfrm>
            <a:off x="8026" y="4526438"/>
            <a:ext cx="20237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70C0"/>
                </a:solidFill>
              </a:rPr>
              <a:t>Send &amp; receive e-mails</a:t>
            </a:r>
            <a:endParaRPr lang="ar-SA" sz="1200" b="1" dirty="0">
              <a:solidFill>
                <a:srgbClr val="0070C0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023595D-DB4A-42F5-AF6E-2E84A026DD13}"/>
              </a:ext>
            </a:extLst>
          </p:cNvPr>
          <p:cNvSpPr txBox="1"/>
          <p:nvPr/>
        </p:nvSpPr>
        <p:spPr>
          <a:xfrm>
            <a:off x="7066822" y="4539055"/>
            <a:ext cx="20237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70C0"/>
                </a:solidFill>
              </a:rPr>
              <a:t>Participating in social network</a:t>
            </a:r>
            <a:endParaRPr lang="ar-SA" sz="1200" b="1" dirty="0">
              <a:solidFill>
                <a:srgbClr val="0070C0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98B4D6B-409C-4D05-937E-3F547FE9A315}"/>
              </a:ext>
            </a:extLst>
          </p:cNvPr>
          <p:cNvSpPr txBox="1"/>
          <p:nvPr/>
        </p:nvSpPr>
        <p:spPr>
          <a:xfrm>
            <a:off x="2284769" y="4495660"/>
            <a:ext cx="14698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Online news</a:t>
            </a:r>
            <a:endParaRPr lang="ar-SA" b="1" dirty="0">
              <a:solidFill>
                <a:srgbClr val="0070C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3E40555-95D9-486D-A0E7-8CD6AD921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33" y="3623443"/>
            <a:ext cx="1583989" cy="82022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B49A2D2-57B6-4BDE-A374-1DC1A8D7C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178" y="2930828"/>
            <a:ext cx="1583989" cy="151283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E2BBD7C-5255-4F54-8F0E-7497746E23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78" r="11774"/>
          <a:stretch/>
        </p:blipFill>
        <p:spPr>
          <a:xfrm>
            <a:off x="5416483" y="3524259"/>
            <a:ext cx="1323278" cy="107702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74B0FEB-B228-43F7-8EDE-520E1F089C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0257" y="2014598"/>
            <a:ext cx="2023735" cy="112635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A7E76BB7-A01C-40A7-9527-8902437389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7835" y="3367046"/>
            <a:ext cx="1860660" cy="119218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0C8F5C2-1572-4DEE-8102-17F91CCA5B5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863" t="7032" r="9038" b="14970"/>
          <a:stretch/>
        </p:blipFill>
        <p:spPr>
          <a:xfrm>
            <a:off x="7017835" y="1928374"/>
            <a:ext cx="1947446" cy="110289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EED15F8-F2AB-4097-814A-7D99E62649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8871" y="3139507"/>
            <a:ext cx="1220551" cy="1330512"/>
          </a:xfrm>
          <a:prstGeom prst="rect">
            <a:avLst/>
          </a:prstGeom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ACC1B604-1A24-48D4-A004-74D9D8EADD00}"/>
              </a:ext>
            </a:extLst>
          </p:cNvPr>
          <p:cNvSpPr txBox="1"/>
          <p:nvPr/>
        </p:nvSpPr>
        <p:spPr>
          <a:xfrm>
            <a:off x="3624067" y="4526437"/>
            <a:ext cx="16801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70C0"/>
                </a:solidFill>
              </a:rPr>
              <a:t>Shopping online</a:t>
            </a:r>
            <a:endParaRPr lang="ar-SA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7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4" grpId="0"/>
      <p:bldP spid="25" grpId="0"/>
      <p:bldP spid="26" grpId="0"/>
      <p:bldP spid="28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" name="Google Shape;2437;p42"/>
          <p:cNvSpPr txBox="1">
            <a:spLocks noGrp="1"/>
          </p:cNvSpPr>
          <p:nvPr>
            <p:ph type="title"/>
          </p:nvPr>
        </p:nvSpPr>
        <p:spPr>
          <a:xfrm>
            <a:off x="2721716" y="268650"/>
            <a:ext cx="3427887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/>
              <a:t>Warm up</a:t>
            </a:r>
            <a:endParaRPr sz="5400" b="1" dirty="0"/>
          </a:p>
        </p:txBody>
      </p:sp>
      <p:sp>
        <p:nvSpPr>
          <p:cNvPr id="2467" name="Google Shape;2467;p42"/>
          <p:cNvSpPr/>
          <p:nvPr/>
        </p:nvSpPr>
        <p:spPr>
          <a:xfrm>
            <a:off x="5390060" y="3540580"/>
            <a:ext cx="177152" cy="307864"/>
          </a:xfrm>
          <a:custGeom>
            <a:avLst/>
            <a:gdLst/>
            <a:ahLst/>
            <a:cxnLst/>
            <a:rect l="l" t="t" r="r" b="b"/>
            <a:pathLst>
              <a:path w="7520" h="13070" extrusionOk="0">
                <a:moveTo>
                  <a:pt x="3601" y="1611"/>
                </a:moveTo>
                <a:lnTo>
                  <a:pt x="3601" y="5749"/>
                </a:lnTo>
                <a:cubicBezTo>
                  <a:pt x="1651" y="5272"/>
                  <a:pt x="1154" y="4635"/>
                  <a:pt x="1154" y="3601"/>
                </a:cubicBezTo>
                <a:cubicBezTo>
                  <a:pt x="1154" y="2526"/>
                  <a:pt x="2129" y="1651"/>
                  <a:pt x="3601" y="1611"/>
                </a:cubicBezTo>
                <a:close/>
                <a:moveTo>
                  <a:pt x="4257" y="6664"/>
                </a:moveTo>
                <a:cubicBezTo>
                  <a:pt x="6227" y="7102"/>
                  <a:pt x="6764" y="7738"/>
                  <a:pt x="6764" y="8793"/>
                </a:cubicBezTo>
                <a:cubicBezTo>
                  <a:pt x="6764" y="9927"/>
                  <a:pt x="5769" y="10822"/>
                  <a:pt x="4257" y="10842"/>
                </a:cubicBezTo>
                <a:lnTo>
                  <a:pt x="4257" y="6664"/>
                </a:lnTo>
                <a:close/>
                <a:moveTo>
                  <a:pt x="3939" y="0"/>
                </a:moveTo>
                <a:cubicBezTo>
                  <a:pt x="3740" y="0"/>
                  <a:pt x="3561" y="159"/>
                  <a:pt x="3561" y="358"/>
                </a:cubicBezTo>
                <a:lnTo>
                  <a:pt x="3561" y="935"/>
                </a:lnTo>
                <a:cubicBezTo>
                  <a:pt x="1711" y="975"/>
                  <a:pt x="378" y="2129"/>
                  <a:pt x="378" y="3660"/>
                </a:cubicBezTo>
                <a:cubicBezTo>
                  <a:pt x="378" y="5172"/>
                  <a:pt x="1333" y="6008"/>
                  <a:pt x="3601" y="6505"/>
                </a:cubicBezTo>
                <a:lnTo>
                  <a:pt x="3601" y="10822"/>
                </a:lnTo>
                <a:cubicBezTo>
                  <a:pt x="2407" y="10702"/>
                  <a:pt x="1492" y="10225"/>
                  <a:pt x="637" y="9449"/>
                </a:cubicBezTo>
                <a:cubicBezTo>
                  <a:pt x="597" y="9409"/>
                  <a:pt x="518" y="9350"/>
                  <a:pt x="378" y="9350"/>
                </a:cubicBezTo>
                <a:cubicBezTo>
                  <a:pt x="179" y="9350"/>
                  <a:pt x="0" y="9529"/>
                  <a:pt x="0" y="9728"/>
                </a:cubicBezTo>
                <a:cubicBezTo>
                  <a:pt x="0" y="9847"/>
                  <a:pt x="60" y="9946"/>
                  <a:pt x="159" y="10046"/>
                </a:cubicBezTo>
                <a:cubicBezTo>
                  <a:pt x="1174" y="10921"/>
                  <a:pt x="2248" y="11399"/>
                  <a:pt x="3561" y="11498"/>
                </a:cubicBezTo>
                <a:lnTo>
                  <a:pt x="3561" y="12692"/>
                </a:lnTo>
                <a:cubicBezTo>
                  <a:pt x="3561" y="12891"/>
                  <a:pt x="3740" y="13070"/>
                  <a:pt x="3919" y="13070"/>
                </a:cubicBezTo>
                <a:cubicBezTo>
                  <a:pt x="4118" y="13070"/>
                  <a:pt x="4297" y="12891"/>
                  <a:pt x="4297" y="12692"/>
                </a:cubicBezTo>
                <a:lnTo>
                  <a:pt x="4297" y="11518"/>
                </a:lnTo>
                <a:cubicBezTo>
                  <a:pt x="6187" y="11458"/>
                  <a:pt x="7520" y="10324"/>
                  <a:pt x="7520" y="8713"/>
                </a:cubicBezTo>
                <a:cubicBezTo>
                  <a:pt x="7520" y="7241"/>
                  <a:pt x="6565" y="6386"/>
                  <a:pt x="4257" y="5888"/>
                </a:cubicBezTo>
                <a:lnTo>
                  <a:pt x="4257" y="1651"/>
                </a:lnTo>
                <a:cubicBezTo>
                  <a:pt x="5073" y="1751"/>
                  <a:pt x="5789" y="2049"/>
                  <a:pt x="6525" y="2646"/>
                </a:cubicBezTo>
                <a:cubicBezTo>
                  <a:pt x="6644" y="2725"/>
                  <a:pt x="6704" y="2745"/>
                  <a:pt x="6804" y="2745"/>
                </a:cubicBezTo>
                <a:cubicBezTo>
                  <a:pt x="7022" y="2745"/>
                  <a:pt x="7201" y="2586"/>
                  <a:pt x="7201" y="2367"/>
                </a:cubicBezTo>
                <a:cubicBezTo>
                  <a:pt x="7201" y="2208"/>
                  <a:pt x="7122" y="2129"/>
                  <a:pt x="6983" y="2029"/>
                </a:cubicBezTo>
                <a:cubicBezTo>
                  <a:pt x="6167" y="1412"/>
                  <a:pt x="5391" y="1054"/>
                  <a:pt x="4297" y="955"/>
                </a:cubicBezTo>
                <a:lnTo>
                  <a:pt x="4297" y="358"/>
                </a:lnTo>
                <a:cubicBezTo>
                  <a:pt x="4297" y="159"/>
                  <a:pt x="4118" y="0"/>
                  <a:pt x="39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42"/>
          <p:cNvSpPr/>
          <p:nvPr/>
        </p:nvSpPr>
        <p:spPr>
          <a:xfrm>
            <a:off x="7117183" y="3540580"/>
            <a:ext cx="177152" cy="307864"/>
          </a:xfrm>
          <a:custGeom>
            <a:avLst/>
            <a:gdLst/>
            <a:ahLst/>
            <a:cxnLst/>
            <a:rect l="l" t="t" r="r" b="b"/>
            <a:pathLst>
              <a:path w="7520" h="13070" extrusionOk="0">
                <a:moveTo>
                  <a:pt x="3601" y="1611"/>
                </a:moveTo>
                <a:lnTo>
                  <a:pt x="3601" y="5749"/>
                </a:lnTo>
                <a:cubicBezTo>
                  <a:pt x="1651" y="5272"/>
                  <a:pt x="1154" y="4635"/>
                  <a:pt x="1154" y="3601"/>
                </a:cubicBezTo>
                <a:cubicBezTo>
                  <a:pt x="1154" y="2526"/>
                  <a:pt x="2129" y="1651"/>
                  <a:pt x="3601" y="1611"/>
                </a:cubicBezTo>
                <a:close/>
                <a:moveTo>
                  <a:pt x="4257" y="6664"/>
                </a:moveTo>
                <a:cubicBezTo>
                  <a:pt x="6227" y="7102"/>
                  <a:pt x="6764" y="7738"/>
                  <a:pt x="6764" y="8793"/>
                </a:cubicBezTo>
                <a:cubicBezTo>
                  <a:pt x="6764" y="9927"/>
                  <a:pt x="5769" y="10822"/>
                  <a:pt x="4257" y="10842"/>
                </a:cubicBezTo>
                <a:lnTo>
                  <a:pt x="4257" y="6664"/>
                </a:lnTo>
                <a:close/>
                <a:moveTo>
                  <a:pt x="3939" y="0"/>
                </a:moveTo>
                <a:cubicBezTo>
                  <a:pt x="3740" y="0"/>
                  <a:pt x="3561" y="159"/>
                  <a:pt x="3561" y="358"/>
                </a:cubicBezTo>
                <a:lnTo>
                  <a:pt x="3561" y="935"/>
                </a:lnTo>
                <a:cubicBezTo>
                  <a:pt x="1711" y="975"/>
                  <a:pt x="378" y="2129"/>
                  <a:pt x="378" y="3660"/>
                </a:cubicBezTo>
                <a:cubicBezTo>
                  <a:pt x="378" y="5172"/>
                  <a:pt x="1333" y="6008"/>
                  <a:pt x="3601" y="6505"/>
                </a:cubicBezTo>
                <a:lnTo>
                  <a:pt x="3601" y="10822"/>
                </a:lnTo>
                <a:cubicBezTo>
                  <a:pt x="2407" y="10702"/>
                  <a:pt x="1492" y="10225"/>
                  <a:pt x="637" y="9449"/>
                </a:cubicBezTo>
                <a:cubicBezTo>
                  <a:pt x="597" y="9409"/>
                  <a:pt x="518" y="9350"/>
                  <a:pt x="378" y="9350"/>
                </a:cubicBezTo>
                <a:cubicBezTo>
                  <a:pt x="179" y="9350"/>
                  <a:pt x="0" y="9529"/>
                  <a:pt x="0" y="9728"/>
                </a:cubicBezTo>
                <a:cubicBezTo>
                  <a:pt x="0" y="9847"/>
                  <a:pt x="60" y="9946"/>
                  <a:pt x="159" y="10046"/>
                </a:cubicBezTo>
                <a:cubicBezTo>
                  <a:pt x="1174" y="10921"/>
                  <a:pt x="2248" y="11399"/>
                  <a:pt x="3561" y="11498"/>
                </a:cubicBezTo>
                <a:lnTo>
                  <a:pt x="3561" y="12692"/>
                </a:lnTo>
                <a:cubicBezTo>
                  <a:pt x="3561" y="12891"/>
                  <a:pt x="3740" y="13070"/>
                  <a:pt x="3919" y="13070"/>
                </a:cubicBezTo>
                <a:cubicBezTo>
                  <a:pt x="4118" y="13070"/>
                  <a:pt x="4297" y="12891"/>
                  <a:pt x="4297" y="12692"/>
                </a:cubicBezTo>
                <a:lnTo>
                  <a:pt x="4297" y="11518"/>
                </a:lnTo>
                <a:cubicBezTo>
                  <a:pt x="6187" y="11458"/>
                  <a:pt x="7520" y="10324"/>
                  <a:pt x="7520" y="8713"/>
                </a:cubicBezTo>
                <a:cubicBezTo>
                  <a:pt x="7520" y="7241"/>
                  <a:pt x="6565" y="6386"/>
                  <a:pt x="4257" y="5888"/>
                </a:cubicBezTo>
                <a:lnTo>
                  <a:pt x="4257" y="1651"/>
                </a:lnTo>
                <a:cubicBezTo>
                  <a:pt x="5073" y="1751"/>
                  <a:pt x="5789" y="2049"/>
                  <a:pt x="6525" y="2646"/>
                </a:cubicBezTo>
                <a:cubicBezTo>
                  <a:pt x="6644" y="2725"/>
                  <a:pt x="6704" y="2745"/>
                  <a:pt x="6804" y="2745"/>
                </a:cubicBezTo>
                <a:cubicBezTo>
                  <a:pt x="7022" y="2745"/>
                  <a:pt x="7201" y="2586"/>
                  <a:pt x="7201" y="2367"/>
                </a:cubicBezTo>
                <a:cubicBezTo>
                  <a:pt x="7201" y="2208"/>
                  <a:pt x="7122" y="2129"/>
                  <a:pt x="6983" y="2029"/>
                </a:cubicBezTo>
                <a:cubicBezTo>
                  <a:pt x="6167" y="1412"/>
                  <a:pt x="5391" y="1054"/>
                  <a:pt x="4297" y="955"/>
                </a:cubicBezTo>
                <a:lnTo>
                  <a:pt x="4297" y="358"/>
                </a:lnTo>
                <a:cubicBezTo>
                  <a:pt x="4297" y="159"/>
                  <a:pt x="4118" y="0"/>
                  <a:pt x="39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42"/>
          <p:cNvSpPr/>
          <p:nvPr/>
        </p:nvSpPr>
        <p:spPr>
          <a:xfrm>
            <a:off x="7679523" y="3540580"/>
            <a:ext cx="177152" cy="307864"/>
          </a:xfrm>
          <a:custGeom>
            <a:avLst/>
            <a:gdLst/>
            <a:ahLst/>
            <a:cxnLst/>
            <a:rect l="l" t="t" r="r" b="b"/>
            <a:pathLst>
              <a:path w="7520" h="13070" extrusionOk="0">
                <a:moveTo>
                  <a:pt x="3601" y="1611"/>
                </a:moveTo>
                <a:lnTo>
                  <a:pt x="3601" y="5749"/>
                </a:lnTo>
                <a:cubicBezTo>
                  <a:pt x="1651" y="5272"/>
                  <a:pt x="1154" y="4635"/>
                  <a:pt x="1154" y="3601"/>
                </a:cubicBezTo>
                <a:cubicBezTo>
                  <a:pt x="1154" y="2526"/>
                  <a:pt x="2129" y="1651"/>
                  <a:pt x="3601" y="1611"/>
                </a:cubicBezTo>
                <a:close/>
                <a:moveTo>
                  <a:pt x="4257" y="6664"/>
                </a:moveTo>
                <a:cubicBezTo>
                  <a:pt x="6227" y="7102"/>
                  <a:pt x="6764" y="7738"/>
                  <a:pt x="6764" y="8793"/>
                </a:cubicBezTo>
                <a:cubicBezTo>
                  <a:pt x="6764" y="9927"/>
                  <a:pt x="5769" y="10822"/>
                  <a:pt x="4257" y="10842"/>
                </a:cubicBezTo>
                <a:lnTo>
                  <a:pt x="4257" y="6664"/>
                </a:lnTo>
                <a:close/>
                <a:moveTo>
                  <a:pt x="3939" y="0"/>
                </a:moveTo>
                <a:cubicBezTo>
                  <a:pt x="3740" y="0"/>
                  <a:pt x="3561" y="159"/>
                  <a:pt x="3561" y="358"/>
                </a:cubicBezTo>
                <a:lnTo>
                  <a:pt x="3561" y="935"/>
                </a:lnTo>
                <a:cubicBezTo>
                  <a:pt x="1711" y="975"/>
                  <a:pt x="378" y="2129"/>
                  <a:pt x="378" y="3660"/>
                </a:cubicBezTo>
                <a:cubicBezTo>
                  <a:pt x="378" y="5172"/>
                  <a:pt x="1333" y="6008"/>
                  <a:pt x="3601" y="6505"/>
                </a:cubicBezTo>
                <a:lnTo>
                  <a:pt x="3601" y="10822"/>
                </a:lnTo>
                <a:cubicBezTo>
                  <a:pt x="2407" y="10702"/>
                  <a:pt x="1492" y="10225"/>
                  <a:pt x="637" y="9449"/>
                </a:cubicBezTo>
                <a:cubicBezTo>
                  <a:pt x="597" y="9409"/>
                  <a:pt x="518" y="9350"/>
                  <a:pt x="378" y="9350"/>
                </a:cubicBezTo>
                <a:cubicBezTo>
                  <a:pt x="179" y="9350"/>
                  <a:pt x="0" y="9529"/>
                  <a:pt x="0" y="9728"/>
                </a:cubicBezTo>
                <a:cubicBezTo>
                  <a:pt x="0" y="9847"/>
                  <a:pt x="60" y="9946"/>
                  <a:pt x="159" y="10046"/>
                </a:cubicBezTo>
                <a:cubicBezTo>
                  <a:pt x="1174" y="10921"/>
                  <a:pt x="2248" y="11399"/>
                  <a:pt x="3561" y="11498"/>
                </a:cubicBezTo>
                <a:lnTo>
                  <a:pt x="3561" y="12692"/>
                </a:lnTo>
                <a:cubicBezTo>
                  <a:pt x="3561" y="12891"/>
                  <a:pt x="3740" y="13070"/>
                  <a:pt x="3919" y="13070"/>
                </a:cubicBezTo>
                <a:cubicBezTo>
                  <a:pt x="4118" y="13070"/>
                  <a:pt x="4297" y="12891"/>
                  <a:pt x="4297" y="12692"/>
                </a:cubicBezTo>
                <a:lnTo>
                  <a:pt x="4297" y="11518"/>
                </a:lnTo>
                <a:cubicBezTo>
                  <a:pt x="6187" y="11458"/>
                  <a:pt x="7520" y="10324"/>
                  <a:pt x="7520" y="8713"/>
                </a:cubicBezTo>
                <a:cubicBezTo>
                  <a:pt x="7520" y="7241"/>
                  <a:pt x="6565" y="6386"/>
                  <a:pt x="4257" y="5888"/>
                </a:cubicBezTo>
                <a:lnTo>
                  <a:pt x="4257" y="1651"/>
                </a:lnTo>
                <a:cubicBezTo>
                  <a:pt x="5073" y="1751"/>
                  <a:pt x="5789" y="2049"/>
                  <a:pt x="6525" y="2646"/>
                </a:cubicBezTo>
                <a:cubicBezTo>
                  <a:pt x="6644" y="2725"/>
                  <a:pt x="6704" y="2745"/>
                  <a:pt x="6804" y="2745"/>
                </a:cubicBezTo>
                <a:cubicBezTo>
                  <a:pt x="7022" y="2745"/>
                  <a:pt x="7201" y="2586"/>
                  <a:pt x="7201" y="2367"/>
                </a:cubicBezTo>
                <a:cubicBezTo>
                  <a:pt x="7201" y="2208"/>
                  <a:pt x="7122" y="2129"/>
                  <a:pt x="6983" y="2029"/>
                </a:cubicBezTo>
                <a:cubicBezTo>
                  <a:pt x="6167" y="1412"/>
                  <a:pt x="5391" y="1054"/>
                  <a:pt x="4297" y="955"/>
                </a:cubicBezTo>
                <a:lnTo>
                  <a:pt x="4297" y="358"/>
                </a:lnTo>
                <a:cubicBezTo>
                  <a:pt x="4297" y="159"/>
                  <a:pt x="4118" y="0"/>
                  <a:pt x="39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4" name="Picture 12" descr="Marketing transparente GIF - Find on GIFER">
            <a:extLst>
              <a:ext uri="{FF2B5EF4-FFF2-40B4-BE49-F238E27FC236}">
                <a16:creationId xmlns:a16="http://schemas.microsoft.com/office/drawing/2014/main" id="{79FC0F1B-1B82-4267-8FDF-25D27FAA8B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14" y="1480698"/>
            <a:ext cx="3620975" cy="228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فقاعة الكلام: مستطيلة مستديرة الزوايا 45">
            <a:extLst>
              <a:ext uri="{FF2B5EF4-FFF2-40B4-BE49-F238E27FC236}">
                <a16:creationId xmlns:a16="http://schemas.microsoft.com/office/drawing/2014/main" id="{5F94CAE1-638F-4E50-BCBB-9070E3E06146}"/>
              </a:ext>
            </a:extLst>
          </p:cNvPr>
          <p:cNvSpPr/>
          <p:nvPr/>
        </p:nvSpPr>
        <p:spPr>
          <a:xfrm>
            <a:off x="4435659" y="1602920"/>
            <a:ext cx="4161306" cy="1455790"/>
          </a:xfrm>
          <a:prstGeom prst="wedgeRoundRectCallout">
            <a:avLst>
              <a:gd name="adj1" fmla="val -67424"/>
              <a:gd name="adj2" fmla="val 15167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 Has the Internet ever </a:t>
            </a:r>
          </a:p>
          <a:p>
            <a:pPr algn="ctr"/>
            <a:r>
              <a:rPr lang="en-US" sz="1800" b="1" dirty="0"/>
              <a:t>helped you meet or reconnect with a friend? </a:t>
            </a:r>
          </a:p>
        </p:txBody>
      </p:sp>
    </p:spTree>
    <p:extLst>
      <p:ext uri="{BB962C8B-B14F-4D97-AF65-F5344CB8AC3E}">
        <p14:creationId xmlns:p14="http://schemas.microsoft.com/office/powerpoint/2010/main" val="65451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29"/>
          <p:cNvSpPr/>
          <p:nvPr/>
        </p:nvSpPr>
        <p:spPr>
          <a:xfrm rot="-247969">
            <a:off x="1867434" y="2983840"/>
            <a:ext cx="1394840" cy="537513"/>
          </a:xfrm>
          <a:custGeom>
            <a:avLst/>
            <a:gdLst/>
            <a:ahLst/>
            <a:cxnLst/>
            <a:rect l="l" t="t" r="r" b="b"/>
            <a:pathLst>
              <a:path w="5957" h="2495" extrusionOk="0">
                <a:moveTo>
                  <a:pt x="5645" y="271"/>
                </a:moveTo>
                <a:cubicBezTo>
                  <a:pt x="5615" y="343"/>
                  <a:pt x="5586" y="416"/>
                  <a:pt x="5559" y="488"/>
                </a:cubicBezTo>
                <a:cubicBezTo>
                  <a:pt x="5563" y="442"/>
                  <a:pt x="5563" y="396"/>
                  <a:pt x="5556" y="350"/>
                </a:cubicBezTo>
                <a:cubicBezTo>
                  <a:pt x="5553" y="333"/>
                  <a:pt x="5546" y="317"/>
                  <a:pt x="5536" y="307"/>
                </a:cubicBezTo>
                <a:cubicBezTo>
                  <a:pt x="5572" y="294"/>
                  <a:pt x="5609" y="284"/>
                  <a:pt x="5645" y="271"/>
                </a:cubicBezTo>
                <a:close/>
                <a:moveTo>
                  <a:pt x="2551" y="802"/>
                </a:moveTo>
                <a:cubicBezTo>
                  <a:pt x="2752" y="802"/>
                  <a:pt x="2956" y="1002"/>
                  <a:pt x="2980" y="1227"/>
                </a:cubicBezTo>
                <a:cubicBezTo>
                  <a:pt x="3010" y="1477"/>
                  <a:pt x="2905" y="1690"/>
                  <a:pt x="2737" y="1861"/>
                </a:cubicBezTo>
                <a:cubicBezTo>
                  <a:pt x="2625" y="1818"/>
                  <a:pt x="2520" y="1759"/>
                  <a:pt x="2428" y="1680"/>
                </a:cubicBezTo>
                <a:cubicBezTo>
                  <a:pt x="2218" y="1503"/>
                  <a:pt x="2123" y="1207"/>
                  <a:pt x="2280" y="964"/>
                </a:cubicBezTo>
                <a:cubicBezTo>
                  <a:pt x="2356" y="849"/>
                  <a:pt x="2453" y="802"/>
                  <a:pt x="2551" y="802"/>
                </a:cubicBezTo>
                <a:close/>
                <a:moveTo>
                  <a:pt x="5823" y="1"/>
                </a:moveTo>
                <a:cubicBezTo>
                  <a:pt x="5814" y="1"/>
                  <a:pt x="5805" y="2"/>
                  <a:pt x="5796" y="5"/>
                </a:cubicBezTo>
                <a:cubicBezTo>
                  <a:pt x="5559" y="84"/>
                  <a:pt x="5329" y="192"/>
                  <a:pt x="5129" y="340"/>
                </a:cubicBezTo>
                <a:cubicBezTo>
                  <a:pt x="5070" y="382"/>
                  <a:pt x="5102" y="456"/>
                  <a:pt x="5158" y="456"/>
                </a:cubicBezTo>
                <a:cubicBezTo>
                  <a:pt x="5169" y="456"/>
                  <a:pt x="5180" y="454"/>
                  <a:pt x="5191" y="448"/>
                </a:cubicBezTo>
                <a:cubicBezTo>
                  <a:pt x="5264" y="416"/>
                  <a:pt x="5339" y="383"/>
                  <a:pt x="5411" y="353"/>
                </a:cubicBezTo>
                <a:lnTo>
                  <a:pt x="5411" y="353"/>
                </a:lnTo>
                <a:cubicBezTo>
                  <a:pt x="5411" y="990"/>
                  <a:pt x="4744" y="1444"/>
                  <a:pt x="4229" y="1693"/>
                </a:cubicBezTo>
                <a:cubicBezTo>
                  <a:pt x="3938" y="1834"/>
                  <a:pt x="3573" y="1941"/>
                  <a:pt x="3221" y="1941"/>
                </a:cubicBezTo>
                <a:cubicBezTo>
                  <a:pt x="3127" y="1941"/>
                  <a:pt x="3034" y="1933"/>
                  <a:pt x="2944" y="1917"/>
                </a:cubicBezTo>
                <a:cubicBezTo>
                  <a:pt x="3076" y="1753"/>
                  <a:pt x="3161" y="1559"/>
                  <a:pt x="3174" y="1335"/>
                </a:cubicBezTo>
                <a:cubicBezTo>
                  <a:pt x="3194" y="1007"/>
                  <a:pt x="2964" y="662"/>
                  <a:pt x="2622" y="619"/>
                </a:cubicBezTo>
                <a:cubicBezTo>
                  <a:pt x="2600" y="616"/>
                  <a:pt x="2577" y="615"/>
                  <a:pt x="2556" y="615"/>
                </a:cubicBezTo>
                <a:cubicBezTo>
                  <a:pt x="2286" y="615"/>
                  <a:pt x="2078" y="834"/>
                  <a:pt x="2018" y="1096"/>
                </a:cubicBezTo>
                <a:cubicBezTo>
                  <a:pt x="1916" y="1556"/>
                  <a:pt x="2198" y="1845"/>
                  <a:pt x="2576" y="1996"/>
                </a:cubicBezTo>
                <a:cubicBezTo>
                  <a:pt x="2313" y="2186"/>
                  <a:pt x="1968" y="2291"/>
                  <a:pt x="1696" y="2298"/>
                </a:cubicBezTo>
                <a:cubicBezTo>
                  <a:pt x="1688" y="2298"/>
                  <a:pt x="1681" y="2298"/>
                  <a:pt x="1674" y="2298"/>
                </a:cubicBezTo>
                <a:cubicBezTo>
                  <a:pt x="977" y="2298"/>
                  <a:pt x="231" y="1679"/>
                  <a:pt x="575" y="931"/>
                </a:cubicBezTo>
                <a:cubicBezTo>
                  <a:pt x="593" y="889"/>
                  <a:pt x="561" y="852"/>
                  <a:pt x="526" y="852"/>
                </a:cubicBezTo>
                <a:cubicBezTo>
                  <a:pt x="509" y="852"/>
                  <a:pt x="493" y="860"/>
                  <a:pt x="480" y="879"/>
                </a:cubicBezTo>
                <a:cubicBezTo>
                  <a:pt x="0" y="1608"/>
                  <a:pt x="730" y="2380"/>
                  <a:pt x="1453" y="2482"/>
                </a:cubicBezTo>
                <a:cubicBezTo>
                  <a:pt x="1516" y="2490"/>
                  <a:pt x="1581" y="2495"/>
                  <a:pt x="1648" y="2495"/>
                </a:cubicBezTo>
                <a:cubicBezTo>
                  <a:pt x="2048" y="2495"/>
                  <a:pt x="2493" y="2344"/>
                  <a:pt x="2800" y="2071"/>
                </a:cubicBezTo>
                <a:cubicBezTo>
                  <a:pt x="2973" y="2115"/>
                  <a:pt x="3153" y="2135"/>
                  <a:pt x="3319" y="2135"/>
                </a:cubicBezTo>
                <a:cubicBezTo>
                  <a:pt x="3418" y="2135"/>
                  <a:pt x="3511" y="2127"/>
                  <a:pt x="3595" y="2114"/>
                </a:cubicBezTo>
                <a:cubicBezTo>
                  <a:pt x="4087" y="2035"/>
                  <a:pt x="4544" y="1792"/>
                  <a:pt x="4935" y="1487"/>
                </a:cubicBezTo>
                <a:cubicBezTo>
                  <a:pt x="5218" y="1263"/>
                  <a:pt x="5494" y="958"/>
                  <a:pt x="5549" y="596"/>
                </a:cubicBezTo>
                <a:cubicBezTo>
                  <a:pt x="5570" y="637"/>
                  <a:pt x="5616" y="664"/>
                  <a:pt x="5661" y="664"/>
                </a:cubicBezTo>
                <a:cubicBezTo>
                  <a:pt x="5695" y="664"/>
                  <a:pt x="5728" y="648"/>
                  <a:pt x="5747" y="609"/>
                </a:cubicBezTo>
                <a:cubicBezTo>
                  <a:pt x="5815" y="458"/>
                  <a:pt x="5868" y="297"/>
                  <a:pt x="5930" y="140"/>
                </a:cubicBezTo>
                <a:cubicBezTo>
                  <a:pt x="5957" y="73"/>
                  <a:pt x="5890" y="1"/>
                  <a:pt x="582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0" name="Google Shape;1080;p29"/>
          <p:cNvGrpSpPr/>
          <p:nvPr/>
        </p:nvGrpSpPr>
        <p:grpSpPr>
          <a:xfrm>
            <a:off x="460646" y="1380038"/>
            <a:ext cx="2295002" cy="761119"/>
            <a:chOff x="-32444" y="658800"/>
            <a:chExt cx="2618670" cy="868461"/>
          </a:xfrm>
        </p:grpSpPr>
        <p:sp>
          <p:nvSpPr>
            <p:cNvPr id="1081" name="Google Shape;1081;p29"/>
            <p:cNvSpPr/>
            <p:nvPr/>
          </p:nvSpPr>
          <p:spPr>
            <a:xfrm>
              <a:off x="897439" y="658800"/>
              <a:ext cx="1688787" cy="829153"/>
            </a:xfrm>
            <a:custGeom>
              <a:avLst/>
              <a:gdLst/>
              <a:ahLst/>
              <a:cxnLst/>
              <a:rect l="l" t="t" r="r" b="b"/>
              <a:pathLst>
                <a:path w="6874" h="3375" extrusionOk="0">
                  <a:moveTo>
                    <a:pt x="4130" y="140"/>
                  </a:moveTo>
                  <a:cubicBezTo>
                    <a:pt x="4202" y="144"/>
                    <a:pt x="4274" y="150"/>
                    <a:pt x="4347" y="160"/>
                  </a:cubicBezTo>
                  <a:cubicBezTo>
                    <a:pt x="4458" y="177"/>
                    <a:pt x="4514" y="246"/>
                    <a:pt x="4527" y="367"/>
                  </a:cubicBezTo>
                  <a:cubicBezTo>
                    <a:pt x="4357" y="361"/>
                    <a:pt x="4153" y="338"/>
                    <a:pt x="4123" y="140"/>
                  </a:cubicBezTo>
                  <a:close/>
                  <a:moveTo>
                    <a:pt x="3387" y="614"/>
                  </a:moveTo>
                  <a:cubicBezTo>
                    <a:pt x="3399" y="618"/>
                    <a:pt x="3411" y="621"/>
                    <a:pt x="3423" y="621"/>
                  </a:cubicBezTo>
                  <a:cubicBezTo>
                    <a:pt x="3428" y="621"/>
                    <a:pt x="3432" y="621"/>
                    <a:pt x="3437" y="620"/>
                  </a:cubicBezTo>
                  <a:lnTo>
                    <a:pt x="3437" y="620"/>
                  </a:lnTo>
                  <a:cubicBezTo>
                    <a:pt x="3430" y="630"/>
                    <a:pt x="3433" y="650"/>
                    <a:pt x="3453" y="650"/>
                  </a:cubicBezTo>
                  <a:cubicBezTo>
                    <a:pt x="3884" y="676"/>
                    <a:pt x="4319" y="685"/>
                    <a:pt x="4754" y="685"/>
                  </a:cubicBezTo>
                  <a:cubicBezTo>
                    <a:pt x="5393" y="685"/>
                    <a:pt x="6034" y="667"/>
                    <a:pt x="6669" y="663"/>
                  </a:cubicBezTo>
                  <a:cubicBezTo>
                    <a:pt x="6676" y="663"/>
                    <a:pt x="6679" y="660"/>
                    <a:pt x="6686" y="656"/>
                  </a:cubicBezTo>
                  <a:cubicBezTo>
                    <a:pt x="6722" y="660"/>
                    <a:pt x="6755" y="660"/>
                    <a:pt x="6791" y="660"/>
                  </a:cubicBezTo>
                  <a:cubicBezTo>
                    <a:pt x="6791" y="715"/>
                    <a:pt x="6788" y="768"/>
                    <a:pt x="6784" y="824"/>
                  </a:cubicBezTo>
                  <a:lnTo>
                    <a:pt x="6765" y="824"/>
                  </a:lnTo>
                  <a:cubicBezTo>
                    <a:pt x="6758" y="824"/>
                    <a:pt x="6751" y="824"/>
                    <a:pt x="6748" y="827"/>
                  </a:cubicBezTo>
                  <a:cubicBezTo>
                    <a:pt x="6745" y="824"/>
                    <a:pt x="6738" y="824"/>
                    <a:pt x="6732" y="824"/>
                  </a:cubicBezTo>
                  <a:cubicBezTo>
                    <a:pt x="5638" y="843"/>
                    <a:pt x="4537" y="830"/>
                    <a:pt x="3443" y="886"/>
                  </a:cubicBezTo>
                  <a:cubicBezTo>
                    <a:pt x="3450" y="820"/>
                    <a:pt x="3460" y="751"/>
                    <a:pt x="3476" y="689"/>
                  </a:cubicBezTo>
                  <a:cubicBezTo>
                    <a:pt x="3479" y="669"/>
                    <a:pt x="3466" y="656"/>
                    <a:pt x="3450" y="656"/>
                  </a:cubicBezTo>
                  <a:cubicBezTo>
                    <a:pt x="3440" y="656"/>
                    <a:pt x="3430" y="660"/>
                    <a:pt x="3427" y="676"/>
                  </a:cubicBezTo>
                  <a:cubicBezTo>
                    <a:pt x="3404" y="771"/>
                    <a:pt x="3391" y="866"/>
                    <a:pt x="3384" y="965"/>
                  </a:cubicBezTo>
                  <a:cubicBezTo>
                    <a:pt x="3331" y="919"/>
                    <a:pt x="3266" y="893"/>
                    <a:pt x="3197" y="893"/>
                  </a:cubicBezTo>
                  <a:cubicBezTo>
                    <a:pt x="3292" y="811"/>
                    <a:pt x="3371" y="732"/>
                    <a:pt x="3387" y="614"/>
                  </a:cubicBezTo>
                  <a:close/>
                  <a:moveTo>
                    <a:pt x="6784" y="873"/>
                  </a:moveTo>
                  <a:cubicBezTo>
                    <a:pt x="6778" y="1014"/>
                    <a:pt x="6774" y="1152"/>
                    <a:pt x="6771" y="1294"/>
                  </a:cubicBezTo>
                  <a:cubicBezTo>
                    <a:pt x="6765" y="1290"/>
                    <a:pt x="6758" y="1287"/>
                    <a:pt x="6748" y="1287"/>
                  </a:cubicBezTo>
                  <a:cubicBezTo>
                    <a:pt x="5644" y="1320"/>
                    <a:pt x="4537" y="1287"/>
                    <a:pt x="3433" y="1333"/>
                  </a:cubicBezTo>
                  <a:cubicBezTo>
                    <a:pt x="3430" y="1333"/>
                    <a:pt x="3427" y="1336"/>
                    <a:pt x="3423" y="1340"/>
                  </a:cubicBezTo>
                  <a:cubicBezTo>
                    <a:pt x="3423" y="1202"/>
                    <a:pt x="3423" y="1064"/>
                    <a:pt x="3437" y="926"/>
                  </a:cubicBezTo>
                  <a:cubicBezTo>
                    <a:pt x="3723" y="937"/>
                    <a:pt x="4011" y="942"/>
                    <a:pt x="4299" y="942"/>
                  </a:cubicBezTo>
                  <a:cubicBezTo>
                    <a:pt x="5102" y="942"/>
                    <a:pt x="5908" y="905"/>
                    <a:pt x="6709" y="876"/>
                  </a:cubicBezTo>
                  <a:cubicBezTo>
                    <a:pt x="6718" y="879"/>
                    <a:pt x="6727" y="880"/>
                    <a:pt x="6736" y="880"/>
                  </a:cubicBezTo>
                  <a:cubicBezTo>
                    <a:pt x="6752" y="880"/>
                    <a:pt x="6768" y="877"/>
                    <a:pt x="6784" y="873"/>
                  </a:cubicBezTo>
                  <a:close/>
                  <a:moveTo>
                    <a:pt x="3154" y="926"/>
                  </a:moveTo>
                  <a:cubicBezTo>
                    <a:pt x="3233" y="929"/>
                    <a:pt x="3299" y="952"/>
                    <a:pt x="3358" y="1001"/>
                  </a:cubicBezTo>
                  <a:cubicBezTo>
                    <a:pt x="3364" y="1005"/>
                    <a:pt x="3368" y="1007"/>
                    <a:pt x="3372" y="1007"/>
                  </a:cubicBezTo>
                  <a:cubicBezTo>
                    <a:pt x="3375" y="1007"/>
                    <a:pt x="3378" y="1006"/>
                    <a:pt x="3381" y="1004"/>
                  </a:cubicBezTo>
                  <a:lnTo>
                    <a:pt x="3381" y="1004"/>
                  </a:lnTo>
                  <a:cubicBezTo>
                    <a:pt x="3371" y="1162"/>
                    <a:pt x="3374" y="1323"/>
                    <a:pt x="3374" y="1481"/>
                  </a:cubicBezTo>
                  <a:cubicBezTo>
                    <a:pt x="3268" y="1359"/>
                    <a:pt x="3132" y="1315"/>
                    <a:pt x="2989" y="1315"/>
                  </a:cubicBezTo>
                  <a:cubicBezTo>
                    <a:pt x="2835" y="1315"/>
                    <a:pt x="2673" y="1365"/>
                    <a:pt x="2530" y="1425"/>
                  </a:cubicBezTo>
                  <a:cubicBezTo>
                    <a:pt x="2556" y="1395"/>
                    <a:pt x="2586" y="1369"/>
                    <a:pt x="2612" y="1343"/>
                  </a:cubicBezTo>
                  <a:cubicBezTo>
                    <a:pt x="2780" y="1185"/>
                    <a:pt x="2977" y="1067"/>
                    <a:pt x="3154" y="926"/>
                  </a:cubicBezTo>
                  <a:close/>
                  <a:moveTo>
                    <a:pt x="6768" y="1343"/>
                  </a:moveTo>
                  <a:cubicBezTo>
                    <a:pt x="6761" y="1744"/>
                    <a:pt x="6765" y="2144"/>
                    <a:pt x="6797" y="2535"/>
                  </a:cubicBezTo>
                  <a:cubicBezTo>
                    <a:pt x="6236" y="2552"/>
                    <a:pt x="5674" y="2572"/>
                    <a:pt x="5109" y="2578"/>
                  </a:cubicBezTo>
                  <a:cubicBezTo>
                    <a:pt x="5082" y="2578"/>
                    <a:pt x="5055" y="2578"/>
                    <a:pt x="5028" y="2578"/>
                  </a:cubicBezTo>
                  <a:cubicBezTo>
                    <a:pt x="4606" y="2578"/>
                    <a:pt x="4181" y="2560"/>
                    <a:pt x="3758" y="2560"/>
                  </a:cubicBezTo>
                  <a:cubicBezTo>
                    <a:pt x="3644" y="2560"/>
                    <a:pt x="3530" y="2562"/>
                    <a:pt x="3417" y="2565"/>
                  </a:cubicBezTo>
                  <a:cubicBezTo>
                    <a:pt x="3423" y="2266"/>
                    <a:pt x="3423" y="1964"/>
                    <a:pt x="3427" y="1662"/>
                  </a:cubicBezTo>
                  <a:cubicBezTo>
                    <a:pt x="3427" y="1566"/>
                    <a:pt x="3423" y="1471"/>
                    <a:pt x="3423" y="1372"/>
                  </a:cubicBezTo>
                  <a:lnTo>
                    <a:pt x="3423" y="1372"/>
                  </a:lnTo>
                  <a:cubicBezTo>
                    <a:pt x="3427" y="1376"/>
                    <a:pt x="3430" y="1379"/>
                    <a:pt x="3437" y="1379"/>
                  </a:cubicBezTo>
                  <a:cubicBezTo>
                    <a:pt x="3833" y="1409"/>
                    <a:pt x="4235" y="1420"/>
                    <a:pt x="4638" y="1420"/>
                  </a:cubicBezTo>
                  <a:cubicBezTo>
                    <a:pt x="5343" y="1420"/>
                    <a:pt x="6052" y="1385"/>
                    <a:pt x="6748" y="1349"/>
                  </a:cubicBezTo>
                  <a:cubicBezTo>
                    <a:pt x="6758" y="1349"/>
                    <a:pt x="6765" y="1346"/>
                    <a:pt x="6768" y="1343"/>
                  </a:cubicBezTo>
                  <a:close/>
                  <a:moveTo>
                    <a:pt x="2979" y="1354"/>
                  </a:moveTo>
                  <a:cubicBezTo>
                    <a:pt x="3116" y="1354"/>
                    <a:pt x="3245" y="1396"/>
                    <a:pt x="3354" y="1517"/>
                  </a:cubicBezTo>
                  <a:cubicBezTo>
                    <a:pt x="3358" y="1521"/>
                    <a:pt x="3362" y="1522"/>
                    <a:pt x="3366" y="1522"/>
                  </a:cubicBezTo>
                  <a:cubicBezTo>
                    <a:pt x="3369" y="1522"/>
                    <a:pt x="3371" y="1522"/>
                    <a:pt x="3374" y="1520"/>
                  </a:cubicBezTo>
                  <a:cubicBezTo>
                    <a:pt x="3374" y="1537"/>
                    <a:pt x="3374" y="1553"/>
                    <a:pt x="3374" y="1566"/>
                  </a:cubicBezTo>
                  <a:cubicBezTo>
                    <a:pt x="3374" y="1901"/>
                    <a:pt x="3374" y="2233"/>
                    <a:pt x="3391" y="2565"/>
                  </a:cubicBezTo>
                  <a:cubicBezTo>
                    <a:pt x="3391" y="2568"/>
                    <a:pt x="3391" y="2568"/>
                    <a:pt x="3391" y="2572"/>
                  </a:cubicBezTo>
                  <a:cubicBezTo>
                    <a:pt x="3381" y="2578"/>
                    <a:pt x="3384" y="2601"/>
                    <a:pt x="3404" y="2604"/>
                  </a:cubicBezTo>
                  <a:cubicBezTo>
                    <a:pt x="3446" y="2608"/>
                    <a:pt x="3492" y="2611"/>
                    <a:pt x="3538" y="2614"/>
                  </a:cubicBezTo>
                  <a:cubicBezTo>
                    <a:pt x="3292" y="2657"/>
                    <a:pt x="3049" y="2729"/>
                    <a:pt x="2816" y="2828"/>
                  </a:cubicBezTo>
                  <a:cubicBezTo>
                    <a:pt x="2819" y="2821"/>
                    <a:pt x="2816" y="2815"/>
                    <a:pt x="2809" y="2811"/>
                  </a:cubicBezTo>
                  <a:cubicBezTo>
                    <a:pt x="2803" y="2808"/>
                    <a:pt x="2796" y="2805"/>
                    <a:pt x="2789" y="2802"/>
                  </a:cubicBezTo>
                  <a:cubicBezTo>
                    <a:pt x="2789" y="2795"/>
                    <a:pt x="2786" y="2785"/>
                    <a:pt x="2776" y="2782"/>
                  </a:cubicBezTo>
                  <a:cubicBezTo>
                    <a:pt x="2517" y="2667"/>
                    <a:pt x="2300" y="2473"/>
                    <a:pt x="2247" y="2184"/>
                  </a:cubicBezTo>
                  <a:cubicBezTo>
                    <a:pt x="2198" y="1914"/>
                    <a:pt x="2323" y="1662"/>
                    <a:pt x="2494" y="1464"/>
                  </a:cubicBezTo>
                  <a:cubicBezTo>
                    <a:pt x="2650" y="1411"/>
                    <a:pt x="2819" y="1354"/>
                    <a:pt x="2979" y="1354"/>
                  </a:cubicBezTo>
                  <a:close/>
                  <a:moveTo>
                    <a:pt x="3600" y="69"/>
                  </a:moveTo>
                  <a:cubicBezTo>
                    <a:pt x="3720" y="69"/>
                    <a:pt x="3838" y="87"/>
                    <a:pt x="3975" y="114"/>
                  </a:cubicBezTo>
                  <a:cubicBezTo>
                    <a:pt x="4041" y="131"/>
                    <a:pt x="4048" y="131"/>
                    <a:pt x="4097" y="134"/>
                  </a:cubicBezTo>
                  <a:cubicBezTo>
                    <a:pt x="4110" y="354"/>
                    <a:pt x="4337" y="413"/>
                    <a:pt x="4527" y="413"/>
                  </a:cubicBezTo>
                  <a:cubicBezTo>
                    <a:pt x="4527" y="453"/>
                    <a:pt x="4524" y="492"/>
                    <a:pt x="4514" y="535"/>
                  </a:cubicBezTo>
                  <a:cubicBezTo>
                    <a:pt x="4508" y="541"/>
                    <a:pt x="4508" y="548"/>
                    <a:pt x="4511" y="554"/>
                  </a:cubicBezTo>
                  <a:cubicBezTo>
                    <a:pt x="4504" y="561"/>
                    <a:pt x="4501" y="571"/>
                    <a:pt x="4498" y="577"/>
                  </a:cubicBezTo>
                  <a:lnTo>
                    <a:pt x="4498" y="581"/>
                  </a:lnTo>
                  <a:cubicBezTo>
                    <a:pt x="4154" y="584"/>
                    <a:pt x="3811" y="594"/>
                    <a:pt x="3470" y="613"/>
                  </a:cubicBezTo>
                  <a:lnTo>
                    <a:pt x="3470" y="613"/>
                  </a:lnTo>
                  <a:cubicBezTo>
                    <a:pt x="3472" y="613"/>
                    <a:pt x="3474" y="612"/>
                    <a:pt x="3476" y="610"/>
                  </a:cubicBezTo>
                  <a:cubicBezTo>
                    <a:pt x="3489" y="604"/>
                    <a:pt x="3479" y="584"/>
                    <a:pt x="3463" y="584"/>
                  </a:cubicBezTo>
                  <a:cubicBezTo>
                    <a:pt x="3457" y="585"/>
                    <a:pt x="3451" y="586"/>
                    <a:pt x="3445" y="586"/>
                  </a:cubicBezTo>
                  <a:cubicBezTo>
                    <a:pt x="3437" y="586"/>
                    <a:pt x="3428" y="585"/>
                    <a:pt x="3420" y="581"/>
                  </a:cubicBezTo>
                  <a:cubicBezTo>
                    <a:pt x="3420" y="574"/>
                    <a:pt x="3417" y="571"/>
                    <a:pt x="3410" y="568"/>
                  </a:cubicBezTo>
                  <a:cubicBezTo>
                    <a:pt x="3400" y="564"/>
                    <a:pt x="3394" y="561"/>
                    <a:pt x="3387" y="558"/>
                  </a:cubicBezTo>
                  <a:cubicBezTo>
                    <a:pt x="3384" y="554"/>
                    <a:pt x="3381" y="554"/>
                    <a:pt x="3374" y="554"/>
                  </a:cubicBezTo>
                  <a:cubicBezTo>
                    <a:pt x="3374" y="554"/>
                    <a:pt x="3371" y="551"/>
                    <a:pt x="3368" y="551"/>
                  </a:cubicBezTo>
                  <a:cubicBezTo>
                    <a:pt x="3365" y="550"/>
                    <a:pt x="3362" y="549"/>
                    <a:pt x="3360" y="549"/>
                  </a:cubicBezTo>
                  <a:cubicBezTo>
                    <a:pt x="3345" y="549"/>
                    <a:pt x="3337" y="573"/>
                    <a:pt x="3348" y="584"/>
                  </a:cubicBezTo>
                  <a:cubicBezTo>
                    <a:pt x="3351" y="587"/>
                    <a:pt x="3354" y="591"/>
                    <a:pt x="3354" y="594"/>
                  </a:cubicBezTo>
                  <a:cubicBezTo>
                    <a:pt x="3322" y="712"/>
                    <a:pt x="3236" y="811"/>
                    <a:pt x="3128" y="896"/>
                  </a:cubicBezTo>
                  <a:cubicBezTo>
                    <a:pt x="3128" y="899"/>
                    <a:pt x="3125" y="899"/>
                    <a:pt x="3125" y="899"/>
                  </a:cubicBezTo>
                  <a:cubicBezTo>
                    <a:pt x="3118" y="899"/>
                    <a:pt x="3115" y="903"/>
                    <a:pt x="3115" y="909"/>
                  </a:cubicBezTo>
                  <a:cubicBezTo>
                    <a:pt x="2970" y="1024"/>
                    <a:pt x="2796" y="1123"/>
                    <a:pt x="2674" y="1225"/>
                  </a:cubicBezTo>
                  <a:cubicBezTo>
                    <a:pt x="2481" y="1392"/>
                    <a:pt x="2303" y="1593"/>
                    <a:pt x="2228" y="1842"/>
                  </a:cubicBezTo>
                  <a:cubicBezTo>
                    <a:pt x="2090" y="2279"/>
                    <a:pt x="2362" y="2660"/>
                    <a:pt x="2760" y="2825"/>
                  </a:cubicBezTo>
                  <a:cubicBezTo>
                    <a:pt x="2761" y="2826"/>
                    <a:pt x="2764" y="2827"/>
                    <a:pt x="2766" y="2827"/>
                  </a:cubicBezTo>
                  <a:cubicBezTo>
                    <a:pt x="2769" y="2827"/>
                    <a:pt x="2771" y="2826"/>
                    <a:pt x="2773" y="2825"/>
                  </a:cubicBezTo>
                  <a:cubicBezTo>
                    <a:pt x="2780" y="2831"/>
                    <a:pt x="2786" y="2834"/>
                    <a:pt x="2796" y="2838"/>
                  </a:cubicBezTo>
                  <a:cubicBezTo>
                    <a:pt x="2783" y="2841"/>
                    <a:pt x="2770" y="2848"/>
                    <a:pt x="2757" y="2851"/>
                  </a:cubicBezTo>
                  <a:cubicBezTo>
                    <a:pt x="2742" y="2860"/>
                    <a:pt x="2751" y="2885"/>
                    <a:pt x="2765" y="2885"/>
                  </a:cubicBezTo>
                  <a:cubicBezTo>
                    <a:pt x="2766" y="2885"/>
                    <a:pt x="2768" y="2884"/>
                    <a:pt x="2770" y="2884"/>
                  </a:cubicBezTo>
                  <a:cubicBezTo>
                    <a:pt x="3092" y="2765"/>
                    <a:pt x="3414" y="2680"/>
                    <a:pt x="3752" y="2627"/>
                  </a:cubicBezTo>
                  <a:lnTo>
                    <a:pt x="3791" y="2627"/>
                  </a:lnTo>
                  <a:cubicBezTo>
                    <a:pt x="3880" y="2654"/>
                    <a:pt x="3956" y="2683"/>
                    <a:pt x="4015" y="2762"/>
                  </a:cubicBezTo>
                  <a:cubicBezTo>
                    <a:pt x="4031" y="2782"/>
                    <a:pt x="4044" y="2802"/>
                    <a:pt x="4058" y="2825"/>
                  </a:cubicBezTo>
                  <a:cubicBezTo>
                    <a:pt x="3943" y="2894"/>
                    <a:pt x="3772" y="2861"/>
                    <a:pt x="3683" y="2972"/>
                  </a:cubicBezTo>
                  <a:cubicBezTo>
                    <a:pt x="3640" y="3028"/>
                    <a:pt x="3640" y="3110"/>
                    <a:pt x="3690" y="3156"/>
                  </a:cubicBezTo>
                  <a:cubicBezTo>
                    <a:pt x="3483" y="3238"/>
                    <a:pt x="3269" y="3311"/>
                    <a:pt x="3042" y="3334"/>
                  </a:cubicBezTo>
                  <a:cubicBezTo>
                    <a:pt x="2999" y="3338"/>
                    <a:pt x="2955" y="3340"/>
                    <a:pt x="2912" y="3340"/>
                  </a:cubicBezTo>
                  <a:cubicBezTo>
                    <a:pt x="2618" y="3340"/>
                    <a:pt x="2334" y="3242"/>
                    <a:pt x="2047" y="3179"/>
                  </a:cubicBezTo>
                  <a:cubicBezTo>
                    <a:pt x="1528" y="3066"/>
                    <a:pt x="979" y="3014"/>
                    <a:pt x="443" y="3014"/>
                  </a:cubicBezTo>
                  <a:cubicBezTo>
                    <a:pt x="356" y="3014"/>
                    <a:pt x="268" y="3016"/>
                    <a:pt x="181" y="3018"/>
                  </a:cubicBezTo>
                  <a:cubicBezTo>
                    <a:pt x="191" y="2821"/>
                    <a:pt x="164" y="2618"/>
                    <a:pt x="145" y="2420"/>
                  </a:cubicBezTo>
                  <a:cubicBezTo>
                    <a:pt x="125" y="2197"/>
                    <a:pt x="102" y="1974"/>
                    <a:pt x="82" y="1747"/>
                  </a:cubicBezTo>
                  <a:cubicBezTo>
                    <a:pt x="86" y="1747"/>
                    <a:pt x="89" y="1747"/>
                    <a:pt x="92" y="1744"/>
                  </a:cubicBezTo>
                  <a:cubicBezTo>
                    <a:pt x="467" y="1553"/>
                    <a:pt x="845" y="1369"/>
                    <a:pt x="1212" y="1165"/>
                  </a:cubicBezTo>
                  <a:cubicBezTo>
                    <a:pt x="1548" y="985"/>
                    <a:pt x="1824" y="761"/>
                    <a:pt x="2126" y="535"/>
                  </a:cubicBezTo>
                  <a:cubicBezTo>
                    <a:pt x="2454" y="285"/>
                    <a:pt x="2898" y="209"/>
                    <a:pt x="3289" y="111"/>
                  </a:cubicBezTo>
                  <a:cubicBezTo>
                    <a:pt x="3401" y="81"/>
                    <a:pt x="3501" y="69"/>
                    <a:pt x="3600" y="69"/>
                  </a:cubicBezTo>
                  <a:close/>
                  <a:moveTo>
                    <a:pt x="3632" y="1"/>
                  </a:moveTo>
                  <a:cubicBezTo>
                    <a:pt x="3393" y="1"/>
                    <a:pt x="3150" y="96"/>
                    <a:pt x="2924" y="157"/>
                  </a:cubicBezTo>
                  <a:cubicBezTo>
                    <a:pt x="2704" y="216"/>
                    <a:pt x="2471" y="262"/>
                    <a:pt x="2270" y="374"/>
                  </a:cubicBezTo>
                  <a:cubicBezTo>
                    <a:pt x="2037" y="502"/>
                    <a:pt x="1847" y="706"/>
                    <a:pt x="1626" y="857"/>
                  </a:cubicBezTo>
                  <a:cubicBezTo>
                    <a:pt x="1143" y="1185"/>
                    <a:pt x="595" y="1425"/>
                    <a:pt x="76" y="1688"/>
                  </a:cubicBezTo>
                  <a:cubicBezTo>
                    <a:pt x="72" y="1652"/>
                    <a:pt x="69" y="1612"/>
                    <a:pt x="66" y="1576"/>
                  </a:cubicBezTo>
                  <a:cubicBezTo>
                    <a:pt x="63" y="1556"/>
                    <a:pt x="46" y="1547"/>
                    <a:pt x="33" y="1547"/>
                  </a:cubicBezTo>
                  <a:cubicBezTo>
                    <a:pt x="17" y="1547"/>
                    <a:pt x="0" y="1556"/>
                    <a:pt x="3" y="1576"/>
                  </a:cubicBezTo>
                  <a:cubicBezTo>
                    <a:pt x="53" y="2108"/>
                    <a:pt x="89" y="2637"/>
                    <a:pt x="132" y="3166"/>
                  </a:cubicBezTo>
                  <a:lnTo>
                    <a:pt x="135" y="3186"/>
                  </a:lnTo>
                  <a:cubicBezTo>
                    <a:pt x="137" y="3195"/>
                    <a:pt x="144" y="3200"/>
                    <a:pt x="152" y="3200"/>
                  </a:cubicBezTo>
                  <a:cubicBezTo>
                    <a:pt x="157" y="3200"/>
                    <a:pt x="163" y="3197"/>
                    <a:pt x="164" y="3189"/>
                  </a:cubicBezTo>
                  <a:cubicBezTo>
                    <a:pt x="171" y="3140"/>
                    <a:pt x="178" y="3091"/>
                    <a:pt x="181" y="3041"/>
                  </a:cubicBezTo>
                  <a:cubicBezTo>
                    <a:pt x="927" y="3117"/>
                    <a:pt x="1649" y="3137"/>
                    <a:pt x="2385" y="3317"/>
                  </a:cubicBezTo>
                  <a:cubicBezTo>
                    <a:pt x="2544" y="3356"/>
                    <a:pt x="2696" y="3374"/>
                    <a:pt x="2845" y="3374"/>
                  </a:cubicBezTo>
                  <a:cubicBezTo>
                    <a:pt x="3282" y="3374"/>
                    <a:pt x="3685" y="3222"/>
                    <a:pt x="4107" y="3018"/>
                  </a:cubicBezTo>
                  <a:cubicBezTo>
                    <a:pt x="4123" y="3012"/>
                    <a:pt x="4123" y="2992"/>
                    <a:pt x="4110" y="2982"/>
                  </a:cubicBezTo>
                  <a:cubicBezTo>
                    <a:pt x="4108" y="2978"/>
                    <a:pt x="4102" y="2975"/>
                    <a:pt x="4096" y="2975"/>
                  </a:cubicBezTo>
                  <a:cubicBezTo>
                    <a:pt x="4092" y="2975"/>
                    <a:pt x="4088" y="2976"/>
                    <a:pt x="4084" y="2979"/>
                  </a:cubicBezTo>
                  <a:cubicBezTo>
                    <a:pt x="3969" y="3031"/>
                    <a:pt x="3847" y="3087"/>
                    <a:pt x="3726" y="3140"/>
                  </a:cubicBezTo>
                  <a:cubicBezTo>
                    <a:pt x="3680" y="3100"/>
                    <a:pt x="3686" y="3025"/>
                    <a:pt x="3732" y="2986"/>
                  </a:cubicBezTo>
                  <a:cubicBezTo>
                    <a:pt x="3772" y="2946"/>
                    <a:pt x="3831" y="2936"/>
                    <a:pt x="3883" y="2926"/>
                  </a:cubicBezTo>
                  <a:cubicBezTo>
                    <a:pt x="3949" y="2913"/>
                    <a:pt x="4015" y="2900"/>
                    <a:pt x="4074" y="2864"/>
                  </a:cubicBezTo>
                  <a:cubicBezTo>
                    <a:pt x="4077" y="2874"/>
                    <a:pt x="4077" y="2880"/>
                    <a:pt x="4081" y="2887"/>
                  </a:cubicBezTo>
                  <a:cubicBezTo>
                    <a:pt x="4090" y="2920"/>
                    <a:pt x="4090" y="2953"/>
                    <a:pt x="4113" y="2979"/>
                  </a:cubicBezTo>
                  <a:cubicBezTo>
                    <a:pt x="4115" y="2982"/>
                    <a:pt x="4118" y="2984"/>
                    <a:pt x="4122" y="2984"/>
                  </a:cubicBezTo>
                  <a:cubicBezTo>
                    <a:pt x="4125" y="2984"/>
                    <a:pt x="4128" y="2982"/>
                    <a:pt x="4130" y="2979"/>
                  </a:cubicBezTo>
                  <a:cubicBezTo>
                    <a:pt x="4186" y="2910"/>
                    <a:pt x="4107" y="2779"/>
                    <a:pt x="4061" y="2723"/>
                  </a:cubicBezTo>
                  <a:cubicBezTo>
                    <a:pt x="4038" y="2690"/>
                    <a:pt x="4005" y="2657"/>
                    <a:pt x="3966" y="2634"/>
                  </a:cubicBezTo>
                  <a:lnTo>
                    <a:pt x="3966" y="2634"/>
                  </a:lnTo>
                  <a:cubicBezTo>
                    <a:pt x="4093" y="2637"/>
                    <a:pt x="4220" y="2638"/>
                    <a:pt x="4347" y="2638"/>
                  </a:cubicBezTo>
                  <a:cubicBezTo>
                    <a:pt x="4602" y="2638"/>
                    <a:pt x="4857" y="2634"/>
                    <a:pt x="5109" y="2634"/>
                  </a:cubicBezTo>
                  <a:cubicBezTo>
                    <a:pt x="5677" y="2631"/>
                    <a:pt x="6246" y="2621"/>
                    <a:pt x="6814" y="2591"/>
                  </a:cubicBezTo>
                  <a:cubicBezTo>
                    <a:pt x="6840" y="2588"/>
                    <a:pt x="6847" y="2562"/>
                    <a:pt x="6834" y="2545"/>
                  </a:cubicBezTo>
                  <a:cubicBezTo>
                    <a:pt x="6873" y="1921"/>
                    <a:pt x="6850" y="1280"/>
                    <a:pt x="6847" y="653"/>
                  </a:cubicBezTo>
                  <a:cubicBezTo>
                    <a:pt x="6860" y="640"/>
                    <a:pt x="6857" y="610"/>
                    <a:pt x="6830" y="607"/>
                  </a:cubicBezTo>
                  <a:lnTo>
                    <a:pt x="6817" y="607"/>
                  </a:lnTo>
                  <a:cubicBezTo>
                    <a:pt x="6774" y="607"/>
                    <a:pt x="6732" y="607"/>
                    <a:pt x="6689" y="610"/>
                  </a:cubicBezTo>
                  <a:cubicBezTo>
                    <a:pt x="6686" y="604"/>
                    <a:pt x="6679" y="600"/>
                    <a:pt x="6666" y="600"/>
                  </a:cubicBezTo>
                  <a:cubicBezTo>
                    <a:pt x="6061" y="595"/>
                    <a:pt x="5451" y="579"/>
                    <a:pt x="4841" y="579"/>
                  </a:cubicBezTo>
                  <a:cubicBezTo>
                    <a:pt x="4742" y="579"/>
                    <a:pt x="4643" y="580"/>
                    <a:pt x="4544" y="581"/>
                  </a:cubicBezTo>
                  <a:cubicBezTo>
                    <a:pt x="4554" y="571"/>
                    <a:pt x="4563" y="561"/>
                    <a:pt x="4570" y="551"/>
                  </a:cubicBezTo>
                  <a:cubicBezTo>
                    <a:pt x="4573" y="548"/>
                    <a:pt x="4573" y="541"/>
                    <a:pt x="4577" y="538"/>
                  </a:cubicBezTo>
                  <a:cubicBezTo>
                    <a:pt x="4570" y="535"/>
                    <a:pt x="4567" y="528"/>
                    <a:pt x="4563" y="522"/>
                  </a:cubicBezTo>
                  <a:cubicBezTo>
                    <a:pt x="4603" y="426"/>
                    <a:pt x="4596" y="318"/>
                    <a:pt x="4547" y="229"/>
                  </a:cubicBezTo>
                  <a:cubicBezTo>
                    <a:pt x="4544" y="226"/>
                    <a:pt x="4544" y="223"/>
                    <a:pt x="4544" y="219"/>
                  </a:cubicBezTo>
                  <a:cubicBezTo>
                    <a:pt x="4544" y="219"/>
                    <a:pt x="4540" y="219"/>
                    <a:pt x="4540" y="216"/>
                  </a:cubicBezTo>
                  <a:cubicBezTo>
                    <a:pt x="4537" y="213"/>
                    <a:pt x="4537" y="209"/>
                    <a:pt x="4534" y="206"/>
                  </a:cubicBezTo>
                  <a:cubicBezTo>
                    <a:pt x="4527" y="200"/>
                    <a:pt x="4524" y="196"/>
                    <a:pt x="4514" y="196"/>
                  </a:cubicBezTo>
                  <a:cubicBezTo>
                    <a:pt x="4455" y="154"/>
                    <a:pt x="4386" y="121"/>
                    <a:pt x="4324" y="108"/>
                  </a:cubicBezTo>
                  <a:cubicBezTo>
                    <a:pt x="4117" y="71"/>
                    <a:pt x="3893" y="16"/>
                    <a:pt x="3686" y="2"/>
                  </a:cubicBezTo>
                  <a:cubicBezTo>
                    <a:pt x="3668" y="1"/>
                    <a:pt x="3650" y="1"/>
                    <a:pt x="363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743300" y="818243"/>
              <a:ext cx="822528" cy="58471"/>
            </a:xfrm>
            <a:custGeom>
              <a:avLst/>
              <a:gdLst/>
              <a:ahLst/>
              <a:cxnLst/>
              <a:rect l="l" t="t" r="r" b="b"/>
              <a:pathLst>
                <a:path w="3348" h="238" extrusionOk="0">
                  <a:moveTo>
                    <a:pt x="10" y="1"/>
                  </a:moveTo>
                  <a:lnTo>
                    <a:pt x="10" y="7"/>
                  </a:lnTo>
                  <a:cubicBezTo>
                    <a:pt x="23" y="7"/>
                    <a:pt x="36" y="20"/>
                    <a:pt x="33" y="40"/>
                  </a:cubicBezTo>
                  <a:cubicBezTo>
                    <a:pt x="17" y="102"/>
                    <a:pt x="7" y="171"/>
                    <a:pt x="0" y="237"/>
                  </a:cubicBezTo>
                  <a:cubicBezTo>
                    <a:pt x="1094" y="181"/>
                    <a:pt x="2195" y="194"/>
                    <a:pt x="3289" y="175"/>
                  </a:cubicBezTo>
                  <a:cubicBezTo>
                    <a:pt x="3299" y="175"/>
                    <a:pt x="3302" y="178"/>
                    <a:pt x="3305" y="181"/>
                  </a:cubicBezTo>
                  <a:cubicBezTo>
                    <a:pt x="3308" y="175"/>
                    <a:pt x="3315" y="175"/>
                    <a:pt x="3322" y="175"/>
                  </a:cubicBezTo>
                  <a:lnTo>
                    <a:pt x="3341" y="175"/>
                  </a:lnTo>
                  <a:cubicBezTo>
                    <a:pt x="3345" y="119"/>
                    <a:pt x="3348" y="66"/>
                    <a:pt x="3348" y="11"/>
                  </a:cubicBezTo>
                  <a:cubicBezTo>
                    <a:pt x="3312" y="11"/>
                    <a:pt x="3279" y="11"/>
                    <a:pt x="3243" y="7"/>
                  </a:cubicBezTo>
                  <a:cubicBezTo>
                    <a:pt x="3236" y="11"/>
                    <a:pt x="3233" y="14"/>
                    <a:pt x="3226" y="14"/>
                  </a:cubicBezTo>
                  <a:cubicBezTo>
                    <a:pt x="2591" y="18"/>
                    <a:pt x="1950" y="36"/>
                    <a:pt x="1311" y="36"/>
                  </a:cubicBezTo>
                  <a:cubicBezTo>
                    <a:pt x="876" y="36"/>
                    <a:pt x="441" y="27"/>
                    <a:pt x="10" y="1"/>
                  </a:cubicBezTo>
                  <a:close/>
                </a:path>
              </a:pathLst>
            </a:custGeom>
            <a:solidFill>
              <a:srgbClr val="E6913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738387" y="873274"/>
              <a:ext cx="825968" cy="114730"/>
            </a:xfrm>
            <a:custGeom>
              <a:avLst/>
              <a:gdLst/>
              <a:ahLst/>
              <a:cxnLst/>
              <a:rect l="l" t="t" r="r" b="b"/>
              <a:pathLst>
                <a:path w="3362" h="467" extrusionOk="0">
                  <a:moveTo>
                    <a:pt x="3361" y="0"/>
                  </a:moveTo>
                  <a:cubicBezTo>
                    <a:pt x="3345" y="4"/>
                    <a:pt x="3330" y="7"/>
                    <a:pt x="3315" y="7"/>
                  </a:cubicBezTo>
                  <a:cubicBezTo>
                    <a:pt x="3305" y="7"/>
                    <a:pt x="3296" y="6"/>
                    <a:pt x="3286" y="3"/>
                  </a:cubicBezTo>
                  <a:cubicBezTo>
                    <a:pt x="2473" y="33"/>
                    <a:pt x="1650" y="70"/>
                    <a:pt x="831" y="70"/>
                  </a:cubicBezTo>
                  <a:cubicBezTo>
                    <a:pt x="558" y="70"/>
                    <a:pt x="285" y="66"/>
                    <a:pt x="14" y="56"/>
                  </a:cubicBezTo>
                  <a:cubicBezTo>
                    <a:pt x="0" y="191"/>
                    <a:pt x="0" y="329"/>
                    <a:pt x="0" y="467"/>
                  </a:cubicBezTo>
                  <a:cubicBezTo>
                    <a:pt x="4" y="463"/>
                    <a:pt x="7" y="460"/>
                    <a:pt x="14" y="460"/>
                  </a:cubicBezTo>
                  <a:cubicBezTo>
                    <a:pt x="1114" y="417"/>
                    <a:pt x="2221" y="447"/>
                    <a:pt x="3325" y="414"/>
                  </a:cubicBezTo>
                  <a:cubicBezTo>
                    <a:pt x="3335" y="414"/>
                    <a:pt x="3342" y="417"/>
                    <a:pt x="3348" y="421"/>
                  </a:cubicBezTo>
                  <a:cubicBezTo>
                    <a:pt x="3351" y="279"/>
                    <a:pt x="3355" y="141"/>
                    <a:pt x="3361" y="0"/>
                  </a:cubicBezTo>
                  <a:close/>
                </a:path>
              </a:pathLst>
            </a:custGeom>
            <a:solidFill>
              <a:srgbClr val="1C1C1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736667" y="988496"/>
              <a:ext cx="831618" cy="303900"/>
            </a:xfrm>
            <a:custGeom>
              <a:avLst/>
              <a:gdLst/>
              <a:ahLst/>
              <a:cxnLst/>
              <a:rect l="l" t="t" r="r" b="b"/>
              <a:pathLst>
                <a:path w="3385" h="1237" extrusionOk="0">
                  <a:moveTo>
                    <a:pt x="3073" y="451"/>
                  </a:moveTo>
                  <a:cubicBezTo>
                    <a:pt x="3079" y="451"/>
                    <a:pt x="3086" y="454"/>
                    <a:pt x="3089" y="458"/>
                  </a:cubicBezTo>
                  <a:cubicBezTo>
                    <a:pt x="3096" y="458"/>
                    <a:pt x="3106" y="458"/>
                    <a:pt x="3109" y="467"/>
                  </a:cubicBezTo>
                  <a:cubicBezTo>
                    <a:pt x="3135" y="507"/>
                    <a:pt x="3132" y="563"/>
                    <a:pt x="3122" y="609"/>
                  </a:cubicBezTo>
                  <a:cubicBezTo>
                    <a:pt x="3129" y="618"/>
                    <a:pt x="3129" y="638"/>
                    <a:pt x="3112" y="641"/>
                  </a:cubicBezTo>
                  <a:cubicBezTo>
                    <a:pt x="3026" y="652"/>
                    <a:pt x="2941" y="657"/>
                    <a:pt x="2856" y="657"/>
                  </a:cubicBezTo>
                  <a:cubicBezTo>
                    <a:pt x="2804" y="657"/>
                    <a:pt x="2753" y="655"/>
                    <a:pt x="2701" y="651"/>
                  </a:cubicBezTo>
                  <a:cubicBezTo>
                    <a:pt x="2685" y="651"/>
                    <a:pt x="2685" y="628"/>
                    <a:pt x="2701" y="628"/>
                  </a:cubicBezTo>
                  <a:cubicBezTo>
                    <a:pt x="2701" y="625"/>
                    <a:pt x="2698" y="625"/>
                    <a:pt x="2698" y="625"/>
                  </a:cubicBezTo>
                  <a:cubicBezTo>
                    <a:pt x="2695" y="576"/>
                    <a:pt x="2695" y="526"/>
                    <a:pt x="2695" y="481"/>
                  </a:cubicBezTo>
                  <a:cubicBezTo>
                    <a:pt x="2695" y="467"/>
                    <a:pt x="2705" y="454"/>
                    <a:pt x="2718" y="454"/>
                  </a:cubicBezTo>
                  <a:cubicBezTo>
                    <a:pt x="2836" y="454"/>
                    <a:pt x="2954" y="451"/>
                    <a:pt x="3073" y="451"/>
                  </a:cubicBezTo>
                  <a:close/>
                  <a:moveTo>
                    <a:pt x="2422" y="435"/>
                  </a:moveTo>
                  <a:cubicBezTo>
                    <a:pt x="2439" y="435"/>
                    <a:pt x="2445" y="444"/>
                    <a:pt x="2448" y="458"/>
                  </a:cubicBezTo>
                  <a:cubicBezTo>
                    <a:pt x="2451" y="457"/>
                    <a:pt x="2453" y="456"/>
                    <a:pt x="2456" y="456"/>
                  </a:cubicBezTo>
                  <a:cubicBezTo>
                    <a:pt x="2465" y="456"/>
                    <a:pt x="2476" y="461"/>
                    <a:pt x="2478" y="471"/>
                  </a:cubicBezTo>
                  <a:cubicBezTo>
                    <a:pt x="2485" y="517"/>
                    <a:pt x="2478" y="563"/>
                    <a:pt x="2475" y="609"/>
                  </a:cubicBezTo>
                  <a:cubicBezTo>
                    <a:pt x="2473" y="618"/>
                    <a:pt x="2464" y="623"/>
                    <a:pt x="2456" y="623"/>
                  </a:cubicBezTo>
                  <a:cubicBezTo>
                    <a:pt x="2450" y="623"/>
                    <a:pt x="2445" y="621"/>
                    <a:pt x="2442" y="615"/>
                  </a:cubicBezTo>
                  <a:lnTo>
                    <a:pt x="2442" y="615"/>
                  </a:lnTo>
                  <a:cubicBezTo>
                    <a:pt x="2448" y="628"/>
                    <a:pt x="2442" y="648"/>
                    <a:pt x="2425" y="648"/>
                  </a:cubicBezTo>
                  <a:cubicBezTo>
                    <a:pt x="2130" y="651"/>
                    <a:pt x="1841" y="664"/>
                    <a:pt x="1548" y="671"/>
                  </a:cubicBezTo>
                  <a:cubicBezTo>
                    <a:pt x="1542" y="671"/>
                    <a:pt x="1538" y="671"/>
                    <a:pt x="1538" y="668"/>
                  </a:cubicBezTo>
                  <a:cubicBezTo>
                    <a:pt x="1536" y="669"/>
                    <a:pt x="1533" y="670"/>
                    <a:pt x="1529" y="670"/>
                  </a:cubicBezTo>
                  <a:cubicBezTo>
                    <a:pt x="1524" y="670"/>
                    <a:pt x="1518" y="667"/>
                    <a:pt x="1515" y="661"/>
                  </a:cubicBezTo>
                  <a:cubicBezTo>
                    <a:pt x="1509" y="612"/>
                    <a:pt x="1506" y="559"/>
                    <a:pt x="1512" y="510"/>
                  </a:cubicBezTo>
                  <a:cubicBezTo>
                    <a:pt x="1512" y="504"/>
                    <a:pt x="1515" y="497"/>
                    <a:pt x="1519" y="494"/>
                  </a:cubicBezTo>
                  <a:cubicBezTo>
                    <a:pt x="1509" y="487"/>
                    <a:pt x="1515" y="467"/>
                    <a:pt x="1532" y="467"/>
                  </a:cubicBezTo>
                  <a:cubicBezTo>
                    <a:pt x="1824" y="438"/>
                    <a:pt x="2127" y="441"/>
                    <a:pt x="2422" y="435"/>
                  </a:cubicBezTo>
                  <a:close/>
                  <a:moveTo>
                    <a:pt x="707" y="441"/>
                  </a:moveTo>
                  <a:cubicBezTo>
                    <a:pt x="922" y="441"/>
                    <a:pt x="1137" y="452"/>
                    <a:pt x="1351" y="467"/>
                  </a:cubicBezTo>
                  <a:cubicBezTo>
                    <a:pt x="1361" y="467"/>
                    <a:pt x="1368" y="474"/>
                    <a:pt x="1368" y="484"/>
                  </a:cubicBezTo>
                  <a:cubicBezTo>
                    <a:pt x="1371" y="484"/>
                    <a:pt x="1374" y="487"/>
                    <a:pt x="1374" y="490"/>
                  </a:cubicBezTo>
                  <a:cubicBezTo>
                    <a:pt x="1381" y="510"/>
                    <a:pt x="1374" y="533"/>
                    <a:pt x="1371" y="553"/>
                  </a:cubicBezTo>
                  <a:cubicBezTo>
                    <a:pt x="1364" y="582"/>
                    <a:pt x="1364" y="612"/>
                    <a:pt x="1368" y="638"/>
                  </a:cubicBezTo>
                  <a:cubicBezTo>
                    <a:pt x="1368" y="648"/>
                    <a:pt x="1360" y="654"/>
                    <a:pt x="1353" y="654"/>
                  </a:cubicBezTo>
                  <a:cubicBezTo>
                    <a:pt x="1348" y="654"/>
                    <a:pt x="1344" y="652"/>
                    <a:pt x="1341" y="648"/>
                  </a:cubicBezTo>
                  <a:lnTo>
                    <a:pt x="1338" y="648"/>
                  </a:lnTo>
                  <a:cubicBezTo>
                    <a:pt x="1345" y="661"/>
                    <a:pt x="1338" y="678"/>
                    <a:pt x="1318" y="678"/>
                  </a:cubicBezTo>
                  <a:cubicBezTo>
                    <a:pt x="1098" y="681"/>
                    <a:pt x="878" y="681"/>
                    <a:pt x="655" y="681"/>
                  </a:cubicBezTo>
                  <a:cubicBezTo>
                    <a:pt x="598" y="681"/>
                    <a:pt x="538" y="684"/>
                    <a:pt x="479" y="684"/>
                  </a:cubicBezTo>
                  <a:cubicBezTo>
                    <a:pt x="395" y="684"/>
                    <a:pt x="311" y="678"/>
                    <a:pt x="234" y="645"/>
                  </a:cubicBezTo>
                  <a:cubicBezTo>
                    <a:pt x="224" y="641"/>
                    <a:pt x="221" y="628"/>
                    <a:pt x="224" y="622"/>
                  </a:cubicBezTo>
                  <a:cubicBezTo>
                    <a:pt x="244" y="569"/>
                    <a:pt x="251" y="517"/>
                    <a:pt x="247" y="461"/>
                  </a:cubicBezTo>
                  <a:cubicBezTo>
                    <a:pt x="249" y="453"/>
                    <a:pt x="257" y="448"/>
                    <a:pt x="263" y="448"/>
                  </a:cubicBezTo>
                  <a:cubicBezTo>
                    <a:pt x="268" y="448"/>
                    <a:pt x="272" y="451"/>
                    <a:pt x="274" y="458"/>
                  </a:cubicBezTo>
                  <a:cubicBezTo>
                    <a:pt x="418" y="446"/>
                    <a:pt x="562" y="441"/>
                    <a:pt x="707" y="441"/>
                  </a:cubicBezTo>
                  <a:close/>
                  <a:moveTo>
                    <a:pt x="2329" y="777"/>
                  </a:moveTo>
                  <a:cubicBezTo>
                    <a:pt x="2566" y="777"/>
                    <a:pt x="2803" y="781"/>
                    <a:pt x="3040" y="789"/>
                  </a:cubicBezTo>
                  <a:cubicBezTo>
                    <a:pt x="3069" y="793"/>
                    <a:pt x="3069" y="835"/>
                    <a:pt x="3040" y="835"/>
                  </a:cubicBezTo>
                  <a:cubicBezTo>
                    <a:pt x="2104" y="852"/>
                    <a:pt x="1167" y="858"/>
                    <a:pt x="231" y="894"/>
                  </a:cubicBezTo>
                  <a:cubicBezTo>
                    <a:pt x="211" y="894"/>
                    <a:pt x="214" y="868"/>
                    <a:pt x="231" y="865"/>
                  </a:cubicBezTo>
                  <a:cubicBezTo>
                    <a:pt x="925" y="811"/>
                    <a:pt x="1628" y="777"/>
                    <a:pt x="2329" y="777"/>
                  </a:cubicBezTo>
                  <a:close/>
                  <a:moveTo>
                    <a:pt x="3352" y="1"/>
                  </a:moveTo>
                  <a:cubicBezTo>
                    <a:pt x="3349" y="4"/>
                    <a:pt x="3342" y="7"/>
                    <a:pt x="3332" y="7"/>
                  </a:cubicBezTo>
                  <a:cubicBezTo>
                    <a:pt x="2638" y="43"/>
                    <a:pt x="1928" y="78"/>
                    <a:pt x="1223" y="78"/>
                  </a:cubicBezTo>
                  <a:cubicBezTo>
                    <a:pt x="819" y="78"/>
                    <a:pt x="417" y="67"/>
                    <a:pt x="21" y="37"/>
                  </a:cubicBezTo>
                  <a:cubicBezTo>
                    <a:pt x="14" y="37"/>
                    <a:pt x="11" y="34"/>
                    <a:pt x="7" y="30"/>
                  </a:cubicBezTo>
                  <a:lnTo>
                    <a:pt x="7" y="30"/>
                  </a:lnTo>
                  <a:cubicBezTo>
                    <a:pt x="7" y="129"/>
                    <a:pt x="11" y="224"/>
                    <a:pt x="11" y="320"/>
                  </a:cubicBezTo>
                  <a:cubicBezTo>
                    <a:pt x="7" y="622"/>
                    <a:pt x="7" y="924"/>
                    <a:pt x="1" y="1223"/>
                  </a:cubicBezTo>
                  <a:cubicBezTo>
                    <a:pt x="114" y="1220"/>
                    <a:pt x="228" y="1218"/>
                    <a:pt x="342" y="1218"/>
                  </a:cubicBezTo>
                  <a:cubicBezTo>
                    <a:pt x="765" y="1218"/>
                    <a:pt x="1190" y="1236"/>
                    <a:pt x="1612" y="1236"/>
                  </a:cubicBezTo>
                  <a:cubicBezTo>
                    <a:pt x="1639" y="1236"/>
                    <a:pt x="1666" y="1236"/>
                    <a:pt x="1693" y="1236"/>
                  </a:cubicBezTo>
                  <a:cubicBezTo>
                    <a:pt x="2258" y="1230"/>
                    <a:pt x="2820" y="1210"/>
                    <a:pt x="3385" y="1193"/>
                  </a:cubicBezTo>
                  <a:cubicBezTo>
                    <a:pt x="3349" y="802"/>
                    <a:pt x="3345" y="402"/>
                    <a:pt x="3352" y="1"/>
                  </a:cubicBezTo>
                  <a:close/>
                </a:path>
              </a:pathLst>
            </a:custGeom>
            <a:solidFill>
              <a:srgbClr val="E6913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2396307" y="1099050"/>
              <a:ext cx="110801" cy="50855"/>
            </a:xfrm>
            <a:custGeom>
              <a:avLst/>
              <a:gdLst/>
              <a:ahLst/>
              <a:cxnLst/>
              <a:rect l="l" t="t" r="r" b="b"/>
              <a:pathLst>
                <a:path w="451" h="207" extrusionOk="0">
                  <a:moveTo>
                    <a:pt x="394" y="50"/>
                  </a:moveTo>
                  <a:cubicBezTo>
                    <a:pt x="398" y="67"/>
                    <a:pt x="401" y="80"/>
                    <a:pt x="404" y="96"/>
                  </a:cubicBezTo>
                  <a:cubicBezTo>
                    <a:pt x="407" y="116"/>
                    <a:pt x="404" y="132"/>
                    <a:pt x="404" y="152"/>
                  </a:cubicBezTo>
                  <a:cubicBezTo>
                    <a:pt x="286" y="165"/>
                    <a:pt x="168" y="175"/>
                    <a:pt x="49" y="178"/>
                  </a:cubicBezTo>
                  <a:cubicBezTo>
                    <a:pt x="53" y="136"/>
                    <a:pt x="56" y="93"/>
                    <a:pt x="56" y="54"/>
                  </a:cubicBezTo>
                  <a:lnTo>
                    <a:pt x="388" y="54"/>
                  </a:lnTo>
                  <a:cubicBezTo>
                    <a:pt x="391" y="54"/>
                    <a:pt x="394" y="50"/>
                    <a:pt x="394" y="50"/>
                  </a:cubicBezTo>
                  <a:close/>
                  <a:moveTo>
                    <a:pt x="388" y="1"/>
                  </a:moveTo>
                  <a:cubicBezTo>
                    <a:pt x="269" y="1"/>
                    <a:pt x="151" y="4"/>
                    <a:pt x="33" y="4"/>
                  </a:cubicBezTo>
                  <a:cubicBezTo>
                    <a:pt x="20" y="4"/>
                    <a:pt x="10" y="17"/>
                    <a:pt x="10" y="31"/>
                  </a:cubicBezTo>
                  <a:cubicBezTo>
                    <a:pt x="10" y="76"/>
                    <a:pt x="10" y="126"/>
                    <a:pt x="13" y="175"/>
                  </a:cubicBezTo>
                  <a:cubicBezTo>
                    <a:pt x="13" y="175"/>
                    <a:pt x="16" y="175"/>
                    <a:pt x="16" y="178"/>
                  </a:cubicBezTo>
                  <a:lnTo>
                    <a:pt x="13" y="178"/>
                  </a:lnTo>
                  <a:cubicBezTo>
                    <a:pt x="0" y="178"/>
                    <a:pt x="0" y="198"/>
                    <a:pt x="13" y="201"/>
                  </a:cubicBezTo>
                  <a:cubicBezTo>
                    <a:pt x="66" y="205"/>
                    <a:pt x="118" y="207"/>
                    <a:pt x="170" y="207"/>
                  </a:cubicBezTo>
                  <a:cubicBezTo>
                    <a:pt x="256" y="207"/>
                    <a:pt x="341" y="202"/>
                    <a:pt x="427" y="191"/>
                  </a:cubicBezTo>
                  <a:cubicBezTo>
                    <a:pt x="444" y="188"/>
                    <a:pt x="444" y="168"/>
                    <a:pt x="437" y="159"/>
                  </a:cubicBezTo>
                  <a:cubicBezTo>
                    <a:pt x="447" y="113"/>
                    <a:pt x="450" y="57"/>
                    <a:pt x="424" y="17"/>
                  </a:cubicBezTo>
                  <a:cubicBezTo>
                    <a:pt x="421" y="8"/>
                    <a:pt x="411" y="8"/>
                    <a:pt x="404" y="8"/>
                  </a:cubicBezTo>
                  <a:cubicBezTo>
                    <a:pt x="401" y="4"/>
                    <a:pt x="394" y="1"/>
                    <a:pt x="38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2407608" y="1111333"/>
              <a:ext cx="88935" cy="31692"/>
            </a:xfrm>
            <a:custGeom>
              <a:avLst/>
              <a:gdLst/>
              <a:ahLst/>
              <a:cxnLst/>
              <a:rect l="l" t="t" r="r" b="b"/>
              <a:pathLst>
                <a:path w="362" h="129" extrusionOk="0">
                  <a:moveTo>
                    <a:pt x="348" y="0"/>
                  </a:moveTo>
                  <a:cubicBezTo>
                    <a:pt x="348" y="0"/>
                    <a:pt x="345" y="4"/>
                    <a:pt x="342" y="4"/>
                  </a:cubicBezTo>
                  <a:lnTo>
                    <a:pt x="10" y="4"/>
                  </a:lnTo>
                  <a:cubicBezTo>
                    <a:pt x="10" y="43"/>
                    <a:pt x="7" y="86"/>
                    <a:pt x="0" y="128"/>
                  </a:cubicBezTo>
                  <a:cubicBezTo>
                    <a:pt x="122" y="125"/>
                    <a:pt x="240" y="115"/>
                    <a:pt x="358" y="102"/>
                  </a:cubicBezTo>
                  <a:cubicBezTo>
                    <a:pt x="358" y="82"/>
                    <a:pt x="361" y="63"/>
                    <a:pt x="358" y="46"/>
                  </a:cubicBezTo>
                  <a:cubicBezTo>
                    <a:pt x="355" y="30"/>
                    <a:pt x="352" y="17"/>
                    <a:pt x="348" y="0"/>
                  </a:cubicBezTo>
                  <a:close/>
                </a:path>
              </a:pathLst>
            </a:custGeom>
            <a:solidFill>
              <a:srgbClr val="59595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1788505" y="1179385"/>
              <a:ext cx="702392" cy="28990"/>
            </a:xfrm>
            <a:custGeom>
              <a:avLst/>
              <a:gdLst/>
              <a:ahLst/>
              <a:cxnLst/>
              <a:rect l="l" t="t" r="r" b="b"/>
              <a:pathLst>
                <a:path w="2859" h="118" extrusionOk="0">
                  <a:moveTo>
                    <a:pt x="2122" y="0"/>
                  </a:moveTo>
                  <a:cubicBezTo>
                    <a:pt x="1421" y="0"/>
                    <a:pt x="716" y="35"/>
                    <a:pt x="20" y="91"/>
                  </a:cubicBezTo>
                  <a:cubicBezTo>
                    <a:pt x="3" y="91"/>
                    <a:pt x="0" y="117"/>
                    <a:pt x="20" y="117"/>
                  </a:cubicBezTo>
                  <a:cubicBezTo>
                    <a:pt x="956" y="85"/>
                    <a:pt x="1893" y="75"/>
                    <a:pt x="2829" y="58"/>
                  </a:cubicBezTo>
                  <a:cubicBezTo>
                    <a:pt x="2858" y="58"/>
                    <a:pt x="2858" y="16"/>
                    <a:pt x="2829" y="12"/>
                  </a:cubicBezTo>
                  <a:cubicBezTo>
                    <a:pt x="2594" y="4"/>
                    <a:pt x="2358" y="0"/>
                    <a:pt x="212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2106409" y="1095119"/>
              <a:ext cx="240027" cy="58471"/>
            </a:xfrm>
            <a:custGeom>
              <a:avLst/>
              <a:gdLst/>
              <a:ahLst/>
              <a:cxnLst/>
              <a:rect l="l" t="t" r="r" b="b"/>
              <a:pathLst>
                <a:path w="977" h="238" extrusionOk="0">
                  <a:moveTo>
                    <a:pt x="930" y="50"/>
                  </a:moveTo>
                  <a:cubicBezTo>
                    <a:pt x="927" y="92"/>
                    <a:pt x="927" y="132"/>
                    <a:pt x="934" y="171"/>
                  </a:cubicBezTo>
                  <a:cubicBezTo>
                    <a:pt x="934" y="173"/>
                    <a:pt x="934" y="175"/>
                    <a:pt x="934" y="177"/>
                  </a:cubicBezTo>
                  <a:lnTo>
                    <a:pt x="934" y="177"/>
                  </a:lnTo>
                  <a:cubicBezTo>
                    <a:pt x="931" y="173"/>
                    <a:pt x="926" y="171"/>
                    <a:pt x="920" y="171"/>
                  </a:cubicBezTo>
                  <a:cubicBezTo>
                    <a:pt x="625" y="175"/>
                    <a:pt x="332" y="184"/>
                    <a:pt x="43" y="214"/>
                  </a:cubicBezTo>
                  <a:lnTo>
                    <a:pt x="40" y="214"/>
                  </a:lnTo>
                  <a:cubicBezTo>
                    <a:pt x="47" y="171"/>
                    <a:pt x="47" y="119"/>
                    <a:pt x="43" y="76"/>
                  </a:cubicBezTo>
                  <a:cubicBezTo>
                    <a:pt x="43" y="73"/>
                    <a:pt x="43" y="70"/>
                    <a:pt x="40" y="66"/>
                  </a:cubicBezTo>
                  <a:lnTo>
                    <a:pt x="40" y="66"/>
                  </a:lnTo>
                  <a:cubicBezTo>
                    <a:pt x="118" y="70"/>
                    <a:pt x="195" y="71"/>
                    <a:pt x="273" y="71"/>
                  </a:cubicBezTo>
                  <a:cubicBezTo>
                    <a:pt x="489" y="71"/>
                    <a:pt x="705" y="60"/>
                    <a:pt x="917" y="53"/>
                  </a:cubicBezTo>
                  <a:cubicBezTo>
                    <a:pt x="924" y="53"/>
                    <a:pt x="927" y="53"/>
                    <a:pt x="930" y="50"/>
                  </a:cubicBezTo>
                  <a:close/>
                  <a:moveTo>
                    <a:pt x="917" y="1"/>
                  </a:moveTo>
                  <a:cubicBezTo>
                    <a:pt x="622" y="7"/>
                    <a:pt x="319" y="4"/>
                    <a:pt x="24" y="33"/>
                  </a:cubicBezTo>
                  <a:cubicBezTo>
                    <a:pt x="7" y="33"/>
                    <a:pt x="4" y="53"/>
                    <a:pt x="14" y="60"/>
                  </a:cubicBezTo>
                  <a:cubicBezTo>
                    <a:pt x="10" y="63"/>
                    <a:pt x="7" y="70"/>
                    <a:pt x="7" y="76"/>
                  </a:cubicBezTo>
                  <a:cubicBezTo>
                    <a:pt x="1" y="125"/>
                    <a:pt x="1" y="178"/>
                    <a:pt x="10" y="227"/>
                  </a:cubicBezTo>
                  <a:cubicBezTo>
                    <a:pt x="13" y="233"/>
                    <a:pt x="17" y="236"/>
                    <a:pt x="23" y="236"/>
                  </a:cubicBezTo>
                  <a:cubicBezTo>
                    <a:pt x="26" y="236"/>
                    <a:pt x="30" y="235"/>
                    <a:pt x="33" y="234"/>
                  </a:cubicBezTo>
                  <a:cubicBezTo>
                    <a:pt x="33" y="237"/>
                    <a:pt x="37" y="237"/>
                    <a:pt x="43" y="237"/>
                  </a:cubicBezTo>
                  <a:cubicBezTo>
                    <a:pt x="336" y="230"/>
                    <a:pt x="625" y="217"/>
                    <a:pt x="917" y="214"/>
                  </a:cubicBezTo>
                  <a:cubicBezTo>
                    <a:pt x="937" y="214"/>
                    <a:pt x="943" y="194"/>
                    <a:pt x="937" y="181"/>
                  </a:cubicBezTo>
                  <a:lnTo>
                    <a:pt x="937" y="181"/>
                  </a:lnTo>
                  <a:cubicBezTo>
                    <a:pt x="940" y="186"/>
                    <a:pt x="945" y="189"/>
                    <a:pt x="950" y="189"/>
                  </a:cubicBezTo>
                  <a:cubicBezTo>
                    <a:pt x="959" y="189"/>
                    <a:pt x="968" y="183"/>
                    <a:pt x="970" y="171"/>
                  </a:cubicBezTo>
                  <a:cubicBezTo>
                    <a:pt x="973" y="129"/>
                    <a:pt x="976" y="83"/>
                    <a:pt x="973" y="37"/>
                  </a:cubicBezTo>
                  <a:cubicBezTo>
                    <a:pt x="971" y="27"/>
                    <a:pt x="960" y="22"/>
                    <a:pt x="951" y="22"/>
                  </a:cubicBezTo>
                  <a:cubicBezTo>
                    <a:pt x="948" y="22"/>
                    <a:pt x="946" y="23"/>
                    <a:pt x="943" y="24"/>
                  </a:cubicBezTo>
                  <a:cubicBezTo>
                    <a:pt x="940" y="10"/>
                    <a:pt x="934" y="1"/>
                    <a:pt x="917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2116236" y="1107157"/>
              <a:ext cx="220373" cy="40782"/>
            </a:xfrm>
            <a:custGeom>
              <a:avLst/>
              <a:gdLst/>
              <a:ahLst/>
              <a:cxnLst/>
              <a:rect l="l" t="t" r="r" b="b"/>
              <a:pathLst>
                <a:path w="897" h="166" extrusionOk="0">
                  <a:moveTo>
                    <a:pt x="894" y="128"/>
                  </a:moveTo>
                  <a:cubicBezTo>
                    <a:pt x="895" y="129"/>
                    <a:pt x="896" y="131"/>
                    <a:pt x="897" y="132"/>
                  </a:cubicBezTo>
                  <a:cubicBezTo>
                    <a:pt x="896" y="131"/>
                    <a:pt x="895" y="129"/>
                    <a:pt x="894" y="128"/>
                  </a:cubicBezTo>
                  <a:close/>
                  <a:moveTo>
                    <a:pt x="887" y="1"/>
                  </a:moveTo>
                  <a:cubicBezTo>
                    <a:pt x="887" y="4"/>
                    <a:pt x="884" y="4"/>
                    <a:pt x="877" y="4"/>
                  </a:cubicBezTo>
                  <a:cubicBezTo>
                    <a:pt x="658" y="9"/>
                    <a:pt x="434" y="22"/>
                    <a:pt x="211" y="22"/>
                  </a:cubicBezTo>
                  <a:cubicBezTo>
                    <a:pt x="141" y="22"/>
                    <a:pt x="70" y="20"/>
                    <a:pt x="0" y="17"/>
                  </a:cubicBezTo>
                  <a:lnTo>
                    <a:pt x="0" y="17"/>
                  </a:lnTo>
                  <a:cubicBezTo>
                    <a:pt x="0" y="21"/>
                    <a:pt x="3" y="24"/>
                    <a:pt x="3" y="27"/>
                  </a:cubicBezTo>
                  <a:cubicBezTo>
                    <a:pt x="7" y="70"/>
                    <a:pt x="7" y="122"/>
                    <a:pt x="0" y="165"/>
                  </a:cubicBezTo>
                  <a:cubicBezTo>
                    <a:pt x="292" y="135"/>
                    <a:pt x="585" y="126"/>
                    <a:pt x="877" y="122"/>
                  </a:cubicBezTo>
                  <a:cubicBezTo>
                    <a:pt x="885" y="122"/>
                    <a:pt x="891" y="124"/>
                    <a:pt x="894" y="128"/>
                  </a:cubicBezTo>
                  <a:lnTo>
                    <a:pt x="894" y="128"/>
                  </a:lnTo>
                  <a:cubicBezTo>
                    <a:pt x="894" y="127"/>
                    <a:pt x="894" y="126"/>
                    <a:pt x="894" y="126"/>
                  </a:cubicBezTo>
                  <a:cubicBezTo>
                    <a:pt x="887" y="83"/>
                    <a:pt x="887" y="43"/>
                    <a:pt x="887" y="1"/>
                  </a:cubicBezTo>
                  <a:close/>
                </a:path>
              </a:pathLst>
            </a:custGeom>
            <a:solidFill>
              <a:srgbClr val="59595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790961" y="1096839"/>
              <a:ext cx="285969" cy="60190"/>
            </a:xfrm>
            <a:custGeom>
              <a:avLst/>
              <a:gdLst/>
              <a:ahLst/>
              <a:cxnLst/>
              <a:rect l="l" t="t" r="r" b="b"/>
              <a:pathLst>
                <a:path w="1164" h="245" extrusionOk="0">
                  <a:moveTo>
                    <a:pt x="505" y="0"/>
                  </a:moveTo>
                  <a:cubicBezTo>
                    <a:pt x="354" y="0"/>
                    <a:pt x="203" y="6"/>
                    <a:pt x="53" y="20"/>
                  </a:cubicBezTo>
                  <a:lnTo>
                    <a:pt x="53" y="17"/>
                  </a:lnTo>
                  <a:cubicBezTo>
                    <a:pt x="51" y="11"/>
                    <a:pt x="47" y="8"/>
                    <a:pt x="42" y="8"/>
                  </a:cubicBezTo>
                  <a:cubicBezTo>
                    <a:pt x="35" y="8"/>
                    <a:pt x="28" y="12"/>
                    <a:pt x="26" y="20"/>
                  </a:cubicBezTo>
                  <a:cubicBezTo>
                    <a:pt x="30" y="76"/>
                    <a:pt x="23" y="128"/>
                    <a:pt x="3" y="181"/>
                  </a:cubicBezTo>
                  <a:cubicBezTo>
                    <a:pt x="0" y="191"/>
                    <a:pt x="3" y="204"/>
                    <a:pt x="13" y="207"/>
                  </a:cubicBezTo>
                  <a:cubicBezTo>
                    <a:pt x="85" y="238"/>
                    <a:pt x="163" y="245"/>
                    <a:pt x="242" y="245"/>
                  </a:cubicBezTo>
                  <a:cubicBezTo>
                    <a:pt x="306" y="245"/>
                    <a:pt x="371" y="240"/>
                    <a:pt x="434" y="240"/>
                  </a:cubicBezTo>
                  <a:cubicBezTo>
                    <a:pt x="657" y="240"/>
                    <a:pt x="877" y="240"/>
                    <a:pt x="1097" y="237"/>
                  </a:cubicBezTo>
                  <a:cubicBezTo>
                    <a:pt x="1117" y="237"/>
                    <a:pt x="1124" y="220"/>
                    <a:pt x="1117" y="207"/>
                  </a:cubicBezTo>
                  <a:cubicBezTo>
                    <a:pt x="1117" y="200"/>
                    <a:pt x="1110" y="194"/>
                    <a:pt x="1097" y="194"/>
                  </a:cubicBezTo>
                  <a:cubicBezTo>
                    <a:pt x="864" y="191"/>
                    <a:pt x="628" y="191"/>
                    <a:pt x="394" y="191"/>
                  </a:cubicBezTo>
                  <a:cubicBezTo>
                    <a:pt x="356" y="191"/>
                    <a:pt x="281" y="199"/>
                    <a:pt x="213" y="199"/>
                  </a:cubicBezTo>
                  <a:cubicBezTo>
                    <a:pt x="148" y="199"/>
                    <a:pt x="88" y="191"/>
                    <a:pt x="69" y="161"/>
                  </a:cubicBezTo>
                  <a:cubicBezTo>
                    <a:pt x="53" y="131"/>
                    <a:pt x="59" y="79"/>
                    <a:pt x="56" y="40"/>
                  </a:cubicBezTo>
                  <a:cubicBezTo>
                    <a:pt x="135" y="40"/>
                    <a:pt x="215" y="39"/>
                    <a:pt x="294" y="39"/>
                  </a:cubicBezTo>
                  <a:cubicBezTo>
                    <a:pt x="572" y="39"/>
                    <a:pt x="848" y="41"/>
                    <a:pt x="1127" y="59"/>
                  </a:cubicBezTo>
                  <a:cubicBezTo>
                    <a:pt x="1101" y="95"/>
                    <a:pt x="1110" y="164"/>
                    <a:pt x="1117" y="204"/>
                  </a:cubicBezTo>
                  <a:cubicBezTo>
                    <a:pt x="1120" y="204"/>
                    <a:pt x="1120" y="207"/>
                    <a:pt x="1120" y="207"/>
                  </a:cubicBezTo>
                  <a:cubicBezTo>
                    <a:pt x="1123" y="211"/>
                    <a:pt x="1128" y="213"/>
                    <a:pt x="1132" y="213"/>
                  </a:cubicBezTo>
                  <a:cubicBezTo>
                    <a:pt x="1139" y="213"/>
                    <a:pt x="1147" y="208"/>
                    <a:pt x="1147" y="200"/>
                  </a:cubicBezTo>
                  <a:cubicBezTo>
                    <a:pt x="1143" y="171"/>
                    <a:pt x="1143" y="141"/>
                    <a:pt x="1150" y="115"/>
                  </a:cubicBezTo>
                  <a:cubicBezTo>
                    <a:pt x="1153" y="92"/>
                    <a:pt x="1163" y="69"/>
                    <a:pt x="1153" y="49"/>
                  </a:cubicBezTo>
                  <a:cubicBezTo>
                    <a:pt x="1153" y="46"/>
                    <a:pt x="1150" y="43"/>
                    <a:pt x="1147" y="43"/>
                  </a:cubicBezTo>
                  <a:cubicBezTo>
                    <a:pt x="1147" y="33"/>
                    <a:pt x="1140" y="26"/>
                    <a:pt x="1130" y="26"/>
                  </a:cubicBezTo>
                  <a:cubicBezTo>
                    <a:pt x="923" y="11"/>
                    <a:pt x="714" y="0"/>
                    <a:pt x="50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803737" y="1106420"/>
              <a:ext cx="264103" cy="41519"/>
            </a:xfrm>
            <a:custGeom>
              <a:avLst/>
              <a:gdLst/>
              <a:ahLst/>
              <a:cxnLst/>
              <a:rect l="l" t="t" r="r" b="b"/>
              <a:pathLst>
                <a:path w="1075" h="169" extrusionOk="0">
                  <a:moveTo>
                    <a:pt x="272" y="0"/>
                  </a:moveTo>
                  <a:cubicBezTo>
                    <a:pt x="183" y="0"/>
                    <a:pt x="93" y="1"/>
                    <a:pt x="4" y="1"/>
                  </a:cubicBezTo>
                  <a:cubicBezTo>
                    <a:pt x="4" y="40"/>
                    <a:pt x="1" y="89"/>
                    <a:pt x="17" y="122"/>
                  </a:cubicBezTo>
                  <a:cubicBezTo>
                    <a:pt x="36" y="152"/>
                    <a:pt x="96" y="160"/>
                    <a:pt x="161" y="160"/>
                  </a:cubicBezTo>
                  <a:cubicBezTo>
                    <a:pt x="229" y="160"/>
                    <a:pt x="304" y="152"/>
                    <a:pt x="342" y="152"/>
                  </a:cubicBezTo>
                  <a:lnTo>
                    <a:pt x="1045" y="152"/>
                  </a:lnTo>
                  <a:cubicBezTo>
                    <a:pt x="1058" y="155"/>
                    <a:pt x="1065" y="158"/>
                    <a:pt x="1065" y="168"/>
                  </a:cubicBezTo>
                  <a:lnTo>
                    <a:pt x="1068" y="168"/>
                  </a:lnTo>
                  <a:cubicBezTo>
                    <a:pt x="1068" y="165"/>
                    <a:pt x="1068" y="165"/>
                    <a:pt x="1065" y="161"/>
                  </a:cubicBezTo>
                  <a:cubicBezTo>
                    <a:pt x="1058" y="125"/>
                    <a:pt x="1049" y="56"/>
                    <a:pt x="1075" y="17"/>
                  </a:cubicBezTo>
                  <a:cubicBezTo>
                    <a:pt x="806" y="2"/>
                    <a:pt x="540" y="0"/>
                    <a:pt x="272" y="0"/>
                  </a:cubicBezTo>
                  <a:close/>
                </a:path>
              </a:pathLst>
            </a:custGeom>
            <a:solidFill>
              <a:srgbClr val="59595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917584" y="675506"/>
              <a:ext cx="1092282" cy="804094"/>
            </a:xfrm>
            <a:custGeom>
              <a:avLst/>
              <a:gdLst/>
              <a:ahLst/>
              <a:cxnLst/>
              <a:rect l="l" t="t" r="r" b="b"/>
              <a:pathLst>
                <a:path w="4446" h="3273" extrusionOk="0">
                  <a:moveTo>
                    <a:pt x="3385" y="545"/>
                  </a:moveTo>
                  <a:cubicBezTo>
                    <a:pt x="3385" y="545"/>
                    <a:pt x="3384" y="545"/>
                    <a:pt x="3384" y="546"/>
                  </a:cubicBezTo>
                  <a:cubicBezTo>
                    <a:pt x="3384" y="546"/>
                    <a:pt x="3385" y="545"/>
                    <a:pt x="3385" y="545"/>
                  </a:cubicBezTo>
                  <a:close/>
                  <a:moveTo>
                    <a:pt x="3513" y="0"/>
                  </a:moveTo>
                  <a:cubicBezTo>
                    <a:pt x="3416" y="0"/>
                    <a:pt x="3317" y="12"/>
                    <a:pt x="3207" y="40"/>
                  </a:cubicBezTo>
                  <a:cubicBezTo>
                    <a:pt x="2816" y="141"/>
                    <a:pt x="2372" y="217"/>
                    <a:pt x="2044" y="467"/>
                  </a:cubicBezTo>
                  <a:cubicBezTo>
                    <a:pt x="1742" y="693"/>
                    <a:pt x="1466" y="917"/>
                    <a:pt x="1130" y="1097"/>
                  </a:cubicBezTo>
                  <a:cubicBezTo>
                    <a:pt x="763" y="1301"/>
                    <a:pt x="381" y="1485"/>
                    <a:pt x="10" y="1676"/>
                  </a:cubicBezTo>
                  <a:cubicBezTo>
                    <a:pt x="7" y="1679"/>
                    <a:pt x="4" y="1679"/>
                    <a:pt x="0" y="1679"/>
                  </a:cubicBezTo>
                  <a:cubicBezTo>
                    <a:pt x="20" y="1902"/>
                    <a:pt x="43" y="2129"/>
                    <a:pt x="63" y="2352"/>
                  </a:cubicBezTo>
                  <a:cubicBezTo>
                    <a:pt x="82" y="2550"/>
                    <a:pt x="109" y="2753"/>
                    <a:pt x="99" y="2950"/>
                  </a:cubicBezTo>
                  <a:cubicBezTo>
                    <a:pt x="186" y="2948"/>
                    <a:pt x="274" y="2946"/>
                    <a:pt x="361" y="2946"/>
                  </a:cubicBezTo>
                  <a:cubicBezTo>
                    <a:pt x="897" y="2946"/>
                    <a:pt x="1446" y="2998"/>
                    <a:pt x="1965" y="3111"/>
                  </a:cubicBezTo>
                  <a:cubicBezTo>
                    <a:pt x="2252" y="3172"/>
                    <a:pt x="2537" y="3272"/>
                    <a:pt x="2833" y="3272"/>
                  </a:cubicBezTo>
                  <a:cubicBezTo>
                    <a:pt x="2875" y="3272"/>
                    <a:pt x="2918" y="3270"/>
                    <a:pt x="2960" y="3266"/>
                  </a:cubicBezTo>
                  <a:cubicBezTo>
                    <a:pt x="3187" y="3243"/>
                    <a:pt x="3397" y="3170"/>
                    <a:pt x="3608" y="3085"/>
                  </a:cubicBezTo>
                  <a:cubicBezTo>
                    <a:pt x="3558" y="3042"/>
                    <a:pt x="3558" y="2960"/>
                    <a:pt x="3601" y="2904"/>
                  </a:cubicBezTo>
                  <a:cubicBezTo>
                    <a:pt x="3690" y="2793"/>
                    <a:pt x="3861" y="2826"/>
                    <a:pt x="3976" y="2757"/>
                  </a:cubicBezTo>
                  <a:cubicBezTo>
                    <a:pt x="3962" y="2734"/>
                    <a:pt x="3949" y="2714"/>
                    <a:pt x="3933" y="2694"/>
                  </a:cubicBezTo>
                  <a:cubicBezTo>
                    <a:pt x="3874" y="2615"/>
                    <a:pt x="3798" y="2586"/>
                    <a:pt x="3709" y="2559"/>
                  </a:cubicBezTo>
                  <a:lnTo>
                    <a:pt x="3670" y="2559"/>
                  </a:lnTo>
                  <a:cubicBezTo>
                    <a:pt x="3332" y="2612"/>
                    <a:pt x="3010" y="2697"/>
                    <a:pt x="2688" y="2816"/>
                  </a:cubicBezTo>
                  <a:cubicBezTo>
                    <a:pt x="2686" y="2816"/>
                    <a:pt x="2684" y="2817"/>
                    <a:pt x="2683" y="2817"/>
                  </a:cubicBezTo>
                  <a:cubicBezTo>
                    <a:pt x="2669" y="2817"/>
                    <a:pt x="2660" y="2792"/>
                    <a:pt x="2675" y="2783"/>
                  </a:cubicBezTo>
                  <a:cubicBezTo>
                    <a:pt x="2688" y="2780"/>
                    <a:pt x="2701" y="2773"/>
                    <a:pt x="2711" y="2770"/>
                  </a:cubicBezTo>
                  <a:cubicBezTo>
                    <a:pt x="2704" y="2766"/>
                    <a:pt x="2698" y="2760"/>
                    <a:pt x="2691" y="2757"/>
                  </a:cubicBezTo>
                  <a:cubicBezTo>
                    <a:pt x="2689" y="2758"/>
                    <a:pt x="2687" y="2759"/>
                    <a:pt x="2684" y="2759"/>
                  </a:cubicBezTo>
                  <a:cubicBezTo>
                    <a:pt x="2682" y="2759"/>
                    <a:pt x="2679" y="2758"/>
                    <a:pt x="2678" y="2757"/>
                  </a:cubicBezTo>
                  <a:cubicBezTo>
                    <a:pt x="2280" y="2592"/>
                    <a:pt x="2008" y="2214"/>
                    <a:pt x="2142" y="1774"/>
                  </a:cubicBezTo>
                  <a:cubicBezTo>
                    <a:pt x="2221" y="1525"/>
                    <a:pt x="2399" y="1324"/>
                    <a:pt x="2592" y="1157"/>
                  </a:cubicBezTo>
                  <a:cubicBezTo>
                    <a:pt x="2714" y="1055"/>
                    <a:pt x="2888" y="956"/>
                    <a:pt x="3033" y="841"/>
                  </a:cubicBezTo>
                  <a:cubicBezTo>
                    <a:pt x="3033" y="835"/>
                    <a:pt x="3036" y="831"/>
                    <a:pt x="3043" y="831"/>
                  </a:cubicBezTo>
                  <a:cubicBezTo>
                    <a:pt x="3043" y="831"/>
                    <a:pt x="3046" y="831"/>
                    <a:pt x="3046" y="828"/>
                  </a:cubicBezTo>
                  <a:cubicBezTo>
                    <a:pt x="3154" y="743"/>
                    <a:pt x="3240" y="644"/>
                    <a:pt x="3272" y="526"/>
                  </a:cubicBezTo>
                  <a:cubicBezTo>
                    <a:pt x="3272" y="523"/>
                    <a:pt x="3269" y="519"/>
                    <a:pt x="3266" y="516"/>
                  </a:cubicBezTo>
                  <a:cubicBezTo>
                    <a:pt x="3255" y="505"/>
                    <a:pt x="3263" y="481"/>
                    <a:pt x="3278" y="481"/>
                  </a:cubicBezTo>
                  <a:cubicBezTo>
                    <a:pt x="3280" y="481"/>
                    <a:pt x="3283" y="482"/>
                    <a:pt x="3286" y="483"/>
                  </a:cubicBezTo>
                  <a:cubicBezTo>
                    <a:pt x="3289" y="483"/>
                    <a:pt x="3289" y="483"/>
                    <a:pt x="3292" y="486"/>
                  </a:cubicBezTo>
                  <a:cubicBezTo>
                    <a:pt x="3299" y="486"/>
                    <a:pt x="3302" y="486"/>
                    <a:pt x="3305" y="490"/>
                  </a:cubicBezTo>
                  <a:cubicBezTo>
                    <a:pt x="3312" y="493"/>
                    <a:pt x="3318" y="496"/>
                    <a:pt x="3325" y="500"/>
                  </a:cubicBezTo>
                  <a:cubicBezTo>
                    <a:pt x="3335" y="500"/>
                    <a:pt x="3338" y="506"/>
                    <a:pt x="3338" y="513"/>
                  </a:cubicBezTo>
                  <a:cubicBezTo>
                    <a:pt x="3347" y="515"/>
                    <a:pt x="3358" y="517"/>
                    <a:pt x="3369" y="517"/>
                  </a:cubicBezTo>
                  <a:cubicBezTo>
                    <a:pt x="3373" y="517"/>
                    <a:pt x="3377" y="517"/>
                    <a:pt x="3381" y="516"/>
                  </a:cubicBezTo>
                  <a:cubicBezTo>
                    <a:pt x="3397" y="516"/>
                    <a:pt x="3407" y="536"/>
                    <a:pt x="3394" y="542"/>
                  </a:cubicBezTo>
                  <a:cubicBezTo>
                    <a:pt x="3391" y="542"/>
                    <a:pt x="3388" y="545"/>
                    <a:pt x="3385" y="545"/>
                  </a:cubicBezTo>
                  <a:lnTo>
                    <a:pt x="3385" y="545"/>
                  </a:lnTo>
                  <a:cubicBezTo>
                    <a:pt x="3726" y="523"/>
                    <a:pt x="4071" y="516"/>
                    <a:pt x="4416" y="513"/>
                  </a:cubicBezTo>
                  <a:lnTo>
                    <a:pt x="4416" y="509"/>
                  </a:lnTo>
                  <a:cubicBezTo>
                    <a:pt x="4419" y="503"/>
                    <a:pt x="4422" y="493"/>
                    <a:pt x="4429" y="486"/>
                  </a:cubicBezTo>
                  <a:cubicBezTo>
                    <a:pt x="4426" y="480"/>
                    <a:pt x="4426" y="473"/>
                    <a:pt x="4432" y="467"/>
                  </a:cubicBezTo>
                  <a:cubicBezTo>
                    <a:pt x="4442" y="424"/>
                    <a:pt x="4445" y="385"/>
                    <a:pt x="4445" y="345"/>
                  </a:cubicBezTo>
                  <a:cubicBezTo>
                    <a:pt x="4255" y="345"/>
                    <a:pt x="4028" y="286"/>
                    <a:pt x="4012" y="66"/>
                  </a:cubicBezTo>
                  <a:cubicBezTo>
                    <a:pt x="3969" y="59"/>
                    <a:pt x="3959" y="59"/>
                    <a:pt x="3893" y="46"/>
                  </a:cubicBezTo>
                  <a:cubicBezTo>
                    <a:pt x="3754" y="19"/>
                    <a:pt x="3635" y="0"/>
                    <a:pt x="3513" y="0"/>
                  </a:cubicBezTo>
                  <a:close/>
                </a:path>
              </a:pathLst>
            </a:custGeom>
            <a:solidFill>
              <a:srgbClr val="F9CB9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1801280" y="1362168"/>
              <a:ext cx="106870" cy="68052"/>
            </a:xfrm>
            <a:custGeom>
              <a:avLst/>
              <a:gdLst/>
              <a:ahLst/>
              <a:cxnLst/>
              <a:rect l="l" t="t" r="r" b="b"/>
              <a:pathLst>
                <a:path w="435" h="277" extrusionOk="0">
                  <a:moveTo>
                    <a:pt x="395" y="1"/>
                  </a:moveTo>
                  <a:cubicBezTo>
                    <a:pt x="336" y="40"/>
                    <a:pt x="273" y="50"/>
                    <a:pt x="204" y="63"/>
                  </a:cubicBezTo>
                  <a:cubicBezTo>
                    <a:pt x="152" y="73"/>
                    <a:pt x="93" y="83"/>
                    <a:pt x="53" y="123"/>
                  </a:cubicBezTo>
                  <a:cubicBezTo>
                    <a:pt x="7" y="162"/>
                    <a:pt x="1" y="237"/>
                    <a:pt x="47" y="277"/>
                  </a:cubicBezTo>
                  <a:cubicBezTo>
                    <a:pt x="168" y="224"/>
                    <a:pt x="290" y="168"/>
                    <a:pt x="408" y="116"/>
                  </a:cubicBezTo>
                  <a:cubicBezTo>
                    <a:pt x="412" y="113"/>
                    <a:pt x="416" y="112"/>
                    <a:pt x="419" y="112"/>
                  </a:cubicBezTo>
                  <a:cubicBezTo>
                    <a:pt x="425" y="112"/>
                    <a:pt x="430" y="115"/>
                    <a:pt x="434" y="119"/>
                  </a:cubicBezTo>
                  <a:cubicBezTo>
                    <a:pt x="411" y="93"/>
                    <a:pt x="411" y="60"/>
                    <a:pt x="402" y="24"/>
                  </a:cubicBezTo>
                  <a:cubicBezTo>
                    <a:pt x="402" y="17"/>
                    <a:pt x="398" y="1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9"/>
            <p:cNvSpPr/>
            <p:nvPr/>
          </p:nvSpPr>
          <p:spPr>
            <a:xfrm>
              <a:off x="1682618" y="809399"/>
              <a:ext cx="63385" cy="86723"/>
            </a:xfrm>
            <a:custGeom>
              <a:avLst/>
              <a:gdLst/>
              <a:ahLst/>
              <a:cxnLst/>
              <a:rect l="l" t="t" r="r" b="b"/>
              <a:pathLst>
                <a:path w="258" h="353" extrusionOk="0">
                  <a:moveTo>
                    <a:pt x="191" y="1"/>
                  </a:moveTo>
                  <a:cubicBezTo>
                    <a:pt x="175" y="119"/>
                    <a:pt x="96" y="198"/>
                    <a:pt x="1" y="280"/>
                  </a:cubicBezTo>
                  <a:cubicBezTo>
                    <a:pt x="70" y="280"/>
                    <a:pt x="135" y="306"/>
                    <a:pt x="188" y="352"/>
                  </a:cubicBezTo>
                  <a:cubicBezTo>
                    <a:pt x="195" y="253"/>
                    <a:pt x="208" y="158"/>
                    <a:pt x="231" y="63"/>
                  </a:cubicBezTo>
                  <a:cubicBezTo>
                    <a:pt x="234" y="47"/>
                    <a:pt x="244" y="43"/>
                    <a:pt x="254" y="43"/>
                  </a:cubicBezTo>
                  <a:lnTo>
                    <a:pt x="257" y="37"/>
                  </a:lnTo>
                  <a:cubicBezTo>
                    <a:pt x="237" y="37"/>
                    <a:pt x="234" y="17"/>
                    <a:pt x="241" y="7"/>
                  </a:cubicBezTo>
                  <a:cubicBezTo>
                    <a:pt x="224" y="7"/>
                    <a:pt x="208" y="7"/>
                    <a:pt x="191" y="1"/>
                  </a:cubicBezTo>
                  <a:close/>
                </a:path>
              </a:pathLst>
            </a:custGeom>
            <a:solidFill>
              <a:srgbClr val="F9CB9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9"/>
            <p:cNvSpPr/>
            <p:nvPr/>
          </p:nvSpPr>
          <p:spPr>
            <a:xfrm>
              <a:off x="1518753" y="886049"/>
              <a:ext cx="209317" cy="136595"/>
            </a:xfrm>
            <a:custGeom>
              <a:avLst/>
              <a:gdLst/>
              <a:ahLst/>
              <a:cxnLst/>
              <a:rect l="l" t="t" r="r" b="b"/>
              <a:pathLst>
                <a:path w="852" h="556" extrusionOk="0">
                  <a:moveTo>
                    <a:pt x="625" y="1"/>
                  </a:moveTo>
                  <a:cubicBezTo>
                    <a:pt x="448" y="142"/>
                    <a:pt x="251" y="260"/>
                    <a:pt x="83" y="418"/>
                  </a:cubicBezTo>
                  <a:cubicBezTo>
                    <a:pt x="57" y="444"/>
                    <a:pt x="27" y="470"/>
                    <a:pt x="1" y="500"/>
                  </a:cubicBezTo>
                  <a:cubicBezTo>
                    <a:pt x="143" y="439"/>
                    <a:pt x="304" y="389"/>
                    <a:pt x="458" y="389"/>
                  </a:cubicBezTo>
                  <a:cubicBezTo>
                    <a:pt x="602" y="389"/>
                    <a:pt x="739" y="433"/>
                    <a:pt x="845" y="556"/>
                  </a:cubicBezTo>
                  <a:cubicBezTo>
                    <a:pt x="845" y="398"/>
                    <a:pt x="842" y="237"/>
                    <a:pt x="852" y="79"/>
                  </a:cubicBezTo>
                  <a:lnTo>
                    <a:pt x="852" y="79"/>
                  </a:lnTo>
                  <a:cubicBezTo>
                    <a:pt x="849" y="81"/>
                    <a:pt x="846" y="82"/>
                    <a:pt x="843" y="82"/>
                  </a:cubicBezTo>
                  <a:cubicBezTo>
                    <a:pt x="839" y="82"/>
                    <a:pt x="835" y="80"/>
                    <a:pt x="829" y="76"/>
                  </a:cubicBezTo>
                  <a:cubicBezTo>
                    <a:pt x="770" y="27"/>
                    <a:pt x="704" y="4"/>
                    <a:pt x="625" y="1"/>
                  </a:cubicBezTo>
                  <a:close/>
                </a:path>
              </a:pathLst>
            </a:custGeom>
            <a:solidFill>
              <a:srgbClr val="F9CB9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9"/>
            <p:cNvSpPr/>
            <p:nvPr/>
          </p:nvSpPr>
          <p:spPr>
            <a:xfrm>
              <a:off x="-32444" y="980634"/>
              <a:ext cx="963056" cy="546627"/>
            </a:xfrm>
            <a:custGeom>
              <a:avLst/>
              <a:gdLst/>
              <a:ahLst/>
              <a:cxnLst/>
              <a:rect l="l" t="t" r="r" b="b"/>
              <a:pathLst>
                <a:path w="3920" h="2225" extrusionOk="0">
                  <a:moveTo>
                    <a:pt x="2694" y="56"/>
                  </a:moveTo>
                  <a:cubicBezTo>
                    <a:pt x="2678" y="59"/>
                    <a:pt x="2665" y="76"/>
                    <a:pt x="2671" y="95"/>
                  </a:cubicBezTo>
                  <a:cubicBezTo>
                    <a:pt x="2806" y="706"/>
                    <a:pt x="2901" y="1321"/>
                    <a:pt x="2987" y="1938"/>
                  </a:cubicBezTo>
                  <a:cubicBezTo>
                    <a:pt x="2984" y="1945"/>
                    <a:pt x="2987" y="1951"/>
                    <a:pt x="2990" y="1958"/>
                  </a:cubicBezTo>
                  <a:cubicBezTo>
                    <a:pt x="2997" y="2014"/>
                    <a:pt x="3003" y="2066"/>
                    <a:pt x="3013" y="2119"/>
                  </a:cubicBezTo>
                  <a:cubicBezTo>
                    <a:pt x="2952" y="2118"/>
                    <a:pt x="2890" y="2117"/>
                    <a:pt x="2829" y="2117"/>
                  </a:cubicBezTo>
                  <a:cubicBezTo>
                    <a:pt x="2417" y="2117"/>
                    <a:pt x="2002" y="2142"/>
                    <a:pt x="1591" y="2145"/>
                  </a:cubicBezTo>
                  <a:cubicBezTo>
                    <a:pt x="1541" y="2146"/>
                    <a:pt x="1492" y="2146"/>
                    <a:pt x="1443" y="2146"/>
                  </a:cubicBezTo>
                  <a:cubicBezTo>
                    <a:pt x="1032" y="2146"/>
                    <a:pt x="618" y="2134"/>
                    <a:pt x="204" y="2126"/>
                  </a:cubicBezTo>
                  <a:cubicBezTo>
                    <a:pt x="191" y="1807"/>
                    <a:pt x="161" y="1488"/>
                    <a:pt x="148" y="1170"/>
                  </a:cubicBezTo>
                  <a:cubicBezTo>
                    <a:pt x="132" y="841"/>
                    <a:pt x="76" y="470"/>
                    <a:pt x="188" y="154"/>
                  </a:cubicBezTo>
                  <a:cubicBezTo>
                    <a:pt x="625" y="141"/>
                    <a:pt x="1058" y="128"/>
                    <a:pt x="1495" y="115"/>
                  </a:cubicBezTo>
                  <a:cubicBezTo>
                    <a:pt x="1593" y="112"/>
                    <a:pt x="1693" y="111"/>
                    <a:pt x="1794" y="111"/>
                  </a:cubicBezTo>
                  <a:cubicBezTo>
                    <a:pt x="1827" y="111"/>
                    <a:pt x="1861" y="111"/>
                    <a:pt x="1895" y="111"/>
                  </a:cubicBezTo>
                  <a:cubicBezTo>
                    <a:pt x="2164" y="111"/>
                    <a:pt x="2438" y="108"/>
                    <a:pt x="2694" y="56"/>
                  </a:cubicBezTo>
                  <a:close/>
                  <a:moveTo>
                    <a:pt x="2321" y="0"/>
                  </a:moveTo>
                  <a:cubicBezTo>
                    <a:pt x="2045" y="0"/>
                    <a:pt x="1763" y="31"/>
                    <a:pt x="1495" y="39"/>
                  </a:cubicBezTo>
                  <a:cubicBezTo>
                    <a:pt x="1065" y="49"/>
                    <a:pt x="635" y="62"/>
                    <a:pt x="207" y="76"/>
                  </a:cubicBezTo>
                  <a:cubicBezTo>
                    <a:pt x="202" y="63"/>
                    <a:pt x="188" y="54"/>
                    <a:pt x="175" y="54"/>
                  </a:cubicBezTo>
                  <a:cubicBezTo>
                    <a:pt x="164" y="54"/>
                    <a:pt x="154" y="59"/>
                    <a:pt x="148" y="72"/>
                  </a:cubicBezTo>
                  <a:cubicBezTo>
                    <a:pt x="0" y="365"/>
                    <a:pt x="53" y="713"/>
                    <a:pt x="69" y="1028"/>
                  </a:cubicBezTo>
                  <a:cubicBezTo>
                    <a:pt x="86" y="1393"/>
                    <a:pt x="109" y="1761"/>
                    <a:pt x="158" y="2126"/>
                  </a:cubicBezTo>
                  <a:lnTo>
                    <a:pt x="138" y="2126"/>
                  </a:lnTo>
                  <a:cubicBezTo>
                    <a:pt x="92" y="2126"/>
                    <a:pt x="92" y="2198"/>
                    <a:pt x="138" y="2198"/>
                  </a:cubicBezTo>
                  <a:cubicBezTo>
                    <a:pt x="521" y="2216"/>
                    <a:pt x="906" y="2222"/>
                    <a:pt x="1292" y="2222"/>
                  </a:cubicBezTo>
                  <a:cubicBezTo>
                    <a:pt x="1392" y="2222"/>
                    <a:pt x="1493" y="2222"/>
                    <a:pt x="1594" y="2221"/>
                  </a:cubicBezTo>
                  <a:cubicBezTo>
                    <a:pt x="2074" y="2218"/>
                    <a:pt x="2566" y="2224"/>
                    <a:pt x="3046" y="2165"/>
                  </a:cubicBezTo>
                  <a:cubicBezTo>
                    <a:pt x="3062" y="2165"/>
                    <a:pt x="3069" y="2149"/>
                    <a:pt x="3066" y="2135"/>
                  </a:cubicBezTo>
                  <a:cubicBezTo>
                    <a:pt x="3066" y="2135"/>
                    <a:pt x="3066" y="2132"/>
                    <a:pt x="3066" y="2132"/>
                  </a:cubicBezTo>
                  <a:cubicBezTo>
                    <a:pt x="3062" y="2076"/>
                    <a:pt x="3059" y="2024"/>
                    <a:pt x="3053" y="1971"/>
                  </a:cubicBezTo>
                  <a:cubicBezTo>
                    <a:pt x="3335" y="1968"/>
                    <a:pt x="3641" y="1958"/>
                    <a:pt x="3910" y="1882"/>
                  </a:cubicBezTo>
                  <a:cubicBezTo>
                    <a:pt x="3913" y="1882"/>
                    <a:pt x="3917" y="1879"/>
                    <a:pt x="3920" y="1876"/>
                  </a:cubicBezTo>
                  <a:lnTo>
                    <a:pt x="3917" y="1856"/>
                  </a:lnTo>
                  <a:cubicBezTo>
                    <a:pt x="3913" y="1856"/>
                    <a:pt x="3910" y="1853"/>
                    <a:pt x="3907" y="1853"/>
                  </a:cubicBezTo>
                  <a:cubicBezTo>
                    <a:pt x="3887" y="1852"/>
                    <a:pt x="3867" y="1852"/>
                    <a:pt x="3847" y="1852"/>
                  </a:cubicBezTo>
                  <a:cubicBezTo>
                    <a:pt x="3583" y="1852"/>
                    <a:pt x="3312" y="1890"/>
                    <a:pt x="3049" y="1909"/>
                  </a:cubicBezTo>
                  <a:cubicBezTo>
                    <a:pt x="2993" y="1354"/>
                    <a:pt x="2895" y="802"/>
                    <a:pt x="2777" y="256"/>
                  </a:cubicBezTo>
                  <a:cubicBezTo>
                    <a:pt x="2848" y="255"/>
                    <a:pt x="2920" y="255"/>
                    <a:pt x="2992" y="255"/>
                  </a:cubicBezTo>
                  <a:cubicBezTo>
                    <a:pt x="3079" y="255"/>
                    <a:pt x="3167" y="255"/>
                    <a:pt x="3255" y="255"/>
                  </a:cubicBezTo>
                  <a:cubicBezTo>
                    <a:pt x="3443" y="255"/>
                    <a:pt x="3632" y="253"/>
                    <a:pt x="3818" y="237"/>
                  </a:cubicBezTo>
                  <a:cubicBezTo>
                    <a:pt x="3825" y="237"/>
                    <a:pt x="3834" y="233"/>
                    <a:pt x="3841" y="233"/>
                  </a:cubicBezTo>
                  <a:cubicBezTo>
                    <a:pt x="3861" y="230"/>
                    <a:pt x="3861" y="207"/>
                    <a:pt x="3841" y="204"/>
                  </a:cubicBezTo>
                  <a:cubicBezTo>
                    <a:pt x="3679" y="182"/>
                    <a:pt x="3512" y="175"/>
                    <a:pt x="3345" y="175"/>
                  </a:cubicBezTo>
                  <a:cubicBezTo>
                    <a:pt x="3150" y="175"/>
                    <a:pt x="2954" y="185"/>
                    <a:pt x="2763" y="194"/>
                  </a:cubicBezTo>
                  <a:cubicBezTo>
                    <a:pt x="2754" y="154"/>
                    <a:pt x="2744" y="115"/>
                    <a:pt x="2737" y="79"/>
                  </a:cubicBezTo>
                  <a:cubicBezTo>
                    <a:pt x="2732" y="62"/>
                    <a:pt x="2719" y="55"/>
                    <a:pt x="2708" y="55"/>
                  </a:cubicBezTo>
                  <a:cubicBezTo>
                    <a:pt x="2705" y="55"/>
                    <a:pt x="2703" y="55"/>
                    <a:pt x="2701" y="56"/>
                  </a:cubicBezTo>
                  <a:cubicBezTo>
                    <a:pt x="2704" y="53"/>
                    <a:pt x="2704" y="53"/>
                    <a:pt x="2708" y="53"/>
                  </a:cubicBezTo>
                  <a:cubicBezTo>
                    <a:pt x="2721" y="49"/>
                    <a:pt x="2721" y="30"/>
                    <a:pt x="2708" y="26"/>
                  </a:cubicBezTo>
                  <a:cubicBezTo>
                    <a:pt x="2582" y="7"/>
                    <a:pt x="2452" y="0"/>
                    <a:pt x="232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9"/>
            <p:cNvSpPr/>
            <p:nvPr/>
          </p:nvSpPr>
          <p:spPr>
            <a:xfrm>
              <a:off x="649552" y="1038614"/>
              <a:ext cx="280318" cy="411014"/>
            </a:xfrm>
            <a:custGeom>
              <a:avLst/>
              <a:gdLst/>
              <a:ahLst/>
              <a:cxnLst/>
              <a:rect l="l" t="t" r="r" b="b"/>
              <a:pathLst>
                <a:path w="1141" h="1673" extrusionOk="0">
                  <a:moveTo>
                    <a:pt x="1042" y="1"/>
                  </a:moveTo>
                  <a:cubicBezTo>
                    <a:pt x="1040" y="1"/>
                    <a:pt x="1037" y="1"/>
                    <a:pt x="1035" y="1"/>
                  </a:cubicBezTo>
                  <a:lnTo>
                    <a:pt x="1035" y="1"/>
                  </a:lnTo>
                  <a:cubicBezTo>
                    <a:pt x="1037" y="1"/>
                    <a:pt x="1040" y="1"/>
                    <a:pt x="1042" y="1"/>
                  </a:cubicBezTo>
                  <a:close/>
                  <a:moveTo>
                    <a:pt x="646" y="1226"/>
                  </a:moveTo>
                  <a:cubicBezTo>
                    <a:pt x="656" y="1226"/>
                    <a:pt x="667" y="1227"/>
                    <a:pt x="677" y="1229"/>
                  </a:cubicBezTo>
                  <a:cubicBezTo>
                    <a:pt x="766" y="1246"/>
                    <a:pt x="819" y="1334"/>
                    <a:pt x="809" y="1420"/>
                  </a:cubicBezTo>
                  <a:cubicBezTo>
                    <a:pt x="797" y="1501"/>
                    <a:pt x="730" y="1551"/>
                    <a:pt x="656" y="1551"/>
                  </a:cubicBezTo>
                  <a:cubicBezTo>
                    <a:pt x="646" y="1551"/>
                    <a:pt x="635" y="1550"/>
                    <a:pt x="625" y="1548"/>
                  </a:cubicBezTo>
                  <a:cubicBezTo>
                    <a:pt x="539" y="1535"/>
                    <a:pt x="490" y="1462"/>
                    <a:pt x="480" y="1380"/>
                  </a:cubicBezTo>
                  <a:cubicBezTo>
                    <a:pt x="467" y="1377"/>
                    <a:pt x="461" y="1364"/>
                    <a:pt x="464" y="1351"/>
                  </a:cubicBezTo>
                  <a:cubicBezTo>
                    <a:pt x="493" y="1278"/>
                    <a:pt x="568" y="1226"/>
                    <a:pt x="646" y="1226"/>
                  </a:cubicBezTo>
                  <a:close/>
                  <a:moveTo>
                    <a:pt x="1035" y="1"/>
                  </a:moveTo>
                  <a:cubicBezTo>
                    <a:pt x="851" y="17"/>
                    <a:pt x="665" y="19"/>
                    <a:pt x="479" y="19"/>
                  </a:cubicBezTo>
                  <a:cubicBezTo>
                    <a:pt x="391" y="19"/>
                    <a:pt x="303" y="19"/>
                    <a:pt x="216" y="19"/>
                  </a:cubicBezTo>
                  <a:cubicBezTo>
                    <a:pt x="144" y="19"/>
                    <a:pt x="72" y="19"/>
                    <a:pt x="1" y="20"/>
                  </a:cubicBezTo>
                  <a:cubicBezTo>
                    <a:pt x="119" y="566"/>
                    <a:pt x="217" y="1118"/>
                    <a:pt x="273" y="1673"/>
                  </a:cubicBezTo>
                  <a:cubicBezTo>
                    <a:pt x="536" y="1654"/>
                    <a:pt x="807" y="1616"/>
                    <a:pt x="1071" y="1616"/>
                  </a:cubicBezTo>
                  <a:cubicBezTo>
                    <a:pt x="1091" y="1616"/>
                    <a:pt x="1111" y="1616"/>
                    <a:pt x="1131" y="1617"/>
                  </a:cubicBezTo>
                  <a:cubicBezTo>
                    <a:pt x="1134" y="1617"/>
                    <a:pt x="1137" y="1620"/>
                    <a:pt x="1141" y="1620"/>
                  </a:cubicBezTo>
                  <a:cubicBezTo>
                    <a:pt x="1098" y="1091"/>
                    <a:pt x="1062" y="562"/>
                    <a:pt x="1012" y="30"/>
                  </a:cubicBezTo>
                  <a:cubicBezTo>
                    <a:pt x="1010" y="13"/>
                    <a:pt x="1021" y="3"/>
                    <a:pt x="103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9"/>
            <p:cNvSpPr/>
            <p:nvPr/>
          </p:nvSpPr>
          <p:spPr>
            <a:xfrm>
              <a:off x="762563" y="1339811"/>
              <a:ext cx="88198" cy="79844"/>
            </a:xfrm>
            <a:custGeom>
              <a:avLst/>
              <a:gdLst/>
              <a:ahLst/>
              <a:cxnLst/>
              <a:rect l="l" t="t" r="r" b="b"/>
              <a:pathLst>
                <a:path w="359" h="325" extrusionOk="0">
                  <a:moveTo>
                    <a:pt x="180" y="54"/>
                  </a:moveTo>
                  <a:cubicBezTo>
                    <a:pt x="186" y="54"/>
                    <a:pt x="192" y="55"/>
                    <a:pt x="198" y="56"/>
                  </a:cubicBezTo>
                  <a:cubicBezTo>
                    <a:pt x="260" y="62"/>
                    <a:pt x="299" y="118"/>
                    <a:pt x="299" y="177"/>
                  </a:cubicBezTo>
                  <a:cubicBezTo>
                    <a:pt x="297" y="236"/>
                    <a:pt x="249" y="273"/>
                    <a:pt x="195" y="273"/>
                  </a:cubicBezTo>
                  <a:cubicBezTo>
                    <a:pt x="185" y="273"/>
                    <a:pt x="175" y="272"/>
                    <a:pt x="165" y="269"/>
                  </a:cubicBezTo>
                  <a:cubicBezTo>
                    <a:pt x="102" y="256"/>
                    <a:pt x="66" y="200"/>
                    <a:pt x="53" y="141"/>
                  </a:cubicBezTo>
                  <a:cubicBezTo>
                    <a:pt x="80" y="94"/>
                    <a:pt x="125" y="54"/>
                    <a:pt x="180" y="54"/>
                  </a:cubicBezTo>
                  <a:close/>
                  <a:moveTo>
                    <a:pt x="186" y="0"/>
                  </a:moveTo>
                  <a:cubicBezTo>
                    <a:pt x="108" y="0"/>
                    <a:pt x="33" y="52"/>
                    <a:pt x="4" y="125"/>
                  </a:cubicBezTo>
                  <a:cubicBezTo>
                    <a:pt x="1" y="141"/>
                    <a:pt x="7" y="151"/>
                    <a:pt x="20" y="154"/>
                  </a:cubicBezTo>
                  <a:cubicBezTo>
                    <a:pt x="30" y="236"/>
                    <a:pt x="79" y="309"/>
                    <a:pt x="165" y="322"/>
                  </a:cubicBezTo>
                  <a:cubicBezTo>
                    <a:pt x="175" y="324"/>
                    <a:pt x="186" y="325"/>
                    <a:pt x="196" y="325"/>
                  </a:cubicBezTo>
                  <a:cubicBezTo>
                    <a:pt x="270" y="325"/>
                    <a:pt x="337" y="275"/>
                    <a:pt x="349" y="194"/>
                  </a:cubicBezTo>
                  <a:cubicBezTo>
                    <a:pt x="359" y="108"/>
                    <a:pt x="306" y="20"/>
                    <a:pt x="217" y="3"/>
                  </a:cubicBezTo>
                  <a:cubicBezTo>
                    <a:pt x="207" y="1"/>
                    <a:pt x="196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9"/>
            <p:cNvSpPr/>
            <p:nvPr/>
          </p:nvSpPr>
          <p:spPr>
            <a:xfrm>
              <a:off x="775583" y="1353078"/>
              <a:ext cx="60682" cy="54049"/>
            </a:xfrm>
            <a:custGeom>
              <a:avLst/>
              <a:gdLst/>
              <a:ahLst/>
              <a:cxnLst/>
              <a:rect l="l" t="t" r="r" b="b"/>
              <a:pathLst>
                <a:path w="247" h="220" extrusionOk="0">
                  <a:moveTo>
                    <a:pt x="127" y="0"/>
                  </a:moveTo>
                  <a:cubicBezTo>
                    <a:pt x="72" y="0"/>
                    <a:pt x="27" y="40"/>
                    <a:pt x="0" y="87"/>
                  </a:cubicBezTo>
                  <a:cubicBezTo>
                    <a:pt x="13" y="146"/>
                    <a:pt x="49" y="202"/>
                    <a:pt x="112" y="215"/>
                  </a:cubicBezTo>
                  <a:cubicBezTo>
                    <a:pt x="122" y="218"/>
                    <a:pt x="132" y="219"/>
                    <a:pt x="142" y="219"/>
                  </a:cubicBezTo>
                  <a:cubicBezTo>
                    <a:pt x="196" y="219"/>
                    <a:pt x="243" y="182"/>
                    <a:pt x="243" y="123"/>
                  </a:cubicBezTo>
                  <a:cubicBezTo>
                    <a:pt x="246" y="64"/>
                    <a:pt x="207" y="8"/>
                    <a:pt x="145" y="2"/>
                  </a:cubicBezTo>
                  <a:cubicBezTo>
                    <a:pt x="139" y="1"/>
                    <a:pt x="133" y="0"/>
                    <a:pt x="127" y="0"/>
                  </a:cubicBezTo>
                  <a:close/>
                </a:path>
              </a:pathLst>
            </a:custGeom>
            <a:solidFill>
              <a:srgbClr val="59595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9"/>
            <p:cNvSpPr/>
            <p:nvPr/>
          </p:nvSpPr>
          <p:spPr>
            <a:xfrm>
              <a:off x="-13773" y="994146"/>
              <a:ext cx="721800" cy="513706"/>
            </a:xfrm>
            <a:custGeom>
              <a:avLst/>
              <a:gdLst/>
              <a:ahLst/>
              <a:cxnLst/>
              <a:rect l="l" t="t" r="r" b="b"/>
              <a:pathLst>
                <a:path w="2938" h="2091" extrusionOk="0">
                  <a:moveTo>
                    <a:pt x="2618" y="1"/>
                  </a:moveTo>
                  <a:lnTo>
                    <a:pt x="2618" y="1"/>
                  </a:lnTo>
                  <a:cubicBezTo>
                    <a:pt x="2362" y="53"/>
                    <a:pt x="2088" y="56"/>
                    <a:pt x="1819" y="56"/>
                  </a:cubicBezTo>
                  <a:cubicBezTo>
                    <a:pt x="1785" y="56"/>
                    <a:pt x="1751" y="56"/>
                    <a:pt x="1718" y="56"/>
                  </a:cubicBezTo>
                  <a:cubicBezTo>
                    <a:pt x="1617" y="56"/>
                    <a:pt x="1517" y="57"/>
                    <a:pt x="1419" y="60"/>
                  </a:cubicBezTo>
                  <a:cubicBezTo>
                    <a:pt x="982" y="73"/>
                    <a:pt x="549" y="86"/>
                    <a:pt x="112" y="99"/>
                  </a:cubicBezTo>
                  <a:cubicBezTo>
                    <a:pt x="0" y="415"/>
                    <a:pt x="56" y="786"/>
                    <a:pt x="72" y="1115"/>
                  </a:cubicBezTo>
                  <a:cubicBezTo>
                    <a:pt x="89" y="1433"/>
                    <a:pt x="115" y="1752"/>
                    <a:pt x="128" y="2071"/>
                  </a:cubicBezTo>
                  <a:cubicBezTo>
                    <a:pt x="542" y="2079"/>
                    <a:pt x="956" y="2091"/>
                    <a:pt x="1369" y="2091"/>
                  </a:cubicBezTo>
                  <a:cubicBezTo>
                    <a:pt x="1419" y="2091"/>
                    <a:pt x="1468" y="2091"/>
                    <a:pt x="1518" y="2090"/>
                  </a:cubicBezTo>
                  <a:cubicBezTo>
                    <a:pt x="1910" y="2088"/>
                    <a:pt x="2307" y="2064"/>
                    <a:pt x="2702" y="2064"/>
                  </a:cubicBezTo>
                  <a:cubicBezTo>
                    <a:pt x="2781" y="2064"/>
                    <a:pt x="2859" y="2065"/>
                    <a:pt x="2937" y="2067"/>
                  </a:cubicBezTo>
                  <a:cubicBezTo>
                    <a:pt x="2927" y="2011"/>
                    <a:pt x="2921" y="1959"/>
                    <a:pt x="2914" y="1903"/>
                  </a:cubicBezTo>
                  <a:cubicBezTo>
                    <a:pt x="2911" y="1896"/>
                    <a:pt x="2908" y="1890"/>
                    <a:pt x="2911" y="1883"/>
                  </a:cubicBezTo>
                  <a:cubicBezTo>
                    <a:pt x="2825" y="1266"/>
                    <a:pt x="2730" y="651"/>
                    <a:pt x="2595" y="40"/>
                  </a:cubicBezTo>
                  <a:cubicBezTo>
                    <a:pt x="2592" y="21"/>
                    <a:pt x="2605" y="4"/>
                    <a:pt x="261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1" name="Google Shape;1101;p29"/>
          <p:cNvGrpSpPr/>
          <p:nvPr/>
        </p:nvGrpSpPr>
        <p:grpSpPr>
          <a:xfrm>
            <a:off x="457201" y="2545078"/>
            <a:ext cx="2029523" cy="761119"/>
            <a:chOff x="-36375" y="1988148"/>
            <a:chExt cx="2315750" cy="868461"/>
          </a:xfrm>
        </p:grpSpPr>
        <p:sp>
          <p:nvSpPr>
            <p:cNvPr id="1102" name="Google Shape;1102;p29"/>
            <p:cNvSpPr/>
            <p:nvPr/>
          </p:nvSpPr>
          <p:spPr>
            <a:xfrm>
              <a:off x="893262" y="1988148"/>
              <a:ext cx="1386112" cy="828170"/>
            </a:xfrm>
            <a:custGeom>
              <a:avLst/>
              <a:gdLst/>
              <a:ahLst/>
              <a:cxnLst/>
              <a:rect l="l" t="t" r="r" b="b"/>
              <a:pathLst>
                <a:path w="5642" h="3371" extrusionOk="0">
                  <a:moveTo>
                    <a:pt x="4124" y="137"/>
                  </a:moveTo>
                  <a:cubicBezTo>
                    <a:pt x="4127" y="137"/>
                    <a:pt x="4127" y="137"/>
                    <a:pt x="4130" y="140"/>
                  </a:cubicBezTo>
                  <a:cubicBezTo>
                    <a:pt x="4203" y="144"/>
                    <a:pt x="4275" y="150"/>
                    <a:pt x="4347" y="160"/>
                  </a:cubicBezTo>
                  <a:cubicBezTo>
                    <a:pt x="4456" y="176"/>
                    <a:pt x="4515" y="245"/>
                    <a:pt x="4525" y="364"/>
                  </a:cubicBezTo>
                  <a:cubicBezTo>
                    <a:pt x="4357" y="360"/>
                    <a:pt x="4150" y="334"/>
                    <a:pt x="4124" y="137"/>
                  </a:cubicBezTo>
                  <a:close/>
                  <a:moveTo>
                    <a:pt x="4722" y="567"/>
                  </a:moveTo>
                  <a:cubicBezTo>
                    <a:pt x="4850" y="607"/>
                    <a:pt x="4975" y="663"/>
                    <a:pt x="5086" y="738"/>
                  </a:cubicBezTo>
                  <a:cubicBezTo>
                    <a:pt x="5063" y="748"/>
                    <a:pt x="5040" y="755"/>
                    <a:pt x="5017" y="765"/>
                  </a:cubicBezTo>
                  <a:cubicBezTo>
                    <a:pt x="4932" y="682"/>
                    <a:pt x="4833" y="617"/>
                    <a:pt x="4722" y="567"/>
                  </a:cubicBezTo>
                  <a:close/>
                  <a:moveTo>
                    <a:pt x="5116" y="761"/>
                  </a:moveTo>
                  <a:cubicBezTo>
                    <a:pt x="5172" y="797"/>
                    <a:pt x="5221" y="843"/>
                    <a:pt x="5270" y="889"/>
                  </a:cubicBezTo>
                  <a:cubicBezTo>
                    <a:pt x="5238" y="909"/>
                    <a:pt x="5205" y="922"/>
                    <a:pt x="5172" y="935"/>
                  </a:cubicBezTo>
                  <a:cubicBezTo>
                    <a:pt x="5132" y="883"/>
                    <a:pt x="5090" y="834"/>
                    <a:pt x="5044" y="788"/>
                  </a:cubicBezTo>
                  <a:cubicBezTo>
                    <a:pt x="5054" y="784"/>
                    <a:pt x="5067" y="781"/>
                    <a:pt x="5080" y="778"/>
                  </a:cubicBezTo>
                  <a:cubicBezTo>
                    <a:pt x="5080" y="778"/>
                    <a:pt x="5083" y="778"/>
                    <a:pt x="5083" y="774"/>
                  </a:cubicBezTo>
                  <a:lnTo>
                    <a:pt x="5086" y="774"/>
                  </a:lnTo>
                  <a:cubicBezTo>
                    <a:pt x="5096" y="771"/>
                    <a:pt x="5106" y="765"/>
                    <a:pt x="5116" y="761"/>
                  </a:cubicBezTo>
                  <a:close/>
                  <a:moveTo>
                    <a:pt x="5293" y="916"/>
                  </a:moveTo>
                  <a:cubicBezTo>
                    <a:pt x="5349" y="978"/>
                    <a:pt x="5402" y="1047"/>
                    <a:pt x="5445" y="1123"/>
                  </a:cubicBezTo>
                  <a:cubicBezTo>
                    <a:pt x="5425" y="1129"/>
                    <a:pt x="5408" y="1139"/>
                    <a:pt x="5389" y="1146"/>
                  </a:cubicBezTo>
                  <a:cubicBezTo>
                    <a:pt x="5362" y="1155"/>
                    <a:pt x="5333" y="1159"/>
                    <a:pt x="5303" y="1165"/>
                  </a:cubicBezTo>
                  <a:cubicBezTo>
                    <a:pt x="5270" y="1093"/>
                    <a:pt x="5231" y="1024"/>
                    <a:pt x="5188" y="958"/>
                  </a:cubicBezTo>
                  <a:cubicBezTo>
                    <a:pt x="5224" y="949"/>
                    <a:pt x="5261" y="932"/>
                    <a:pt x="5293" y="916"/>
                  </a:cubicBezTo>
                  <a:close/>
                  <a:moveTo>
                    <a:pt x="3388" y="613"/>
                  </a:moveTo>
                  <a:cubicBezTo>
                    <a:pt x="3394" y="617"/>
                    <a:pt x="3404" y="617"/>
                    <a:pt x="3411" y="617"/>
                  </a:cubicBezTo>
                  <a:cubicBezTo>
                    <a:pt x="3485" y="652"/>
                    <a:pt x="3567" y="672"/>
                    <a:pt x="3650" y="672"/>
                  </a:cubicBezTo>
                  <a:cubicBezTo>
                    <a:pt x="3666" y="672"/>
                    <a:pt x="3683" y="671"/>
                    <a:pt x="3700" y="669"/>
                  </a:cubicBezTo>
                  <a:lnTo>
                    <a:pt x="3700" y="669"/>
                  </a:lnTo>
                  <a:cubicBezTo>
                    <a:pt x="3569" y="758"/>
                    <a:pt x="3457" y="870"/>
                    <a:pt x="3368" y="1008"/>
                  </a:cubicBezTo>
                  <a:cubicBezTo>
                    <a:pt x="3316" y="1090"/>
                    <a:pt x="3273" y="1182"/>
                    <a:pt x="3243" y="1280"/>
                  </a:cubicBezTo>
                  <a:cubicBezTo>
                    <a:pt x="3234" y="1307"/>
                    <a:pt x="3227" y="1336"/>
                    <a:pt x="3220" y="1362"/>
                  </a:cubicBezTo>
                  <a:cubicBezTo>
                    <a:pt x="3147" y="1328"/>
                    <a:pt x="3068" y="1314"/>
                    <a:pt x="2987" y="1314"/>
                  </a:cubicBezTo>
                  <a:cubicBezTo>
                    <a:pt x="2835" y="1314"/>
                    <a:pt x="2674" y="1364"/>
                    <a:pt x="2530" y="1422"/>
                  </a:cubicBezTo>
                  <a:cubicBezTo>
                    <a:pt x="2557" y="1395"/>
                    <a:pt x="2583" y="1366"/>
                    <a:pt x="2613" y="1339"/>
                  </a:cubicBezTo>
                  <a:cubicBezTo>
                    <a:pt x="2780" y="1185"/>
                    <a:pt x="2977" y="1063"/>
                    <a:pt x="3155" y="922"/>
                  </a:cubicBezTo>
                  <a:cubicBezTo>
                    <a:pt x="3230" y="926"/>
                    <a:pt x="3296" y="952"/>
                    <a:pt x="3358" y="998"/>
                  </a:cubicBezTo>
                  <a:cubicBezTo>
                    <a:pt x="3358" y="981"/>
                    <a:pt x="3362" y="968"/>
                    <a:pt x="3362" y="952"/>
                  </a:cubicBezTo>
                  <a:cubicBezTo>
                    <a:pt x="3316" y="916"/>
                    <a:pt x="3256" y="893"/>
                    <a:pt x="3197" y="889"/>
                  </a:cubicBezTo>
                  <a:cubicBezTo>
                    <a:pt x="3293" y="811"/>
                    <a:pt x="3371" y="732"/>
                    <a:pt x="3388" y="613"/>
                  </a:cubicBezTo>
                  <a:close/>
                  <a:moveTo>
                    <a:pt x="5468" y="1165"/>
                  </a:moveTo>
                  <a:cubicBezTo>
                    <a:pt x="5504" y="1241"/>
                    <a:pt x="5533" y="1323"/>
                    <a:pt x="5553" y="1412"/>
                  </a:cubicBezTo>
                  <a:cubicBezTo>
                    <a:pt x="5500" y="1422"/>
                    <a:pt x="5441" y="1435"/>
                    <a:pt x="5389" y="1448"/>
                  </a:cubicBezTo>
                  <a:cubicBezTo>
                    <a:pt x="5372" y="1362"/>
                    <a:pt x="5349" y="1280"/>
                    <a:pt x="5316" y="1201"/>
                  </a:cubicBezTo>
                  <a:cubicBezTo>
                    <a:pt x="5366" y="1198"/>
                    <a:pt x="5422" y="1188"/>
                    <a:pt x="5468" y="1165"/>
                  </a:cubicBezTo>
                  <a:close/>
                  <a:moveTo>
                    <a:pt x="5563" y="1448"/>
                  </a:moveTo>
                  <a:cubicBezTo>
                    <a:pt x="5569" y="1481"/>
                    <a:pt x="5576" y="1517"/>
                    <a:pt x="5579" y="1553"/>
                  </a:cubicBezTo>
                  <a:cubicBezTo>
                    <a:pt x="5583" y="1609"/>
                    <a:pt x="5586" y="1665"/>
                    <a:pt x="5583" y="1717"/>
                  </a:cubicBezTo>
                  <a:cubicBezTo>
                    <a:pt x="5571" y="1717"/>
                    <a:pt x="5560" y="1716"/>
                    <a:pt x="5549" y="1716"/>
                  </a:cubicBezTo>
                  <a:cubicBezTo>
                    <a:pt x="5503" y="1716"/>
                    <a:pt x="5456" y="1721"/>
                    <a:pt x="5412" y="1721"/>
                  </a:cubicBezTo>
                  <a:cubicBezTo>
                    <a:pt x="5415" y="1638"/>
                    <a:pt x="5405" y="1556"/>
                    <a:pt x="5392" y="1474"/>
                  </a:cubicBezTo>
                  <a:cubicBezTo>
                    <a:pt x="5448" y="1468"/>
                    <a:pt x="5507" y="1458"/>
                    <a:pt x="5563" y="1448"/>
                  </a:cubicBezTo>
                  <a:close/>
                  <a:moveTo>
                    <a:pt x="5412" y="1753"/>
                  </a:moveTo>
                  <a:cubicBezTo>
                    <a:pt x="5449" y="1753"/>
                    <a:pt x="5486" y="1755"/>
                    <a:pt x="5523" y="1755"/>
                  </a:cubicBezTo>
                  <a:cubicBezTo>
                    <a:pt x="5542" y="1755"/>
                    <a:pt x="5561" y="1754"/>
                    <a:pt x="5579" y="1753"/>
                  </a:cubicBezTo>
                  <a:lnTo>
                    <a:pt x="5579" y="1753"/>
                  </a:lnTo>
                  <a:cubicBezTo>
                    <a:pt x="5569" y="1832"/>
                    <a:pt x="5553" y="1905"/>
                    <a:pt x="5530" y="1980"/>
                  </a:cubicBezTo>
                  <a:cubicBezTo>
                    <a:pt x="5481" y="1977"/>
                    <a:pt x="5435" y="1977"/>
                    <a:pt x="5385" y="1974"/>
                  </a:cubicBezTo>
                  <a:cubicBezTo>
                    <a:pt x="5392" y="1951"/>
                    <a:pt x="5395" y="1931"/>
                    <a:pt x="5399" y="1908"/>
                  </a:cubicBezTo>
                  <a:cubicBezTo>
                    <a:pt x="5408" y="1855"/>
                    <a:pt x="5412" y="1803"/>
                    <a:pt x="5412" y="1753"/>
                  </a:cubicBezTo>
                  <a:close/>
                  <a:moveTo>
                    <a:pt x="5379" y="2000"/>
                  </a:moveTo>
                  <a:cubicBezTo>
                    <a:pt x="5425" y="2010"/>
                    <a:pt x="5471" y="2016"/>
                    <a:pt x="5517" y="2020"/>
                  </a:cubicBezTo>
                  <a:cubicBezTo>
                    <a:pt x="5487" y="2098"/>
                    <a:pt x="5448" y="2174"/>
                    <a:pt x="5402" y="2246"/>
                  </a:cubicBezTo>
                  <a:cubicBezTo>
                    <a:pt x="5399" y="2243"/>
                    <a:pt x="5399" y="2243"/>
                    <a:pt x="5395" y="2243"/>
                  </a:cubicBezTo>
                  <a:cubicBezTo>
                    <a:pt x="5395" y="2243"/>
                    <a:pt x="5395" y="2240"/>
                    <a:pt x="5395" y="2240"/>
                  </a:cubicBezTo>
                  <a:lnTo>
                    <a:pt x="5389" y="2240"/>
                  </a:lnTo>
                  <a:cubicBezTo>
                    <a:pt x="5362" y="2226"/>
                    <a:pt x="5330" y="2217"/>
                    <a:pt x="5300" y="2207"/>
                  </a:cubicBezTo>
                  <a:cubicBezTo>
                    <a:pt x="5333" y="2144"/>
                    <a:pt x="5362" y="2075"/>
                    <a:pt x="5379" y="2000"/>
                  </a:cubicBezTo>
                  <a:close/>
                  <a:moveTo>
                    <a:pt x="5287" y="2230"/>
                  </a:moveTo>
                  <a:cubicBezTo>
                    <a:pt x="5320" y="2243"/>
                    <a:pt x="5349" y="2259"/>
                    <a:pt x="5385" y="2269"/>
                  </a:cubicBezTo>
                  <a:cubicBezTo>
                    <a:pt x="5336" y="2341"/>
                    <a:pt x="5277" y="2404"/>
                    <a:pt x="5211" y="2460"/>
                  </a:cubicBezTo>
                  <a:cubicBezTo>
                    <a:pt x="5185" y="2443"/>
                    <a:pt x="5159" y="2430"/>
                    <a:pt x="5129" y="2414"/>
                  </a:cubicBezTo>
                  <a:cubicBezTo>
                    <a:pt x="5192" y="2361"/>
                    <a:pt x="5244" y="2302"/>
                    <a:pt x="5287" y="2230"/>
                  </a:cubicBezTo>
                  <a:close/>
                  <a:moveTo>
                    <a:pt x="4303" y="542"/>
                  </a:moveTo>
                  <a:cubicBezTo>
                    <a:pt x="4395" y="542"/>
                    <a:pt x="4487" y="555"/>
                    <a:pt x="4577" y="581"/>
                  </a:cubicBezTo>
                  <a:cubicBezTo>
                    <a:pt x="5100" y="725"/>
                    <a:pt x="5382" y="1257"/>
                    <a:pt x="5353" y="1776"/>
                  </a:cubicBezTo>
                  <a:cubicBezTo>
                    <a:pt x="5330" y="2167"/>
                    <a:pt x="5119" y="2401"/>
                    <a:pt x="4833" y="2519"/>
                  </a:cubicBezTo>
                  <a:cubicBezTo>
                    <a:pt x="4664" y="2589"/>
                    <a:pt x="4470" y="2618"/>
                    <a:pt x="4274" y="2618"/>
                  </a:cubicBezTo>
                  <a:cubicBezTo>
                    <a:pt x="4184" y="2618"/>
                    <a:pt x="4094" y="2612"/>
                    <a:pt x="4006" y="2601"/>
                  </a:cubicBezTo>
                  <a:cubicBezTo>
                    <a:pt x="4012" y="2588"/>
                    <a:pt x="4006" y="2571"/>
                    <a:pt x="3986" y="2571"/>
                  </a:cubicBezTo>
                  <a:cubicBezTo>
                    <a:pt x="3961" y="2574"/>
                    <a:pt x="3937" y="2576"/>
                    <a:pt x="3912" y="2576"/>
                  </a:cubicBezTo>
                  <a:cubicBezTo>
                    <a:pt x="3878" y="2576"/>
                    <a:pt x="3843" y="2573"/>
                    <a:pt x="3808" y="2565"/>
                  </a:cubicBezTo>
                  <a:lnTo>
                    <a:pt x="3805" y="2565"/>
                  </a:lnTo>
                  <a:cubicBezTo>
                    <a:pt x="3411" y="2345"/>
                    <a:pt x="3191" y="1882"/>
                    <a:pt x="3263" y="1438"/>
                  </a:cubicBezTo>
                  <a:lnTo>
                    <a:pt x="3263" y="1438"/>
                  </a:lnTo>
                  <a:cubicBezTo>
                    <a:pt x="3276" y="1445"/>
                    <a:pt x="3286" y="1451"/>
                    <a:pt x="3296" y="1461"/>
                  </a:cubicBezTo>
                  <a:cubicBezTo>
                    <a:pt x="3299" y="1445"/>
                    <a:pt x="3299" y="1428"/>
                    <a:pt x="3302" y="1412"/>
                  </a:cubicBezTo>
                  <a:cubicBezTo>
                    <a:pt x="3293" y="1405"/>
                    <a:pt x="3283" y="1399"/>
                    <a:pt x="3273" y="1392"/>
                  </a:cubicBezTo>
                  <a:cubicBezTo>
                    <a:pt x="3283" y="1349"/>
                    <a:pt x="3293" y="1303"/>
                    <a:pt x="3309" y="1261"/>
                  </a:cubicBezTo>
                  <a:cubicBezTo>
                    <a:pt x="3424" y="926"/>
                    <a:pt x="3700" y="676"/>
                    <a:pt x="4025" y="581"/>
                  </a:cubicBezTo>
                  <a:cubicBezTo>
                    <a:pt x="4115" y="556"/>
                    <a:pt x="4209" y="542"/>
                    <a:pt x="4303" y="542"/>
                  </a:cubicBezTo>
                  <a:close/>
                  <a:moveTo>
                    <a:pt x="5106" y="2433"/>
                  </a:moveTo>
                  <a:cubicBezTo>
                    <a:pt x="5132" y="2450"/>
                    <a:pt x="5159" y="2466"/>
                    <a:pt x="5185" y="2483"/>
                  </a:cubicBezTo>
                  <a:cubicBezTo>
                    <a:pt x="5172" y="2493"/>
                    <a:pt x="5155" y="2506"/>
                    <a:pt x="5142" y="2516"/>
                  </a:cubicBezTo>
                  <a:cubicBezTo>
                    <a:pt x="5077" y="2562"/>
                    <a:pt x="5011" y="2598"/>
                    <a:pt x="4945" y="2624"/>
                  </a:cubicBezTo>
                  <a:cubicBezTo>
                    <a:pt x="4916" y="2608"/>
                    <a:pt x="4886" y="2591"/>
                    <a:pt x="4856" y="2575"/>
                  </a:cubicBezTo>
                  <a:cubicBezTo>
                    <a:pt x="4948" y="2542"/>
                    <a:pt x="5034" y="2493"/>
                    <a:pt x="5106" y="2433"/>
                  </a:cubicBezTo>
                  <a:close/>
                  <a:moveTo>
                    <a:pt x="4830" y="2588"/>
                  </a:moveTo>
                  <a:cubicBezTo>
                    <a:pt x="4856" y="2604"/>
                    <a:pt x="4883" y="2621"/>
                    <a:pt x="4909" y="2637"/>
                  </a:cubicBezTo>
                  <a:cubicBezTo>
                    <a:pt x="4830" y="2667"/>
                    <a:pt x="4751" y="2683"/>
                    <a:pt x="4669" y="2693"/>
                  </a:cubicBezTo>
                  <a:cubicBezTo>
                    <a:pt x="4666" y="2690"/>
                    <a:pt x="4666" y="2690"/>
                    <a:pt x="4663" y="2686"/>
                  </a:cubicBezTo>
                  <a:cubicBezTo>
                    <a:pt x="4653" y="2680"/>
                    <a:pt x="4640" y="2673"/>
                    <a:pt x="4630" y="2663"/>
                  </a:cubicBezTo>
                  <a:lnTo>
                    <a:pt x="4626" y="2663"/>
                  </a:lnTo>
                  <a:cubicBezTo>
                    <a:pt x="4617" y="2657"/>
                    <a:pt x="4610" y="2654"/>
                    <a:pt x="4603" y="2650"/>
                  </a:cubicBezTo>
                  <a:cubicBezTo>
                    <a:pt x="4682" y="2634"/>
                    <a:pt x="4758" y="2614"/>
                    <a:pt x="4830" y="2588"/>
                  </a:cubicBezTo>
                  <a:close/>
                  <a:moveTo>
                    <a:pt x="4551" y="2657"/>
                  </a:moveTo>
                  <a:cubicBezTo>
                    <a:pt x="4571" y="2670"/>
                    <a:pt x="4590" y="2683"/>
                    <a:pt x="4613" y="2696"/>
                  </a:cubicBezTo>
                  <a:cubicBezTo>
                    <a:pt x="4571" y="2700"/>
                    <a:pt x="4529" y="2701"/>
                    <a:pt x="4487" y="2701"/>
                  </a:cubicBezTo>
                  <a:cubicBezTo>
                    <a:pt x="4357" y="2701"/>
                    <a:pt x="4226" y="2687"/>
                    <a:pt x="4098" y="2670"/>
                  </a:cubicBezTo>
                  <a:lnTo>
                    <a:pt x="4098" y="2670"/>
                  </a:lnTo>
                  <a:cubicBezTo>
                    <a:pt x="4157" y="2674"/>
                    <a:pt x="4217" y="2676"/>
                    <a:pt x="4277" y="2676"/>
                  </a:cubicBezTo>
                  <a:cubicBezTo>
                    <a:pt x="4368" y="2676"/>
                    <a:pt x="4460" y="2671"/>
                    <a:pt x="4551" y="2657"/>
                  </a:cubicBezTo>
                  <a:close/>
                  <a:moveTo>
                    <a:pt x="2978" y="1353"/>
                  </a:moveTo>
                  <a:cubicBezTo>
                    <a:pt x="3060" y="1353"/>
                    <a:pt x="3139" y="1367"/>
                    <a:pt x="3214" y="1405"/>
                  </a:cubicBezTo>
                  <a:cubicBezTo>
                    <a:pt x="3148" y="1819"/>
                    <a:pt x="3316" y="2378"/>
                    <a:pt x="3690" y="2581"/>
                  </a:cubicBezTo>
                  <a:cubicBezTo>
                    <a:pt x="3677" y="2585"/>
                    <a:pt x="3661" y="2585"/>
                    <a:pt x="3647" y="2588"/>
                  </a:cubicBezTo>
                  <a:cubicBezTo>
                    <a:pt x="3628" y="2585"/>
                    <a:pt x="3608" y="2581"/>
                    <a:pt x="3588" y="2578"/>
                  </a:cubicBezTo>
                  <a:cubicBezTo>
                    <a:pt x="3582" y="2588"/>
                    <a:pt x="3572" y="2594"/>
                    <a:pt x="3562" y="2604"/>
                  </a:cubicBezTo>
                  <a:cubicBezTo>
                    <a:pt x="3523" y="2614"/>
                    <a:pt x="3483" y="2624"/>
                    <a:pt x="3447" y="2634"/>
                  </a:cubicBezTo>
                  <a:lnTo>
                    <a:pt x="3437" y="2634"/>
                  </a:lnTo>
                  <a:cubicBezTo>
                    <a:pt x="3227" y="2680"/>
                    <a:pt x="3017" y="2742"/>
                    <a:pt x="2816" y="2828"/>
                  </a:cubicBezTo>
                  <a:cubicBezTo>
                    <a:pt x="2816" y="2821"/>
                    <a:pt x="2816" y="2815"/>
                    <a:pt x="2810" y="2811"/>
                  </a:cubicBezTo>
                  <a:cubicBezTo>
                    <a:pt x="2803" y="2808"/>
                    <a:pt x="2793" y="2805"/>
                    <a:pt x="2787" y="2801"/>
                  </a:cubicBezTo>
                  <a:cubicBezTo>
                    <a:pt x="2787" y="2795"/>
                    <a:pt x="2783" y="2785"/>
                    <a:pt x="2777" y="2782"/>
                  </a:cubicBezTo>
                  <a:cubicBezTo>
                    <a:pt x="2517" y="2667"/>
                    <a:pt x="2297" y="2473"/>
                    <a:pt x="2245" y="2184"/>
                  </a:cubicBezTo>
                  <a:cubicBezTo>
                    <a:pt x="2195" y="1914"/>
                    <a:pt x="2320" y="1661"/>
                    <a:pt x="2494" y="1464"/>
                  </a:cubicBezTo>
                  <a:cubicBezTo>
                    <a:pt x="2649" y="1410"/>
                    <a:pt x="2818" y="1353"/>
                    <a:pt x="2978" y="1353"/>
                  </a:cubicBezTo>
                  <a:close/>
                  <a:moveTo>
                    <a:pt x="3629" y="1"/>
                  </a:moveTo>
                  <a:cubicBezTo>
                    <a:pt x="3390" y="1"/>
                    <a:pt x="3147" y="96"/>
                    <a:pt x="2921" y="157"/>
                  </a:cubicBezTo>
                  <a:cubicBezTo>
                    <a:pt x="2701" y="216"/>
                    <a:pt x="2468" y="262"/>
                    <a:pt x="2268" y="374"/>
                  </a:cubicBezTo>
                  <a:cubicBezTo>
                    <a:pt x="2034" y="502"/>
                    <a:pt x="1844" y="705"/>
                    <a:pt x="1624" y="853"/>
                  </a:cubicBezTo>
                  <a:cubicBezTo>
                    <a:pt x="1144" y="1185"/>
                    <a:pt x="595" y="1425"/>
                    <a:pt x="76" y="1688"/>
                  </a:cubicBezTo>
                  <a:cubicBezTo>
                    <a:pt x="70" y="1652"/>
                    <a:pt x="66" y="1612"/>
                    <a:pt x="63" y="1576"/>
                  </a:cubicBezTo>
                  <a:cubicBezTo>
                    <a:pt x="63" y="1556"/>
                    <a:pt x="47" y="1546"/>
                    <a:pt x="30" y="1546"/>
                  </a:cubicBezTo>
                  <a:cubicBezTo>
                    <a:pt x="14" y="1546"/>
                    <a:pt x="1" y="1556"/>
                    <a:pt x="1" y="1576"/>
                  </a:cubicBezTo>
                  <a:cubicBezTo>
                    <a:pt x="53" y="2105"/>
                    <a:pt x="86" y="2637"/>
                    <a:pt x="129" y="3166"/>
                  </a:cubicBezTo>
                  <a:lnTo>
                    <a:pt x="132" y="3186"/>
                  </a:lnTo>
                  <a:cubicBezTo>
                    <a:pt x="134" y="3195"/>
                    <a:pt x="142" y="3200"/>
                    <a:pt x="149" y="3200"/>
                  </a:cubicBezTo>
                  <a:cubicBezTo>
                    <a:pt x="155" y="3200"/>
                    <a:pt x="160" y="3196"/>
                    <a:pt x="162" y="3189"/>
                  </a:cubicBezTo>
                  <a:cubicBezTo>
                    <a:pt x="172" y="3140"/>
                    <a:pt x="175" y="3091"/>
                    <a:pt x="178" y="3041"/>
                  </a:cubicBezTo>
                  <a:cubicBezTo>
                    <a:pt x="924" y="3117"/>
                    <a:pt x="1647" y="3137"/>
                    <a:pt x="2383" y="3314"/>
                  </a:cubicBezTo>
                  <a:cubicBezTo>
                    <a:pt x="2542" y="3353"/>
                    <a:pt x="2695" y="3371"/>
                    <a:pt x="2844" y="3371"/>
                  </a:cubicBezTo>
                  <a:cubicBezTo>
                    <a:pt x="3281" y="3371"/>
                    <a:pt x="3683" y="3219"/>
                    <a:pt x="4107" y="3018"/>
                  </a:cubicBezTo>
                  <a:cubicBezTo>
                    <a:pt x="4124" y="3008"/>
                    <a:pt x="4121" y="2992"/>
                    <a:pt x="4111" y="2982"/>
                  </a:cubicBezTo>
                  <a:cubicBezTo>
                    <a:pt x="4106" y="2977"/>
                    <a:pt x="4099" y="2974"/>
                    <a:pt x="4092" y="2974"/>
                  </a:cubicBezTo>
                  <a:cubicBezTo>
                    <a:pt x="4090" y="2974"/>
                    <a:pt x="4087" y="2975"/>
                    <a:pt x="4084" y="2976"/>
                  </a:cubicBezTo>
                  <a:cubicBezTo>
                    <a:pt x="3966" y="3031"/>
                    <a:pt x="3848" y="3087"/>
                    <a:pt x="3726" y="3137"/>
                  </a:cubicBezTo>
                  <a:cubicBezTo>
                    <a:pt x="3677" y="3100"/>
                    <a:pt x="3687" y="3025"/>
                    <a:pt x="3730" y="2982"/>
                  </a:cubicBezTo>
                  <a:cubicBezTo>
                    <a:pt x="3772" y="2946"/>
                    <a:pt x="3828" y="2936"/>
                    <a:pt x="3881" y="2923"/>
                  </a:cubicBezTo>
                  <a:cubicBezTo>
                    <a:pt x="3950" y="2913"/>
                    <a:pt x="4015" y="2900"/>
                    <a:pt x="4071" y="2864"/>
                  </a:cubicBezTo>
                  <a:cubicBezTo>
                    <a:pt x="4075" y="2874"/>
                    <a:pt x="4078" y="2880"/>
                    <a:pt x="4081" y="2887"/>
                  </a:cubicBezTo>
                  <a:cubicBezTo>
                    <a:pt x="4088" y="2920"/>
                    <a:pt x="4088" y="2953"/>
                    <a:pt x="4111" y="2979"/>
                  </a:cubicBezTo>
                  <a:cubicBezTo>
                    <a:pt x="4114" y="2982"/>
                    <a:pt x="4117" y="2984"/>
                    <a:pt x="4121" y="2984"/>
                  </a:cubicBezTo>
                  <a:cubicBezTo>
                    <a:pt x="4124" y="2984"/>
                    <a:pt x="4127" y="2982"/>
                    <a:pt x="4130" y="2979"/>
                  </a:cubicBezTo>
                  <a:cubicBezTo>
                    <a:pt x="4186" y="2910"/>
                    <a:pt x="4107" y="2778"/>
                    <a:pt x="4061" y="2719"/>
                  </a:cubicBezTo>
                  <a:cubicBezTo>
                    <a:pt x="4052" y="2709"/>
                    <a:pt x="4042" y="2700"/>
                    <a:pt x="4032" y="2686"/>
                  </a:cubicBezTo>
                  <a:lnTo>
                    <a:pt x="4032" y="2686"/>
                  </a:lnTo>
                  <a:cubicBezTo>
                    <a:pt x="4180" y="2724"/>
                    <a:pt x="4337" y="2746"/>
                    <a:pt x="4492" y="2746"/>
                  </a:cubicBezTo>
                  <a:cubicBezTo>
                    <a:pt x="4653" y="2746"/>
                    <a:pt x="4813" y="2722"/>
                    <a:pt x="4962" y="2663"/>
                  </a:cubicBezTo>
                  <a:cubicBezTo>
                    <a:pt x="4965" y="2663"/>
                    <a:pt x="4968" y="2663"/>
                    <a:pt x="4968" y="2660"/>
                  </a:cubicBezTo>
                  <a:cubicBezTo>
                    <a:pt x="5057" y="2624"/>
                    <a:pt x="5142" y="2578"/>
                    <a:pt x="5221" y="2516"/>
                  </a:cubicBezTo>
                  <a:cubicBezTo>
                    <a:pt x="5382" y="2384"/>
                    <a:pt x="5500" y="2210"/>
                    <a:pt x="5569" y="2016"/>
                  </a:cubicBezTo>
                  <a:cubicBezTo>
                    <a:pt x="5579" y="2016"/>
                    <a:pt x="5589" y="2016"/>
                    <a:pt x="5599" y="2013"/>
                  </a:cubicBezTo>
                  <a:cubicBezTo>
                    <a:pt x="5619" y="2010"/>
                    <a:pt x="5612" y="1980"/>
                    <a:pt x="5596" y="1980"/>
                  </a:cubicBezTo>
                  <a:lnTo>
                    <a:pt x="5583" y="1980"/>
                  </a:lnTo>
                  <a:cubicBezTo>
                    <a:pt x="5625" y="1842"/>
                    <a:pt x="5642" y="1698"/>
                    <a:pt x="5628" y="1553"/>
                  </a:cubicBezTo>
                  <a:cubicBezTo>
                    <a:pt x="5612" y="1399"/>
                    <a:pt x="5569" y="1261"/>
                    <a:pt x="5507" y="1136"/>
                  </a:cubicBezTo>
                  <a:lnTo>
                    <a:pt x="5510" y="1136"/>
                  </a:lnTo>
                  <a:cubicBezTo>
                    <a:pt x="5522" y="1124"/>
                    <a:pt x="5513" y="1105"/>
                    <a:pt x="5500" y="1105"/>
                  </a:cubicBezTo>
                  <a:cubicBezTo>
                    <a:pt x="5498" y="1105"/>
                    <a:pt x="5496" y="1105"/>
                    <a:pt x="5494" y="1106"/>
                  </a:cubicBezTo>
                  <a:lnTo>
                    <a:pt x="5491" y="1106"/>
                  </a:lnTo>
                  <a:cubicBezTo>
                    <a:pt x="5297" y="748"/>
                    <a:pt x="4925" y="525"/>
                    <a:pt x="4521" y="479"/>
                  </a:cubicBezTo>
                  <a:cubicBezTo>
                    <a:pt x="4471" y="473"/>
                    <a:pt x="4420" y="470"/>
                    <a:pt x="4368" y="470"/>
                  </a:cubicBezTo>
                  <a:cubicBezTo>
                    <a:pt x="4212" y="470"/>
                    <a:pt x="4054" y="497"/>
                    <a:pt x="3900" y="551"/>
                  </a:cubicBezTo>
                  <a:cubicBezTo>
                    <a:pt x="3894" y="554"/>
                    <a:pt x="3891" y="564"/>
                    <a:pt x="3891" y="571"/>
                  </a:cubicBezTo>
                  <a:cubicBezTo>
                    <a:pt x="3851" y="587"/>
                    <a:pt x="3815" y="604"/>
                    <a:pt x="3779" y="627"/>
                  </a:cubicBezTo>
                  <a:cubicBezTo>
                    <a:pt x="3772" y="620"/>
                    <a:pt x="3769" y="617"/>
                    <a:pt x="3762" y="617"/>
                  </a:cubicBezTo>
                  <a:cubicBezTo>
                    <a:pt x="3746" y="617"/>
                    <a:pt x="3730" y="617"/>
                    <a:pt x="3714" y="617"/>
                  </a:cubicBezTo>
                  <a:cubicBezTo>
                    <a:pt x="3631" y="617"/>
                    <a:pt x="3554" y="610"/>
                    <a:pt x="3477" y="594"/>
                  </a:cubicBezTo>
                  <a:cubicBezTo>
                    <a:pt x="3473" y="587"/>
                    <a:pt x="3470" y="584"/>
                    <a:pt x="3463" y="584"/>
                  </a:cubicBezTo>
                  <a:cubicBezTo>
                    <a:pt x="3462" y="585"/>
                    <a:pt x="3461" y="585"/>
                    <a:pt x="3459" y="585"/>
                  </a:cubicBezTo>
                  <a:cubicBezTo>
                    <a:pt x="3456" y="585"/>
                    <a:pt x="3453" y="584"/>
                    <a:pt x="3450" y="584"/>
                  </a:cubicBezTo>
                  <a:cubicBezTo>
                    <a:pt x="3440" y="584"/>
                    <a:pt x="3427" y="577"/>
                    <a:pt x="3417" y="574"/>
                  </a:cubicBezTo>
                  <a:cubicBezTo>
                    <a:pt x="3414" y="571"/>
                    <a:pt x="3414" y="567"/>
                    <a:pt x="3408" y="567"/>
                  </a:cubicBezTo>
                  <a:cubicBezTo>
                    <a:pt x="3401" y="564"/>
                    <a:pt x="3394" y="561"/>
                    <a:pt x="3388" y="558"/>
                  </a:cubicBezTo>
                  <a:cubicBezTo>
                    <a:pt x="3385" y="554"/>
                    <a:pt x="3378" y="554"/>
                    <a:pt x="3375" y="554"/>
                  </a:cubicBezTo>
                  <a:cubicBezTo>
                    <a:pt x="3371" y="551"/>
                    <a:pt x="3368" y="551"/>
                    <a:pt x="3368" y="551"/>
                  </a:cubicBezTo>
                  <a:cubicBezTo>
                    <a:pt x="3365" y="550"/>
                    <a:pt x="3363" y="550"/>
                    <a:pt x="3361" y="550"/>
                  </a:cubicBezTo>
                  <a:cubicBezTo>
                    <a:pt x="3356" y="550"/>
                    <a:pt x="3353" y="552"/>
                    <a:pt x="3348" y="554"/>
                  </a:cubicBezTo>
                  <a:cubicBezTo>
                    <a:pt x="3335" y="554"/>
                    <a:pt x="3332" y="577"/>
                    <a:pt x="3345" y="584"/>
                  </a:cubicBezTo>
                  <a:cubicBezTo>
                    <a:pt x="3345" y="584"/>
                    <a:pt x="3345" y="587"/>
                    <a:pt x="3348" y="587"/>
                  </a:cubicBezTo>
                  <a:cubicBezTo>
                    <a:pt x="3348" y="590"/>
                    <a:pt x="3352" y="590"/>
                    <a:pt x="3355" y="594"/>
                  </a:cubicBezTo>
                  <a:cubicBezTo>
                    <a:pt x="3322" y="712"/>
                    <a:pt x="3234" y="811"/>
                    <a:pt x="3128" y="896"/>
                  </a:cubicBezTo>
                  <a:cubicBezTo>
                    <a:pt x="3125" y="899"/>
                    <a:pt x="3125" y="899"/>
                    <a:pt x="3122" y="899"/>
                  </a:cubicBezTo>
                  <a:cubicBezTo>
                    <a:pt x="3115" y="899"/>
                    <a:pt x="3115" y="903"/>
                    <a:pt x="3115" y="909"/>
                  </a:cubicBezTo>
                  <a:cubicBezTo>
                    <a:pt x="2971" y="1024"/>
                    <a:pt x="2793" y="1123"/>
                    <a:pt x="2675" y="1224"/>
                  </a:cubicBezTo>
                  <a:cubicBezTo>
                    <a:pt x="2478" y="1392"/>
                    <a:pt x="2300" y="1592"/>
                    <a:pt x="2225" y="1842"/>
                  </a:cubicBezTo>
                  <a:cubicBezTo>
                    <a:pt x="2090" y="2279"/>
                    <a:pt x="2360" y="2660"/>
                    <a:pt x="2757" y="2824"/>
                  </a:cubicBezTo>
                  <a:cubicBezTo>
                    <a:pt x="2760" y="2826"/>
                    <a:pt x="2763" y="2827"/>
                    <a:pt x="2765" y="2827"/>
                  </a:cubicBezTo>
                  <a:cubicBezTo>
                    <a:pt x="2767" y="2827"/>
                    <a:pt x="2769" y="2826"/>
                    <a:pt x="2770" y="2824"/>
                  </a:cubicBezTo>
                  <a:cubicBezTo>
                    <a:pt x="2777" y="2828"/>
                    <a:pt x="2787" y="2834"/>
                    <a:pt x="2793" y="2838"/>
                  </a:cubicBezTo>
                  <a:cubicBezTo>
                    <a:pt x="2780" y="2841"/>
                    <a:pt x="2767" y="2847"/>
                    <a:pt x="2757" y="2851"/>
                  </a:cubicBezTo>
                  <a:cubicBezTo>
                    <a:pt x="2739" y="2860"/>
                    <a:pt x="2748" y="2884"/>
                    <a:pt x="2765" y="2884"/>
                  </a:cubicBezTo>
                  <a:cubicBezTo>
                    <a:pt x="2766" y="2884"/>
                    <a:pt x="2768" y="2884"/>
                    <a:pt x="2770" y="2884"/>
                  </a:cubicBezTo>
                  <a:cubicBezTo>
                    <a:pt x="3092" y="2765"/>
                    <a:pt x="3414" y="2680"/>
                    <a:pt x="3753" y="2627"/>
                  </a:cubicBezTo>
                  <a:lnTo>
                    <a:pt x="3785" y="2627"/>
                  </a:lnTo>
                  <a:cubicBezTo>
                    <a:pt x="3805" y="2634"/>
                    <a:pt x="3825" y="2640"/>
                    <a:pt x="3845" y="2644"/>
                  </a:cubicBezTo>
                  <a:cubicBezTo>
                    <a:pt x="3910" y="2670"/>
                    <a:pt x="3966" y="2703"/>
                    <a:pt x="4015" y="2762"/>
                  </a:cubicBezTo>
                  <a:cubicBezTo>
                    <a:pt x="4032" y="2782"/>
                    <a:pt x="4045" y="2801"/>
                    <a:pt x="4055" y="2824"/>
                  </a:cubicBezTo>
                  <a:cubicBezTo>
                    <a:pt x="3940" y="2893"/>
                    <a:pt x="3772" y="2861"/>
                    <a:pt x="3684" y="2972"/>
                  </a:cubicBezTo>
                  <a:cubicBezTo>
                    <a:pt x="3638" y="3028"/>
                    <a:pt x="3638" y="3110"/>
                    <a:pt x="3687" y="3156"/>
                  </a:cubicBezTo>
                  <a:cubicBezTo>
                    <a:pt x="3480" y="3242"/>
                    <a:pt x="3266" y="3311"/>
                    <a:pt x="3043" y="3334"/>
                  </a:cubicBezTo>
                  <a:cubicBezTo>
                    <a:pt x="2999" y="3338"/>
                    <a:pt x="2955" y="3340"/>
                    <a:pt x="2912" y="3340"/>
                  </a:cubicBezTo>
                  <a:cubicBezTo>
                    <a:pt x="2616" y="3340"/>
                    <a:pt x="2334" y="3242"/>
                    <a:pt x="2044" y="3179"/>
                  </a:cubicBezTo>
                  <a:cubicBezTo>
                    <a:pt x="1522" y="3069"/>
                    <a:pt x="970" y="3014"/>
                    <a:pt x="431" y="3014"/>
                  </a:cubicBezTo>
                  <a:cubicBezTo>
                    <a:pt x="347" y="3014"/>
                    <a:pt x="262" y="3016"/>
                    <a:pt x="178" y="3018"/>
                  </a:cubicBezTo>
                  <a:cubicBezTo>
                    <a:pt x="188" y="2821"/>
                    <a:pt x="162" y="2621"/>
                    <a:pt x="145" y="2420"/>
                  </a:cubicBezTo>
                  <a:cubicBezTo>
                    <a:pt x="122" y="2197"/>
                    <a:pt x="103" y="1974"/>
                    <a:pt x="80" y="1747"/>
                  </a:cubicBezTo>
                  <a:cubicBezTo>
                    <a:pt x="83" y="1747"/>
                    <a:pt x="86" y="1747"/>
                    <a:pt x="89" y="1744"/>
                  </a:cubicBezTo>
                  <a:cubicBezTo>
                    <a:pt x="464" y="1553"/>
                    <a:pt x="842" y="1369"/>
                    <a:pt x="1213" y="1169"/>
                  </a:cubicBezTo>
                  <a:cubicBezTo>
                    <a:pt x="1545" y="985"/>
                    <a:pt x="1824" y="761"/>
                    <a:pt x="2123" y="535"/>
                  </a:cubicBezTo>
                  <a:cubicBezTo>
                    <a:pt x="2455" y="285"/>
                    <a:pt x="2895" y="209"/>
                    <a:pt x="3289" y="107"/>
                  </a:cubicBezTo>
                  <a:cubicBezTo>
                    <a:pt x="3398" y="80"/>
                    <a:pt x="3497" y="68"/>
                    <a:pt x="3593" y="68"/>
                  </a:cubicBezTo>
                  <a:cubicBezTo>
                    <a:pt x="3715" y="68"/>
                    <a:pt x="3835" y="87"/>
                    <a:pt x="3973" y="114"/>
                  </a:cubicBezTo>
                  <a:cubicBezTo>
                    <a:pt x="4042" y="130"/>
                    <a:pt x="4048" y="130"/>
                    <a:pt x="4094" y="134"/>
                  </a:cubicBezTo>
                  <a:cubicBezTo>
                    <a:pt x="4107" y="354"/>
                    <a:pt x="4337" y="413"/>
                    <a:pt x="4525" y="413"/>
                  </a:cubicBezTo>
                  <a:cubicBezTo>
                    <a:pt x="4525" y="433"/>
                    <a:pt x="4525" y="449"/>
                    <a:pt x="4521" y="469"/>
                  </a:cubicBezTo>
                  <a:cubicBezTo>
                    <a:pt x="4541" y="469"/>
                    <a:pt x="4561" y="466"/>
                    <a:pt x="4580" y="466"/>
                  </a:cubicBezTo>
                  <a:cubicBezTo>
                    <a:pt x="4597" y="387"/>
                    <a:pt x="4584" y="301"/>
                    <a:pt x="4544" y="226"/>
                  </a:cubicBezTo>
                  <a:cubicBezTo>
                    <a:pt x="4544" y="226"/>
                    <a:pt x="4544" y="222"/>
                    <a:pt x="4544" y="219"/>
                  </a:cubicBezTo>
                  <a:cubicBezTo>
                    <a:pt x="4541" y="219"/>
                    <a:pt x="4541" y="216"/>
                    <a:pt x="4538" y="216"/>
                  </a:cubicBezTo>
                  <a:cubicBezTo>
                    <a:pt x="4534" y="213"/>
                    <a:pt x="4534" y="209"/>
                    <a:pt x="4531" y="206"/>
                  </a:cubicBezTo>
                  <a:cubicBezTo>
                    <a:pt x="4528" y="199"/>
                    <a:pt x="4521" y="196"/>
                    <a:pt x="4515" y="196"/>
                  </a:cubicBezTo>
                  <a:cubicBezTo>
                    <a:pt x="4456" y="153"/>
                    <a:pt x="4383" y="121"/>
                    <a:pt x="4321" y="107"/>
                  </a:cubicBezTo>
                  <a:cubicBezTo>
                    <a:pt x="4114" y="71"/>
                    <a:pt x="3894" y="15"/>
                    <a:pt x="3684" y="2"/>
                  </a:cubicBezTo>
                  <a:cubicBezTo>
                    <a:pt x="3665" y="1"/>
                    <a:pt x="3647" y="1"/>
                    <a:pt x="362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9"/>
            <p:cNvSpPr/>
            <p:nvPr/>
          </p:nvSpPr>
          <p:spPr>
            <a:xfrm>
              <a:off x="2217700" y="2343640"/>
              <a:ext cx="47907" cy="67315"/>
            </a:xfrm>
            <a:custGeom>
              <a:avLst/>
              <a:gdLst/>
              <a:ahLst/>
              <a:cxnLst/>
              <a:rect l="l" t="t" r="r" b="b"/>
              <a:pathLst>
                <a:path w="195" h="274" extrusionOk="0">
                  <a:moveTo>
                    <a:pt x="172" y="1"/>
                  </a:moveTo>
                  <a:cubicBezTo>
                    <a:pt x="116" y="11"/>
                    <a:pt x="57" y="21"/>
                    <a:pt x="1" y="27"/>
                  </a:cubicBezTo>
                  <a:cubicBezTo>
                    <a:pt x="17" y="109"/>
                    <a:pt x="24" y="191"/>
                    <a:pt x="24" y="274"/>
                  </a:cubicBezTo>
                  <a:cubicBezTo>
                    <a:pt x="77" y="274"/>
                    <a:pt x="136" y="270"/>
                    <a:pt x="192" y="270"/>
                  </a:cubicBezTo>
                  <a:cubicBezTo>
                    <a:pt x="195" y="218"/>
                    <a:pt x="192" y="162"/>
                    <a:pt x="188" y="106"/>
                  </a:cubicBezTo>
                  <a:cubicBezTo>
                    <a:pt x="185" y="70"/>
                    <a:pt x="178" y="34"/>
                    <a:pt x="172" y="1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9"/>
            <p:cNvSpPr/>
            <p:nvPr/>
          </p:nvSpPr>
          <p:spPr>
            <a:xfrm>
              <a:off x="2216963" y="2418816"/>
              <a:ext cx="47170" cy="55031"/>
            </a:xfrm>
            <a:custGeom>
              <a:avLst/>
              <a:gdLst/>
              <a:ahLst/>
              <a:cxnLst/>
              <a:rect l="l" t="t" r="r" b="b"/>
              <a:pathLst>
                <a:path w="192" h="224" extrusionOk="0">
                  <a:moveTo>
                    <a:pt x="24" y="0"/>
                  </a:moveTo>
                  <a:cubicBezTo>
                    <a:pt x="24" y="50"/>
                    <a:pt x="20" y="102"/>
                    <a:pt x="11" y="155"/>
                  </a:cubicBezTo>
                  <a:cubicBezTo>
                    <a:pt x="7" y="175"/>
                    <a:pt x="4" y="198"/>
                    <a:pt x="1" y="217"/>
                  </a:cubicBezTo>
                  <a:cubicBezTo>
                    <a:pt x="47" y="224"/>
                    <a:pt x="96" y="224"/>
                    <a:pt x="142" y="224"/>
                  </a:cubicBezTo>
                  <a:cubicBezTo>
                    <a:pt x="165" y="152"/>
                    <a:pt x="181" y="79"/>
                    <a:pt x="191" y="0"/>
                  </a:cubicBezTo>
                  <a:lnTo>
                    <a:pt x="191" y="0"/>
                  </a:lnTo>
                  <a:cubicBezTo>
                    <a:pt x="173" y="1"/>
                    <a:pt x="154" y="2"/>
                    <a:pt x="135" y="2"/>
                  </a:cubicBezTo>
                  <a:cubicBezTo>
                    <a:pt x="98" y="2"/>
                    <a:pt x="61" y="0"/>
                    <a:pt x="24" y="0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9"/>
            <p:cNvSpPr/>
            <p:nvPr/>
          </p:nvSpPr>
          <p:spPr>
            <a:xfrm>
              <a:off x="2199275" y="2274359"/>
              <a:ext cx="58226" cy="69526"/>
            </a:xfrm>
            <a:custGeom>
              <a:avLst/>
              <a:gdLst/>
              <a:ahLst/>
              <a:cxnLst/>
              <a:rect l="l" t="t" r="r" b="b"/>
              <a:pathLst>
                <a:path w="237" h="283" extrusionOk="0">
                  <a:moveTo>
                    <a:pt x="152" y="0"/>
                  </a:moveTo>
                  <a:cubicBezTo>
                    <a:pt x="106" y="23"/>
                    <a:pt x="50" y="33"/>
                    <a:pt x="0" y="36"/>
                  </a:cubicBezTo>
                  <a:cubicBezTo>
                    <a:pt x="30" y="115"/>
                    <a:pt x="56" y="197"/>
                    <a:pt x="73" y="283"/>
                  </a:cubicBezTo>
                  <a:cubicBezTo>
                    <a:pt x="125" y="270"/>
                    <a:pt x="184" y="257"/>
                    <a:pt x="237" y="247"/>
                  </a:cubicBezTo>
                  <a:cubicBezTo>
                    <a:pt x="217" y="158"/>
                    <a:pt x="188" y="76"/>
                    <a:pt x="152" y="0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9"/>
            <p:cNvSpPr/>
            <p:nvPr/>
          </p:nvSpPr>
          <p:spPr>
            <a:xfrm>
              <a:off x="2195098" y="2480235"/>
              <a:ext cx="53558" cy="59945"/>
            </a:xfrm>
            <a:custGeom>
              <a:avLst/>
              <a:gdLst/>
              <a:ahLst/>
              <a:cxnLst/>
              <a:rect l="l" t="t" r="r" b="b"/>
              <a:pathLst>
                <a:path w="218" h="244" extrusionOk="0">
                  <a:moveTo>
                    <a:pt x="80" y="0"/>
                  </a:moveTo>
                  <a:cubicBezTo>
                    <a:pt x="63" y="72"/>
                    <a:pt x="34" y="141"/>
                    <a:pt x="1" y="204"/>
                  </a:cubicBezTo>
                  <a:cubicBezTo>
                    <a:pt x="31" y="214"/>
                    <a:pt x="63" y="223"/>
                    <a:pt x="90" y="237"/>
                  </a:cubicBezTo>
                  <a:lnTo>
                    <a:pt x="96" y="237"/>
                  </a:lnTo>
                  <a:cubicBezTo>
                    <a:pt x="96" y="237"/>
                    <a:pt x="96" y="240"/>
                    <a:pt x="96" y="240"/>
                  </a:cubicBezTo>
                  <a:cubicBezTo>
                    <a:pt x="100" y="240"/>
                    <a:pt x="100" y="240"/>
                    <a:pt x="103" y="243"/>
                  </a:cubicBezTo>
                  <a:cubicBezTo>
                    <a:pt x="149" y="171"/>
                    <a:pt x="188" y="95"/>
                    <a:pt x="218" y="17"/>
                  </a:cubicBezTo>
                  <a:cubicBezTo>
                    <a:pt x="172" y="13"/>
                    <a:pt x="126" y="7"/>
                    <a:pt x="80" y="0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9"/>
            <p:cNvSpPr/>
            <p:nvPr/>
          </p:nvSpPr>
          <p:spPr>
            <a:xfrm>
              <a:off x="2167828" y="2212940"/>
              <a:ext cx="63139" cy="61664"/>
            </a:xfrm>
            <a:custGeom>
              <a:avLst/>
              <a:gdLst/>
              <a:ahLst/>
              <a:cxnLst/>
              <a:rect l="l" t="t" r="r" b="b"/>
              <a:pathLst>
                <a:path w="257" h="251" extrusionOk="0">
                  <a:moveTo>
                    <a:pt x="105" y="1"/>
                  </a:moveTo>
                  <a:cubicBezTo>
                    <a:pt x="73" y="17"/>
                    <a:pt x="36" y="34"/>
                    <a:pt x="0" y="47"/>
                  </a:cubicBezTo>
                  <a:cubicBezTo>
                    <a:pt x="43" y="109"/>
                    <a:pt x="82" y="178"/>
                    <a:pt x="115" y="250"/>
                  </a:cubicBezTo>
                  <a:cubicBezTo>
                    <a:pt x="145" y="247"/>
                    <a:pt x="174" y="240"/>
                    <a:pt x="201" y="231"/>
                  </a:cubicBezTo>
                  <a:cubicBezTo>
                    <a:pt x="220" y="224"/>
                    <a:pt x="237" y="214"/>
                    <a:pt x="257" y="208"/>
                  </a:cubicBezTo>
                  <a:cubicBezTo>
                    <a:pt x="214" y="132"/>
                    <a:pt x="165" y="63"/>
                    <a:pt x="105" y="1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9"/>
            <p:cNvSpPr/>
            <p:nvPr/>
          </p:nvSpPr>
          <p:spPr>
            <a:xfrm>
              <a:off x="1882107" y="2121304"/>
              <a:ext cx="333630" cy="485699"/>
            </a:xfrm>
            <a:custGeom>
              <a:avLst/>
              <a:gdLst/>
              <a:ahLst/>
              <a:cxnLst/>
              <a:rect l="l" t="t" r="r" b="b"/>
              <a:pathLst>
                <a:path w="1358" h="1977" extrusionOk="0">
                  <a:moveTo>
                    <a:pt x="278" y="0"/>
                  </a:moveTo>
                  <a:cubicBezTo>
                    <a:pt x="184" y="0"/>
                    <a:pt x="90" y="14"/>
                    <a:pt x="0" y="39"/>
                  </a:cubicBezTo>
                  <a:lnTo>
                    <a:pt x="17" y="137"/>
                  </a:lnTo>
                  <a:cubicBezTo>
                    <a:pt x="44" y="132"/>
                    <a:pt x="72" y="129"/>
                    <a:pt x="101" y="129"/>
                  </a:cubicBezTo>
                  <a:cubicBezTo>
                    <a:pt x="125" y="129"/>
                    <a:pt x="149" y="131"/>
                    <a:pt x="174" y="134"/>
                  </a:cubicBezTo>
                  <a:cubicBezTo>
                    <a:pt x="188" y="134"/>
                    <a:pt x="194" y="147"/>
                    <a:pt x="197" y="157"/>
                  </a:cubicBezTo>
                  <a:cubicBezTo>
                    <a:pt x="246" y="147"/>
                    <a:pt x="293" y="142"/>
                    <a:pt x="339" y="142"/>
                  </a:cubicBezTo>
                  <a:cubicBezTo>
                    <a:pt x="768" y="142"/>
                    <a:pt x="1098" y="560"/>
                    <a:pt x="1167" y="978"/>
                  </a:cubicBezTo>
                  <a:cubicBezTo>
                    <a:pt x="1236" y="1389"/>
                    <a:pt x="1107" y="1727"/>
                    <a:pt x="769" y="1878"/>
                  </a:cubicBezTo>
                  <a:lnTo>
                    <a:pt x="808" y="1977"/>
                  </a:lnTo>
                  <a:cubicBezTo>
                    <a:pt x="1094" y="1859"/>
                    <a:pt x="1305" y="1625"/>
                    <a:pt x="1328" y="1234"/>
                  </a:cubicBezTo>
                  <a:cubicBezTo>
                    <a:pt x="1357" y="715"/>
                    <a:pt x="1075" y="183"/>
                    <a:pt x="552" y="39"/>
                  </a:cubicBezTo>
                  <a:cubicBezTo>
                    <a:pt x="462" y="13"/>
                    <a:pt x="370" y="0"/>
                    <a:pt x="278" y="0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9"/>
            <p:cNvSpPr/>
            <p:nvPr/>
          </p:nvSpPr>
          <p:spPr>
            <a:xfrm>
              <a:off x="2153333" y="2535757"/>
              <a:ext cx="63139" cy="56751"/>
            </a:xfrm>
            <a:custGeom>
              <a:avLst/>
              <a:gdLst/>
              <a:ahLst/>
              <a:cxnLst/>
              <a:rect l="l" t="t" r="r" b="b"/>
              <a:pathLst>
                <a:path w="257" h="231" extrusionOk="0">
                  <a:moveTo>
                    <a:pt x="158" y="1"/>
                  </a:moveTo>
                  <a:cubicBezTo>
                    <a:pt x="115" y="73"/>
                    <a:pt x="63" y="132"/>
                    <a:pt x="0" y="185"/>
                  </a:cubicBezTo>
                  <a:cubicBezTo>
                    <a:pt x="30" y="201"/>
                    <a:pt x="56" y="214"/>
                    <a:pt x="82" y="231"/>
                  </a:cubicBezTo>
                  <a:cubicBezTo>
                    <a:pt x="148" y="175"/>
                    <a:pt x="207" y="112"/>
                    <a:pt x="256" y="40"/>
                  </a:cubicBezTo>
                  <a:cubicBezTo>
                    <a:pt x="220" y="30"/>
                    <a:pt x="187" y="14"/>
                    <a:pt x="158" y="1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9"/>
            <p:cNvSpPr/>
            <p:nvPr/>
          </p:nvSpPr>
          <p:spPr>
            <a:xfrm>
              <a:off x="1723892" y="2152996"/>
              <a:ext cx="461874" cy="449585"/>
            </a:xfrm>
            <a:custGeom>
              <a:avLst/>
              <a:gdLst/>
              <a:ahLst/>
              <a:cxnLst/>
              <a:rect l="l" t="t" r="r" b="b"/>
              <a:pathLst>
                <a:path w="1880" h="1830" extrusionOk="0">
                  <a:moveTo>
                    <a:pt x="756" y="54"/>
                  </a:moveTo>
                  <a:lnTo>
                    <a:pt x="756" y="54"/>
                  </a:lnTo>
                  <a:cubicBezTo>
                    <a:pt x="744" y="57"/>
                    <a:pt x="746" y="77"/>
                    <a:pt x="759" y="77"/>
                  </a:cubicBezTo>
                  <a:cubicBezTo>
                    <a:pt x="760" y="77"/>
                    <a:pt x="761" y="77"/>
                    <a:pt x="763" y="77"/>
                  </a:cubicBezTo>
                  <a:cubicBezTo>
                    <a:pt x="826" y="63"/>
                    <a:pt x="888" y="56"/>
                    <a:pt x="948" y="56"/>
                  </a:cubicBezTo>
                  <a:cubicBezTo>
                    <a:pt x="1023" y="56"/>
                    <a:pt x="1095" y="67"/>
                    <a:pt x="1163" y="87"/>
                  </a:cubicBezTo>
                  <a:cubicBezTo>
                    <a:pt x="1462" y="179"/>
                    <a:pt x="1679" y="452"/>
                    <a:pt x="1758" y="783"/>
                  </a:cubicBezTo>
                  <a:cubicBezTo>
                    <a:pt x="1807" y="997"/>
                    <a:pt x="1827" y="1280"/>
                    <a:pt x="1696" y="1473"/>
                  </a:cubicBezTo>
                  <a:cubicBezTo>
                    <a:pt x="1558" y="1674"/>
                    <a:pt x="1305" y="1759"/>
                    <a:pt x="1071" y="1772"/>
                  </a:cubicBezTo>
                  <a:cubicBezTo>
                    <a:pt x="1041" y="1775"/>
                    <a:pt x="1010" y="1776"/>
                    <a:pt x="981" y="1776"/>
                  </a:cubicBezTo>
                  <a:cubicBezTo>
                    <a:pt x="921" y="1776"/>
                    <a:pt x="863" y="1771"/>
                    <a:pt x="809" y="1762"/>
                  </a:cubicBezTo>
                  <a:cubicBezTo>
                    <a:pt x="437" y="1703"/>
                    <a:pt x="155" y="1467"/>
                    <a:pt x="105" y="1043"/>
                  </a:cubicBezTo>
                  <a:cubicBezTo>
                    <a:pt x="56" y="632"/>
                    <a:pt x="293" y="74"/>
                    <a:pt x="756" y="54"/>
                  </a:cubicBezTo>
                  <a:close/>
                  <a:moveTo>
                    <a:pt x="745" y="0"/>
                  </a:moveTo>
                  <a:cubicBezTo>
                    <a:pt x="716" y="0"/>
                    <a:pt x="688" y="3"/>
                    <a:pt x="661" y="8"/>
                  </a:cubicBezTo>
                  <a:cubicBezTo>
                    <a:pt x="230" y="74"/>
                    <a:pt x="0" y="649"/>
                    <a:pt x="46" y="1050"/>
                  </a:cubicBezTo>
                  <a:cubicBezTo>
                    <a:pt x="108" y="1567"/>
                    <a:pt x="501" y="1829"/>
                    <a:pt x="976" y="1829"/>
                  </a:cubicBezTo>
                  <a:cubicBezTo>
                    <a:pt x="1032" y="1829"/>
                    <a:pt x="1089" y="1826"/>
                    <a:pt x="1147" y="1818"/>
                  </a:cubicBezTo>
                  <a:cubicBezTo>
                    <a:pt x="1245" y="1808"/>
                    <a:pt x="1334" y="1782"/>
                    <a:pt x="1413" y="1749"/>
                  </a:cubicBezTo>
                  <a:cubicBezTo>
                    <a:pt x="1751" y="1598"/>
                    <a:pt x="1880" y="1260"/>
                    <a:pt x="1814" y="849"/>
                  </a:cubicBezTo>
                  <a:cubicBezTo>
                    <a:pt x="1743" y="431"/>
                    <a:pt x="1412" y="13"/>
                    <a:pt x="983" y="13"/>
                  </a:cubicBezTo>
                  <a:cubicBezTo>
                    <a:pt x="937" y="13"/>
                    <a:pt x="890" y="18"/>
                    <a:pt x="841" y="28"/>
                  </a:cubicBezTo>
                  <a:cubicBezTo>
                    <a:pt x="838" y="18"/>
                    <a:pt x="832" y="5"/>
                    <a:pt x="818" y="5"/>
                  </a:cubicBezTo>
                  <a:cubicBezTo>
                    <a:pt x="793" y="2"/>
                    <a:pt x="769" y="0"/>
                    <a:pt x="74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9"/>
            <p:cNvSpPr/>
            <p:nvPr/>
          </p:nvSpPr>
          <p:spPr>
            <a:xfrm>
              <a:off x="2132205" y="2175106"/>
              <a:ext cx="56014" cy="42993"/>
            </a:xfrm>
            <a:custGeom>
              <a:avLst/>
              <a:gdLst/>
              <a:ahLst/>
              <a:cxnLst/>
              <a:rect l="l" t="t" r="r" b="b"/>
              <a:pathLst>
                <a:path w="228" h="175" extrusionOk="0">
                  <a:moveTo>
                    <a:pt x="73" y="0"/>
                  </a:moveTo>
                  <a:cubicBezTo>
                    <a:pt x="63" y="7"/>
                    <a:pt x="53" y="10"/>
                    <a:pt x="43" y="13"/>
                  </a:cubicBezTo>
                  <a:cubicBezTo>
                    <a:pt x="40" y="13"/>
                    <a:pt x="40" y="13"/>
                    <a:pt x="40" y="17"/>
                  </a:cubicBezTo>
                  <a:lnTo>
                    <a:pt x="37" y="17"/>
                  </a:lnTo>
                  <a:cubicBezTo>
                    <a:pt x="24" y="20"/>
                    <a:pt x="11" y="23"/>
                    <a:pt x="1" y="27"/>
                  </a:cubicBezTo>
                  <a:cubicBezTo>
                    <a:pt x="47" y="73"/>
                    <a:pt x="89" y="122"/>
                    <a:pt x="129" y="174"/>
                  </a:cubicBezTo>
                  <a:cubicBezTo>
                    <a:pt x="162" y="161"/>
                    <a:pt x="195" y="148"/>
                    <a:pt x="227" y="128"/>
                  </a:cubicBezTo>
                  <a:cubicBezTo>
                    <a:pt x="178" y="82"/>
                    <a:pt x="129" y="40"/>
                    <a:pt x="73" y="0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9"/>
            <p:cNvSpPr/>
            <p:nvPr/>
          </p:nvSpPr>
          <p:spPr>
            <a:xfrm>
              <a:off x="2086264" y="2585875"/>
              <a:ext cx="80828" cy="47170"/>
            </a:xfrm>
            <a:custGeom>
              <a:avLst/>
              <a:gdLst/>
              <a:ahLst/>
              <a:cxnLst/>
              <a:rect l="l" t="t" r="r" b="b"/>
              <a:pathLst>
                <a:path w="329" h="192" extrusionOk="0">
                  <a:moveTo>
                    <a:pt x="250" y="0"/>
                  </a:moveTo>
                  <a:cubicBezTo>
                    <a:pt x="178" y="60"/>
                    <a:pt x="92" y="106"/>
                    <a:pt x="0" y="142"/>
                  </a:cubicBezTo>
                  <a:cubicBezTo>
                    <a:pt x="30" y="158"/>
                    <a:pt x="60" y="175"/>
                    <a:pt x="89" y="191"/>
                  </a:cubicBezTo>
                  <a:cubicBezTo>
                    <a:pt x="155" y="165"/>
                    <a:pt x="221" y="129"/>
                    <a:pt x="286" y="83"/>
                  </a:cubicBezTo>
                  <a:cubicBezTo>
                    <a:pt x="299" y="73"/>
                    <a:pt x="316" y="60"/>
                    <a:pt x="329" y="50"/>
                  </a:cubicBezTo>
                  <a:cubicBezTo>
                    <a:pt x="303" y="33"/>
                    <a:pt x="276" y="17"/>
                    <a:pt x="250" y="0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9"/>
            <p:cNvSpPr/>
            <p:nvPr/>
          </p:nvSpPr>
          <p:spPr>
            <a:xfrm>
              <a:off x="1922398" y="2174124"/>
              <a:ext cx="250345" cy="414945"/>
            </a:xfrm>
            <a:custGeom>
              <a:avLst/>
              <a:gdLst/>
              <a:ahLst/>
              <a:cxnLst/>
              <a:rect l="l" t="t" r="r" b="b"/>
              <a:pathLst>
                <a:path w="1019" h="1689" extrusionOk="0">
                  <a:moveTo>
                    <a:pt x="355" y="1"/>
                  </a:moveTo>
                  <a:lnTo>
                    <a:pt x="326" y="96"/>
                  </a:lnTo>
                  <a:cubicBezTo>
                    <a:pt x="349" y="96"/>
                    <a:pt x="365" y="132"/>
                    <a:pt x="339" y="146"/>
                  </a:cubicBezTo>
                  <a:cubicBezTo>
                    <a:pt x="326" y="152"/>
                    <a:pt x="309" y="234"/>
                    <a:pt x="299" y="320"/>
                  </a:cubicBezTo>
                  <a:cubicBezTo>
                    <a:pt x="355" y="320"/>
                    <a:pt x="405" y="323"/>
                    <a:pt x="434" y="326"/>
                  </a:cubicBezTo>
                  <a:cubicBezTo>
                    <a:pt x="467" y="329"/>
                    <a:pt x="470" y="382"/>
                    <a:pt x="434" y="382"/>
                  </a:cubicBezTo>
                  <a:cubicBezTo>
                    <a:pt x="388" y="379"/>
                    <a:pt x="342" y="375"/>
                    <a:pt x="293" y="372"/>
                  </a:cubicBezTo>
                  <a:cubicBezTo>
                    <a:pt x="286" y="438"/>
                    <a:pt x="283" y="490"/>
                    <a:pt x="283" y="490"/>
                  </a:cubicBezTo>
                  <a:cubicBezTo>
                    <a:pt x="273" y="596"/>
                    <a:pt x="267" y="697"/>
                    <a:pt x="263" y="799"/>
                  </a:cubicBezTo>
                  <a:cubicBezTo>
                    <a:pt x="263" y="809"/>
                    <a:pt x="263" y="816"/>
                    <a:pt x="263" y="826"/>
                  </a:cubicBezTo>
                  <a:cubicBezTo>
                    <a:pt x="388" y="839"/>
                    <a:pt x="510" y="875"/>
                    <a:pt x="569" y="1000"/>
                  </a:cubicBezTo>
                  <a:cubicBezTo>
                    <a:pt x="638" y="1141"/>
                    <a:pt x="549" y="1276"/>
                    <a:pt x="421" y="1338"/>
                  </a:cubicBezTo>
                  <a:cubicBezTo>
                    <a:pt x="378" y="1358"/>
                    <a:pt x="336" y="1374"/>
                    <a:pt x="290" y="1384"/>
                  </a:cubicBezTo>
                  <a:cubicBezTo>
                    <a:pt x="296" y="1437"/>
                    <a:pt x="303" y="1492"/>
                    <a:pt x="309" y="1545"/>
                  </a:cubicBezTo>
                  <a:cubicBezTo>
                    <a:pt x="311" y="1557"/>
                    <a:pt x="302" y="1564"/>
                    <a:pt x="294" y="1564"/>
                  </a:cubicBezTo>
                  <a:cubicBezTo>
                    <a:pt x="288" y="1564"/>
                    <a:pt x="282" y="1561"/>
                    <a:pt x="280" y="1555"/>
                  </a:cubicBezTo>
                  <a:cubicBezTo>
                    <a:pt x="270" y="1499"/>
                    <a:pt x="260" y="1443"/>
                    <a:pt x="253" y="1387"/>
                  </a:cubicBezTo>
                  <a:cubicBezTo>
                    <a:pt x="211" y="1394"/>
                    <a:pt x="169" y="1398"/>
                    <a:pt x="126" y="1398"/>
                  </a:cubicBezTo>
                  <a:cubicBezTo>
                    <a:pt x="89" y="1398"/>
                    <a:pt x="52" y="1395"/>
                    <a:pt x="14" y="1391"/>
                  </a:cubicBezTo>
                  <a:lnTo>
                    <a:pt x="14" y="1391"/>
                  </a:lnTo>
                  <a:cubicBezTo>
                    <a:pt x="20" y="1443"/>
                    <a:pt x="27" y="1496"/>
                    <a:pt x="33" y="1548"/>
                  </a:cubicBezTo>
                  <a:cubicBezTo>
                    <a:pt x="33" y="1558"/>
                    <a:pt x="27" y="1561"/>
                    <a:pt x="20" y="1561"/>
                  </a:cubicBezTo>
                  <a:lnTo>
                    <a:pt x="1" y="1673"/>
                  </a:lnTo>
                  <a:cubicBezTo>
                    <a:pt x="63" y="1683"/>
                    <a:pt x="126" y="1689"/>
                    <a:pt x="191" y="1689"/>
                  </a:cubicBezTo>
                  <a:cubicBezTo>
                    <a:pt x="215" y="1689"/>
                    <a:pt x="239" y="1688"/>
                    <a:pt x="263" y="1686"/>
                  </a:cubicBezTo>
                  <a:cubicBezTo>
                    <a:pt x="497" y="1673"/>
                    <a:pt x="750" y="1588"/>
                    <a:pt x="888" y="1387"/>
                  </a:cubicBezTo>
                  <a:cubicBezTo>
                    <a:pt x="1019" y="1194"/>
                    <a:pt x="999" y="911"/>
                    <a:pt x="950" y="697"/>
                  </a:cubicBezTo>
                  <a:cubicBezTo>
                    <a:pt x="871" y="366"/>
                    <a:pt x="654" y="93"/>
                    <a:pt x="355" y="1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9"/>
            <p:cNvSpPr/>
            <p:nvPr/>
          </p:nvSpPr>
          <p:spPr>
            <a:xfrm>
              <a:off x="2052361" y="2128182"/>
              <a:ext cx="90655" cy="47907"/>
            </a:xfrm>
            <a:custGeom>
              <a:avLst/>
              <a:gdLst/>
              <a:ahLst/>
              <a:cxnLst/>
              <a:rect l="l" t="t" r="r" b="b"/>
              <a:pathLst>
                <a:path w="369" h="195" extrusionOk="0">
                  <a:moveTo>
                    <a:pt x="0" y="1"/>
                  </a:moveTo>
                  <a:lnTo>
                    <a:pt x="0" y="1"/>
                  </a:lnTo>
                  <a:cubicBezTo>
                    <a:pt x="115" y="47"/>
                    <a:pt x="214" y="112"/>
                    <a:pt x="299" y="195"/>
                  </a:cubicBezTo>
                  <a:cubicBezTo>
                    <a:pt x="322" y="185"/>
                    <a:pt x="345" y="178"/>
                    <a:pt x="368" y="168"/>
                  </a:cubicBezTo>
                  <a:cubicBezTo>
                    <a:pt x="257" y="93"/>
                    <a:pt x="132" y="37"/>
                    <a:pt x="0" y="1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9"/>
            <p:cNvSpPr/>
            <p:nvPr/>
          </p:nvSpPr>
          <p:spPr>
            <a:xfrm>
              <a:off x="2024108" y="2623709"/>
              <a:ext cx="75177" cy="26042"/>
            </a:xfrm>
            <a:custGeom>
              <a:avLst/>
              <a:gdLst/>
              <a:ahLst/>
              <a:cxnLst/>
              <a:rect l="l" t="t" r="r" b="b"/>
              <a:pathLst>
                <a:path w="306" h="106" extrusionOk="0">
                  <a:moveTo>
                    <a:pt x="227" y="1"/>
                  </a:moveTo>
                  <a:cubicBezTo>
                    <a:pt x="155" y="27"/>
                    <a:pt x="79" y="47"/>
                    <a:pt x="0" y="60"/>
                  </a:cubicBezTo>
                  <a:cubicBezTo>
                    <a:pt x="7" y="67"/>
                    <a:pt x="14" y="70"/>
                    <a:pt x="20" y="76"/>
                  </a:cubicBezTo>
                  <a:lnTo>
                    <a:pt x="27" y="76"/>
                  </a:lnTo>
                  <a:cubicBezTo>
                    <a:pt x="37" y="83"/>
                    <a:pt x="50" y="93"/>
                    <a:pt x="60" y="99"/>
                  </a:cubicBezTo>
                  <a:cubicBezTo>
                    <a:pt x="63" y="103"/>
                    <a:pt x="63" y="103"/>
                    <a:pt x="66" y="106"/>
                  </a:cubicBezTo>
                  <a:cubicBezTo>
                    <a:pt x="148" y="96"/>
                    <a:pt x="227" y="76"/>
                    <a:pt x="306" y="50"/>
                  </a:cubicBezTo>
                  <a:cubicBezTo>
                    <a:pt x="280" y="34"/>
                    <a:pt x="253" y="17"/>
                    <a:pt x="227" y="1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9"/>
            <p:cNvSpPr/>
            <p:nvPr/>
          </p:nvSpPr>
          <p:spPr>
            <a:xfrm>
              <a:off x="1676968" y="2130639"/>
              <a:ext cx="403894" cy="500931"/>
            </a:xfrm>
            <a:custGeom>
              <a:avLst/>
              <a:gdLst/>
              <a:ahLst/>
              <a:cxnLst/>
              <a:rect l="l" t="t" r="r" b="b"/>
              <a:pathLst>
                <a:path w="1644" h="2039" extrusionOk="0">
                  <a:moveTo>
                    <a:pt x="835" y="1"/>
                  </a:moveTo>
                  <a:cubicBezTo>
                    <a:pt x="510" y="96"/>
                    <a:pt x="234" y="346"/>
                    <a:pt x="119" y="681"/>
                  </a:cubicBezTo>
                  <a:cubicBezTo>
                    <a:pt x="103" y="723"/>
                    <a:pt x="93" y="769"/>
                    <a:pt x="83" y="812"/>
                  </a:cubicBezTo>
                  <a:cubicBezTo>
                    <a:pt x="93" y="819"/>
                    <a:pt x="103" y="825"/>
                    <a:pt x="112" y="832"/>
                  </a:cubicBezTo>
                  <a:cubicBezTo>
                    <a:pt x="109" y="848"/>
                    <a:pt x="109" y="865"/>
                    <a:pt x="106" y="881"/>
                  </a:cubicBezTo>
                  <a:cubicBezTo>
                    <a:pt x="96" y="874"/>
                    <a:pt x="86" y="865"/>
                    <a:pt x="73" y="858"/>
                  </a:cubicBezTo>
                  <a:lnTo>
                    <a:pt x="73" y="858"/>
                  </a:lnTo>
                  <a:cubicBezTo>
                    <a:pt x="1" y="1302"/>
                    <a:pt x="221" y="1765"/>
                    <a:pt x="615" y="1985"/>
                  </a:cubicBezTo>
                  <a:lnTo>
                    <a:pt x="622" y="1985"/>
                  </a:lnTo>
                  <a:cubicBezTo>
                    <a:pt x="661" y="1994"/>
                    <a:pt x="699" y="1997"/>
                    <a:pt x="738" y="1997"/>
                  </a:cubicBezTo>
                  <a:cubicBezTo>
                    <a:pt x="757" y="1997"/>
                    <a:pt x="776" y="1996"/>
                    <a:pt x="796" y="1995"/>
                  </a:cubicBezTo>
                  <a:cubicBezTo>
                    <a:pt x="798" y="1994"/>
                    <a:pt x="799" y="1994"/>
                    <a:pt x="801" y="1994"/>
                  </a:cubicBezTo>
                  <a:cubicBezTo>
                    <a:pt x="817" y="1994"/>
                    <a:pt x="822" y="2009"/>
                    <a:pt x="816" y="2021"/>
                  </a:cubicBezTo>
                  <a:cubicBezTo>
                    <a:pt x="904" y="2032"/>
                    <a:pt x="994" y="2038"/>
                    <a:pt x="1084" y="2038"/>
                  </a:cubicBezTo>
                  <a:cubicBezTo>
                    <a:pt x="1280" y="2038"/>
                    <a:pt x="1474" y="2009"/>
                    <a:pt x="1643" y="1939"/>
                  </a:cubicBezTo>
                  <a:lnTo>
                    <a:pt x="1604" y="1840"/>
                  </a:lnTo>
                  <a:cubicBezTo>
                    <a:pt x="1525" y="1873"/>
                    <a:pt x="1436" y="1899"/>
                    <a:pt x="1338" y="1909"/>
                  </a:cubicBezTo>
                  <a:cubicBezTo>
                    <a:pt x="1281" y="1917"/>
                    <a:pt x="1224" y="1920"/>
                    <a:pt x="1168" y="1920"/>
                  </a:cubicBezTo>
                  <a:cubicBezTo>
                    <a:pt x="695" y="1920"/>
                    <a:pt x="299" y="1658"/>
                    <a:pt x="241" y="1141"/>
                  </a:cubicBezTo>
                  <a:cubicBezTo>
                    <a:pt x="191" y="740"/>
                    <a:pt x="421" y="165"/>
                    <a:pt x="855" y="99"/>
                  </a:cubicBezTo>
                  <a:lnTo>
                    <a:pt x="835" y="1"/>
                  </a:ln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9"/>
            <p:cNvSpPr/>
            <p:nvPr/>
          </p:nvSpPr>
          <p:spPr>
            <a:xfrm>
              <a:off x="1800543" y="2198446"/>
              <a:ext cx="278598" cy="360405"/>
            </a:xfrm>
            <a:custGeom>
              <a:avLst/>
              <a:gdLst/>
              <a:ahLst/>
              <a:cxnLst/>
              <a:rect l="l" t="t" r="r" b="b"/>
              <a:pathLst>
                <a:path w="1134" h="1467" extrusionOk="0">
                  <a:moveTo>
                    <a:pt x="368" y="309"/>
                  </a:moveTo>
                  <a:cubicBezTo>
                    <a:pt x="368" y="441"/>
                    <a:pt x="375" y="572"/>
                    <a:pt x="385" y="704"/>
                  </a:cubicBezTo>
                  <a:cubicBezTo>
                    <a:pt x="349" y="697"/>
                    <a:pt x="316" y="684"/>
                    <a:pt x="286" y="664"/>
                  </a:cubicBezTo>
                  <a:cubicBezTo>
                    <a:pt x="0" y="454"/>
                    <a:pt x="240" y="345"/>
                    <a:pt x="368" y="309"/>
                  </a:cubicBezTo>
                  <a:close/>
                  <a:moveTo>
                    <a:pt x="727" y="273"/>
                  </a:moveTo>
                  <a:cubicBezTo>
                    <a:pt x="720" y="365"/>
                    <a:pt x="720" y="451"/>
                    <a:pt x="717" y="480"/>
                  </a:cubicBezTo>
                  <a:cubicBezTo>
                    <a:pt x="710" y="562"/>
                    <a:pt x="707" y="641"/>
                    <a:pt x="707" y="723"/>
                  </a:cubicBezTo>
                  <a:cubicBezTo>
                    <a:pt x="664" y="720"/>
                    <a:pt x="618" y="720"/>
                    <a:pt x="575" y="717"/>
                  </a:cubicBezTo>
                  <a:cubicBezTo>
                    <a:pt x="539" y="717"/>
                    <a:pt x="497" y="717"/>
                    <a:pt x="454" y="713"/>
                  </a:cubicBezTo>
                  <a:cubicBezTo>
                    <a:pt x="444" y="575"/>
                    <a:pt x="434" y="434"/>
                    <a:pt x="428" y="296"/>
                  </a:cubicBezTo>
                  <a:cubicBezTo>
                    <a:pt x="523" y="276"/>
                    <a:pt x="625" y="273"/>
                    <a:pt x="727" y="273"/>
                  </a:cubicBezTo>
                  <a:close/>
                  <a:moveTo>
                    <a:pt x="759" y="779"/>
                  </a:moveTo>
                  <a:lnTo>
                    <a:pt x="759" y="779"/>
                  </a:lnTo>
                  <a:cubicBezTo>
                    <a:pt x="779" y="782"/>
                    <a:pt x="799" y="786"/>
                    <a:pt x="818" y="792"/>
                  </a:cubicBezTo>
                  <a:cubicBezTo>
                    <a:pt x="976" y="819"/>
                    <a:pt x="1029" y="934"/>
                    <a:pt x="973" y="1137"/>
                  </a:cubicBezTo>
                  <a:lnTo>
                    <a:pt x="845" y="1210"/>
                  </a:lnTo>
                  <a:cubicBezTo>
                    <a:pt x="825" y="1219"/>
                    <a:pt x="802" y="1226"/>
                    <a:pt x="779" y="1229"/>
                  </a:cubicBezTo>
                  <a:cubicBezTo>
                    <a:pt x="766" y="1081"/>
                    <a:pt x="756" y="930"/>
                    <a:pt x="759" y="779"/>
                  </a:cubicBezTo>
                  <a:close/>
                  <a:moveTo>
                    <a:pt x="457" y="766"/>
                  </a:moveTo>
                  <a:lnTo>
                    <a:pt x="457" y="766"/>
                  </a:lnTo>
                  <a:cubicBezTo>
                    <a:pt x="497" y="773"/>
                    <a:pt x="536" y="773"/>
                    <a:pt x="575" y="776"/>
                  </a:cubicBezTo>
                  <a:lnTo>
                    <a:pt x="707" y="776"/>
                  </a:lnTo>
                  <a:cubicBezTo>
                    <a:pt x="710" y="930"/>
                    <a:pt x="720" y="1085"/>
                    <a:pt x="743" y="1239"/>
                  </a:cubicBezTo>
                  <a:cubicBezTo>
                    <a:pt x="690" y="1248"/>
                    <a:pt x="638" y="1252"/>
                    <a:pt x="585" y="1252"/>
                  </a:cubicBezTo>
                  <a:cubicBezTo>
                    <a:pt x="559" y="1252"/>
                    <a:pt x="533" y="1251"/>
                    <a:pt x="506" y="1249"/>
                  </a:cubicBezTo>
                  <a:cubicBezTo>
                    <a:pt x="487" y="1088"/>
                    <a:pt x="470" y="927"/>
                    <a:pt x="457" y="766"/>
                  </a:cubicBezTo>
                  <a:close/>
                  <a:moveTo>
                    <a:pt x="815" y="1"/>
                  </a:moveTo>
                  <a:cubicBezTo>
                    <a:pt x="769" y="10"/>
                    <a:pt x="746" y="109"/>
                    <a:pt x="733" y="217"/>
                  </a:cubicBezTo>
                  <a:cubicBezTo>
                    <a:pt x="638" y="217"/>
                    <a:pt x="526" y="224"/>
                    <a:pt x="424" y="240"/>
                  </a:cubicBezTo>
                  <a:cubicBezTo>
                    <a:pt x="421" y="204"/>
                    <a:pt x="421" y="171"/>
                    <a:pt x="418" y="135"/>
                  </a:cubicBezTo>
                  <a:cubicBezTo>
                    <a:pt x="418" y="119"/>
                    <a:pt x="405" y="111"/>
                    <a:pt x="393" y="111"/>
                  </a:cubicBezTo>
                  <a:cubicBezTo>
                    <a:pt x="381" y="111"/>
                    <a:pt x="368" y="119"/>
                    <a:pt x="368" y="135"/>
                  </a:cubicBezTo>
                  <a:cubicBezTo>
                    <a:pt x="365" y="175"/>
                    <a:pt x="368" y="214"/>
                    <a:pt x="368" y="253"/>
                  </a:cubicBezTo>
                  <a:cubicBezTo>
                    <a:pt x="181" y="296"/>
                    <a:pt x="50" y="391"/>
                    <a:pt x="142" y="589"/>
                  </a:cubicBezTo>
                  <a:cubicBezTo>
                    <a:pt x="191" y="694"/>
                    <a:pt x="286" y="740"/>
                    <a:pt x="391" y="759"/>
                  </a:cubicBezTo>
                  <a:cubicBezTo>
                    <a:pt x="405" y="924"/>
                    <a:pt x="428" y="1085"/>
                    <a:pt x="457" y="1246"/>
                  </a:cubicBezTo>
                  <a:cubicBezTo>
                    <a:pt x="385" y="1239"/>
                    <a:pt x="313" y="1226"/>
                    <a:pt x="250" y="1210"/>
                  </a:cubicBezTo>
                  <a:cubicBezTo>
                    <a:pt x="249" y="1209"/>
                    <a:pt x="248" y="1209"/>
                    <a:pt x="247" y="1209"/>
                  </a:cubicBezTo>
                  <a:cubicBezTo>
                    <a:pt x="230" y="1209"/>
                    <a:pt x="225" y="1233"/>
                    <a:pt x="244" y="1236"/>
                  </a:cubicBezTo>
                  <a:cubicBezTo>
                    <a:pt x="309" y="1259"/>
                    <a:pt x="388" y="1275"/>
                    <a:pt x="467" y="1288"/>
                  </a:cubicBezTo>
                  <a:cubicBezTo>
                    <a:pt x="477" y="1344"/>
                    <a:pt x="490" y="1400"/>
                    <a:pt x="503" y="1456"/>
                  </a:cubicBezTo>
                  <a:cubicBezTo>
                    <a:pt x="503" y="1462"/>
                    <a:pt x="510" y="1462"/>
                    <a:pt x="516" y="1462"/>
                  </a:cubicBezTo>
                  <a:cubicBezTo>
                    <a:pt x="523" y="1462"/>
                    <a:pt x="529" y="1459"/>
                    <a:pt x="529" y="1453"/>
                  </a:cubicBezTo>
                  <a:cubicBezTo>
                    <a:pt x="523" y="1397"/>
                    <a:pt x="516" y="1344"/>
                    <a:pt x="510" y="1292"/>
                  </a:cubicBezTo>
                  <a:lnTo>
                    <a:pt x="510" y="1292"/>
                  </a:lnTo>
                  <a:cubicBezTo>
                    <a:pt x="551" y="1297"/>
                    <a:pt x="591" y="1299"/>
                    <a:pt x="631" y="1299"/>
                  </a:cubicBezTo>
                  <a:cubicBezTo>
                    <a:pt x="671" y="1299"/>
                    <a:pt x="710" y="1297"/>
                    <a:pt x="749" y="1292"/>
                  </a:cubicBezTo>
                  <a:cubicBezTo>
                    <a:pt x="756" y="1344"/>
                    <a:pt x="766" y="1400"/>
                    <a:pt x="776" y="1456"/>
                  </a:cubicBezTo>
                  <a:cubicBezTo>
                    <a:pt x="777" y="1463"/>
                    <a:pt x="782" y="1467"/>
                    <a:pt x="788" y="1467"/>
                  </a:cubicBezTo>
                  <a:cubicBezTo>
                    <a:pt x="797" y="1467"/>
                    <a:pt x="807" y="1458"/>
                    <a:pt x="805" y="1446"/>
                  </a:cubicBezTo>
                  <a:cubicBezTo>
                    <a:pt x="799" y="1393"/>
                    <a:pt x="792" y="1338"/>
                    <a:pt x="786" y="1285"/>
                  </a:cubicBezTo>
                  <a:cubicBezTo>
                    <a:pt x="832" y="1275"/>
                    <a:pt x="874" y="1262"/>
                    <a:pt x="917" y="1242"/>
                  </a:cubicBezTo>
                  <a:cubicBezTo>
                    <a:pt x="1045" y="1177"/>
                    <a:pt x="1134" y="1042"/>
                    <a:pt x="1065" y="904"/>
                  </a:cubicBezTo>
                  <a:cubicBezTo>
                    <a:pt x="1006" y="779"/>
                    <a:pt x="884" y="740"/>
                    <a:pt x="759" y="727"/>
                  </a:cubicBezTo>
                  <a:cubicBezTo>
                    <a:pt x="759" y="720"/>
                    <a:pt x="759" y="710"/>
                    <a:pt x="759" y="704"/>
                  </a:cubicBezTo>
                  <a:cubicBezTo>
                    <a:pt x="763" y="598"/>
                    <a:pt x="769" y="497"/>
                    <a:pt x="779" y="395"/>
                  </a:cubicBezTo>
                  <a:cubicBezTo>
                    <a:pt x="779" y="391"/>
                    <a:pt x="786" y="339"/>
                    <a:pt x="789" y="276"/>
                  </a:cubicBezTo>
                  <a:cubicBezTo>
                    <a:pt x="838" y="276"/>
                    <a:pt x="884" y="280"/>
                    <a:pt x="930" y="283"/>
                  </a:cubicBezTo>
                  <a:cubicBezTo>
                    <a:pt x="966" y="283"/>
                    <a:pt x="963" y="234"/>
                    <a:pt x="930" y="230"/>
                  </a:cubicBezTo>
                  <a:cubicBezTo>
                    <a:pt x="901" y="224"/>
                    <a:pt x="855" y="221"/>
                    <a:pt x="795" y="221"/>
                  </a:cubicBezTo>
                  <a:cubicBezTo>
                    <a:pt x="809" y="139"/>
                    <a:pt x="822" y="56"/>
                    <a:pt x="835" y="47"/>
                  </a:cubicBezTo>
                  <a:cubicBezTo>
                    <a:pt x="861" y="33"/>
                    <a:pt x="845" y="1"/>
                    <a:pt x="82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9"/>
            <p:cNvSpPr/>
            <p:nvPr/>
          </p:nvSpPr>
          <p:spPr>
            <a:xfrm>
              <a:off x="1986274" y="2389826"/>
              <a:ext cx="67070" cy="110799"/>
            </a:xfrm>
            <a:custGeom>
              <a:avLst/>
              <a:gdLst/>
              <a:ahLst/>
              <a:cxnLst/>
              <a:rect l="l" t="t" r="r" b="b"/>
              <a:pathLst>
                <a:path w="273" h="451" extrusionOk="0">
                  <a:moveTo>
                    <a:pt x="3" y="0"/>
                  </a:moveTo>
                  <a:lnTo>
                    <a:pt x="3" y="0"/>
                  </a:lnTo>
                  <a:cubicBezTo>
                    <a:pt x="0" y="151"/>
                    <a:pt x="10" y="302"/>
                    <a:pt x="23" y="450"/>
                  </a:cubicBezTo>
                  <a:cubicBezTo>
                    <a:pt x="46" y="447"/>
                    <a:pt x="69" y="440"/>
                    <a:pt x="89" y="431"/>
                  </a:cubicBezTo>
                  <a:lnTo>
                    <a:pt x="217" y="358"/>
                  </a:lnTo>
                  <a:cubicBezTo>
                    <a:pt x="273" y="155"/>
                    <a:pt x="220" y="40"/>
                    <a:pt x="62" y="13"/>
                  </a:cubicBezTo>
                  <a:cubicBezTo>
                    <a:pt x="43" y="7"/>
                    <a:pt x="23" y="3"/>
                    <a:pt x="3" y="0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9"/>
            <p:cNvSpPr/>
            <p:nvPr/>
          </p:nvSpPr>
          <p:spPr>
            <a:xfrm>
              <a:off x="1899796" y="2640661"/>
              <a:ext cx="127015" cy="11547"/>
            </a:xfrm>
            <a:custGeom>
              <a:avLst/>
              <a:gdLst/>
              <a:ahLst/>
              <a:cxnLst/>
              <a:rect l="l" t="t" r="r" b="b"/>
              <a:pathLst>
                <a:path w="517" h="47" extrusionOk="0">
                  <a:moveTo>
                    <a:pt x="454" y="1"/>
                  </a:moveTo>
                  <a:cubicBezTo>
                    <a:pt x="363" y="15"/>
                    <a:pt x="271" y="20"/>
                    <a:pt x="180" y="20"/>
                  </a:cubicBezTo>
                  <a:cubicBezTo>
                    <a:pt x="120" y="20"/>
                    <a:pt x="60" y="18"/>
                    <a:pt x="1" y="14"/>
                  </a:cubicBezTo>
                  <a:lnTo>
                    <a:pt x="1" y="14"/>
                  </a:lnTo>
                  <a:cubicBezTo>
                    <a:pt x="137" y="32"/>
                    <a:pt x="275" y="46"/>
                    <a:pt x="412" y="46"/>
                  </a:cubicBezTo>
                  <a:cubicBezTo>
                    <a:pt x="447" y="46"/>
                    <a:pt x="482" y="46"/>
                    <a:pt x="516" y="44"/>
                  </a:cubicBezTo>
                  <a:cubicBezTo>
                    <a:pt x="493" y="27"/>
                    <a:pt x="474" y="14"/>
                    <a:pt x="454" y="1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9"/>
            <p:cNvSpPr/>
            <p:nvPr/>
          </p:nvSpPr>
          <p:spPr>
            <a:xfrm>
              <a:off x="1737650" y="2165279"/>
              <a:ext cx="272211" cy="420104"/>
            </a:xfrm>
            <a:custGeom>
              <a:avLst/>
              <a:gdLst/>
              <a:ahLst/>
              <a:cxnLst/>
              <a:rect l="l" t="t" r="r" b="b"/>
              <a:pathLst>
                <a:path w="1108" h="1710" extrusionOk="0">
                  <a:moveTo>
                    <a:pt x="700" y="1"/>
                  </a:moveTo>
                  <a:lnTo>
                    <a:pt x="700" y="1"/>
                  </a:lnTo>
                  <a:cubicBezTo>
                    <a:pt x="237" y="24"/>
                    <a:pt x="0" y="582"/>
                    <a:pt x="49" y="993"/>
                  </a:cubicBezTo>
                  <a:cubicBezTo>
                    <a:pt x="99" y="1417"/>
                    <a:pt x="381" y="1653"/>
                    <a:pt x="753" y="1709"/>
                  </a:cubicBezTo>
                  <a:lnTo>
                    <a:pt x="769" y="1597"/>
                  </a:lnTo>
                  <a:cubicBezTo>
                    <a:pt x="766" y="1597"/>
                    <a:pt x="759" y="1594"/>
                    <a:pt x="759" y="1591"/>
                  </a:cubicBezTo>
                  <a:cubicBezTo>
                    <a:pt x="746" y="1535"/>
                    <a:pt x="733" y="1479"/>
                    <a:pt x="720" y="1420"/>
                  </a:cubicBezTo>
                  <a:cubicBezTo>
                    <a:pt x="644" y="1410"/>
                    <a:pt x="565" y="1391"/>
                    <a:pt x="496" y="1371"/>
                  </a:cubicBezTo>
                  <a:cubicBezTo>
                    <a:pt x="481" y="1365"/>
                    <a:pt x="486" y="1344"/>
                    <a:pt x="502" y="1344"/>
                  </a:cubicBezTo>
                  <a:cubicBezTo>
                    <a:pt x="504" y="1344"/>
                    <a:pt x="505" y="1344"/>
                    <a:pt x="506" y="1345"/>
                  </a:cubicBezTo>
                  <a:cubicBezTo>
                    <a:pt x="569" y="1361"/>
                    <a:pt x="641" y="1374"/>
                    <a:pt x="713" y="1381"/>
                  </a:cubicBezTo>
                  <a:cubicBezTo>
                    <a:pt x="684" y="1220"/>
                    <a:pt x="661" y="1059"/>
                    <a:pt x="644" y="894"/>
                  </a:cubicBezTo>
                  <a:cubicBezTo>
                    <a:pt x="542" y="871"/>
                    <a:pt x="444" y="829"/>
                    <a:pt x="394" y="724"/>
                  </a:cubicBezTo>
                  <a:cubicBezTo>
                    <a:pt x="302" y="526"/>
                    <a:pt x="437" y="431"/>
                    <a:pt x="621" y="388"/>
                  </a:cubicBezTo>
                  <a:cubicBezTo>
                    <a:pt x="621" y="349"/>
                    <a:pt x="621" y="310"/>
                    <a:pt x="624" y="270"/>
                  </a:cubicBezTo>
                  <a:cubicBezTo>
                    <a:pt x="624" y="254"/>
                    <a:pt x="637" y="246"/>
                    <a:pt x="649" y="246"/>
                  </a:cubicBezTo>
                  <a:cubicBezTo>
                    <a:pt x="661" y="246"/>
                    <a:pt x="674" y="254"/>
                    <a:pt x="674" y="270"/>
                  </a:cubicBezTo>
                  <a:cubicBezTo>
                    <a:pt x="674" y="306"/>
                    <a:pt x="677" y="339"/>
                    <a:pt x="680" y="375"/>
                  </a:cubicBezTo>
                  <a:cubicBezTo>
                    <a:pt x="782" y="359"/>
                    <a:pt x="894" y="352"/>
                    <a:pt x="989" y="352"/>
                  </a:cubicBezTo>
                  <a:cubicBezTo>
                    <a:pt x="1002" y="244"/>
                    <a:pt x="1025" y="145"/>
                    <a:pt x="1071" y="136"/>
                  </a:cubicBezTo>
                  <a:cubicBezTo>
                    <a:pt x="1074" y="132"/>
                    <a:pt x="1074" y="132"/>
                    <a:pt x="1078" y="132"/>
                  </a:cubicBezTo>
                  <a:lnTo>
                    <a:pt x="1107" y="37"/>
                  </a:lnTo>
                  <a:cubicBezTo>
                    <a:pt x="1039" y="17"/>
                    <a:pt x="967" y="6"/>
                    <a:pt x="892" y="6"/>
                  </a:cubicBezTo>
                  <a:cubicBezTo>
                    <a:pt x="832" y="6"/>
                    <a:pt x="770" y="13"/>
                    <a:pt x="707" y="27"/>
                  </a:cubicBezTo>
                  <a:cubicBezTo>
                    <a:pt x="705" y="27"/>
                    <a:pt x="704" y="27"/>
                    <a:pt x="703" y="27"/>
                  </a:cubicBezTo>
                  <a:cubicBezTo>
                    <a:pt x="689" y="27"/>
                    <a:pt x="685" y="7"/>
                    <a:pt x="700" y="1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9"/>
            <p:cNvSpPr/>
            <p:nvPr/>
          </p:nvSpPr>
          <p:spPr>
            <a:xfrm>
              <a:off x="912671" y="2004608"/>
              <a:ext cx="1092282" cy="804094"/>
            </a:xfrm>
            <a:custGeom>
              <a:avLst/>
              <a:gdLst/>
              <a:ahLst/>
              <a:cxnLst/>
              <a:rect l="l" t="t" r="r" b="b"/>
              <a:pathLst>
                <a:path w="4446" h="3273" extrusionOk="0">
                  <a:moveTo>
                    <a:pt x="3520" y="0"/>
                  </a:moveTo>
                  <a:cubicBezTo>
                    <a:pt x="3421" y="0"/>
                    <a:pt x="3321" y="12"/>
                    <a:pt x="3210" y="40"/>
                  </a:cubicBezTo>
                  <a:cubicBezTo>
                    <a:pt x="2816" y="142"/>
                    <a:pt x="2373" y="218"/>
                    <a:pt x="2044" y="464"/>
                  </a:cubicBezTo>
                  <a:cubicBezTo>
                    <a:pt x="1745" y="691"/>
                    <a:pt x="1466" y="918"/>
                    <a:pt x="1134" y="1098"/>
                  </a:cubicBezTo>
                  <a:cubicBezTo>
                    <a:pt x="763" y="1299"/>
                    <a:pt x="385" y="1486"/>
                    <a:pt x="10" y="1677"/>
                  </a:cubicBezTo>
                  <a:cubicBezTo>
                    <a:pt x="7" y="1677"/>
                    <a:pt x="4" y="1677"/>
                    <a:pt x="1" y="1680"/>
                  </a:cubicBezTo>
                  <a:cubicBezTo>
                    <a:pt x="24" y="1903"/>
                    <a:pt x="43" y="2130"/>
                    <a:pt x="66" y="2353"/>
                  </a:cubicBezTo>
                  <a:cubicBezTo>
                    <a:pt x="83" y="2550"/>
                    <a:pt x="109" y="2751"/>
                    <a:pt x="99" y="2951"/>
                  </a:cubicBezTo>
                  <a:cubicBezTo>
                    <a:pt x="186" y="2948"/>
                    <a:pt x="274" y="2947"/>
                    <a:pt x="362" y="2947"/>
                  </a:cubicBezTo>
                  <a:cubicBezTo>
                    <a:pt x="898" y="2947"/>
                    <a:pt x="1446" y="2999"/>
                    <a:pt x="1965" y="3112"/>
                  </a:cubicBezTo>
                  <a:cubicBezTo>
                    <a:pt x="2258" y="3173"/>
                    <a:pt x="2543" y="3272"/>
                    <a:pt x="2843" y="3272"/>
                  </a:cubicBezTo>
                  <a:cubicBezTo>
                    <a:pt x="2883" y="3272"/>
                    <a:pt x="2923" y="3271"/>
                    <a:pt x="2964" y="3267"/>
                  </a:cubicBezTo>
                  <a:cubicBezTo>
                    <a:pt x="3187" y="3244"/>
                    <a:pt x="3401" y="3171"/>
                    <a:pt x="3608" y="3086"/>
                  </a:cubicBezTo>
                  <a:cubicBezTo>
                    <a:pt x="3559" y="3043"/>
                    <a:pt x="3559" y="2961"/>
                    <a:pt x="3601" y="2905"/>
                  </a:cubicBezTo>
                  <a:cubicBezTo>
                    <a:pt x="3693" y="2794"/>
                    <a:pt x="3861" y="2826"/>
                    <a:pt x="3976" y="2757"/>
                  </a:cubicBezTo>
                  <a:cubicBezTo>
                    <a:pt x="3966" y="2734"/>
                    <a:pt x="3953" y="2715"/>
                    <a:pt x="3936" y="2695"/>
                  </a:cubicBezTo>
                  <a:cubicBezTo>
                    <a:pt x="3887" y="2633"/>
                    <a:pt x="3831" y="2600"/>
                    <a:pt x="3766" y="2577"/>
                  </a:cubicBezTo>
                  <a:cubicBezTo>
                    <a:pt x="3746" y="2573"/>
                    <a:pt x="3726" y="2567"/>
                    <a:pt x="3706" y="2560"/>
                  </a:cubicBezTo>
                  <a:cubicBezTo>
                    <a:pt x="3697" y="2557"/>
                    <a:pt x="3683" y="2557"/>
                    <a:pt x="3674" y="2557"/>
                  </a:cubicBezTo>
                  <a:cubicBezTo>
                    <a:pt x="3335" y="2613"/>
                    <a:pt x="3013" y="2695"/>
                    <a:pt x="2691" y="2817"/>
                  </a:cubicBezTo>
                  <a:cubicBezTo>
                    <a:pt x="2689" y="2817"/>
                    <a:pt x="2688" y="2817"/>
                    <a:pt x="2686" y="2817"/>
                  </a:cubicBezTo>
                  <a:cubicBezTo>
                    <a:pt x="2669" y="2817"/>
                    <a:pt x="2660" y="2790"/>
                    <a:pt x="2678" y="2784"/>
                  </a:cubicBezTo>
                  <a:cubicBezTo>
                    <a:pt x="2688" y="2777"/>
                    <a:pt x="2701" y="2774"/>
                    <a:pt x="2714" y="2767"/>
                  </a:cubicBezTo>
                  <a:cubicBezTo>
                    <a:pt x="2708" y="2764"/>
                    <a:pt x="2698" y="2761"/>
                    <a:pt x="2691" y="2757"/>
                  </a:cubicBezTo>
                  <a:cubicBezTo>
                    <a:pt x="2689" y="2757"/>
                    <a:pt x="2687" y="2759"/>
                    <a:pt x="2684" y="2759"/>
                  </a:cubicBezTo>
                  <a:cubicBezTo>
                    <a:pt x="2682" y="2759"/>
                    <a:pt x="2680" y="2759"/>
                    <a:pt x="2678" y="2757"/>
                  </a:cubicBezTo>
                  <a:cubicBezTo>
                    <a:pt x="2281" y="2593"/>
                    <a:pt x="2011" y="2212"/>
                    <a:pt x="2146" y="1775"/>
                  </a:cubicBezTo>
                  <a:cubicBezTo>
                    <a:pt x="2221" y="1525"/>
                    <a:pt x="2399" y="1325"/>
                    <a:pt x="2596" y="1157"/>
                  </a:cubicBezTo>
                  <a:cubicBezTo>
                    <a:pt x="2714" y="1056"/>
                    <a:pt x="2888" y="957"/>
                    <a:pt x="3033" y="842"/>
                  </a:cubicBezTo>
                  <a:cubicBezTo>
                    <a:pt x="3036" y="836"/>
                    <a:pt x="3036" y="832"/>
                    <a:pt x="3043" y="829"/>
                  </a:cubicBezTo>
                  <a:lnTo>
                    <a:pt x="3046" y="829"/>
                  </a:lnTo>
                  <a:cubicBezTo>
                    <a:pt x="3155" y="740"/>
                    <a:pt x="3243" y="642"/>
                    <a:pt x="3276" y="523"/>
                  </a:cubicBezTo>
                  <a:cubicBezTo>
                    <a:pt x="3273" y="523"/>
                    <a:pt x="3269" y="520"/>
                    <a:pt x="3269" y="520"/>
                  </a:cubicBezTo>
                  <a:cubicBezTo>
                    <a:pt x="3266" y="517"/>
                    <a:pt x="3266" y="517"/>
                    <a:pt x="3266" y="517"/>
                  </a:cubicBezTo>
                  <a:cubicBezTo>
                    <a:pt x="3250" y="507"/>
                    <a:pt x="3256" y="487"/>
                    <a:pt x="3269" y="484"/>
                  </a:cubicBezTo>
                  <a:cubicBezTo>
                    <a:pt x="3273" y="482"/>
                    <a:pt x="3275" y="482"/>
                    <a:pt x="3278" y="482"/>
                  </a:cubicBezTo>
                  <a:cubicBezTo>
                    <a:pt x="3281" y="482"/>
                    <a:pt x="3284" y="482"/>
                    <a:pt x="3289" y="484"/>
                  </a:cubicBezTo>
                  <a:lnTo>
                    <a:pt x="3296" y="484"/>
                  </a:lnTo>
                  <a:cubicBezTo>
                    <a:pt x="3299" y="484"/>
                    <a:pt x="3306" y="487"/>
                    <a:pt x="3309" y="491"/>
                  </a:cubicBezTo>
                  <a:cubicBezTo>
                    <a:pt x="3315" y="494"/>
                    <a:pt x="3322" y="494"/>
                    <a:pt x="3329" y="497"/>
                  </a:cubicBezTo>
                  <a:cubicBezTo>
                    <a:pt x="3332" y="500"/>
                    <a:pt x="3335" y="504"/>
                    <a:pt x="3338" y="507"/>
                  </a:cubicBezTo>
                  <a:cubicBezTo>
                    <a:pt x="3348" y="510"/>
                    <a:pt x="3361" y="514"/>
                    <a:pt x="3371" y="517"/>
                  </a:cubicBezTo>
                  <a:lnTo>
                    <a:pt x="3384" y="517"/>
                  </a:lnTo>
                  <a:cubicBezTo>
                    <a:pt x="3391" y="517"/>
                    <a:pt x="3394" y="520"/>
                    <a:pt x="3398" y="523"/>
                  </a:cubicBezTo>
                  <a:cubicBezTo>
                    <a:pt x="3475" y="543"/>
                    <a:pt x="3552" y="550"/>
                    <a:pt x="3634" y="550"/>
                  </a:cubicBezTo>
                  <a:cubicBezTo>
                    <a:pt x="3649" y="550"/>
                    <a:pt x="3665" y="550"/>
                    <a:pt x="3680" y="550"/>
                  </a:cubicBezTo>
                  <a:cubicBezTo>
                    <a:pt x="3690" y="550"/>
                    <a:pt x="3693" y="553"/>
                    <a:pt x="3697" y="556"/>
                  </a:cubicBezTo>
                  <a:cubicBezTo>
                    <a:pt x="3736" y="537"/>
                    <a:pt x="3772" y="517"/>
                    <a:pt x="3812" y="500"/>
                  </a:cubicBezTo>
                  <a:cubicBezTo>
                    <a:pt x="3812" y="494"/>
                    <a:pt x="3815" y="487"/>
                    <a:pt x="3821" y="484"/>
                  </a:cubicBezTo>
                  <a:cubicBezTo>
                    <a:pt x="3972" y="428"/>
                    <a:pt x="4129" y="403"/>
                    <a:pt x="4282" y="403"/>
                  </a:cubicBezTo>
                  <a:cubicBezTo>
                    <a:pt x="4336" y="403"/>
                    <a:pt x="4390" y="406"/>
                    <a:pt x="4442" y="412"/>
                  </a:cubicBezTo>
                  <a:lnTo>
                    <a:pt x="4446" y="402"/>
                  </a:lnTo>
                  <a:cubicBezTo>
                    <a:pt x="4446" y="382"/>
                    <a:pt x="4446" y="366"/>
                    <a:pt x="4446" y="346"/>
                  </a:cubicBezTo>
                  <a:cubicBezTo>
                    <a:pt x="4258" y="346"/>
                    <a:pt x="4028" y="287"/>
                    <a:pt x="4015" y="67"/>
                  </a:cubicBezTo>
                  <a:cubicBezTo>
                    <a:pt x="3969" y="60"/>
                    <a:pt x="3963" y="60"/>
                    <a:pt x="3894" y="47"/>
                  </a:cubicBezTo>
                  <a:cubicBezTo>
                    <a:pt x="3758" y="18"/>
                    <a:pt x="3640" y="0"/>
                    <a:pt x="3520" y="0"/>
                  </a:cubicBezTo>
                  <a:close/>
                </a:path>
              </a:pathLst>
            </a:custGeom>
            <a:solidFill>
              <a:srgbClr val="F9CB9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9"/>
            <p:cNvSpPr/>
            <p:nvPr/>
          </p:nvSpPr>
          <p:spPr>
            <a:xfrm>
              <a:off x="1906183" y="2021805"/>
              <a:ext cx="98762" cy="55768"/>
            </a:xfrm>
            <a:custGeom>
              <a:avLst/>
              <a:gdLst/>
              <a:ahLst/>
              <a:cxnLst/>
              <a:rect l="l" t="t" r="r" b="b"/>
              <a:pathLst>
                <a:path w="402" h="227" extrusionOk="0">
                  <a:moveTo>
                    <a:pt x="1" y="0"/>
                  </a:moveTo>
                  <a:cubicBezTo>
                    <a:pt x="27" y="197"/>
                    <a:pt x="234" y="223"/>
                    <a:pt x="402" y="227"/>
                  </a:cubicBezTo>
                  <a:cubicBezTo>
                    <a:pt x="392" y="108"/>
                    <a:pt x="333" y="39"/>
                    <a:pt x="224" y="23"/>
                  </a:cubicBezTo>
                  <a:cubicBezTo>
                    <a:pt x="152" y="13"/>
                    <a:pt x="80" y="7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9"/>
            <p:cNvSpPr/>
            <p:nvPr/>
          </p:nvSpPr>
          <p:spPr>
            <a:xfrm>
              <a:off x="1905446" y="2265269"/>
              <a:ext cx="73703" cy="111045"/>
            </a:xfrm>
            <a:custGeom>
              <a:avLst/>
              <a:gdLst/>
              <a:ahLst/>
              <a:cxnLst/>
              <a:rect l="l" t="t" r="r" b="b"/>
              <a:pathLst>
                <a:path w="300" h="452" extrusionOk="0">
                  <a:moveTo>
                    <a:pt x="251" y="0"/>
                  </a:moveTo>
                  <a:cubicBezTo>
                    <a:pt x="167" y="0"/>
                    <a:pt x="80" y="8"/>
                    <a:pt x="1" y="24"/>
                  </a:cubicBezTo>
                  <a:cubicBezTo>
                    <a:pt x="7" y="162"/>
                    <a:pt x="17" y="303"/>
                    <a:pt x="27" y="441"/>
                  </a:cubicBezTo>
                  <a:cubicBezTo>
                    <a:pt x="70" y="445"/>
                    <a:pt x="109" y="445"/>
                    <a:pt x="148" y="445"/>
                  </a:cubicBezTo>
                  <a:cubicBezTo>
                    <a:pt x="191" y="448"/>
                    <a:pt x="234" y="448"/>
                    <a:pt x="280" y="451"/>
                  </a:cubicBezTo>
                  <a:cubicBezTo>
                    <a:pt x="280" y="369"/>
                    <a:pt x="283" y="290"/>
                    <a:pt x="290" y="208"/>
                  </a:cubicBezTo>
                  <a:cubicBezTo>
                    <a:pt x="293" y="179"/>
                    <a:pt x="293" y="93"/>
                    <a:pt x="300" y="1"/>
                  </a:cubicBezTo>
                  <a:cubicBezTo>
                    <a:pt x="284" y="1"/>
                    <a:pt x="267" y="0"/>
                    <a:pt x="251" y="0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9"/>
            <p:cNvSpPr/>
            <p:nvPr/>
          </p:nvSpPr>
          <p:spPr>
            <a:xfrm>
              <a:off x="1912817" y="2387370"/>
              <a:ext cx="70264" cy="118907"/>
            </a:xfrm>
            <a:custGeom>
              <a:avLst/>
              <a:gdLst/>
              <a:ahLst/>
              <a:cxnLst/>
              <a:rect l="l" t="t" r="r" b="b"/>
              <a:pathLst>
                <a:path w="286" h="484" extrusionOk="0">
                  <a:moveTo>
                    <a:pt x="0" y="0"/>
                  </a:moveTo>
                  <a:cubicBezTo>
                    <a:pt x="13" y="158"/>
                    <a:pt x="30" y="319"/>
                    <a:pt x="49" y="480"/>
                  </a:cubicBezTo>
                  <a:cubicBezTo>
                    <a:pt x="76" y="482"/>
                    <a:pt x="102" y="483"/>
                    <a:pt x="129" y="483"/>
                  </a:cubicBezTo>
                  <a:cubicBezTo>
                    <a:pt x="182" y="483"/>
                    <a:pt x="236" y="479"/>
                    <a:pt x="286" y="470"/>
                  </a:cubicBezTo>
                  <a:cubicBezTo>
                    <a:pt x="263" y="316"/>
                    <a:pt x="253" y="161"/>
                    <a:pt x="250" y="7"/>
                  </a:cubicBezTo>
                  <a:lnTo>
                    <a:pt x="118" y="7"/>
                  </a:lnTo>
                  <a:cubicBezTo>
                    <a:pt x="82" y="4"/>
                    <a:pt x="43" y="4"/>
                    <a:pt x="0" y="0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9"/>
            <p:cNvSpPr/>
            <p:nvPr/>
          </p:nvSpPr>
          <p:spPr>
            <a:xfrm>
              <a:off x="1796612" y="2691515"/>
              <a:ext cx="106624" cy="67315"/>
            </a:xfrm>
            <a:custGeom>
              <a:avLst/>
              <a:gdLst/>
              <a:ahLst/>
              <a:cxnLst/>
              <a:rect l="l" t="t" r="r" b="b"/>
              <a:pathLst>
                <a:path w="434" h="274" extrusionOk="0">
                  <a:moveTo>
                    <a:pt x="398" y="1"/>
                  </a:moveTo>
                  <a:cubicBezTo>
                    <a:pt x="338" y="37"/>
                    <a:pt x="273" y="47"/>
                    <a:pt x="204" y="60"/>
                  </a:cubicBezTo>
                  <a:cubicBezTo>
                    <a:pt x="154" y="70"/>
                    <a:pt x="95" y="83"/>
                    <a:pt x="53" y="119"/>
                  </a:cubicBezTo>
                  <a:cubicBezTo>
                    <a:pt x="10" y="162"/>
                    <a:pt x="0" y="237"/>
                    <a:pt x="49" y="274"/>
                  </a:cubicBezTo>
                  <a:cubicBezTo>
                    <a:pt x="171" y="224"/>
                    <a:pt x="289" y="168"/>
                    <a:pt x="407" y="113"/>
                  </a:cubicBezTo>
                  <a:cubicBezTo>
                    <a:pt x="410" y="112"/>
                    <a:pt x="413" y="111"/>
                    <a:pt x="415" y="111"/>
                  </a:cubicBezTo>
                  <a:cubicBezTo>
                    <a:pt x="422" y="111"/>
                    <a:pt x="429" y="114"/>
                    <a:pt x="434" y="119"/>
                  </a:cubicBezTo>
                  <a:lnTo>
                    <a:pt x="434" y="116"/>
                  </a:lnTo>
                  <a:cubicBezTo>
                    <a:pt x="414" y="90"/>
                    <a:pt x="414" y="57"/>
                    <a:pt x="404" y="24"/>
                  </a:cubicBezTo>
                  <a:cubicBezTo>
                    <a:pt x="401" y="17"/>
                    <a:pt x="398" y="7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9"/>
            <p:cNvSpPr/>
            <p:nvPr/>
          </p:nvSpPr>
          <p:spPr>
            <a:xfrm>
              <a:off x="1800543" y="2274359"/>
              <a:ext cx="94586" cy="97042"/>
            </a:xfrm>
            <a:custGeom>
              <a:avLst/>
              <a:gdLst/>
              <a:ahLst/>
              <a:cxnLst/>
              <a:rect l="l" t="t" r="r" b="b"/>
              <a:pathLst>
                <a:path w="385" h="395" extrusionOk="0">
                  <a:moveTo>
                    <a:pt x="368" y="0"/>
                  </a:moveTo>
                  <a:cubicBezTo>
                    <a:pt x="240" y="36"/>
                    <a:pt x="0" y="145"/>
                    <a:pt x="286" y="355"/>
                  </a:cubicBezTo>
                  <a:cubicBezTo>
                    <a:pt x="316" y="375"/>
                    <a:pt x="349" y="388"/>
                    <a:pt x="385" y="395"/>
                  </a:cubicBezTo>
                  <a:cubicBezTo>
                    <a:pt x="375" y="263"/>
                    <a:pt x="368" y="132"/>
                    <a:pt x="368" y="0"/>
                  </a:cubicBezTo>
                  <a:close/>
                </a:path>
              </a:pathLst>
            </a:custGeom>
            <a:solidFill>
              <a:srgbClr val="B1631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9"/>
            <p:cNvSpPr/>
            <p:nvPr/>
          </p:nvSpPr>
          <p:spPr>
            <a:xfrm>
              <a:off x="1678688" y="2138747"/>
              <a:ext cx="123821" cy="97042"/>
            </a:xfrm>
            <a:custGeom>
              <a:avLst/>
              <a:gdLst/>
              <a:ahLst/>
              <a:cxnLst/>
              <a:rect l="l" t="t" r="r" b="b"/>
              <a:pathLst>
                <a:path w="504" h="395" extrusionOk="0">
                  <a:moveTo>
                    <a:pt x="191" y="0"/>
                  </a:moveTo>
                  <a:cubicBezTo>
                    <a:pt x="174" y="119"/>
                    <a:pt x="96" y="198"/>
                    <a:pt x="0" y="280"/>
                  </a:cubicBezTo>
                  <a:cubicBezTo>
                    <a:pt x="59" y="280"/>
                    <a:pt x="119" y="303"/>
                    <a:pt x="165" y="339"/>
                  </a:cubicBezTo>
                  <a:cubicBezTo>
                    <a:pt x="165" y="355"/>
                    <a:pt x="161" y="368"/>
                    <a:pt x="161" y="385"/>
                  </a:cubicBezTo>
                  <a:lnTo>
                    <a:pt x="171" y="395"/>
                  </a:lnTo>
                  <a:cubicBezTo>
                    <a:pt x="260" y="260"/>
                    <a:pt x="372" y="145"/>
                    <a:pt x="503" y="56"/>
                  </a:cubicBezTo>
                  <a:lnTo>
                    <a:pt x="503" y="56"/>
                  </a:lnTo>
                  <a:cubicBezTo>
                    <a:pt x="487" y="58"/>
                    <a:pt x="470" y="59"/>
                    <a:pt x="454" y="59"/>
                  </a:cubicBezTo>
                  <a:cubicBezTo>
                    <a:pt x="372" y="59"/>
                    <a:pt x="288" y="39"/>
                    <a:pt x="214" y="4"/>
                  </a:cubicBezTo>
                  <a:cubicBezTo>
                    <a:pt x="207" y="4"/>
                    <a:pt x="197" y="4"/>
                    <a:pt x="191" y="0"/>
                  </a:cubicBezTo>
                  <a:close/>
                </a:path>
              </a:pathLst>
            </a:custGeom>
            <a:solidFill>
              <a:srgbClr val="F9CB9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9"/>
            <p:cNvSpPr/>
            <p:nvPr/>
          </p:nvSpPr>
          <p:spPr>
            <a:xfrm>
              <a:off x="1514822" y="2215397"/>
              <a:ext cx="206123" cy="122100"/>
            </a:xfrm>
            <a:custGeom>
              <a:avLst/>
              <a:gdLst/>
              <a:ahLst/>
              <a:cxnLst/>
              <a:rect l="l" t="t" r="r" b="b"/>
              <a:pathLst>
                <a:path w="839" h="497" extrusionOk="0">
                  <a:moveTo>
                    <a:pt x="625" y="1"/>
                  </a:moveTo>
                  <a:cubicBezTo>
                    <a:pt x="444" y="142"/>
                    <a:pt x="250" y="260"/>
                    <a:pt x="83" y="418"/>
                  </a:cubicBezTo>
                  <a:cubicBezTo>
                    <a:pt x="53" y="441"/>
                    <a:pt x="27" y="470"/>
                    <a:pt x="0" y="497"/>
                  </a:cubicBezTo>
                  <a:cubicBezTo>
                    <a:pt x="142" y="439"/>
                    <a:pt x="303" y="389"/>
                    <a:pt x="456" y="389"/>
                  </a:cubicBezTo>
                  <a:cubicBezTo>
                    <a:pt x="538" y="389"/>
                    <a:pt x="617" y="403"/>
                    <a:pt x="690" y="437"/>
                  </a:cubicBezTo>
                  <a:cubicBezTo>
                    <a:pt x="697" y="411"/>
                    <a:pt x="704" y="382"/>
                    <a:pt x="713" y="355"/>
                  </a:cubicBezTo>
                  <a:cubicBezTo>
                    <a:pt x="743" y="257"/>
                    <a:pt x="786" y="165"/>
                    <a:pt x="838" y="83"/>
                  </a:cubicBezTo>
                  <a:lnTo>
                    <a:pt x="828" y="73"/>
                  </a:lnTo>
                  <a:cubicBezTo>
                    <a:pt x="766" y="27"/>
                    <a:pt x="700" y="1"/>
                    <a:pt x="625" y="1"/>
                  </a:cubicBezTo>
                  <a:close/>
                </a:path>
              </a:pathLst>
            </a:custGeom>
            <a:solidFill>
              <a:srgbClr val="F9CB9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9"/>
            <p:cNvSpPr/>
            <p:nvPr/>
          </p:nvSpPr>
          <p:spPr>
            <a:xfrm>
              <a:off x="-36375" y="2309982"/>
              <a:ext cx="962319" cy="546627"/>
            </a:xfrm>
            <a:custGeom>
              <a:avLst/>
              <a:gdLst/>
              <a:ahLst/>
              <a:cxnLst/>
              <a:rect l="l" t="t" r="r" b="b"/>
              <a:pathLst>
                <a:path w="3917" h="2225" extrusionOk="0">
                  <a:moveTo>
                    <a:pt x="2694" y="56"/>
                  </a:moveTo>
                  <a:lnTo>
                    <a:pt x="2694" y="56"/>
                  </a:lnTo>
                  <a:cubicBezTo>
                    <a:pt x="2677" y="59"/>
                    <a:pt x="2665" y="76"/>
                    <a:pt x="2671" y="95"/>
                  </a:cubicBezTo>
                  <a:cubicBezTo>
                    <a:pt x="2806" y="706"/>
                    <a:pt x="2898" y="1317"/>
                    <a:pt x="2986" y="1935"/>
                  </a:cubicBezTo>
                  <a:cubicBezTo>
                    <a:pt x="2983" y="1945"/>
                    <a:pt x="2983" y="1951"/>
                    <a:pt x="2986" y="1958"/>
                  </a:cubicBezTo>
                  <a:cubicBezTo>
                    <a:pt x="2996" y="2010"/>
                    <a:pt x="3003" y="2066"/>
                    <a:pt x="3009" y="2119"/>
                  </a:cubicBezTo>
                  <a:cubicBezTo>
                    <a:pt x="2938" y="2117"/>
                    <a:pt x="2866" y="2116"/>
                    <a:pt x="2794" y="2116"/>
                  </a:cubicBezTo>
                  <a:cubicBezTo>
                    <a:pt x="2394" y="2116"/>
                    <a:pt x="1991" y="2142"/>
                    <a:pt x="1590" y="2145"/>
                  </a:cubicBezTo>
                  <a:cubicBezTo>
                    <a:pt x="1540" y="2146"/>
                    <a:pt x="1490" y="2146"/>
                    <a:pt x="1440" y="2146"/>
                  </a:cubicBezTo>
                  <a:cubicBezTo>
                    <a:pt x="1027" y="2146"/>
                    <a:pt x="617" y="2135"/>
                    <a:pt x="204" y="2129"/>
                  </a:cubicBezTo>
                  <a:cubicBezTo>
                    <a:pt x="187" y="1807"/>
                    <a:pt x="161" y="1488"/>
                    <a:pt x="145" y="1169"/>
                  </a:cubicBezTo>
                  <a:cubicBezTo>
                    <a:pt x="128" y="841"/>
                    <a:pt x="72" y="470"/>
                    <a:pt x="187" y="154"/>
                  </a:cubicBezTo>
                  <a:cubicBezTo>
                    <a:pt x="621" y="144"/>
                    <a:pt x="1058" y="128"/>
                    <a:pt x="1492" y="115"/>
                  </a:cubicBezTo>
                  <a:cubicBezTo>
                    <a:pt x="1589" y="112"/>
                    <a:pt x="1689" y="111"/>
                    <a:pt x="1790" y="111"/>
                  </a:cubicBezTo>
                  <a:cubicBezTo>
                    <a:pt x="1824" y="111"/>
                    <a:pt x="1858" y="111"/>
                    <a:pt x="1892" y="111"/>
                  </a:cubicBezTo>
                  <a:cubicBezTo>
                    <a:pt x="2162" y="111"/>
                    <a:pt x="2438" y="108"/>
                    <a:pt x="2694" y="56"/>
                  </a:cubicBezTo>
                  <a:close/>
                  <a:moveTo>
                    <a:pt x="2317" y="0"/>
                  </a:moveTo>
                  <a:cubicBezTo>
                    <a:pt x="2041" y="0"/>
                    <a:pt x="1758" y="29"/>
                    <a:pt x="1492" y="36"/>
                  </a:cubicBezTo>
                  <a:cubicBezTo>
                    <a:pt x="1065" y="49"/>
                    <a:pt x="634" y="62"/>
                    <a:pt x="204" y="75"/>
                  </a:cubicBezTo>
                  <a:cubicBezTo>
                    <a:pt x="198" y="63"/>
                    <a:pt x="185" y="54"/>
                    <a:pt x="172" y="54"/>
                  </a:cubicBezTo>
                  <a:cubicBezTo>
                    <a:pt x="162" y="54"/>
                    <a:pt x="152" y="59"/>
                    <a:pt x="145" y="72"/>
                  </a:cubicBezTo>
                  <a:cubicBezTo>
                    <a:pt x="0" y="365"/>
                    <a:pt x="53" y="713"/>
                    <a:pt x="66" y="1028"/>
                  </a:cubicBezTo>
                  <a:cubicBezTo>
                    <a:pt x="85" y="1396"/>
                    <a:pt x="105" y="1761"/>
                    <a:pt x="154" y="2125"/>
                  </a:cubicBezTo>
                  <a:lnTo>
                    <a:pt x="138" y="2125"/>
                  </a:lnTo>
                  <a:cubicBezTo>
                    <a:pt x="89" y="2125"/>
                    <a:pt x="89" y="2198"/>
                    <a:pt x="138" y="2198"/>
                  </a:cubicBezTo>
                  <a:cubicBezTo>
                    <a:pt x="521" y="2216"/>
                    <a:pt x="906" y="2222"/>
                    <a:pt x="1290" y="2222"/>
                  </a:cubicBezTo>
                  <a:cubicBezTo>
                    <a:pt x="1390" y="2222"/>
                    <a:pt x="1490" y="2221"/>
                    <a:pt x="1590" y="2221"/>
                  </a:cubicBezTo>
                  <a:cubicBezTo>
                    <a:pt x="2073" y="2217"/>
                    <a:pt x="2566" y="2224"/>
                    <a:pt x="3046" y="2165"/>
                  </a:cubicBezTo>
                  <a:cubicBezTo>
                    <a:pt x="3062" y="2165"/>
                    <a:pt x="3069" y="2148"/>
                    <a:pt x="3065" y="2135"/>
                  </a:cubicBezTo>
                  <a:cubicBezTo>
                    <a:pt x="3065" y="2135"/>
                    <a:pt x="3065" y="2132"/>
                    <a:pt x="3065" y="2132"/>
                  </a:cubicBezTo>
                  <a:cubicBezTo>
                    <a:pt x="3062" y="2079"/>
                    <a:pt x="3055" y="2024"/>
                    <a:pt x="3052" y="1971"/>
                  </a:cubicBezTo>
                  <a:cubicBezTo>
                    <a:pt x="3331" y="1968"/>
                    <a:pt x="3640" y="1958"/>
                    <a:pt x="3910" y="1882"/>
                  </a:cubicBezTo>
                  <a:cubicBezTo>
                    <a:pt x="3913" y="1882"/>
                    <a:pt x="3916" y="1879"/>
                    <a:pt x="3916" y="1876"/>
                  </a:cubicBezTo>
                  <a:lnTo>
                    <a:pt x="3916" y="1856"/>
                  </a:lnTo>
                  <a:cubicBezTo>
                    <a:pt x="3913" y="1853"/>
                    <a:pt x="3910" y="1853"/>
                    <a:pt x="3906" y="1853"/>
                  </a:cubicBezTo>
                  <a:cubicBezTo>
                    <a:pt x="3887" y="1852"/>
                    <a:pt x="3867" y="1852"/>
                    <a:pt x="3847" y="1852"/>
                  </a:cubicBezTo>
                  <a:cubicBezTo>
                    <a:pt x="3582" y="1852"/>
                    <a:pt x="3308" y="1891"/>
                    <a:pt x="3046" y="1912"/>
                  </a:cubicBezTo>
                  <a:cubicBezTo>
                    <a:pt x="2993" y="1353"/>
                    <a:pt x="2894" y="802"/>
                    <a:pt x="2776" y="256"/>
                  </a:cubicBezTo>
                  <a:cubicBezTo>
                    <a:pt x="2848" y="255"/>
                    <a:pt x="2919" y="254"/>
                    <a:pt x="2991" y="254"/>
                  </a:cubicBezTo>
                  <a:cubicBezTo>
                    <a:pt x="3079" y="254"/>
                    <a:pt x="3167" y="255"/>
                    <a:pt x="3254" y="255"/>
                  </a:cubicBezTo>
                  <a:cubicBezTo>
                    <a:pt x="3442" y="255"/>
                    <a:pt x="3630" y="252"/>
                    <a:pt x="3814" y="236"/>
                  </a:cubicBezTo>
                  <a:cubicBezTo>
                    <a:pt x="3824" y="233"/>
                    <a:pt x="3831" y="233"/>
                    <a:pt x="3841" y="233"/>
                  </a:cubicBezTo>
                  <a:cubicBezTo>
                    <a:pt x="3860" y="233"/>
                    <a:pt x="3860" y="207"/>
                    <a:pt x="3841" y="204"/>
                  </a:cubicBezTo>
                  <a:cubicBezTo>
                    <a:pt x="3677" y="182"/>
                    <a:pt x="3509" y="175"/>
                    <a:pt x="3341" y="175"/>
                  </a:cubicBezTo>
                  <a:cubicBezTo>
                    <a:pt x="3146" y="175"/>
                    <a:pt x="2951" y="185"/>
                    <a:pt x="2760" y="194"/>
                  </a:cubicBezTo>
                  <a:cubicBezTo>
                    <a:pt x="2753" y="154"/>
                    <a:pt x="2743" y="115"/>
                    <a:pt x="2733" y="79"/>
                  </a:cubicBezTo>
                  <a:cubicBezTo>
                    <a:pt x="2731" y="62"/>
                    <a:pt x="2719" y="55"/>
                    <a:pt x="2705" y="55"/>
                  </a:cubicBezTo>
                  <a:cubicBezTo>
                    <a:pt x="2703" y="55"/>
                    <a:pt x="2700" y="55"/>
                    <a:pt x="2697" y="56"/>
                  </a:cubicBezTo>
                  <a:cubicBezTo>
                    <a:pt x="2701" y="52"/>
                    <a:pt x="2704" y="52"/>
                    <a:pt x="2707" y="52"/>
                  </a:cubicBezTo>
                  <a:cubicBezTo>
                    <a:pt x="2720" y="49"/>
                    <a:pt x="2720" y="29"/>
                    <a:pt x="2707" y="26"/>
                  </a:cubicBezTo>
                  <a:cubicBezTo>
                    <a:pt x="2580" y="7"/>
                    <a:pt x="2449" y="0"/>
                    <a:pt x="231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9"/>
            <p:cNvSpPr/>
            <p:nvPr/>
          </p:nvSpPr>
          <p:spPr>
            <a:xfrm>
              <a:off x="644638" y="2367224"/>
              <a:ext cx="281301" cy="411751"/>
            </a:xfrm>
            <a:custGeom>
              <a:avLst/>
              <a:gdLst/>
              <a:ahLst/>
              <a:cxnLst/>
              <a:rect l="l" t="t" r="r" b="b"/>
              <a:pathLst>
                <a:path w="1145" h="1676" extrusionOk="0">
                  <a:moveTo>
                    <a:pt x="648" y="1229"/>
                  </a:moveTo>
                  <a:cubicBezTo>
                    <a:pt x="659" y="1229"/>
                    <a:pt x="670" y="1230"/>
                    <a:pt x="681" y="1232"/>
                  </a:cubicBezTo>
                  <a:cubicBezTo>
                    <a:pt x="770" y="1249"/>
                    <a:pt x="822" y="1337"/>
                    <a:pt x="812" y="1423"/>
                  </a:cubicBezTo>
                  <a:cubicBezTo>
                    <a:pt x="801" y="1501"/>
                    <a:pt x="733" y="1554"/>
                    <a:pt x="656" y="1554"/>
                  </a:cubicBezTo>
                  <a:cubicBezTo>
                    <a:pt x="646" y="1554"/>
                    <a:pt x="636" y="1553"/>
                    <a:pt x="625" y="1551"/>
                  </a:cubicBezTo>
                  <a:cubicBezTo>
                    <a:pt x="540" y="1534"/>
                    <a:pt x="490" y="1462"/>
                    <a:pt x="484" y="1383"/>
                  </a:cubicBezTo>
                  <a:cubicBezTo>
                    <a:pt x="471" y="1380"/>
                    <a:pt x="461" y="1367"/>
                    <a:pt x="467" y="1354"/>
                  </a:cubicBezTo>
                  <a:cubicBezTo>
                    <a:pt x="496" y="1279"/>
                    <a:pt x="570" y="1229"/>
                    <a:pt x="648" y="1229"/>
                  </a:cubicBezTo>
                  <a:close/>
                  <a:moveTo>
                    <a:pt x="1042" y="0"/>
                  </a:moveTo>
                  <a:cubicBezTo>
                    <a:pt x="701" y="30"/>
                    <a:pt x="349" y="17"/>
                    <a:pt x="1" y="23"/>
                  </a:cubicBezTo>
                  <a:cubicBezTo>
                    <a:pt x="122" y="569"/>
                    <a:pt x="221" y="1120"/>
                    <a:pt x="274" y="1676"/>
                  </a:cubicBezTo>
                  <a:cubicBezTo>
                    <a:pt x="535" y="1654"/>
                    <a:pt x="807" y="1619"/>
                    <a:pt x="1070" y="1619"/>
                  </a:cubicBezTo>
                  <a:cubicBezTo>
                    <a:pt x="1092" y="1619"/>
                    <a:pt x="1113" y="1619"/>
                    <a:pt x="1134" y="1620"/>
                  </a:cubicBezTo>
                  <a:cubicBezTo>
                    <a:pt x="1138" y="1620"/>
                    <a:pt x="1141" y="1620"/>
                    <a:pt x="1144" y="1623"/>
                  </a:cubicBezTo>
                  <a:cubicBezTo>
                    <a:pt x="1098" y="1094"/>
                    <a:pt x="1065" y="562"/>
                    <a:pt x="1016" y="33"/>
                  </a:cubicBezTo>
                  <a:cubicBezTo>
                    <a:pt x="1013" y="13"/>
                    <a:pt x="1029" y="3"/>
                    <a:pt x="1042" y="3"/>
                  </a:cubicBezTo>
                  <a:lnTo>
                    <a:pt x="104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9"/>
            <p:cNvSpPr/>
            <p:nvPr/>
          </p:nvSpPr>
          <p:spPr>
            <a:xfrm>
              <a:off x="757649" y="2669159"/>
              <a:ext cx="89181" cy="79844"/>
            </a:xfrm>
            <a:custGeom>
              <a:avLst/>
              <a:gdLst/>
              <a:ahLst/>
              <a:cxnLst/>
              <a:rect l="l" t="t" r="r" b="b"/>
              <a:pathLst>
                <a:path w="363" h="325" extrusionOk="0">
                  <a:moveTo>
                    <a:pt x="188" y="52"/>
                  </a:moveTo>
                  <a:cubicBezTo>
                    <a:pt x="193" y="52"/>
                    <a:pt x="197" y="52"/>
                    <a:pt x="201" y="52"/>
                  </a:cubicBezTo>
                  <a:cubicBezTo>
                    <a:pt x="264" y="59"/>
                    <a:pt x="303" y="115"/>
                    <a:pt x="300" y="174"/>
                  </a:cubicBezTo>
                  <a:cubicBezTo>
                    <a:pt x="300" y="235"/>
                    <a:pt x="250" y="273"/>
                    <a:pt x="195" y="273"/>
                  </a:cubicBezTo>
                  <a:cubicBezTo>
                    <a:pt x="185" y="273"/>
                    <a:pt x="175" y="272"/>
                    <a:pt x="165" y="269"/>
                  </a:cubicBezTo>
                  <a:cubicBezTo>
                    <a:pt x="103" y="256"/>
                    <a:pt x="67" y="200"/>
                    <a:pt x="57" y="141"/>
                  </a:cubicBezTo>
                  <a:cubicBezTo>
                    <a:pt x="81" y="92"/>
                    <a:pt x="131" y="52"/>
                    <a:pt x="188" y="52"/>
                  </a:cubicBezTo>
                  <a:close/>
                  <a:moveTo>
                    <a:pt x="188" y="0"/>
                  </a:moveTo>
                  <a:cubicBezTo>
                    <a:pt x="110" y="0"/>
                    <a:pt x="36" y="50"/>
                    <a:pt x="7" y="125"/>
                  </a:cubicBezTo>
                  <a:cubicBezTo>
                    <a:pt x="1" y="138"/>
                    <a:pt x="11" y="151"/>
                    <a:pt x="24" y="154"/>
                  </a:cubicBezTo>
                  <a:cubicBezTo>
                    <a:pt x="30" y="233"/>
                    <a:pt x="80" y="305"/>
                    <a:pt x="165" y="322"/>
                  </a:cubicBezTo>
                  <a:cubicBezTo>
                    <a:pt x="176" y="324"/>
                    <a:pt x="187" y="325"/>
                    <a:pt x="197" y="325"/>
                  </a:cubicBezTo>
                  <a:cubicBezTo>
                    <a:pt x="274" y="325"/>
                    <a:pt x="341" y="274"/>
                    <a:pt x="352" y="194"/>
                  </a:cubicBezTo>
                  <a:cubicBezTo>
                    <a:pt x="362" y="108"/>
                    <a:pt x="310" y="20"/>
                    <a:pt x="221" y="3"/>
                  </a:cubicBezTo>
                  <a:cubicBezTo>
                    <a:pt x="210" y="1"/>
                    <a:pt x="199" y="0"/>
                    <a:pt x="18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9"/>
            <p:cNvSpPr/>
            <p:nvPr/>
          </p:nvSpPr>
          <p:spPr>
            <a:xfrm>
              <a:off x="771407" y="2681688"/>
              <a:ext cx="60928" cy="54540"/>
            </a:xfrm>
            <a:custGeom>
              <a:avLst/>
              <a:gdLst/>
              <a:ahLst/>
              <a:cxnLst/>
              <a:rect l="l" t="t" r="r" b="b"/>
              <a:pathLst>
                <a:path w="248" h="222" extrusionOk="0">
                  <a:moveTo>
                    <a:pt x="132" y="1"/>
                  </a:moveTo>
                  <a:cubicBezTo>
                    <a:pt x="75" y="1"/>
                    <a:pt x="25" y="41"/>
                    <a:pt x="1" y="90"/>
                  </a:cubicBezTo>
                  <a:cubicBezTo>
                    <a:pt x="11" y="149"/>
                    <a:pt x="47" y="205"/>
                    <a:pt x="109" y="218"/>
                  </a:cubicBezTo>
                  <a:cubicBezTo>
                    <a:pt x="119" y="221"/>
                    <a:pt x="129" y="222"/>
                    <a:pt x="139" y="222"/>
                  </a:cubicBezTo>
                  <a:cubicBezTo>
                    <a:pt x="194" y="222"/>
                    <a:pt x="244" y="184"/>
                    <a:pt x="244" y="123"/>
                  </a:cubicBezTo>
                  <a:cubicBezTo>
                    <a:pt x="247" y="64"/>
                    <a:pt x="208" y="8"/>
                    <a:pt x="145" y="1"/>
                  </a:cubicBezTo>
                  <a:cubicBezTo>
                    <a:pt x="141" y="1"/>
                    <a:pt x="137" y="1"/>
                    <a:pt x="132" y="1"/>
                  </a:cubicBezTo>
                  <a:close/>
                </a:path>
              </a:pathLst>
            </a:custGeom>
            <a:solidFill>
              <a:srgbClr val="59595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9"/>
            <p:cNvSpPr/>
            <p:nvPr/>
          </p:nvSpPr>
          <p:spPr>
            <a:xfrm>
              <a:off x="-18686" y="2323494"/>
              <a:ext cx="721800" cy="512969"/>
            </a:xfrm>
            <a:custGeom>
              <a:avLst/>
              <a:gdLst/>
              <a:ahLst/>
              <a:cxnLst/>
              <a:rect l="l" t="t" r="r" b="b"/>
              <a:pathLst>
                <a:path w="2938" h="2088" extrusionOk="0">
                  <a:moveTo>
                    <a:pt x="2622" y="1"/>
                  </a:moveTo>
                  <a:cubicBezTo>
                    <a:pt x="2238" y="76"/>
                    <a:pt x="1811" y="47"/>
                    <a:pt x="1420" y="60"/>
                  </a:cubicBezTo>
                  <a:cubicBezTo>
                    <a:pt x="986" y="73"/>
                    <a:pt x="549" y="86"/>
                    <a:pt x="115" y="96"/>
                  </a:cubicBezTo>
                  <a:cubicBezTo>
                    <a:pt x="0" y="411"/>
                    <a:pt x="59" y="786"/>
                    <a:pt x="73" y="1111"/>
                  </a:cubicBezTo>
                  <a:cubicBezTo>
                    <a:pt x="89" y="1433"/>
                    <a:pt x="115" y="1752"/>
                    <a:pt x="132" y="2070"/>
                  </a:cubicBezTo>
                  <a:cubicBezTo>
                    <a:pt x="533" y="2079"/>
                    <a:pt x="932" y="2088"/>
                    <a:pt x="1332" y="2088"/>
                  </a:cubicBezTo>
                  <a:cubicBezTo>
                    <a:pt x="1394" y="2088"/>
                    <a:pt x="1456" y="2087"/>
                    <a:pt x="1518" y="2087"/>
                  </a:cubicBezTo>
                  <a:cubicBezTo>
                    <a:pt x="1918" y="2087"/>
                    <a:pt x="2321" y="2061"/>
                    <a:pt x="2720" y="2061"/>
                  </a:cubicBezTo>
                  <a:cubicBezTo>
                    <a:pt x="2793" y="2061"/>
                    <a:pt x="2865" y="2062"/>
                    <a:pt x="2937" y="2064"/>
                  </a:cubicBezTo>
                  <a:cubicBezTo>
                    <a:pt x="2931" y="2011"/>
                    <a:pt x="2924" y="1955"/>
                    <a:pt x="2914" y="1903"/>
                  </a:cubicBezTo>
                  <a:cubicBezTo>
                    <a:pt x="2911" y="1896"/>
                    <a:pt x="2911" y="1890"/>
                    <a:pt x="2914" y="1880"/>
                  </a:cubicBezTo>
                  <a:cubicBezTo>
                    <a:pt x="2829" y="1262"/>
                    <a:pt x="2734" y="648"/>
                    <a:pt x="2599" y="40"/>
                  </a:cubicBezTo>
                  <a:cubicBezTo>
                    <a:pt x="2592" y="17"/>
                    <a:pt x="2606" y="4"/>
                    <a:pt x="262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4" name="Google Shape;1134;p29"/>
          <p:cNvGrpSpPr/>
          <p:nvPr/>
        </p:nvGrpSpPr>
        <p:grpSpPr>
          <a:xfrm>
            <a:off x="475502" y="3824420"/>
            <a:ext cx="2592779" cy="761765"/>
            <a:chOff x="-15493" y="3571769"/>
            <a:chExt cx="2958442" cy="869198"/>
          </a:xfrm>
        </p:grpSpPr>
        <p:sp>
          <p:nvSpPr>
            <p:cNvPr id="1135" name="Google Shape;1135;p29"/>
            <p:cNvSpPr/>
            <p:nvPr/>
          </p:nvSpPr>
          <p:spPr>
            <a:xfrm>
              <a:off x="914390" y="3571769"/>
              <a:ext cx="2028559" cy="828907"/>
            </a:xfrm>
            <a:custGeom>
              <a:avLst/>
              <a:gdLst/>
              <a:ahLst/>
              <a:cxnLst/>
              <a:rect l="l" t="t" r="r" b="b"/>
              <a:pathLst>
                <a:path w="8257" h="3374" extrusionOk="0">
                  <a:moveTo>
                    <a:pt x="4133" y="140"/>
                  </a:moveTo>
                  <a:cubicBezTo>
                    <a:pt x="4205" y="143"/>
                    <a:pt x="4274" y="153"/>
                    <a:pt x="4350" y="163"/>
                  </a:cubicBezTo>
                  <a:cubicBezTo>
                    <a:pt x="4458" y="180"/>
                    <a:pt x="4517" y="248"/>
                    <a:pt x="4527" y="367"/>
                  </a:cubicBezTo>
                  <a:cubicBezTo>
                    <a:pt x="4360" y="360"/>
                    <a:pt x="4153" y="337"/>
                    <a:pt x="4127" y="140"/>
                  </a:cubicBezTo>
                  <a:close/>
                  <a:moveTo>
                    <a:pt x="3157" y="925"/>
                  </a:moveTo>
                  <a:cubicBezTo>
                    <a:pt x="3233" y="929"/>
                    <a:pt x="3299" y="952"/>
                    <a:pt x="3361" y="1001"/>
                  </a:cubicBezTo>
                  <a:cubicBezTo>
                    <a:pt x="3365" y="1005"/>
                    <a:pt x="3369" y="1006"/>
                    <a:pt x="3373" y="1006"/>
                  </a:cubicBezTo>
                  <a:cubicBezTo>
                    <a:pt x="3375" y="1006"/>
                    <a:pt x="3378" y="1005"/>
                    <a:pt x="3381" y="1004"/>
                  </a:cubicBezTo>
                  <a:lnTo>
                    <a:pt x="3381" y="1004"/>
                  </a:lnTo>
                  <a:cubicBezTo>
                    <a:pt x="3371" y="1165"/>
                    <a:pt x="3374" y="1323"/>
                    <a:pt x="3374" y="1480"/>
                  </a:cubicBezTo>
                  <a:cubicBezTo>
                    <a:pt x="3268" y="1358"/>
                    <a:pt x="3133" y="1314"/>
                    <a:pt x="2990" y="1314"/>
                  </a:cubicBezTo>
                  <a:cubicBezTo>
                    <a:pt x="2837" y="1314"/>
                    <a:pt x="2676" y="1365"/>
                    <a:pt x="2533" y="1425"/>
                  </a:cubicBezTo>
                  <a:cubicBezTo>
                    <a:pt x="2559" y="1395"/>
                    <a:pt x="2586" y="1369"/>
                    <a:pt x="2612" y="1343"/>
                  </a:cubicBezTo>
                  <a:cubicBezTo>
                    <a:pt x="2783" y="1188"/>
                    <a:pt x="2977" y="1067"/>
                    <a:pt x="3157" y="925"/>
                  </a:cubicBezTo>
                  <a:close/>
                  <a:moveTo>
                    <a:pt x="7793" y="607"/>
                  </a:moveTo>
                  <a:cubicBezTo>
                    <a:pt x="7803" y="610"/>
                    <a:pt x="7813" y="610"/>
                    <a:pt x="7826" y="610"/>
                  </a:cubicBezTo>
                  <a:cubicBezTo>
                    <a:pt x="7816" y="1257"/>
                    <a:pt x="7793" y="1911"/>
                    <a:pt x="7809" y="2558"/>
                  </a:cubicBezTo>
                  <a:cubicBezTo>
                    <a:pt x="7806" y="2558"/>
                    <a:pt x="7806" y="2555"/>
                    <a:pt x="7806" y="2555"/>
                  </a:cubicBezTo>
                  <a:cubicBezTo>
                    <a:pt x="7551" y="2545"/>
                    <a:pt x="7284" y="2526"/>
                    <a:pt x="7022" y="2526"/>
                  </a:cubicBezTo>
                  <a:cubicBezTo>
                    <a:pt x="6913" y="2526"/>
                    <a:pt x="6805" y="2530"/>
                    <a:pt x="6699" y="2538"/>
                  </a:cubicBezTo>
                  <a:cubicBezTo>
                    <a:pt x="6620" y="2542"/>
                    <a:pt x="6541" y="2545"/>
                    <a:pt x="6462" y="2548"/>
                  </a:cubicBezTo>
                  <a:cubicBezTo>
                    <a:pt x="6459" y="2547"/>
                    <a:pt x="6457" y="2546"/>
                    <a:pt x="6455" y="2546"/>
                  </a:cubicBezTo>
                  <a:cubicBezTo>
                    <a:pt x="6453" y="2546"/>
                    <a:pt x="6451" y="2547"/>
                    <a:pt x="6449" y="2548"/>
                  </a:cubicBezTo>
                  <a:cubicBezTo>
                    <a:pt x="6022" y="2558"/>
                    <a:pt x="5595" y="2571"/>
                    <a:pt x="5168" y="2578"/>
                  </a:cubicBezTo>
                  <a:lnTo>
                    <a:pt x="5109" y="2578"/>
                  </a:lnTo>
                  <a:cubicBezTo>
                    <a:pt x="5082" y="2578"/>
                    <a:pt x="5055" y="2578"/>
                    <a:pt x="5028" y="2578"/>
                  </a:cubicBezTo>
                  <a:cubicBezTo>
                    <a:pt x="4606" y="2578"/>
                    <a:pt x="4181" y="2560"/>
                    <a:pt x="3758" y="2560"/>
                  </a:cubicBezTo>
                  <a:cubicBezTo>
                    <a:pt x="3644" y="2560"/>
                    <a:pt x="3530" y="2561"/>
                    <a:pt x="3417" y="2565"/>
                  </a:cubicBezTo>
                  <a:cubicBezTo>
                    <a:pt x="3423" y="2266"/>
                    <a:pt x="3423" y="1963"/>
                    <a:pt x="3427" y="1664"/>
                  </a:cubicBezTo>
                  <a:cubicBezTo>
                    <a:pt x="3427" y="1566"/>
                    <a:pt x="3423" y="1471"/>
                    <a:pt x="3423" y="1375"/>
                  </a:cubicBezTo>
                  <a:lnTo>
                    <a:pt x="3423" y="1375"/>
                  </a:lnTo>
                  <a:cubicBezTo>
                    <a:pt x="3427" y="1375"/>
                    <a:pt x="3430" y="1379"/>
                    <a:pt x="3437" y="1379"/>
                  </a:cubicBezTo>
                  <a:lnTo>
                    <a:pt x="3437" y="1336"/>
                  </a:lnTo>
                  <a:cubicBezTo>
                    <a:pt x="3430" y="1336"/>
                    <a:pt x="3427" y="1336"/>
                    <a:pt x="3423" y="1339"/>
                  </a:cubicBezTo>
                  <a:cubicBezTo>
                    <a:pt x="3423" y="1201"/>
                    <a:pt x="3423" y="1063"/>
                    <a:pt x="3437" y="929"/>
                  </a:cubicBezTo>
                  <a:lnTo>
                    <a:pt x="3456" y="929"/>
                  </a:lnTo>
                  <a:cubicBezTo>
                    <a:pt x="3456" y="912"/>
                    <a:pt x="3460" y="899"/>
                    <a:pt x="3466" y="886"/>
                  </a:cubicBezTo>
                  <a:lnTo>
                    <a:pt x="3443" y="886"/>
                  </a:lnTo>
                  <a:cubicBezTo>
                    <a:pt x="3450" y="820"/>
                    <a:pt x="3460" y="754"/>
                    <a:pt x="3476" y="689"/>
                  </a:cubicBezTo>
                  <a:cubicBezTo>
                    <a:pt x="3479" y="669"/>
                    <a:pt x="3466" y="659"/>
                    <a:pt x="3453" y="656"/>
                  </a:cubicBezTo>
                  <a:cubicBezTo>
                    <a:pt x="3440" y="656"/>
                    <a:pt x="3430" y="662"/>
                    <a:pt x="3427" y="676"/>
                  </a:cubicBezTo>
                  <a:cubicBezTo>
                    <a:pt x="3404" y="771"/>
                    <a:pt x="3391" y="869"/>
                    <a:pt x="3384" y="968"/>
                  </a:cubicBezTo>
                  <a:cubicBezTo>
                    <a:pt x="3331" y="919"/>
                    <a:pt x="3266" y="896"/>
                    <a:pt x="3197" y="892"/>
                  </a:cubicBezTo>
                  <a:cubicBezTo>
                    <a:pt x="3295" y="814"/>
                    <a:pt x="3371" y="731"/>
                    <a:pt x="3387" y="613"/>
                  </a:cubicBezTo>
                  <a:cubicBezTo>
                    <a:pt x="3399" y="618"/>
                    <a:pt x="3411" y="621"/>
                    <a:pt x="3425" y="621"/>
                  </a:cubicBezTo>
                  <a:cubicBezTo>
                    <a:pt x="3430" y="621"/>
                    <a:pt x="3435" y="621"/>
                    <a:pt x="3440" y="620"/>
                  </a:cubicBezTo>
                  <a:lnTo>
                    <a:pt x="3440" y="620"/>
                  </a:lnTo>
                  <a:cubicBezTo>
                    <a:pt x="3430" y="630"/>
                    <a:pt x="3433" y="649"/>
                    <a:pt x="3453" y="649"/>
                  </a:cubicBezTo>
                  <a:cubicBezTo>
                    <a:pt x="3884" y="676"/>
                    <a:pt x="4319" y="684"/>
                    <a:pt x="4754" y="684"/>
                  </a:cubicBezTo>
                  <a:cubicBezTo>
                    <a:pt x="5393" y="684"/>
                    <a:pt x="6034" y="666"/>
                    <a:pt x="6669" y="662"/>
                  </a:cubicBezTo>
                  <a:cubicBezTo>
                    <a:pt x="6676" y="662"/>
                    <a:pt x="6682" y="659"/>
                    <a:pt x="6686" y="656"/>
                  </a:cubicBezTo>
                  <a:cubicBezTo>
                    <a:pt x="6705" y="659"/>
                    <a:pt x="6725" y="659"/>
                    <a:pt x="6745" y="659"/>
                  </a:cubicBezTo>
                  <a:cubicBezTo>
                    <a:pt x="6864" y="667"/>
                    <a:pt x="6985" y="670"/>
                    <a:pt x="7105" y="670"/>
                  </a:cubicBezTo>
                  <a:cubicBezTo>
                    <a:pt x="7190" y="670"/>
                    <a:pt x="7275" y="668"/>
                    <a:pt x="7359" y="666"/>
                  </a:cubicBezTo>
                  <a:cubicBezTo>
                    <a:pt x="7494" y="659"/>
                    <a:pt x="7625" y="649"/>
                    <a:pt x="7757" y="639"/>
                  </a:cubicBezTo>
                  <a:cubicBezTo>
                    <a:pt x="7777" y="636"/>
                    <a:pt x="7790" y="623"/>
                    <a:pt x="7793" y="607"/>
                  </a:cubicBezTo>
                  <a:close/>
                  <a:moveTo>
                    <a:pt x="6403" y="2607"/>
                  </a:moveTo>
                  <a:cubicBezTo>
                    <a:pt x="6368" y="2646"/>
                    <a:pt x="6319" y="2666"/>
                    <a:pt x="6267" y="2666"/>
                  </a:cubicBezTo>
                  <a:cubicBezTo>
                    <a:pt x="6257" y="2666"/>
                    <a:pt x="6246" y="2665"/>
                    <a:pt x="6236" y="2663"/>
                  </a:cubicBezTo>
                  <a:cubicBezTo>
                    <a:pt x="6235" y="2663"/>
                    <a:pt x="6234" y="2663"/>
                    <a:pt x="6233" y="2663"/>
                  </a:cubicBezTo>
                  <a:cubicBezTo>
                    <a:pt x="6218" y="2663"/>
                    <a:pt x="6210" y="2686"/>
                    <a:pt x="6226" y="2689"/>
                  </a:cubicBezTo>
                  <a:cubicBezTo>
                    <a:pt x="6236" y="2693"/>
                    <a:pt x="6242" y="2693"/>
                    <a:pt x="6252" y="2696"/>
                  </a:cubicBezTo>
                  <a:cubicBezTo>
                    <a:pt x="6081" y="2673"/>
                    <a:pt x="5914" y="2650"/>
                    <a:pt x="5746" y="2627"/>
                  </a:cubicBezTo>
                  <a:cubicBezTo>
                    <a:pt x="5966" y="2624"/>
                    <a:pt x="6186" y="2617"/>
                    <a:pt x="6403" y="2607"/>
                  </a:cubicBezTo>
                  <a:close/>
                  <a:moveTo>
                    <a:pt x="2981" y="1354"/>
                  </a:moveTo>
                  <a:cubicBezTo>
                    <a:pt x="3117" y="1354"/>
                    <a:pt x="3247" y="1396"/>
                    <a:pt x="3354" y="1517"/>
                  </a:cubicBezTo>
                  <a:cubicBezTo>
                    <a:pt x="3361" y="1523"/>
                    <a:pt x="3371" y="1523"/>
                    <a:pt x="3377" y="1523"/>
                  </a:cubicBezTo>
                  <a:cubicBezTo>
                    <a:pt x="3377" y="1536"/>
                    <a:pt x="3377" y="1553"/>
                    <a:pt x="3377" y="1569"/>
                  </a:cubicBezTo>
                  <a:cubicBezTo>
                    <a:pt x="3377" y="1901"/>
                    <a:pt x="3377" y="2233"/>
                    <a:pt x="3391" y="2568"/>
                  </a:cubicBezTo>
                  <a:cubicBezTo>
                    <a:pt x="3391" y="2568"/>
                    <a:pt x="3394" y="2571"/>
                    <a:pt x="3394" y="2571"/>
                  </a:cubicBezTo>
                  <a:cubicBezTo>
                    <a:pt x="3381" y="2581"/>
                    <a:pt x="3384" y="2601"/>
                    <a:pt x="3404" y="2604"/>
                  </a:cubicBezTo>
                  <a:cubicBezTo>
                    <a:pt x="3450" y="2607"/>
                    <a:pt x="3496" y="2611"/>
                    <a:pt x="3542" y="2614"/>
                  </a:cubicBezTo>
                  <a:cubicBezTo>
                    <a:pt x="3292" y="2660"/>
                    <a:pt x="3049" y="2732"/>
                    <a:pt x="2819" y="2827"/>
                  </a:cubicBezTo>
                  <a:cubicBezTo>
                    <a:pt x="2819" y="2821"/>
                    <a:pt x="2819" y="2818"/>
                    <a:pt x="2812" y="2814"/>
                  </a:cubicBezTo>
                  <a:cubicBezTo>
                    <a:pt x="2806" y="2808"/>
                    <a:pt x="2796" y="2804"/>
                    <a:pt x="2789" y="2801"/>
                  </a:cubicBezTo>
                  <a:cubicBezTo>
                    <a:pt x="2789" y="2795"/>
                    <a:pt x="2786" y="2788"/>
                    <a:pt x="2780" y="2785"/>
                  </a:cubicBezTo>
                  <a:cubicBezTo>
                    <a:pt x="2520" y="2666"/>
                    <a:pt x="2300" y="2473"/>
                    <a:pt x="2247" y="2184"/>
                  </a:cubicBezTo>
                  <a:cubicBezTo>
                    <a:pt x="2198" y="1917"/>
                    <a:pt x="2323" y="1664"/>
                    <a:pt x="2497" y="1464"/>
                  </a:cubicBezTo>
                  <a:cubicBezTo>
                    <a:pt x="2651" y="1411"/>
                    <a:pt x="2821" y="1354"/>
                    <a:pt x="2981" y="1354"/>
                  </a:cubicBezTo>
                  <a:close/>
                  <a:moveTo>
                    <a:pt x="7888" y="1421"/>
                  </a:moveTo>
                  <a:cubicBezTo>
                    <a:pt x="7921" y="1477"/>
                    <a:pt x="7974" y="1520"/>
                    <a:pt x="8039" y="1530"/>
                  </a:cubicBezTo>
                  <a:cubicBezTo>
                    <a:pt x="7990" y="1904"/>
                    <a:pt x="8023" y="2282"/>
                    <a:pt x="7997" y="2657"/>
                  </a:cubicBezTo>
                  <a:cubicBezTo>
                    <a:pt x="7987" y="2798"/>
                    <a:pt x="7960" y="2729"/>
                    <a:pt x="7859" y="2791"/>
                  </a:cubicBezTo>
                  <a:cubicBezTo>
                    <a:pt x="7783" y="2837"/>
                    <a:pt x="7754" y="2900"/>
                    <a:pt x="7754" y="2985"/>
                  </a:cubicBezTo>
                  <a:cubicBezTo>
                    <a:pt x="7750" y="2979"/>
                    <a:pt x="7750" y="2979"/>
                    <a:pt x="7744" y="2975"/>
                  </a:cubicBezTo>
                  <a:cubicBezTo>
                    <a:pt x="7264" y="2854"/>
                    <a:pt x="6768" y="2768"/>
                    <a:pt x="6272" y="2699"/>
                  </a:cubicBezTo>
                  <a:lnTo>
                    <a:pt x="6272" y="2699"/>
                  </a:lnTo>
                  <a:cubicBezTo>
                    <a:pt x="6278" y="2700"/>
                    <a:pt x="6284" y="2700"/>
                    <a:pt x="6289" y="2700"/>
                  </a:cubicBezTo>
                  <a:cubicBezTo>
                    <a:pt x="6358" y="2700"/>
                    <a:pt x="6423" y="2665"/>
                    <a:pt x="6459" y="2607"/>
                  </a:cubicBezTo>
                  <a:cubicBezTo>
                    <a:pt x="6535" y="2604"/>
                    <a:pt x="6614" y="2601"/>
                    <a:pt x="6689" y="2597"/>
                  </a:cubicBezTo>
                  <a:cubicBezTo>
                    <a:pt x="6871" y="2620"/>
                    <a:pt x="7059" y="2626"/>
                    <a:pt x="7248" y="2626"/>
                  </a:cubicBezTo>
                  <a:cubicBezTo>
                    <a:pt x="7436" y="2626"/>
                    <a:pt x="7624" y="2620"/>
                    <a:pt x="7806" y="2620"/>
                  </a:cubicBezTo>
                  <a:cubicBezTo>
                    <a:pt x="7826" y="2620"/>
                    <a:pt x="7836" y="2607"/>
                    <a:pt x="7836" y="2591"/>
                  </a:cubicBezTo>
                  <a:cubicBezTo>
                    <a:pt x="7849" y="2591"/>
                    <a:pt x="7862" y="2584"/>
                    <a:pt x="7862" y="2568"/>
                  </a:cubicBezTo>
                  <a:cubicBezTo>
                    <a:pt x="7882" y="2187"/>
                    <a:pt x="7885" y="1802"/>
                    <a:pt x="7888" y="1421"/>
                  </a:cubicBezTo>
                  <a:close/>
                  <a:moveTo>
                    <a:pt x="4074" y="2867"/>
                  </a:moveTo>
                  <a:cubicBezTo>
                    <a:pt x="4077" y="2873"/>
                    <a:pt x="4081" y="2880"/>
                    <a:pt x="4081" y="2890"/>
                  </a:cubicBezTo>
                  <a:cubicBezTo>
                    <a:pt x="4090" y="2923"/>
                    <a:pt x="4090" y="2956"/>
                    <a:pt x="4113" y="2982"/>
                  </a:cubicBezTo>
                  <a:cubicBezTo>
                    <a:pt x="4109" y="2978"/>
                    <a:pt x="4104" y="2975"/>
                    <a:pt x="4098" y="2975"/>
                  </a:cubicBezTo>
                  <a:cubicBezTo>
                    <a:pt x="4095" y="2975"/>
                    <a:pt x="4091" y="2976"/>
                    <a:pt x="4087" y="2979"/>
                  </a:cubicBezTo>
                  <a:cubicBezTo>
                    <a:pt x="3969" y="3034"/>
                    <a:pt x="3847" y="3090"/>
                    <a:pt x="3729" y="3140"/>
                  </a:cubicBezTo>
                  <a:cubicBezTo>
                    <a:pt x="3680" y="3100"/>
                    <a:pt x="3686" y="3025"/>
                    <a:pt x="3732" y="2985"/>
                  </a:cubicBezTo>
                  <a:cubicBezTo>
                    <a:pt x="3772" y="2949"/>
                    <a:pt x="3831" y="2936"/>
                    <a:pt x="3883" y="2926"/>
                  </a:cubicBezTo>
                  <a:cubicBezTo>
                    <a:pt x="3952" y="2913"/>
                    <a:pt x="4018" y="2903"/>
                    <a:pt x="4074" y="2867"/>
                  </a:cubicBezTo>
                  <a:close/>
                  <a:moveTo>
                    <a:pt x="7891" y="1165"/>
                  </a:moveTo>
                  <a:cubicBezTo>
                    <a:pt x="7990" y="1208"/>
                    <a:pt x="8092" y="1251"/>
                    <a:pt x="8197" y="1280"/>
                  </a:cubicBezTo>
                  <a:cubicBezTo>
                    <a:pt x="8190" y="1283"/>
                    <a:pt x="8184" y="1290"/>
                    <a:pt x="8184" y="1300"/>
                  </a:cubicBezTo>
                  <a:cubicBezTo>
                    <a:pt x="8154" y="1914"/>
                    <a:pt x="8135" y="2548"/>
                    <a:pt x="8184" y="3159"/>
                  </a:cubicBezTo>
                  <a:cubicBezTo>
                    <a:pt x="7497" y="3048"/>
                    <a:pt x="6801" y="2982"/>
                    <a:pt x="6108" y="2896"/>
                  </a:cubicBezTo>
                  <a:cubicBezTo>
                    <a:pt x="5401" y="2808"/>
                    <a:pt x="4692" y="2706"/>
                    <a:pt x="3982" y="2647"/>
                  </a:cubicBezTo>
                  <a:cubicBezTo>
                    <a:pt x="3979" y="2640"/>
                    <a:pt x="3975" y="2637"/>
                    <a:pt x="3969" y="2634"/>
                  </a:cubicBezTo>
                  <a:lnTo>
                    <a:pt x="3969" y="2634"/>
                  </a:lnTo>
                  <a:cubicBezTo>
                    <a:pt x="4118" y="2637"/>
                    <a:pt x="4268" y="2639"/>
                    <a:pt x="4417" y="2639"/>
                  </a:cubicBezTo>
                  <a:cubicBezTo>
                    <a:pt x="4648" y="2639"/>
                    <a:pt x="4879" y="2636"/>
                    <a:pt x="5109" y="2634"/>
                  </a:cubicBezTo>
                  <a:cubicBezTo>
                    <a:pt x="5224" y="2634"/>
                    <a:pt x="5336" y="2634"/>
                    <a:pt x="5447" y="2630"/>
                  </a:cubicBezTo>
                  <a:cubicBezTo>
                    <a:pt x="5451" y="2637"/>
                    <a:pt x="5454" y="2640"/>
                    <a:pt x="5460" y="2640"/>
                  </a:cubicBezTo>
                  <a:cubicBezTo>
                    <a:pt x="6223" y="2745"/>
                    <a:pt x="6978" y="2903"/>
                    <a:pt x="7740" y="3005"/>
                  </a:cubicBezTo>
                  <a:cubicBezTo>
                    <a:pt x="7747" y="3005"/>
                    <a:pt x="7754" y="3002"/>
                    <a:pt x="7754" y="2995"/>
                  </a:cubicBezTo>
                  <a:cubicBezTo>
                    <a:pt x="7757" y="3003"/>
                    <a:pt x="7764" y="3007"/>
                    <a:pt x="7771" y="3007"/>
                  </a:cubicBezTo>
                  <a:cubicBezTo>
                    <a:pt x="7779" y="3007"/>
                    <a:pt x="7788" y="3001"/>
                    <a:pt x="7790" y="2988"/>
                  </a:cubicBezTo>
                  <a:cubicBezTo>
                    <a:pt x="7809" y="2867"/>
                    <a:pt x="7871" y="2806"/>
                    <a:pt x="7971" y="2806"/>
                  </a:cubicBezTo>
                  <a:cubicBezTo>
                    <a:pt x="7987" y="2806"/>
                    <a:pt x="8005" y="2808"/>
                    <a:pt x="8023" y="2811"/>
                  </a:cubicBezTo>
                  <a:cubicBezTo>
                    <a:pt x="8025" y="2811"/>
                    <a:pt x="8026" y="2812"/>
                    <a:pt x="8028" y="2812"/>
                  </a:cubicBezTo>
                  <a:cubicBezTo>
                    <a:pt x="8040" y="2812"/>
                    <a:pt x="8052" y="2803"/>
                    <a:pt x="8052" y="2791"/>
                  </a:cubicBezTo>
                  <a:cubicBezTo>
                    <a:pt x="8020" y="2364"/>
                    <a:pt x="8075" y="1947"/>
                    <a:pt x="8066" y="1523"/>
                  </a:cubicBezTo>
                  <a:cubicBezTo>
                    <a:pt x="8072" y="1513"/>
                    <a:pt x="8069" y="1497"/>
                    <a:pt x="8056" y="1494"/>
                  </a:cubicBezTo>
                  <a:cubicBezTo>
                    <a:pt x="7980" y="1474"/>
                    <a:pt x="7918" y="1431"/>
                    <a:pt x="7888" y="1362"/>
                  </a:cubicBezTo>
                  <a:cubicBezTo>
                    <a:pt x="7888" y="1297"/>
                    <a:pt x="7888" y="1231"/>
                    <a:pt x="7891" y="1165"/>
                  </a:cubicBezTo>
                  <a:close/>
                  <a:moveTo>
                    <a:pt x="3598" y="69"/>
                  </a:moveTo>
                  <a:cubicBezTo>
                    <a:pt x="3719" y="69"/>
                    <a:pt x="3839" y="88"/>
                    <a:pt x="3975" y="117"/>
                  </a:cubicBezTo>
                  <a:cubicBezTo>
                    <a:pt x="4044" y="130"/>
                    <a:pt x="4051" y="130"/>
                    <a:pt x="4097" y="137"/>
                  </a:cubicBezTo>
                  <a:cubicBezTo>
                    <a:pt x="4110" y="354"/>
                    <a:pt x="4340" y="413"/>
                    <a:pt x="4527" y="416"/>
                  </a:cubicBezTo>
                  <a:cubicBezTo>
                    <a:pt x="4527" y="452"/>
                    <a:pt x="4524" y="492"/>
                    <a:pt x="4514" y="538"/>
                  </a:cubicBezTo>
                  <a:cubicBezTo>
                    <a:pt x="4508" y="541"/>
                    <a:pt x="4508" y="547"/>
                    <a:pt x="4511" y="554"/>
                  </a:cubicBezTo>
                  <a:cubicBezTo>
                    <a:pt x="4508" y="564"/>
                    <a:pt x="4504" y="574"/>
                    <a:pt x="4498" y="580"/>
                  </a:cubicBezTo>
                  <a:cubicBezTo>
                    <a:pt x="4153" y="584"/>
                    <a:pt x="3811" y="593"/>
                    <a:pt x="3470" y="613"/>
                  </a:cubicBezTo>
                  <a:lnTo>
                    <a:pt x="3470" y="613"/>
                  </a:lnTo>
                  <a:cubicBezTo>
                    <a:pt x="3471" y="613"/>
                    <a:pt x="3473" y="613"/>
                    <a:pt x="3476" y="610"/>
                  </a:cubicBezTo>
                  <a:cubicBezTo>
                    <a:pt x="3491" y="604"/>
                    <a:pt x="3481" y="587"/>
                    <a:pt x="3469" y="587"/>
                  </a:cubicBezTo>
                  <a:cubicBezTo>
                    <a:pt x="3468" y="587"/>
                    <a:pt x="3467" y="587"/>
                    <a:pt x="3466" y="587"/>
                  </a:cubicBezTo>
                  <a:cubicBezTo>
                    <a:pt x="3450" y="587"/>
                    <a:pt x="3437" y="587"/>
                    <a:pt x="3423" y="584"/>
                  </a:cubicBezTo>
                  <a:cubicBezTo>
                    <a:pt x="3423" y="577"/>
                    <a:pt x="3417" y="570"/>
                    <a:pt x="3410" y="567"/>
                  </a:cubicBezTo>
                  <a:cubicBezTo>
                    <a:pt x="3404" y="564"/>
                    <a:pt x="3397" y="561"/>
                    <a:pt x="3391" y="561"/>
                  </a:cubicBezTo>
                  <a:cubicBezTo>
                    <a:pt x="3387" y="554"/>
                    <a:pt x="3381" y="554"/>
                    <a:pt x="3377" y="554"/>
                  </a:cubicBezTo>
                  <a:cubicBezTo>
                    <a:pt x="3374" y="554"/>
                    <a:pt x="3371" y="554"/>
                    <a:pt x="3371" y="551"/>
                  </a:cubicBezTo>
                  <a:cubicBezTo>
                    <a:pt x="3369" y="550"/>
                    <a:pt x="3366" y="550"/>
                    <a:pt x="3364" y="550"/>
                  </a:cubicBezTo>
                  <a:cubicBezTo>
                    <a:pt x="3346" y="550"/>
                    <a:pt x="3336" y="575"/>
                    <a:pt x="3348" y="587"/>
                  </a:cubicBezTo>
                  <a:cubicBezTo>
                    <a:pt x="3351" y="590"/>
                    <a:pt x="3354" y="590"/>
                    <a:pt x="3358" y="593"/>
                  </a:cubicBezTo>
                  <a:cubicBezTo>
                    <a:pt x="3325" y="712"/>
                    <a:pt x="3236" y="810"/>
                    <a:pt x="3131" y="899"/>
                  </a:cubicBezTo>
                  <a:lnTo>
                    <a:pt x="3125" y="899"/>
                  </a:lnTo>
                  <a:cubicBezTo>
                    <a:pt x="3118" y="899"/>
                    <a:pt x="3118" y="906"/>
                    <a:pt x="3118" y="909"/>
                  </a:cubicBezTo>
                  <a:cubicBezTo>
                    <a:pt x="2973" y="1027"/>
                    <a:pt x="2796" y="1122"/>
                    <a:pt x="2678" y="1228"/>
                  </a:cubicBezTo>
                  <a:cubicBezTo>
                    <a:pt x="2481" y="1392"/>
                    <a:pt x="2303" y="1592"/>
                    <a:pt x="2228" y="1845"/>
                  </a:cubicBezTo>
                  <a:cubicBezTo>
                    <a:pt x="2093" y="2282"/>
                    <a:pt x="2362" y="2660"/>
                    <a:pt x="2760" y="2827"/>
                  </a:cubicBezTo>
                  <a:lnTo>
                    <a:pt x="2773" y="2827"/>
                  </a:lnTo>
                  <a:cubicBezTo>
                    <a:pt x="2780" y="2831"/>
                    <a:pt x="2789" y="2834"/>
                    <a:pt x="2796" y="2837"/>
                  </a:cubicBezTo>
                  <a:cubicBezTo>
                    <a:pt x="2783" y="2844"/>
                    <a:pt x="2770" y="2847"/>
                    <a:pt x="2760" y="2854"/>
                  </a:cubicBezTo>
                  <a:cubicBezTo>
                    <a:pt x="2743" y="2859"/>
                    <a:pt x="2750" y="2885"/>
                    <a:pt x="2766" y="2885"/>
                  </a:cubicBezTo>
                  <a:cubicBezTo>
                    <a:pt x="2768" y="2885"/>
                    <a:pt x="2770" y="2885"/>
                    <a:pt x="2773" y="2883"/>
                  </a:cubicBezTo>
                  <a:cubicBezTo>
                    <a:pt x="3095" y="2765"/>
                    <a:pt x="3417" y="2680"/>
                    <a:pt x="3755" y="2627"/>
                  </a:cubicBezTo>
                  <a:lnTo>
                    <a:pt x="3791" y="2627"/>
                  </a:lnTo>
                  <a:cubicBezTo>
                    <a:pt x="3883" y="2653"/>
                    <a:pt x="3956" y="2686"/>
                    <a:pt x="4018" y="2762"/>
                  </a:cubicBezTo>
                  <a:cubicBezTo>
                    <a:pt x="4035" y="2781"/>
                    <a:pt x="4048" y="2804"/>
                    <a:pt x="4058" y="2827"/>
                  </a:cubicBezTo>
                  <a:cubicBezTo>
                    <a:pt x="3943" y="2896"/>
                    <a:pt x="3775" y="2864"/>
                    <a:pt x="3686" y="2975"/>
                  </a:cubicBezTo>
                  <a:cubicBezTo>
                    <a:pt x="3640" y="3028"/>
                    <a:pt x="3640" y="3110"/>
                    <a:pt x="3690" y="3156"/>
                  </a:cubicBezTo>
                  <a:cubicBezTo>
                    <a:pt x="3483" y="3241"/>
                    <a:pt x="3269" y="3310"/>
                    <a:pt x="3046" y="3333"/>
                  </a:cubicBezTo>
                  <a:cubicBezTo>
                    <a:pt x="3002" y="3338"/>
                    <a:pt x="2958" y="3340"/>
                    <a:pt x="2914" y="3340"/>
                  </a:cubicBezTo>
                  <a:cubicBezTo>
                    <a:pt x="2618" y="3340"/>
                    <a:pt x="2336" y="3242"/>
                    <a:pt x="2047" y="3182"/>
                  </a:cubicBezTo>
                  <a:cubicBezTo>
                    <a:pt x="1534" y="3071"/>
                    <a:pt x="993" y="3016"/>
                    <a:pt x="463" y="3016"/>
                  </a:cubicBezTo>
                  <a:cubicBezTo>
                    <a:pt x="369" y="3016"/>
                    <a:pt x="275" y="3018"/>
                    <a:pt x="181" y="3021"/>
                  </a:cubicBezTo>
                  <a:cubicBezTo>
                    <a:pt x="191" y="2821"/>
                    <a:pt x="164" y="2620"/>
                    <a:pt x="148" y="2423"/>
                  </a:cubicBezTo>
                  <a:cubicBezTo>
                    <a:pt x="125" y="2197"/>
                    <a:pt x="105" y="1973"/>
                    <a:pt x="82" y="1747"/>
                  </a:cubicBezTo>
                  <a:lnTo>
                    <a:pt x="92" y="1747"/>
                  </a:lnTo>
                  <a:cubicBezTo>
                    <a:pt x="467" y="1556"/>
                    <a:pt x="844" y="1369"/>
                    <a:pt x="1216" y="1168"/>
                  </a:cubicBezTo>
                  <a:cubicBezTo>
                    <a:pt x="1548" y="984"/>
                    <a:pt x="1827" y="761"/>
                    <a:pt x="2126" y="534"/>
                  </a:cubicBezTo>
                  <a:cubicBezTo>
                    <a:pt x="2458" y="288"/>
                    <a:pt x="2898" y="212"/>
                    <a:pt x="3292" y="111"/>
                  </a:cubicBezTo>
                  <a:cubicBezTo>
                    <a:pt x="3402" y="81"/>
                    <a:pt x="3501" y="69"/>
                    <a:pt x="3598" y="69"/>
                  </a:cubicBezTo>
                  <a:close/>
                  <a:moveTo>
                    <a:pt x="3632" y="0"/>
                  </a:moveTo>
                  <a:cubicBezTo>
                    <a:pt x="3393" y="0"/>
                    <a:pt x="3150" y="95"/>
                    <a:pt x="2924" y="157"/>
                  </a:cubicBezTo>
                  <a:cubicBezTo>
                    <a:pt x="2704" y="216"/>
                    <a:pt x="2471" y="262"/>
                    <a:pt x="2270" y="373"/>
                  </a:cubicBezTo>
                  <a:cubicBezTo>
                    <a:pt x="2037" y="501"/>
                    <a:pt x="1847" y="705"/>
                    <a:pt x="1626" y="856"/>
                  </a:cubicBezTo>
                  <a:cubicBezTo>
                    <a:pt x="1143" y="1185"/>
                    <a:pt x="595" y="1425"/>
                    <a:pt x="76" y="1691"/>
                  </a:cubicBezTo>
                  <a:cubicBezTo>
                    <a:pt x="72" y="1651"/>
                    <a:pt x="69" y="1615"/>
                    <a:pt x="66" y="1576"/>
                  </a:cubicBezTo>
                  <a:cubicBezTo>
                    <a:pt x="63" y="1556"/>
                    <a:pt x="46" y="1546"/>
                    <a:pt x="33" y="1546"/>
                  </a:cubicBezTo>
                  <a:cubicBezTo>
                    <a:pt x="17" y="1546"/>
                    <a:pt x="0" y="1556"/>
                    <a:pt x="3" y="1576"/>
                  </a:cubicBezTo>
                  <a:cubicBezTo>
                    <a:pt x="53" y="2108"/>
                    <a:pt x="89" y="2637"/>
                    <a:pt x="132" y="3169"/>
                  </a:cubicBezTo>
                  <a:lnTo>
                    <a:pt x="135" y="3189"/>
                  </a:lnTo>
                  <a:cubicBezTo>
                    <a:pt x="137" y="3196"/>
                    <a:pt x="144" y="3201"/>
                    <a:pt x="152" y="3201"/>
                  </a:cubicBezTo>
                  <a:cubicBezTo>
                    <a:pt x="157" y="3201"/>
                    <a:pt x="163" y="3198"/>
                    <a:pt x="164" y="3189"/>
                  </a:cubicBezTo>
                  <a:cubicBezTo>
                    <a:pt x="171" y="3140"/>
                    <a:pt x="178" y="3090"/>
                    <a:pt x="181" y="3044"/>
                  </a:cubicBezTo>
                  <a:cubicBezTo>
                    <a:pt x="927" y="3120"/>
                    <a:pt x="1649" y="3136"/>
                    <a:pt x="2385" y="3317"/>
                  </a:cubicBezTo>
                  <a:cubicBezTo>
                    <a:pt x="2545" y="3356"/>
                    <a:pt x="2697" y="3374"/>
                    <a:pt x="2846" y="3374"/>
                  </a:cubicBezTo>
                  <a:cubicBezTo>
                    <a:pt x="3284" y="3374"/>
                    <a:pt x="3685" y="3221"/>
                    <a:pt x="4107" y="3018"/>
                  </a:cubicBezTo>
                  <a:cubicBezTo>
                    <a:pt x="4127" y="3011"/>
                    <a:pt x="4123" y="2992"/>
                    <a:pt x="4113" y="2982"/>
                  </a:cubicBezTo>
                  <a:lnTo>
                    <a:pt x="4113" y="2982"/>
                  </a:lnTo>
                  <a:cubicBezTo>
                    <a:pt x="4115" y="2984"/>
                    <a:pt x="4118" y="2984"/>
                    <a:pt x="4122" y="2984"/>
                  </a:cubicBezTo>
                  <a:cubicBezTo>
                    <a:pt x="4125" y="2984"/>
                    <a:pt x="4128" y="2984"/>
                    <a:pt x="4130" y="2982"/>
                  </a:cubicBezTo>
                  <a:cubicBezTo>
                    <a:pt x="4186" y="2910"/>
                    <a:pt x="4110" y="2778"/>
                    <a:pt x="4064" y="2722"/>
                  </a:cubicBezTo>
                  <a:cubicBezTo>
                    <a:pt x="4054" y="2709"/>
                    <a:pt x="4041" y="2696"/>
                    <a:pt x="4028" y="2686"/>
                  </a:cubicBezTo>
                  <a:lnTo>
                    <a:pt x="4028" y="2686"/>
                  </a:lnTo>
                  <a:cubicBezTo>
                    <a:pt x="4685" y="2791"/>
                    <a:pt x="5352" y="2864"/>
                    <a:pt x="6012" y="2946"/>
                  </a:cubicBezTo>
                  <a:cubicBezTo>
                    <a:pt x="6735" y="3038"/>
                    <a:pt x="7458" y="3149"/>
                    <a:pt x="8181" y="3215"/>
                  </a:cubicBezTo>
                  <a:cubicBezTo>
                    <a:pt x="8197" y="3215"/>
                    <a:pt x="8207" y="3202"/>
                    <a:pt x="8207" y="3186"/>
                  </a:cubicBezTo>
                  <a:cubicBezTo>
                    <a:pt x="8217" y="3186"/>
                    <a:pt x="8223" y="3179"/>
                    <a:pt x="8223" y="3169"/>
                  </a:cubicBezTo>
                  <a:cubicBezTo>
                    <a:pt x="8250" y="2548"/>
                    <a:pt x="8227" y="1921"/>
                    <a:pt x="8230" y="1300"/>
                  </a:cubicBezTo>
                  <a:cubicBezTo>
                    <a:pt x="8230" y="1297"/>
                    <a:pt x="8230" y="1293"/>
                    <a:pt x="8227" y="1290"/>
                  </a:cubicBezTo>
                  <a:cubicBezTo>
                    <a:pt x="8246" y="1290"/>
                    <a:pt x="8256" y="1264"/>
                    <a:pt x="8236" y="1254"/>
                  </a:cubicBezTo>
                  <a:cubicBezTo>
                    <a:pt x="8128" y="1195"/>
                    <a:pt x="8013" y="1149"/>
                    <a:pt x="7898" y="1103"/>
                  </a:cubicBezTo>
                  <a:lnTo>
                    <a:pt x="7888" y="1103"/>
                  </a:lnTo>
                  <a:cubicBezTo>
                    <a:pt x="7891" y="929"/>
                    <a:pt x="7891" y="758"/>
                    <a:pt x="7891" y="587"/>
                  </a:cubicBezTo>
                  <a:cubicBezTo>
                    <a:pt x="7891" y="565"/>
                    <a:pt x="7875" y="553"/>
                    <a:pt x="7858" y="553"/>
                  </a:cubicBezTo>
                  <a:cubicBezTo>
                    <a:pt x="7850" y="553"/>
                    <a:pt x="7842" y="555"/>
                    <a:pt x="7836" y="561"/>
                  </a:cubicBezTo>
                  <a:cubicBezTo>
                    <a:pt x="7816" y="561"/>
                    <a:pt x="7793" y="564"/>
                    <a:pt x="7773" y="564"/>
                  </a:cubicBezTo>
                  <a:lnTo>
                    <a:pt x="7757" y="564"/>
                  </a:lnTo>
                  <a:cubicBezTo>
                    <a:pt x="7410" y="585"/>
                    <a:pt x="7065" y="587"/>
                    <a:pt x="6719" y="587"/>
                  </a:cubicBezTo>
                  <a:cubicBezTo>
                    <a:pt x="6632" y="587"/>
                    <a:pt x="6546" y="587"/>
                    <a:pt x="6459" y="587"/>
                  </a:cubicBezTo>
                  <a:cubicBezTo>
                    <a:pt x="6449" y="587"/>
                    <a:pt x="6443" y="590"/>
                    <a:pt x="6439" y="597"/>
                  </a:cubicBezTo>
                  <a:cubicBezTo>
                    <a:pt x="5913" y="591"/>
                    <a:pt x="5382" y="579"/>
                    <a:pt x="4851" y="579"/>
                  </a:cubicBezTo>
                  <a:cubicBezTo>
                    <a:pt x="4749" y="579"/>
                    <a:pt x="4646" y="579"/>
                    <a:pt x="4544" y="580"/>
                  </a:cubicBezTo>
                  <a:cubicBezTo>
                    <a:pt x="4554" y="570"/>
                    <a:pt x="4563" y="561"/>
                    <a:pt x="4570" y="551"/>
                  </a:cubicBezTo>
                  <a:cubicBezTo>
                    <a:pt x="4573" y="547"/>
                    <a:pt x="4573" y="544"/>
                    <a:pt x="4577" y="538"/>
                  </a:cubicBezTo>
                  <a:cubicBezTo>
                    <a:pt x="4573" y="534"/>
                    <a:pt x="4567" y="528"/>
                    <a:pt x="4563" y="521"/>
                  </a:cubicBezTo>
                  <a:cubicBezTo>
                    <a:pt x="4606" y="429"/>
                    <a:pt x="4596" y="321"/>
                    <a:pt x="4547" y="229"/>
                  </a:cubicBezTo>
                  <a:cubicBezTo>
                    <a:pt x="4547" y="226"/>
                    <a:pt x="4547" y="222"/>
                    <a:pt x="4544" y="222"/>
                  </a:cubicBezTo>
                  <a:cubicBezTo>
                    <a:pt x="4544" y="219"/>
                    <a:pt x="4540" y="219"/>
                    <a:pt x="4540" y="216"/>
                  </a:cubicBezTo>
                  <a:cubicBezTo>
                    <a:pt x="4537" y="212"/>
                    <a:pt x="4537" y="209"/>
                    <a:pt x="4534" y="206"/>
                  </a:cubicBezTo>
                  <a:cubicBezTo>
                    <a:pt x="4531" y="201"/>
                    <a:pt x="4527" y="198"/>
                    <a:pt x="4523" y="198"/>
                  </a:cubicBezTo>
                  <a:cubicBezTo>
                    <a:pt x="4521" y="198"/>
                    <a:pt x="4519" y="198"/>
                    <a:pt x="4517" y="199"/>
                  </a:cubicBezTo>
                  <a:cubicBezTo>
                    <a:pt x="4458" y="153"/>
                    <a:pt x="4386" y="120"/>
                    <a:pt x="4324" y="111"/>
                  </a:cubicBezTo>
                  <a:cubicBezTo>
                    <a:pt x="4117" y="74"/>
                    <a:pt x="3893" y="15"/>
                    <a:pt x="3686" y="2"/>
                  </a:cubicBezTo>
                  <a:cubicBezTo>
                    <a:pt x="3668" y="1"/>
                    <a:pt x="3650" y="0"/>
                    <a:pt x="363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9"/>
            <p:cNvSpPr/>
            <p:nvPr/>
          </p:nvSpPr>
          <p:spPr>
            <a:xfrm>
              <a:off x="1889232" y="3857981"/>
              <a:ext cx="1039216" cy="490122"/>
            </a:xfrm>
            <a:custGeom>
              <a:avLst/>
              <a:gdLst/>
              <a:ahLst/>
              <a:cxnLst/>
              <a:rect l="l" t="t" r="r" b="b"/>
              <a:pathLst>
                <a:path w="4230" h="1995" extrusionOk="0">
                  <a:moveTo>
                    <a:pt x="3920" y="0"/>
                  </a:moveTo>
                  <a:cubicBezTo>
                    <a:pt x="3920" y="66"/>
                    <a:pt x="3920" y="132"/>
                    <a:pt x="3920" y="197"/>
                  </a:cubicBezTo>
                  <a:cubicBezTo>
                    <a:pt x="3950" y="266"/>
                    <a:pt x="4012" y="306"/>
                    <a:pt x="4088" y="329"/>
                  </a:cubicBezTo>
                  <a:cubicBezTo>
                    <a:pt x="4101" y="332"/>
                    <a:pt x="4104" y="348"/>
                    <a:pt x="4098" y="358"/>
                  </a:cubicBezTo>
                  <a:cubicBezTo>
                    <a:pt x="4107" y="782"/>
                    <a:pt x="4052" y="1199"/>
                    <a:pt x="4081" y="1623"/>
                  </a:cubicBezTo>
                  <a:cubicBezTo>
                    <a:pt x="4084" y="1637"/>
                    <a:pt x="4072" y="1647"/>
                    <a:pt x="4060" y="1647"/>
                  </a:cubicBezTo>
                  <a:cubicBezTo>
                    <a:pt x="4058" y="1647"/>
                    <a:pt x="4057" y="1646"/>
                    <a:pt x="4055" y="1646"/>
                  </a:cubicBezTo>
                  <a:cubicBezTo>
                    <a:pt x="4037" y="1643"/>
                    <a:pt x="4019" y="1641"/>
                    <a:pt x="4003" y="1641"/>
                  </a:cubicBezTo>
                  <a:cubicBezTo>
                    <a:pt x="3903" y="1641"/>
                    <a:pt x="3841" y="1702"/>
                    <a:pt x="3822" y="1823"/>
                  </a:cubicBezTo>
                  <a:cubicBezTo>
                    <a:pt x="3820" y="1835"/>
                    <a:pt x="3809" y="1841"/>
                    <a:pt x="3800" y="1841"/>
                  </a:cubicBezTo>
                  <a:cubicBezTo>
                    <a:pt x="3793" y="1841"/>
                    <a:pt x="3787" y="1837"/>
                    <a:pt x="3786" y="1830"/>
                  </a:cubicBezTo>
                  <a:cubicBezTo>
                    <a:pt x="3782" y="1833"/>
                    <a:pt x="3779" y="1840"/>
                    <a:pt x="3772" y="1840"/>
                  </a:cubicBezTo>
                  <a:cubicBezTo>
                    <a:pt x="3010" y="1738"/>
                    <a:pt x="2255" y="1580"/>
                    <a:pt x="1492" y="1475"/>
                  </a:cubicBezTo>
                  <a:cubicBezTo>
                    <a:pt x="1486" y="1472"/>
                    <a:pt x="1483" y="1472"/>
                    <a:pt x="1479" y="1465"/>
                  </a:cubicBezTo>
                  <a:cubicBezTo>
                    <a:pt x="1368" y="1469"/>
                    <a:pt x="1253" y="1469"/>
                    <a:pt x="1141" y="1469"/>
                  </a:cubicBezTo>
                  <a:cubicBezTo>
                    <a:pt x="889" y="1469"/>
                    <a:pt x="636" y="1473"/>
                    <a:pt x="382" y="1473"/>
                  </a:cubicBezTo>
                  <a:cubicBezTo>
                    <a:pt x="255" y="1473"/>
                    <a:pt x="128" y="1472"/>
                    <a:pt x="1" y="1469"/>
                  </a:cubicBezTo>
                  <a:lnTo>
                    <a:pt x="1" y="1469"/>
                  </a:lnTo>
                  <a:cubicBezTo>
                    <a:pt x="4" y="1472"/>
                    <a:pt x="11" y="1475"/>
                    <a:pt x="14" y="1478"/>
                  </a:cubicBezTo>
                  <a:cubicBezTo>
                    <a:pt x="724" y="1541"/>
                    <a:pt x="1433" y="1643"/>
                    <a:pt x="2140" y="1731"/>
                  </a:cubicBezTo>
                  <a:cubicBezTo>
                    <a:pt x="2833" y="1817"/>
                    <a:pt x="3529" y="1883"/>
                    <a:pt x="4216" y="1994"/>
                  </a:cubicBezTo>
                  <a:cubicBezTo>
                    <a:pt x="4167" y="1380"/>
                    <a:pt x="4186" y="749"/>
                    <a:pt x="4216" y="135"/>
                  </a:cubicBezTo>
                  <a:cubicBezTo>
                    <a:pt x="4216" y="125"/>
                    <a:pt x="4222" y="118"/>
                    <a:pt x="4229" y="115"/>
                  </a:cubicBezTo>
                  <a:cubicBezTo>
                    <a:pt x="4124" y="82"/>
                    <a:pt x="4022" y="43"/>
                    <a:pt x="3920" y="0"/>
                  </a:cubicBezTo>
                  <a:close/>
                </a:path>
              </a:pathLst>
            </a:custGeom>
            <a:solidFill>
              <a:srgbClr val="3D85C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9"/>
            <p:cNvSpPr/>
            <p:nvPr/>
          </p:nvSpPr>
          <p:spPr>
            <a:xfrm>
              <a:off x="2455023" y="3920873"/>
              <a:ext cx="434603" cy="384481"/>
            </a:xfrm>
            <a:custGeom>
              <a:avLst/>
              <a:gdLst/>
              <a:ahLst/>
              <a:cxnLst/>
              <a:rect l="l" t="t" r="r" b="b"/>
              <a:pathLst>
                <a:path w="1769" h="1565" extrusionOk="0">
                  <a:moveTo>
                    <a:pt x="1617" y="0"/>
                  </a:moveTo>
                  <a:cubicBezTo>
                    <a:pt x="1614" y="381"/>
                    <a:pt x="1611" y="766"/>
                    <a:pt x="1591" y="1147"/>
                  </a:cubicBezTo>
                  <a:cubicBezTo>
                    <a:pt x="1588" y="1163"/>
                    <a:pt x="1578" y="1170"/>
                    <a:pt x="1565" y="1170"/>
                  </a:cubicBezTo>
                  <a:cubicBezTo>
                    <a:pt x="1565" y="1186"/>
                    <a:pt x="1555" y="1199"/>
                    <a:pt x="1535" y="1199"/>
                  </a:cubicBezTo>
                  <a:cubicBezTo>
                    <a:pt x="1353" y="1199"/>
                    <a:pt x="1165" y="1205"/>
                    <a:pt x="977" y="1205"/>
                  </a:cubicBezTo>
                  <a:cubicBezTo>
                    <a:pt x="788" y="1205"/>
                    <a:pt x="600" y="1199"/>
                    <a:pt x="418" y="1176"/>
                  </a:cubicBezTo>
                  <a:cubicBezTo>
                    <a:pt x="343" y="1180"/>
                    <a:pt x="264" y="1183"/>
                    <a:pt x="188" y="1186"/>
                  </a:cubicBezTo>
                  <a:cubicBezTo>
                    <a:pt x="152" y="1241"/>
                    <a:pt x="87" y="1279"/>
                    <a:pt x="17" y="1279"/>
                  </a:cubicBezTo>
                  <a:cubicBezTo>
                    <a:pt x="12" y="1279"/>
                    <a:pt x="6" y="1279"/>
                    <a:pt x="1" y="1278"/>
                  </a:cubicBezTo>
                  <a:lnTo>
                    <a:pt x="1" y="1278"/>
                  </a:lnTo>
                  <a:cubicBezTo>
                    <a:pt x="497" y="1347"/>
                    <a:pt x="993" y="1433"/>
                    <a:pt x="1473" y="1554"/>
                  </a:cubicBezTo>
                  <a:cubicBezTo>
                    <a:pt x="1479" y="1558"/>
                    <a:pt x="1479" y="1561"/>
                    <a:pt x="1483" y="1564"/>
                  </a:cubicBezTo>
                  <a:cubicBezTo>
                    <a:pt x="1483" y="1479"/>
                    <a:pt x="1512" y="1416"/>
                    <a:pt x="1588" y="1370"/>
                  </a:cubicBezTo>
                  <a:cubicBezTo>
                    <a:pt x="1689" y="1308"/>
                    <a:pt x="1716" y="1377"/>
                    <a:pt x="1726" y="1236"/>
                  </a:cubicBezTo>
                  <a:cubicBezTo>
                    <a:pt x="1752" y="861"/>
                    <a:pt x="1719" y="483"/>
                    <a:pt x="1768" y="109"/>
                  </a:cubicBezTo>
                  <a:cubicBezTo>
                    <a:pt x="1703" y="99"/>
                    <a:pt x="1650" y="56"/>
                    <a:pt x="1617" y="0"/>
                  </a:cubicBezTo>
                  <a:close/>
                </a:path>
              </a:pathLst>
            </a:custGeom>
            <a:solidFill>
              <a:srgbClr val="6FA8D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9"/>
            <p:cNvSpPr/>
            <p:nvPr/>
          </p:nvSpPr>
          <p:spPr>
            <a:xfrm>
              <a:off x="2183797" y="3720648"/>
              <a:ext cx="653256" cy="484471"/>
            </a:xfrm>
            <a:custGeom>
              <a:avLst/>
              <a:gdLst/>
              <a:ahLst/>
              <a:cxnLst/>
              <a:rect l="l" t="t" r="r" b="b"/>
              <a:pathLst>
                <a:path w="2659" h="1972" extrusionOk="0">
                  <a:moveTo>
                    <a:pt x="2626" y="1"/>
                  </a:moveTo>
                  <a:cubicBezTo>
                    <a:pt x="2623" y="17"/>
                    <a:pt x="2610" y="30"/>
                    <a:pt x="2593" y="33"/>
                  </a:cubicBezTo>
                  <a:cubicBezTo>
                    <a:pt x="2462" y="47"/>
                    <a:pt x="2327" y="56"/>
                    <a:pt x="2196" y="60"/>
                  </a:cubicBezTo>
                  <a:lnTo>
                    <a:pt x="2196" y="112"/>
                  </a:lnTo>
                  <a:cubicBezTo>
                    <a:pt x="2202" y="112"/>
                    <a:pt x="2209" y="116"/>
                    <a:pt x="2212" y="122"/>
                  </a:cubicBezTo>
                  <a:cubicBezTo>
                    <a:pt x="2261" y="254"/>
                    <a:pt x="2370" y="349"/>
                    <a:pt x="2511" y="362"/>
                  </a:cubicBezTo>
                  <a:cubicBezTo>
                    <a:pt x="2511" y="362"/>
                    <a:pt x="2514" y="365"/>
                    <a:pt x="2518" y="365"/>
                  </a:cubicBezTo>
                  <a:cubicBezTo>
                    <a:pt x="2522" y="361"/>
                    <a:pt x="2528" y="359"/>
                    <a:pt x="2534" y="359"/>
                  </a:cubicBezTo>
                  <a:cubicBezTo>
                    <a:pt x="2546" y="359"/>
                    <a:pt x="2558" y="367"/>
                    <a:pt x="2560" y="382"/>
                  </a:cubicBezTo>
                  <a:cubicBezTo>
                    <a:pt x="2587" y="779"/>
                    <a:pt x="2590" y="1196"/>
                    <a:pt x="2531" y="1594"/>
                  </a:cubicBezTo>
                  <a:cubicBezTo>
                    <a:pt x="2557" y="1604"/>
                    <a:pt x="2550" y="1640"/>
                    <a:pt x="2524" y="1640"/>
                  </a:cubicBezTo>
                  <a:cubicBezTo>
                    <a:pt x="2452" y="1647"/>
                    <a:pt x="2389" y="1650"/>
                    <a:pt x="2324" y="1683"/>
                  </a:cubicBezTo>
                  <a:cubicBezTo>
                    <a:pt x="2268" y="1712"/>
                    <a:pt x="2232" y="1755"/>
                    <a:pt x="2192" y="1801"/>
                  </a:cubicBezTo>
                  <a:cubicBezTo>
                    <a:pt x="2192" y="1811"/>
                    <a:pt x="2186" y="1827"/>
                    <a:pt x="2169" y="1827"/>
                  </a:cubicBezTo>
                  <a:cubicBezTo>
                    <a:pt x="1456" y="1870"/>
                    <a:pt x="727" y="1916"/>
                    <a:pt x="1" y="1919"/>
                  </a:cubicBezTo>
                  <a:lnTo>
                    <a:pt x="1" y="1972"/>
                  </a:lnTo>
                  <a:cubicBezTo>
                    <a:pt x="428" y="1968"/>
                    <a:pt x="855" y="1955"/>
                    <a:pt x="1282" y="1942"/>
                  </a:cubicBezTo>
                  <a:cubicBezTo>
                    <a:pt x="1286" y="1941"/>
                    <a:pt x="1288" y="1940"/>
                    <a:pt x="1290" y="1940"/>
                  </a:cubicBezTo>
                  <a:cubicBezTo>
                    <a:pt x="1292" y="1940"/>
                    <a:pt x="1294" y="1941"/>
                    <a:pt x="1295" y="1942"/>
                  </a:cubicBezTo>
                  <a:cubicBezTo>
                    <a:pt x="1374" y="1939"/>
                    <a:pt x="1453" y="1936"/>
                    <a:pt x="1532" y="1936"/>
                  </a:cubicBezTo>
                  <a:cubicBezTo>
                    <a:pt x="1640" y="1926"/>
                    <a:pt x="1750" y="1922"/>
                    <a:pt x="1861" y="1922"/>
                  </a:cubicBezTo>
                  <a:cubicBezTo>
                    <a:pt x="2122" y="1922"/>
                    <a:pt x="2387" y="1943"/>
                    <a:pt x="2639" y="1952"/>
                  </a:cubicBezTo>
                  <a:lnTo>
                    <a:pt x="2642" y="1952"/>
                  </a:lnTo>
                  <a:cubicBezTo>
                    <a:pt x="2626" y="1305"/>
                    <a:pt x="2649" y="651"/>
                    <a:pt x="2659" y="4"/>
                  </a:cubicBezTo>
                  <a:cubicBezTo>
                    <a:pt x="2646" y="4"/>
                    <a:pt x="2636" y="4"/>
                    <a:pt x="2626" y="1"/>
                  </a:cubicBezTo>
                  <a:close/>
                </a:path>
              </a:pathLst>
            </a:custGeom>
            <a:solidFill>
              <a:srgbClr val="3D85C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9"/>
            <p:cNvSpPr/>
            <p:nvPr/>
          </p:nvSpPr>
          <p:spPr>
            <a:xfrm>
              <a:off x="1774747" y="3748164"/>
              <a:ext cx="1045358" cy="444180"/>
            </a:xfrm>
            <a:custGeom>
              <a:avLst/>
              <a:gdLst/>
              <a:ahLst/>
              <a:cxnLst/>
              <a:rect l="l" t="t" r="r" b="b"/>
              <a:pathLst>
                <a:path w="4255" h="1808" extrusionOk="0">
                  <a:moveTo>
                    <a:pt x="3851" y="53"/>
                  </a:moveTo>
                  <a:cubicBezTo>
                    <a:pt x="3890" y="194"/>
                    <a:pt x="4028" y="296"/>
                    <a:pt x="4173" y="303"/>
                  </a:cubicBezTo>
                  <a:lnTo>
                    <a:pt x="4176" y="303"/>
                  </a:lnTo>
                  <a:cubicBezTo>
                    <a:pt x="4199" y="693"/>
                    <a:pt x="4153" y="1084"/>
                    <a:pt x="4160" y="1475"/>
                  </a:cubicBezTo>
                  <a:cubicBezTo>
                    <a:pt x="4148" y="1474"/>
                    <a:pt x="4136" y="1473"/>
                    <a:pt x="4124" y="1473"/>
                  </a:cubicBezTo>
                  <a:cubicBezTo>
                    <a:pt x="4003" y="1473"/>
                    <a:pt x="3866" y="1558"/>
                    <a:pt x="3824" y="1666"/>
                  </a:cubicBezTo>
                  <a:cubicBezTo>
                    <a:pt x="3424" y="1686"/>
                    <a:pt x="3026" y="1702"/>
                    <a:pt x="2625" y="1712"/>
                  </a:cubicBezTo>
                  <a:cubicBezTo>
                    <a:pt x="2967" y="1551"/>
                    <a:pt x="3207" y="1203"/>
                    <a:pt x="3161" y="812"/>
                  </a:cubicBezTo>
                  <a:cubicBezTo>
                    <a:pt x="3115" y="427"/>
                    <a:pt x="2862" y="211"/>
                    <a:pt x="2540" y="119"/>
                  </a:cubicBezTo>
                  <a:cubicBezTo>
                    <a:pt x="2980" y="105"/>
                    <a:pt x="3417" y="82"/>
                    <a:pt x="3847" y="53"/>
                  </a:cubicBezTo>
                  <a:close/>
                  <a:moveTo>
                    <a:pt x="2211" y="125"/>
                  </a:moveTo>
                  <a:cubicBezTo>
                    <a:pt x="2625" y="142"/>
                    <a:pt x="3006" y="319"/>
                    <a:pt x="3092" y="759"/>
                  </a:cubicBezTo>
                  <a:cubicBezTo>
                    <a:pt x="3180" y="1196"/>
                    <a:pt x="2865" y="1581"/>
                    <a:pt x="2468" y="1709"/>
                  </a:cubicBezTo>
                  <a:cubicBezTo>
                    <a:pt x="2461" y="1712"/>
                    <a:pt x="2458" y="1715"/>
                    <a:pt x="2454" y="1719"/>
                  </a:cubicBezTo>
                  <a:cubicBezTo>
                    <a:pt x="2330" y="1722"/>
                    <a:pt x="2205" y="1725"/>
                    <a:pt x="2080" y="1725"/>
                  </a:cubicBezTo>
                  <a:lnTo>
                    <a:pt x="2044" y="1725"/>
                  </a:lnTo>
                  <a:cubicBezTo>
                    <a:pt x="2044" y="1719"/>
                    <a:pt x="2040" y="1709"/>
                    <a:pt x="2027" y="1709"/>
                  </a:cubicBezTo>
                  <a:cubicBezTo>
                    <a:pt x="2006" y="1710"/>
                    <a:pt x="1986" y="1711"/>
                    <a:pt x="1966" y="1711"/>
                  </a:cubicBezTo>
                  <a:cubicBezTo>
                    <a:pt x="1496" y="1711"/>
                    <a:pt x="1239" y="1243"/>
                    <a:pt x="1311" y="805"/>
                  </a:cubicBezTo>
                  <a:cubicBezTo>
                    <a:pt x="1383" y="358"/>
                    <a:pt x="1676" y="148"/>
                    <a:pt x="2083" y="125"/>
                  </a:cubicBezTo>
                  <a:close/>
                  <a:moveTo>
                    <a:pt x="322" y="63"/>
                  </a:moveTo>
                  <a:cubicBezTo>
                    <a:pt x="795" y="105"/>
                    <a:pt x="1272" y="125"/>
                    <a:pt x="1751" y="128"/>
                  </a:cubicBezTo>
                  <a:cubicBezTo>
                    <a:pt x="1439" y="250"/>
                    <a:pt x="1249" y="533"/>
                    <a:pt x="1232" y="923"/>
                  </a:cubicBezTo>
                  <a:cubicBezTo>
                    <a:pt x="1216" y="1288"/>
                    <a:pt x="1426" y="1636"/>
                    <a:pt x="1755" y="1728"/>
                  </a:cubicBezTo>
                  <a:cubicBezTo>
                    <a:pt x="1484" y="1728"/>
                    <a:pt x="1213" y="1724"/>
                    <a:pt x="942" y="1724"/>
                  </a:cubicBezTo>
                  <a:cubicBezTo>
                    <a:pt x="738" y="1724"/>
                    <a:pt x="535" y="1726"/>
                    <a:pt x="332" y="1735"/>
                  </a:cubicBezTo>
                  <a:cubicBezTo>
                    <a:pt x="352" y="1621"/>
                    <a:pt x="256" y="1488"/>
                    <a:pt x="139" y="1488"/>
                  </a:cubicBezTo>
                  <a:cubicBezTo>
                    <a:pt x="138" y="1488"/>
                    <a:pt x="136" y="1488"/>
                    <a:pt x="135" y="1489"/>
                  </a:cubicBezTo>
                  <a:cubicBezTo>
                    <a:pt x="138" y="1410"/>
                    <a:pt x="132" y="1331"/>
                    <a:pt x="119" y="1252"/>
                  </a:cubicBezTo>
                  <a:cubicBezTo>
                    <a:pt x="115" y="1140"/>
                    <a:pt x="105" y="1025"/>
                    <a:pt x="105" y="914"/>
                  </a:cubicBezTo>
                  <a:cubicBezTo>
                    <a:pt x="102" y="736"/>
                    <a:pt x="109" y="556"/>
                    <a:pt x="115" y="378"/>
                  </a:cubicBezTo>
                  <a:cubicBezTo>
                    <a:pt x="253" y="355"/>
                    <a:pt x="365" y="201"/>
                    <a:pt x="322" y="63"/>
                  </a:cubicBezTo>
                  <a:close/>
                  <a:moveTo>
                    <a:pt x="3861" y="0"/>
                  </a:moveTo>
                  <a:cubicBezTo>
                    <a:pt x="3854" y="0"/>
                    <a:pt x="3851" y="0"/>
                    <a:pt x="3847" y="7"/>
                  </a:cubicBezTo>
                  <a:cubicBezTo>
                    <a:pt x="3256" y="30"/>
                    <a:pt x="2668" y="53"/>
                    <a:pt x="2080" y="53"/>
                  </a:cubicBezTo>
                  <a:cubicBezTo>
                    <a:pt x="2052" y="53"/>
                    <a:pt x="2023" y="53"/>
                    <a:pt x="1995" y="53"/>
                  </a:cubicBezTo>
                  <a:cubicBezTo>
                    <a:pt x="1460" y="53"/>
                    <a:pt x="926" y="26"/>
                    <a:pt x="393" y="26"/>
                  </a:cubicBezTo>
                  <a:cubicBezTo>
                    <a:pt x="365" y="26"/>
                    <a:pt x="337" y="26"/>
                    <a:pt x="309" y="27"/>
                  </a:cubicBezTo>
                  <a:lnTo>
                    <a:pt x="303" y="27"/>
                  </a:lnTo>
                  <a:cubicBezTo>
                    <a:pt x="300" y="26"/>
                    <a:pt x="298" y="25"/>
                    <a:pt x="296" y="25"/>
                  </a:cubicBezTo>
                  <a:cubicBezTo>
                    <a:pt x="281" y="25"/>
                    <a:pt x="267" y="42"/>
                    <a:pt x="270" y="56"/>
                  </a:cubicBezTo>
                  <a:cubicBezTo>
                    <a:pt x="289" y="188"/>
                    <a:pt x="230" y="312"/>
                    <a:pt x="92" y="345"/>
                  </a:cubicBezTo>
                  <a:cubicBezTo>
                    <a:pt x="92" y="345"/>
                    <a:pt x="89" y="345"/>
                    <a:pt x="89" y="349"/>
                  </a:cubicBezTo>
                  <a:cubicBezTo>
                    <a:pt x="76" y="349"/>
                    <a:pt x="66" y="355"/>
                    <a:pt x="66" y="372"/>
                  </a:cubicBezTo>
                  <a:cubicBezTo>
                    <a:pt x="43" y="713"/>
                    <a:pt x="0" y="1127"/>
                    <a:pt x="89" y="1462"/>
                  </a:cubicBezTo>
                  <a:cubicBezTo>
                    <a:pt x="89" y="1466"/>
                    <a:pt x="92" y="1466"/>
                    <a:pt x="92" y="1469"/>
                  </a:cubicBezTo>
                  <a:cubicBezTo>
                    <a:pt x="96" y="1475"/>
                    <a:pt x="96" y="1485"/>
                    <a:pt x="99" y="1492"/>
                  </a:cubicBezTo>
                  <a:lnTo>
                    <a:pt x="92" y="1492"/>
                  </a:lnTo>
                  <a:cubicBezTo>
                    <a:pt x="76" y="1498"/>
                    <a:pt x="79" y="1521"/>
                    <a:pt x="96" y="1521"/>
                  </a:cubicBezTo>
                  <a:cubicBezTo>
                    <a:pt x="201" y="1531"/>
                    <a:pt x="299" y="1617"/>
                    <a:pt x="280" y="1728"/>
                  </a:cubicBezTo>
                  <a:cubicBezTo>
                    <a:pt x="277" y="1747"/>
                    <a:pt x="293" y="1761"/>
                    <a:pt x="308" y="1761"/>
                  </a:cubicBezTo>
                  <a:cubicBezTo>
                    <a:pt x="312" y="1761"/>
                    <a:pt x="316" y="1760"/>
                    <a:pt x="319" y="1758"/>
                  </a:cubicBezTo>
                  <a:cubicBezTo>
                    <a:pt x="322" y="1761"/>
                    <a:pt x="322" y="1761"/>
                    <a:pt x="326" y="1761"/>
                  </a:cubicBezTo>
                  <a:cubicBezTo>
                    <a:pt x="715" y="1796"/>
                    <a:pt x="1111" y="1808"/>
                    <a:pt x="1509" y="1808"/>
                  </a:cubicBezTo>
                  <a:cubicBezTo>
                    <a:pt x="1561" y="1808"/>
                    <a:pt x="1614" y="1808"/>
                    <a:pt x="1666" y="1807"/>
                  </a:cubicBezTo>
                  <a:cubicBezTo>
                    <a:pt x="2389" y="1804"/>
                    <a:pt x="3118" y="1758"/>
                    <a:pt x="3831" y="1715"/>
                  </a:cubicBezTo>
                  <a:cubicBezTo>
                    <a:pt x="3847" y="1712"/>
                    <a:pt x="3857" y="1699"/>
                    <a:pt x="3857" y="1686"/>
                  </a:cubicBezTo>
                  <a:cubicBezTo>
                    <a:pt x="3897" y="1643"/>
                    <a:pt x="3933" y="1600"/>
                    <a:pt x="3989" y="1571"/>
                  </a:cubicBezTo>
                  <a:cubicBezTo>
                    <a:pt x="4054" y="1535"/>
                    <a:pt x="4117" y="1535"/>
                    <a:pt x="4189" y="1528"/>
                  </a:cubicBezTo>
                  <a:cubicBezTo>
                    <a:pt x="4215" y="1525"/>
                    <a:pt x="4222" y="1492"/>
                    <a:pt x="4196" y="1482"/>
                  </a:cubicBezTo>
                  <a:cubicBezTo>
                    <a:pt x="4255" y="1084"/>
                    <a:pt x="4252" y="667"/>
                    <a:pt x="4222" y="270"/>
                  </a:cubicBezTo>
                  <a:cubicBezTo>
                    <a:pt x="4222" y="255"/>
                    <a:pt x="4209" y="247"/>
                    <a:pt x="4197" y="247"/>
                  </a:cubicBezTo>
                  <a:cubicBezTo>
                    <a:pt x="4190" y="247"/>
                    <a:pt x="4184" y="249"/>
                    <a:pt x="4179" y="253"/>
                  </a:cubicBezTo>
                  <a:cubicBezTo>
                    <a:pt x="4179" y="250"/>
                    <a:pt x="4176" y="250"/>
                    <a:pt x="4173" y="250"/>
                  </a:cubicBezTo>
                  <a:cubicBezTo>
                    <a:pt x="4031" y="234"/>
                    <a:pt x="3926" y="142"/>
                    <a:pt x="3877" y="10"/>
                  </a:cubicBezTo>
                  <a:cubicBezTo>
                    <a:pt x="3874" y="4"/>
                    <a:pt x="3867" y="0"/>
                    <a:pt x="386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9"/>
            <p:cNvSpPr/>
            <p:nvPr/>
          </p:nvSpPr>
          <p:spPr>
            <a:xfrm>
              <a:off x="2399500" y="3760939"/>
              <a:ext cx="406842" cy="407821"/>
            </a:xfrm>
            <a:custGeom>
              <a:avLst/>
              <a:gdLst/>
              <a:ahLst/>
              <a:cxnLst/>
              <a:rect l="l" t="t" r="r" b="b"/>
              <a:pathLst>
                <a:path w="1656" h="1660" extrusionOk="0">
                  <a:moveTo>
                    <a:pt x="1304" y="1"/>
                  </a:moveTo>
                  <a:cubicBezTo>
                    <a:pt x="874" y="27"/>
                    <a:pt x="437" y="50"/>
                    <a:pt x="0" y="63"/>
                  </a:cubicBezTo>
                  <a:cubicBezTo>
                    <a:pt x="319" y="159"/>
                    <a:pt x="572" y="375"/>
                    <a:pt x="618" y="760"/>
                  </a:cubicBezTo>
                  <a:cubicBezTo>
                    <a:pt x="667" y="1151"/>
                    <a:pt x="424" y="1496"/>
                    <a:pt x="86" y="1660"/>
                  </a:cubicBezTo>
                  <a:cubicBezTo>
                    <a:pt x="483" y="1650"/>
                    <a:pt x="881" y="1634"/>
                    <a:pt x="1281" y="1614"/>
                  </a:cubicBezTo>
                  <a:cubicBezTo>
                    <a:pt x="1323" y="1504"/>
                    <a:pt x="1459" y="1421"/>
                    <a:pt x="1580" y="1421"/>
                  </a:cubicBezTo>
                  <a:cubicBezTo>
                    <a:pt x="1592" y="1421"/>
                    <a:pt x="1604" y="1422"/>
                    <a:pt x="1617" y="1423"/>
                  </a:cubicBezTo>
                  <a:cubicBezTo>
                    <a:pt x="1610" y="1029"/>
                    <a:pt x="1656" y="641"/>
                    <a:pt x="1633" y="251"/>
                  </a:cubicBezTo>
                  <a:lnTo>
                    <a:pt x="1630" y="251"/>
                  </a:lnTo>
                  <a:cubicBezTo>
                    <a:pt x="1485" y="244"/>
                    <a:pt x="1347" y="142"/>
                    <a:pt x="1308" y="1"/>
                  </a:cubicBezTo>
                  <a:close/>
                </a:path>
              </a:pathLst>
            </a:custGeom>
            <a:solidFill>
              <a:srgbClr val="6FA8D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9"/>
            <p:cNvSpPr/>
            <p:nvPr/>
          </p:nvSpPr>
          <p:spPr>
            <a:xfrm>
              <a:off x="1753619" y="3731212"/>
              <a:ext cx="969689" cy="474153"/>
            </a:xfrm>
            <a:custGeom>
              <a:avLst/>
              <a:gdLst/>
              <a:ahLst/>
              <a:cxnLst/>
              <a:rect l="l" t="t" r="r" b="b"/>
              <a:pathLst>
                <a:path w="3947" h="1930" extrusionOk="0">
                  <a:moveTo>
                    <a:pt x="37" y="0"/>
                  </a:moveTo>
                  <a:lnTo>
                    <a:pt x="37" y="7"/>
                  </a:lnTo>
                  <a:cubicBezTo>
                    <a:pt x="50" y="10"/>
                    <a:pt x="63" y="20"/>
                    <a:pt x="60" y="40"/>
                  </a:cubicBezTo>
                  <a:cubicBezTo>
                    <a:pt x="44" y="105"/>
                    <a:pt x="34" y="171"/>
                    <a:pt x="27" y="237"/>
                  </a:cubicBezTo>
                  <a:lnTo>
                    <a:pt x="50" y="237"/>
                  </a:lnTo>
                  <a:cubicBezTo>
                    <a:pt x="44" y="250"/>
                    <a:pt x="40" y="263"/>
                    <a:pt x="40" y="280"/>
                  </a:cubicBezTo>
                  <a:lnTo>
                    <a:pt x="21" y="280"/>
                  </a:lnTo>
                  <a:cubicBezTo>
                    <a:pt x="7" y="414"/>
                    <a:pt x="7" y="552"/>
                    <a:pt x="7" y="690"/>
                  </a:cubicBezTo>
                  <a:cubicBezTo>
                    <a:pt x="11" y="687"/>
                    <a:pt x="14" y="687"/>
                    <a:pt x="21" y="687"/>
                  </a:cubicBezTo>
                  <a:lnTo>
                    <a:pt x="21" y="730"/>
                  </a:lnTo>
                  <a:cubicBezTo>
                    <a:pt x="14" y="730"/>
                    <a:pt x="11" y="726"/>
                    <a:pt x="7" y="726"/>
                  </a:cubicBezTo>
                  <a:lnTo>
                    <a:pt x="7" y="726"/>
                  </a:lnTo>
                  <a:cubicBezTo>
                    <a:pt x="7" y="822"/>
                    <a:pt x="11" y="917"/>
                    <a:pt x="11" y="1015"/>
                  </a:cubicBezTo>
                  <a:cubicBezTo>
                    <a:pt x="7" y="1314"/>
                    <a:pt x="7" y="1617"/>
                    <a:pt x="1" y="1916"/>
                  </a:cubicBezTo>
                  <a:cubicBezTo>
                    <a:pt x="114" y="1912"/>
                    <a:pt x="228" y="1911"/>
                    <a:pt x="342" y="1911"/>
                  </a:cubicBezTo>
                  <a:cubicBezTo>
                    <a:pt x="765" y="1911"/>
                    <a:pt x="1190" y="1929"/>
                    <a:pt x="1612" y="1929"/>
                  </a:cubicBezTo>
                  <a:cubicBezTo>
                    <a:pt x="1639" y="1929"/>
                    <a:pt x="1666" y="1929"/>
                    <a:pt x="1693" y="1929"/>
                  </a:cubicBezTo>
                  <a:lnTo>
                    <a:pt x="1752" y="1929"/>
                  </a:lnTo>
                  <a:lnTo>
                    <a:pt x="1752" y="1876"/>
                  </a:lnTo>
                  <a:cubicBezTo>
                    <a:pt x="1700" y="1877"/>
                    <a:pt x="1647" y="1877"/>
                    <a:pt x="1595" y="1877"/>
                  </a:cubicBezTo>
                  <a:cubicBezTo>
                    <a:pt x="1197" y="1877"/>
                    <a:pt x="801" y="1865"/>
                    <a:pt x="412" y="1830"/>
                  </a:cubicBezTo>
                  <a:cubicBezTo>
                    <a:pt x="408" y="1830"/>
                    <a:pt x="408" y="1827"/>
                    <a:pt x="405" y="1827"/>
                  </a:cubicBezTo>
                  <a:cubicBezTo>
                    <a:pt x="402" y="1829"/>
                    <a:pt x="398" y="1830"/>
                    <a:pt x="394" y="1830"/>
                  </a:cubicBezTo>
                  <a:cubicBezTo>
                    <a:pt x="379" y="1830"/>
                    <a:pt x="363" y="1816"/>
                    <a:pt x="366" y="1797"/>
                  </a:cubicBezTo>
                  <a:cubicBezTo>
                    <a:pt x="382" y="1682"/>
                    <a:pt x="287" y="1600"/>
                    <a:pt x="182" y="1590"/>
                  </a:cubicBezTo>
                  <a:cubicBezTo>
                    <a:pt x="165" y="1590"/>
                    <a:pt x="162" y="1567"/>
                    <a:pt x="178" y="1561"/>
                  </a:cubicBezTo>
                  <a:lnTo>
                    <a:pt x="185" y="1561"/>
                  </a:lnTo>
                  <a:cubicBezTo>
                    <a:pt x="182" y="1554"/>
                    <a:pt x="182" y="1544"/>
                    <a:pt x="178" y="1538"/>
                  </a:cubicBezTo>
                  <a:cubicBezTo>
                    <a:pt x="178" y="1535"/>
                    <a:pt x="175" y="1535"/>
                    <a:pt x="175" y="1531"/>
                  </a:cubicBezTo>
                  <a:cubicBezTo>
                    <a:pt x="86" y="1196"/>
                    <a:pt x="129" y="782"/>
                    <a:pt x="152" y="441"/>
                  </a:cubicBezTo>
                  <a:cubicBezTo>
                    <a:pt x="152" y="424"/>
                    <a:pt x="162" y="418"/>
                    <a:pt x="175" y="418"/>
                  </a:cubicBezTo>
                  <a:cubicBezTo>
                    <a:pt x="175" y="414"/>
                    <a:pt x="175" y="414"/>
                    <a:pt x="178" y="414"/>
                  </a:cubicBezTo>
                  <a:cubicBezTo>
                    <a:pt x="316" y="381"/>
                    <a:pt x="375" y="257"/>
                    <a:pt x="356" y="125"/>
                  </a:cubicBezTo>
                  <a:cubicBezTo>
                    <a:pt x="353" y="111"/>
                    <a:pt x="367" y="94"/>
                    <a:pt x="382" y="94"/>
                  </a:cubicBezTo>
                  <a:cubicBezTo>
                    <a:pt x="384" y="94"/>
                    <a:pt x="386" y="95"/>
                    <a:pt x="389" y="96"/>
                  </a:cubicBezTo>
                  <a:lnTo>
                    <a:pt x="395" y="96"/>
                  </a:lnTo>
                  <a:cubicBezTo>
                    <a:pt x="423" y="95"/>
                    <a:pt x="451" y="95"/>
                    <a:pt x="479" y="95"/>
                  </a:cubicBezTo>
                  <a:cubicBezTo>
                    <a:pt x="1012" y="95"/>
                    <a:pt x="1546" y="122"/>
                    <a:pt x="2081" y="122"/>
                  </a:cubicBezTo>
                  <a:cubicBezTo>
                    <a:pt x="2109" y="122"/>
                    <a:pt x="2138" y="122"/>
                    <a:pt x="2166" y="122"/>
                  </a:cubicBezTo>
                  <a:cubicBezTo>
                    <a:pt x="2754" y="122"/>
                    <a:pt x="3342" y="102"/>
                    <a:pt x="3933" y="76"/>
                  </a:cubicBezTo>
                  <a:cubicBezTo>
                    <a:pt x="3937" y="69"/>
                    <a:pt x="3940" y="69"/>
                    <a:pt x="3947" y="69"/>
                  </a:cubicBezTo>
                  <a:lnTo>
                    <a:pt x="3943" y="17"/>
                  </a:lnTo>
                  <a:cubicBezTo>
                    <a:pt x="3859" y="19"/>
                    <a:pt x="3774" y="21"/>
                    <a:pt x="3689" y="21"/>
                  </a:cubicBezTo>
                  <a:cubicBezTo>
                    <a:pt x="3569" y="21"/>
                    <a:pt x="3448" y="18"/>
                    <a:pt x="3329" y="10"/>
                  </a:cubicBezTo>
                  <a:cubicBezTo>
                    <a:pt x="3309" y="10"/>
                    <a:pt x="3289" y="10"/>
                    <a:pt x="3270" y="7"/>
                  </a:cubicBezTo>
                  <a:cubicBezTo>
                    <a:pt x="3266" y="10"/>
                    <a:pt x="3260" y="13"/>
                    <a:pt x="3253" y="13"/>
                  </a:cubicBezTo>
                  <a:cubicBezTo>
                    <a:pt x="2629" y="19"/>
                    <a:pt x="2000" y="36"/>
                    <a:pt x="1372" y="36"/>
                  </a:cubicBezTo>
                  <a:cubicBezTo>
                    <a:pt x="925" y="36"/>
                    <a:pt x="479" y="28"/>
                    <a:pt x="37" y="0"/>
                  </a:cubicBezTo>
                  <a:close/>
                </a:path>
              </a:pathLst>
            </a:custGeom>
            <a:solidFill>
              <a:srgbClr val="3D85C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9"/>
            <p:cNvSpPr/>
            <p:nvPr/>
          </p:nvSpPr>
          <p:spPr>
            <a:xfrm>
              <a:off x="2078893" y="3778873"/>
              <a:ext cx="477351" cy="393326"/>
            </a:xfrm>
            <a:custGeom>
              <a:avLst/>
              <a:gdLst/>
              <a:ahLst/>
              <a:cxnLst/>
              <a:rect l="l" t="t" r="r" b="b"/>
              <a:pathLst>
                <a:path w="1943" h="1601" extrusionOk="0">
                  <a:moveTo>
                    <a:pt x="706" y="238"/>
                  </a:moveTo>
                  <a:cubicBezTo>
                    <a:pt x="719" y="238"/>
                    <a:pt x="732" y="247"/>
                    <a:pt x="734" y="263"/>
                  </a:cubicBezTo>
                  <a:cubicBezTo>
                    <a:pt x="734" y="302"/>
                    <a:pt x="737" y="345"/>
                    <a:pt x="737" y="385"/>
                  </a:cubicBezTo>
                  <a:cubicBezTo>
                    <a:pt x="809" y="368"/>
                    <a:pt x="886" y="362"/>
                    <a:pt x="964" y="362"/>
                  </a:cubicBezTo>
                  <a:cubicBezTo>
                    <a:pt x="995" y="362"/>
                    <a:pt x="1027" y="363"/>
                    <a:pt x="1059" y="365"/>
                  </a:cubicBezTo>
                  <a:cubicBezTo>
                    <a:pt x="1062" y="335"/>
                    <a:pt x="1065" y="306"/>
                    <a:pt x="1069" y="279"/>
                  </a:cubicBezTo>
                  <a:cubicBezTo>
                    <a:pt x="1070" y="261"/>
                    <a:pt x="1085" y="251"/>
                    <a:pt x="1098" y="251"/>
                  </a:cubicBezTo>
                  <a:cubicBezTo>
                    <a:pt x="1111" y="251"/>
                    <a:pt x="1123" y="260"/>
                    <a:pt x="1121" y="279"/>
                  </a:cubicBezTo>
                  <a:lnTo>
                    <a:pt x="1118" y="368"/>
                  </a:lnTo>
                  <a:cubicBezTo>
                    <a:pt x="1164" y="371"/>
                    <a:pt x="1207" y="378"/>
                    <a:pt x="1249" y="385"/>
                  </a:cubicBezTo>
                  <a:cubicBezTo>
                    <a:pt x="1272" y="385"/>
                    <a:pt x="1272" y="421"/>
                    <a:pt x="1249" y="421"/>
                  </a:cubicBezTo>
                  <a:cubicBezTo>
                    <a:pt x="1203" y="417"/>
                    <a:pt x="1161" y="414"/>
                    <a:pt x="1115" y="414"/>
                  </a:cubicBezTo>
                  <a:cubicBezTo>
                    <a:pt x="1108" y="542"/>
                    <a:pt x="1098" y="674"/>
                    <a:pt x="1088" y="805"/>
                  </a:cubicBezTo>
                  <a:cubicBezTo>
                    <a:pt x="1197" y="828"/>
                    <a:pt x="1295" y="867"/>
                    <a:pt x="1358" y="940"/>
                  </a:cubicBezTo>
                  <a:cubicBezTo>
                    <a:pt x="1446" y="1048"/>
                    <a:pt x="1423" y="1183"/>
                    <a:pt x="1305" y="1252"/>
                  </a:cubicBezTo>
                  <a:cubicBezTo>
                    <a:pt x="1230" y="1298"/>
                    <a:pt x="1138" y="1295"/>
                    <a:pt x="1052" y="1298"/>
                  </a:cubicBezTo>
                  <a:lnTo>
                    <a:pt x="1039" y="1298"/>
                  </a:lnTo>
                  <a:cubicBezTo>
                    <a:pt x="1036" y="1331"/>
                    <a:pt x="1032" y="1367"/>
                    <a:pt x="1026" y="1400"/>
                  </a:cubicBezTo>
                  <a:cubicBezTo>
                    <a:pt x="1026" y="1412"/>
                    <a:pt x="1016" y="1418"/>
                    <a:pt x="1007" y="1418"/>
                  </a:cubicBezTo>
                  <a:cubicBezTo>
                    <a:pt x="998" y="1418"/>
                    <a:pt x="990" y="1412"/>
                    <a:pt x="990" y="1400"/>
                  </a:cubicBezTo>
                  <a:cubicBezTo>
                    <a:pt x="993" y="1367"/>
                    <a:pt x="993" y="1331"/>
                    <a:pt x="993" y="1298"/>
                  </a:cubicBezTo>
                  <a:lnTo>
                    <a:pt x="747" y="1298"/>
                  </a:lnTo>
                  <a:cubicBezTo>
                    <a:pt x="743" y="1331"/>
                    <a:pt x="743" y="1367"/>
                    <a:pt x="743" y="1400"/>
                  </a:cubicBezTo>
                  <a:cubicBezTo>
                    <a:pt x="743" y="1410"/>
                    <a:pt x="736" y="1414"/>
                    <a:pt x="729" y="1414"/>
                  </a:cubicBezTo>
                  <a:cubicBezTo>
                    <a:pt x="721" y="1414"/>
                    <a:pt x="714" y="1410"/>
                    <a:pt x="714" y="1400"/>
                  </a:cubicBezTo>
                  <a:cubicBezTo>
                    <a:pt x="711" y="1367"/>
                    <a:pt x="711" y="1331"/>
                    <a:pt x="711" y="1298"/>
                  </a:cubicBezTo>
                  <a:cubicBezTo>
                    <a:pt x="655" y="1298"/>
                    <a:pt x="602" y="1295"/>
                    <a:pt x="550" y="1295"/>
                  </a:cubicBezTo>
                  <a:cubicBezTo>
                    <a:pt x="510" y="1295"/>
                    <a:pt x="510" y="1235"/>
                    <a:pt x="550" y="1235"/>
                  </a:cubicBezTo>
                  <a:cubicBezTo>
                    <a:pt x="602" y="1235"/>
                    <a:pt x="655" y="1239"/>
                    <a:pt x="707" y="1239"/>
                  </a:cubicBezTo>
                  <a:cubicBezTo>
                    <a:pt x="704" y="1097"/>
                    <a:pt x="701" y="953"/>
                    <a:pt x="697" y="812"/>
                  </a:cubicBezTo>
                  <a:cubicBezTo>
                    <a:pt x="658" y="805"/>
                    <a:pt x="622" y="795"/>
                    <a:pt x="582" y="785"/>
                  </a:cubicBezTo>
                  <a:cubicBezTo>
                    <a:pt x="527" y="769"/>
                    <a:pt x="481" y="759"/>
                    <a:pt x="454" y="703"/>
                  </a:cubicBezTo>
                  <a:cubicBezTo>
                    <a:pt x="405" y="588"/>
                    <a:pt x="520" y="477"/>
                    <a:pt x="609" y="431"/>
                  </a:cubicBezTo>
                  <a:cubicBezTo>
                    <a:pt x="635" y="417"/>
                    <a:pt x="658" y="408"/>
                    <a:pt x="688" y="401"/>
                  </a:cubicBezTo>
                  <a:cubicBezTo>
                    <a:pt x="684" y="355"/>
                    <a:pt x="684" y="309"/>
                    <a:pt x="684" y="263"/>
                  </a:cubicBezTo>
                  <a:cubicBezTo>
                    <a:pt x="683" y="247"/>
                    <a:pt x="694" y="238"/>
                    <a:pt x="706" y="238"/>
                  </a:cubicBezTo>
                  <a:close/>
                  <a:moveTo>
                    <a:pt x="845" y="0"/>
                  </a:moveTo>
                  <a:cubicBezTo>
                    <a:pt x="438" y="23"/>
                    <a:pt x="145" y="233"/>
                    <a:pt x="73" y="680"/>
                  </a:cubicBezTo>
                  <a:cubicBezTo>
                    <a:pt x="1" y="1118"/>
                    <a:pt x="258" y="1586"/>
                    <a:pt x="728" y="1586"/>
                  </a:cubicBezTo>
                  <a:cubicBezTo>
                    <a:pt x="748" y="1586"/>
                    <a:pt x="768" y="1585"/>
                    <a:pt x="789" y="1584"/>
                  </a:cubicBezTo>
                  <a:cubicBezTo>
                    <a:pt x="802" y="1584"/>
                    <a:pt x="806" y="1594"/>
                    <a:pt x="806" y="1600"/>
                  </a:cubicBezTo>
                  <a:lnTo>
                    <a:pt x="842" y="1600"/>
                  </a:lnTo>
                  <a:cubicBezTo>
                    <a:pt x="967" y="1600"/>
                    <a:pt x="1092" y="1597"/>
                    <a:pt x="1216" y="1594"/>
                  </a:cubicBezTo>
                  <a:cubicBezTo>
                    <a:pt x="1216" y="1590"/>
                    <a:pt x="1223" y="1587"/>
                    <a:pt x="1230" y="1584"/>
                  </a:cubicBezTo>
                  <a:cubicBezTo>
                    <a:pt x="1627" y="1452"/>
                    <a:pt x="1942" y="1071"/>
                    <a:pt x="1854" y="634"/>
                  </a:cubicBezTo>
                  <a:cubicBezTo>
                    <a:pt x="1768" y="194"/>
                    <a:pt x="1387" y="17"/>
                    <a:pt x="973" y="0"/>
                  </a:cubicBezTo>
                  <a:close/>
                </a:path>
              </a:pathLst>
            </a:custGeom>
            <a:solidFill>
              <a:srgbClr val="3D85C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9"/>
            <p:cNvSpPr/>
            <p:nvPr/>
          </p:nvSpPr>
          <p:spPr>
            <a:xfrm>
              <a:off x="2326043" y="4212244"/>
              <a:ext cx="161656" cy="22111"/>
            </a:xfrm>
            <a:custGeom>
              <a:avLst/>
              <a:gdLst/>
              <a:ahLst/>
              <a:cxnLst/>
              <a:rect l="l" t="t" r="r" b="b"/>
              <a:pathLst>
                <a:path w="658" h="90" extrusionOk="0">
                  <a:moveTo>
                    <a:pt x="657" y="0"/>
                  </a:moveTo>
                  <a:lnTo>
                    <a:pt x="657" y="0"/>
                  </a:lnTo>
                  <a:cubicBezTo>
                    <a:pt x="440" y="10"/>
                    <a:pt x="220" y="17"/>
                    <a:pt x="0" y="20"/>
                  </a:cubicBezTo>
                  <a:cubicBezTo>
                    <a:pt x="168" y="43"/>
                    <a:pt x="335" y="66"/>
                    <a:pt x="503" y="89"/>
                  </a:cubicBezTo>
                  <a:cubicBezTo>
                    <a:pt x="496" y="86"/>
                    <a:pt x="490" y="86"/>
                    <a:pt x="480" y="82"/>
                  </a:cubicBezTo>
                  <a:cubicBezTo>
                    <a:pt x="464" y="79"/>
                    <a:pt x="469" y="56"/>
                    <a:pt x="486" y="56"/>
                  </a:cubicBezTo>
                  <a:cubicBezTo>
                    <a:pt x="487" y="56"/>
                    <a:pt x="489" y="56"/>
                    <a:pt x="490" y="56"/>
                  </a:cubicBezTo>
                  <a:cubicBezTo>
                    <a:pt x="500" y="58"/>
                    <a:pt x="511" y="59"/>
                    <a:pt x="521" y="59"/>
                  </a:cubicBezTo>
                  <a:cubicBezTo>
                    <a:pt x="573" y="59"/>
                    <a:pt x="622" y="39"/>
                    <a:pt x="657" y="0"/>
                  </a:cubicBezTo>
                  <a:close/>
                </a:path>
              </a:pathLst>
            </a:custGeom>
            <a:solidFill>
              <a:srgbClr val="3D85C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9"/>
            <p:cNvSpPr/>
            <p:nvPr/>
          </p:nvSpPr>
          <p:spPr>
            <a:xfrm>
              <a:off x="2178147" y="3837098"/>
              <a:ext cx="267543" cy="289896"/>
            </a:xfrm>
            <a:custGeom>
              <a:avLst/>
              <a:gdLst/>
              <a:ahLst/>
              <a:cxnLst/>
              <a:rect l="l" t="t" r="r" b="b"/>
              <a:pathLst>
                <a:path w="1089" h="1180" extrusionOk="0">
                  <a:moveTo>
                    <a:pt x="284" y="217"/>
                  </a:moveTo>
                  <a:cubicBezTo>
                    <a:pt x="287" y="315"/>
                    <a:pt x="290" y="414"/>
                    <a:pt x="290" y="515"/>
                  </a:cubicBezTo>
                  <a:cubicBezTo>
                    <a:pt x="261" y="509"/>
                    <a:pt x="228" y="502"/>
                    <a:pt x="195" y="499"/>
                  </a:cubicBezTo>
                  <a:cubicBezTo>
                    <a:pt x="83" y="400"/>
                    <a:pt x="83" y="322"/>
                    <a:pt x="192" y="259"/>
                  </a:cubicBezTo>
                  <a:cubicBezTo>
                    <a:pt x="218" y="240"/>
                    <a:pt x="251" y="226"/>
                    <a:pt x="284" y="217"/>
                  </a:cubicBezTo>
                  <a:close/>
                  <a:moveTo>
                    <a:pt x="651" y="174"/>
                  </a:moveTo>
                  <a:cubicBezTo>
                    <a:pt x="638" y="302"/>
                    <a:pt x="628" y="427"/>
                    <a:pt x="619" y="555"/>
                  </a:cubicBezTo>
                  <a:cubicBezTo>
                    <a:pt x="523" y="538"/>
                    <a:pt x="425" y="532"/>
                    <a:pt x="343" y="522"/>
                  </a:cubicBezTo>
                  <a:cubicBezTo>
                    <a:pt x="339" y="414"/>
                    <a:pt x="339" y="308"/>
                    <a:pt x="336" y="203"/>
                  </a:cubicBezTo>
                  <a:cubicBezTo>
                    <a:pt x="339" y="200"/>
                    <a:pt x="346" y="200"/>
                    <a:pt x="353" y="200"/>
                  </a:cubicBezTo>
                  <a:cubicBezTo>
                    <a:pt x="448" y="177"/>
                    <a:pt x="550" y="174"/>
                    <a:pt x="651" y="174"/>
                  </a:cubicBezTo>
                  <a:close/>
                  <a:moveTo>
                    <a:pt x="678" y="634"/>
                  </a:moveTo>
                  <a:cubicBezTo>
                    <a:pt x="757" y="647"/>
                    <a:pt x="852" y="663"/>
                    <a:pt x="898" y="726"/>
                  </a:cubicBezTo>
                  <a:cubicBezTo>
                    <a:pt x="1088" y="982"/>
                    <a:pt x="760" y="995"/>
                    <a:pt x="648" y="1002"/>
                  </a:cubicBezTo>
                  <a:lnTo>
                    <a:pt x="642" y="1002"/>
                  </a:lnTo>
                  <a:cubicBezTo>
                    <a:pt x="655" y="880"/>
                    <a:pt x="668" y="759"/>
                    <a:pt x="678" y="634"/>
                  </a:cubicBezTo>
                  <a:close/>
                  <a:moveTo>
                    <a:pt x="343" y="584"/>
                  </a:moveTo>
                  <a:cubicBezTo>
                    <a:pt x="435" y="598"/>
                    <a:pt x="527" y="607"/>
                    <a:pt x="612" y="621"/>
                  </a:cubicBezTo>
                  <a:cubicBezTo>
                    <a:pt x="605" y="749"/>
                    <a:pt x="599" y="877"/>
                    <a:pt x="592" y="1005"/>
                  </a:cubicBezTo>
                  <a:cubicBezTo>
                    <a:pt x="568" y="1006"/>
                    <a:pt x="544" y="1006"/>
                    <a:pt x="519" y="1006"/>
                  </a:cubicBezTo>
                  <a:cubicBezTo>
                    <a:pt x="460" y="1006"/>
                    <a:pt x="401" y="1004"/>
                    <a:pt x="343" y="1002"/>
                  </a:cubicBezTo>
                  <a:cubicBezTo>
                    <a:pt x="346" y="864"/>
                    <a:pt x="346" y="722"/>
                    <a:pt x="343" y="584"/>
                  </a:cubicBezTo>
                  <a:close/>
                  <a:moveTo>
                    <a:pt x="303" y="0"/>
                  </a:moveTo>
                  <a:cubicBezTo>
                    <a:pt x="290" y="0"/>
                    <a:pt x="279" y="8"/>
                    <a:pt x="280" y="26"/>
                  </a:cubicBezTo>
                  <a:cubicBezTo>
                    <a:pt x="280" y="69"/>
                    <a:pt x="280" y="115"/>
                    <a:pt x="284" y="161"/>
                  </a:cubicBezTo>
                  <a:cubicBezTo>
                    <a:pt x="254" y="171"/>
                    <a:pt x="231" y="180"/>
                    <a:pt x="205" y="194"/>
                  </a:cubicBezTo>
                  <a:cubicBezTo>
                    <a:pt x="116" y="236"/>
                    <a:pt x="1" y="351"/>
                    <a:pt x="50" y="463"/>
                  </a:cubicBezTo>
                  <a:cubicBezTo>
                    <a:pt x="77" y="522"/>
                    <a:pt x="123" y="532"/>
                    <a:pt x="182" y="548"/>
                  </a:cubicBezTo>
                  <a:cubicBezTo>
                    <a:pt x="218" y="558"/>
                    <a:pt x="254" y="568"/>
                    <a:pt x="293" y="575"/>
                  </a:cubicBezTo>
                  <a:cubicBezTo>
                    <a:pt x="297" y="716"/>
                    <a:pt x="300" y="860"/>
                    <a:pt x="303" y="1002"/>
                  </a:cubicBezTo>
                  <a:cubicBezTo>
                    <a:pt x="251" y="1002"/>
                    <a:pt x="198" y="998"/>
                    <a:pt x="146" y="998"/>
                  </a:cubicBezTo>
                  <a:cubicBezTo>
                    <a:pt x="106" y="998"/>
                    <a:pt x="106" y="1058"/>
                    <a:pt x="146" y="1058"/>
                  </a:cubicBezTo>
                  <a:cubicBezTo>
                    <a:pt x="198" y="1058"/>
                    <a:pt x="251" y="1058"/>
                    <a:pt x="307" y="1061"/>
                  </a:cubicBezTo>
                  <a:cubicBezTo>
                    <a:pt x="307" y="1094"/>
                    <a:pt x="307" y="1127"/>
                    <a:pt x="310" y="1163"/>
                  </a:cubicBezTo>
                  <a:cubicBezTo>
                    <a:pt x="310" y="1173"/>
                    <a:pt x="317" y="1177"/>
                    <a:pt x="325" y="1177"/>
                  </a:cubicBezTo>
                  <a:cubicBezTo>
                    <a:pt x="332" y="1177"/>
                    <a:pt x="339" y="1173"/>
                    <a:pt x="339" y="1163"/>
                  </a:cubicBezTo>
                  <a:cubicBezTo>
                    <a:pt x="343" y="1127"/>
                    <a:pt x="343" y="1094"/>
                    <a:pt x="343" y="1061"/>
                  </a:cubicBezTo>
                  <a:lnTo>
                    <a:pt x="592" y="1061"/>
                  </a:lnTo>
                  <a:cubicBezTo>
                    <a:pt x="589" y="1094"/>
                    <a:pt x="589" y="1130"/>
                    <a:pt x="586" y="1163"/>
                  </a:cubicBezTo>
                  <a:cubicBezTo>
                    <a:pt x="586" y="1174"/>
                    <a:pt x="595" y="1180"/>
                    <a:pt x="604" y="1180"/>
                  </a:cubicBezTo>
                  <a:cubicBezTo>
                    <a:pt x="614" y="1180"/>
                    <a:pt x="624" y="1174"/>
                    <a:pt x="625" y="1163"/>
                  </a:cubicBezTo>
                  <a:cubicBezTo>
                    <a:pt x="628" y="1130"/>
                    <a:pt x="632" y="1094"/>
                    <a:pt x="635" y="1061"/>
                  </a:cubicBezTo>
                  <a:lnTo>
                    <a:pt x="648" y="1061"/>
                  </a:lnTo>
                  <a:cubicBezTo>
                    <a:pt x="734" y="1058"/>
                    <a:pt x="826" y="1061"/>
                    <a:pt x="901" y="1015"/>
                  </a:cubicBezTo>
                  <a:cubicBezTo>
                    <a:pt x="1019" y="946"/>
                    <a:pt x="1042" y="811"/>
                    <a:pt x="954" y="706"/>
                  </a:cubicBezTo>
                  <a:cubicBezTo>
                    <a:pt x="891" y="630"/>
                    <a:pt x="793" y="591"/>
                    <a:pt x="684" y="565"/>
                  </a:cubicBezTo>
                  <a:cubicBezTo>
                    <a:pt x="694" y="437"/>
                    <a:pt x="704" y="305"/>
                    <a:pt x="711" y="174"/>
                  </a:cubicBezTo>
                  <a:cubicBezTo>
                    <a:pt x="757" y="177"/>
                    <a:pt x="799" y="180"/>
                    <a:pt x="845" y="184"/>
                  </a:cubicBezTo>
                  <a:cubicBezTo>
                    <a:pt x="868" y="184"/>
                    <a:pt x="868" y="148"/>
                    <a:pt x="845" y="144"/>
                  </a:cubicBezTo>
                  <a:cubicBezTo>
                    <a:pt x="803" y="141"/>
                    <a:pt x="760" y="134"/>
                    <a:pt x="714" y="131"/>
                  </a:cubicBezTo>
                  <a:lnTo>
                    <a:pt x="720" y="39"/>
                  </a:lnTo>
                  <a:cubicBezTo>
                    <a:pt x="720" y="21"/>
                    <a:pt x="708" y="13"/>
                    <a:pt x="695" y="13"/>
                  </a:cubicBezTo>
                  <a:cubicBezTo>
                    <a:pt x="681" y="13"/>
                    <a:pt x="666" y="22"/>
                    <a:pt x="665" y="39"/>
                  </a:cubicBezTo>
                  <a:cubicBezTo>
                    <a:pt x="661" y="69"/>
                    <a:pt x="658" y="98"/>
                    <a:pt x="655" y="128"/>
                  </a:cubicBezTo>
                  <a:cubicBezTo>
                    <a:pt x="624" y="126"/>
                    <a:pt x="593" y="125"/>
                    <a:pt x="562" y="125"/>
                  </a:cubicBezTo>
                  <a:cubicBezTo>
                    <a:pt x="485" y="125"/>
                    <a:pt x="407" y="131"/>
                    <a:pt x="333" y="148"/>
                  </a:cubicBezTo>
                  <a:cubicBezTo>
                    <a:pt x="333" y="108"/>
                    <a:pt x="333" y="65"/>
                    <a:pt x="330" y="26"/>
                  </a:cubicBezTo>
                  <a:cubicBezTo>
                    <a:pt x="330" y="9"/>
                    <a:pt x="316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9"/>
            <p:cNvSpPr/>
            <p:nvPr/>
          </p:nvSpPr>
          <p:spPr>
            <a:xfrm>
              <a:off x="2335625" y="3992610"/>
              <a:ext cx="110064" cy="90654"/>
            </a:xfrm>
            <a:custGeom>
              <a:avLst/>
              <a:gdLst/>
              <a:ahLst/>
              <a:cxnLst/>
              <a:rect l="l" t="t" r="r" b="b"/>
              <a:pathLst>
                <a:path w="448" h="369" extrusionOk="0">
                  <a:moveTo>
                    <a:pt x="37" y="1"/>
                  </a:moveTo>
                  <a:cubicBezTo>
                    <a:pt x="27" y="126"/>
                    <a:pt x="14" y="247"/>
                    <a:pt x="1" y="369"/>
                  </a:cubicBezTo>
                  <a:lnTo>
                    <a:pt x="7" y="369"/>
                  </a:lnTo>
                  <a:cubicBezTo>
                    <a:pt x="119" y="362"/>
                    <a:pt x="447" y="349"/>
                    <a:pt x="257" y="93"/>
                  </a:cubicBezTo>
                  <a:cubicBezTo>
                    <a:pt x="211" y="30"/>
                    <a:pt x="116" y="14"/>
                    <a:pt x="37" y="1"/>
                  </a:cubicBezTo>
                  <a:close/>
                </a:path>
              </a:pathLst>
            </a:custGeom>
            <a:solidFill>
              <a:srgbClr val="3D85C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9"/>
            <p:cNvSpPr/>
            <p:nvPr/>
          </p:nvSpPr>
          <p:spPr>
            <a:xfrm>
              <a:off x="2260694" y="3879600"/>
              <a:ext cx="77634" cy="93848"/>
            </a:xfrm>
            <a:custGeom>
              <a:avLst/>
              <a:gdLst/>
              <a:ahLst/>
              <a:cxnLst/>
              <a:rect l="l" t="t" r="r" b="b"/>
              <a:pathLst>
                <a:path w="316" h="382" extrusionOk="0">
                  <a:moveTo>
                    <a:pt x="315" y="1"/>
                  </a:moveTo>
                  <a:cubicBezTo>
                    <a:pt x="214" y="1"/>
                    <a:pt x="112" y="4"/>
                    <a:pt x="17" y="24"/>
                  </a:cubicBezTo>
                  <a:cubicBezTo>
                    <a:pt x="10" y="27"/>
                    <a:pt x="3" y="27"/>
                    <a:pt x="0" y="30"/>
                  </a:cubicBezTo>
                  <a:cubicBezTo>
                    <a:pt x="3" y="135"/>
                    <a:pt x="7" y="241"/>
                    <a:pt x="7" y="349"/>
                  </a:cubicBezTo>
                  <a:cubicBezTo>
                    <a:pt x="89" y="359"/>
                    <a:pt x="187" y="365"/>
                    <a:pt x="283" y="382"/>
                  </a:cubicBezTo>
                  <a:cubicBezTo>
                    <a:pt x="292" y="254"/>
                    <a:pt x="302" y="129"/>
                    <a:pt x="315" y="1"/>
                  </a:cubicBezTo>
                  <a:close/>
                </a:path>
              </a:pathLst>
            </a:custGeom>
            <a:solidFill>
              <a:srgbClr val="3D85C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9"/>
            <p:cNvSpPr/>
            <p:nvPr/>
          </p:nvSpPr>
          <p:spPr>
            <a:xfrm>
              <a:off x="2262168" y="3980572"/>
              <a:ext cx="66579" cy="103921"/>
            </a:xfrm>
            <a:custGeom>
              <a:avLst/>
              <a:gdLst/>
              <a:ahLst/>
              <a:cxnLst/>
              <a:rect l="l" t="t" r="r" b="b"/>
              <a:pathLst>
                <a:path w="271" h="423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138"/>
                    <a:pt x="4" y="280"/>
                    <a:pt x="1" y="418"/>
                  </a:cubicBezTo>
                  <a:cubicBezTo>
                    <a:pt x="59" y="420"/>
                    <a:pt x="118" y="422"/>
                    <a:pt x="177" y="422"/>
                  </a:cubicBezTo>
                  <a:cubicBezTo>
                    <a:pt x="202" y="422"/>
                    <a:pt x="226" y="422"/>
                    <a:pt x="250" y="421"/>
                  </a:cubicBezTo>
                  <a:cubicBezTo>
                    <a:pt x="257" y="293"/>
                    <a:pt x="263" y="165"/>
                    <a:pt x="270" y="40"/>
                  </a:cubicBezTo>
                  <a:cubicBezTo>
                    <a:pt x="185" y="23"/>
                    <a:pt x="93" y="14"/>
                    <a:pt x="1" y="0"/>
                  </a:cubicBezTo>
                  <a:close/>
                </a:path>
              </a:pathLst>
            </a:custGeom>
            <a:solidFill>
              <a:srgbClr val="3D85C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9"/>
            <p:cNvSpPr/>
            <p:nvPr/>
          </p:nvSpPr>
          <p:spPr>
            <a:xfrm>
              <a:off x="2198538" y="3890164"/>
              <a:ext cx="51101" cy="73703"/>
            </a:xfrm>
            <a:custGeom>
              <a:avLst/>
              <a:gdLst/>
              <a:ahLst/>
              <a:cxnLst/>
              <a:rect l="l" t="t" r="r" b="b"/>
              <a:pathLst>
                <a:path w="208" h="300" extrusionOk="0">
                  <a:moveTo>
                    <a:pt x="201" y="1"/>
                  </a:moveTo>
                  <a:cubicBezTo>
                    <a:pt x="168" y="10"/>
                    <a:pt x="135" y="24"/>
                    <a:pt x="109" y="43"/>
                  </a:cubicBezTo>
                  <a:cubicBezTo>
                    <a:pt x="0" y="106"/>
                    <a:pt x="0" y="184"/>
                    <a:pt x="112" y="283"/>
                  </a:cubicBezTo>
                  <a:cubicBezTo>
                    <a:pt x="145" y="286"/>
                    <a:pt x="178" y="293"/>
                    <a:pt x="207" y="299"/>
                  </a:cubicBezTo>
                  <a:cubicBezTo>
                    <a:pt x="207" y="198"/>
                    <a:pt x="204" y="99"/>
                    <a:pt x="201" y="1"/>
                  </a:cubicBezTo>
                  <a:close/>
                </a:path>
              </a:pathLst>
            </a:custGeom>
            <a:solidFill>
              <a:srgbClr val="3D85C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9"/>
            <p:cNvSpPr/>
            <p:nvPr/>
          </p:nvSpPr>
          <p:spPr>
            <a:xfrm>
              <a:off x="1799806" y="3763396"/>
              <a:ext cx="406105" cy="411014"/>
            </a:xfrm>
            <a:custGeom>
              <a:avLst/>
              <a:gdLst/>
              <a:ahLst/>
              <a:cxnLst/>
              <a:rect l="l" t="t" r="r" b="b"/>
              <a:pathLst>
                <a:path w="1653" h="1673" extrusionOk="0">
                  <a:moveTo>
                    <a:pt x="220" y="1"/>
                  </a:moveTo>
                  <a:lnTo>
                    <a:pt x="220" y="1"/>
                  </a:lnTo>
                  <a:cubicBezTo>
                    <a:pt x="263" y="139"/>
                    <a:pt x="151" y="293"/>
                    <a:pt x="13" y="316"/>
                  </a:cubicBezTo>
                  <a:cubicBezTo>
                    <a:pt x="7" y="494"/>
                    <a:pt x="0" y="674"/>
                    <a:pt x="3" y="852"/>
                  </a:cubicBezTo>
                  <a:cubicBezTo>
                    <a:pt x="3" y="963"/>
                    <a:pt x="13" y="1078"/>
                    <a:pt x="17" y="1190"/>
                  </a:cubicBezTo>
                  <a:cubicBezTo>
                    <a:pt x="30" y="1269"/>
                    <a:pt x="36" y="1348"/>
                    <a:pt x="33" y="1427"/>
                  </a:cubicBezTo>
                  <a:cubicBezTo>
                    <a:pt x="34" y="1426"/>
                    <a:pt x="36" y="1426"/>
                    <a:pt x="37" y="1426"/>
                  </a:cubicBezTo>
                  <a:cubicBezTo>
                    <a:pt x="154" y="1426"/>
                    <a:pt x="250" y="1559"/>
                    <a:pt x="230" y="1673"/>
                  </a:cubicBezTo>
                  <a:cubicBezTo>
                    <a:pt x="433" y="1664"/>
                    <a:pt x="636" y="1662"/>
                    <a:pt x="840" y="1662"/>
                  </a:cubicBezTo>
                  <a:cubicBezTo>
                    <a:pt x="1111" y="1662"/>
                    <a:pt x="1382" y="1666"/>
                    <a:pt x="1653" y="1666"/>
                  </a:cubicBezTo>
                  <a:cubicBezTo>
                    <a:pt x="1324" y="1574"/>
                    <a:pt x="1114" y="1226"/>
                    <a:pt x="1130" y="861"/>
                  </a:cubicBezTo>
                  <a:cubicBezTo>
                    <a:pt x="1147" y="471"/>
                    <a:pt x="1337" y="185"/>
                    <a:pt x="1649" y="66"/>
                  </a:cubicBezTo>
                  <a:cubicBezTo>
                    <a:pt x="1170" y="63"/>
                    <a:pt x="693" y="43"/>
                    <a:pt x="220" y="1"/>
                  </a:cubicBezTo>
                  <a:close/>
                </a:path>
              </a:pathLst>
            </a:custGeom>
            <a:solidFill>
              <a:srgbClr val="6FA8D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9"/>
            <p:cNvSpPr/>
            <p:nvPr/>
          </p:nvSpPr>
          <p:spPr>
            <a:xfrm>
              <a:off x="934536" y="3588475"/>
              <a:ext cx="1092282" cy="804094"/>
            </a:xfrm>
            <a:custGeom>
              <a:avLst/>
              <a:gdLst/>
              <a:ahLst/>
              <a:cxnLst/>
              <a:rect l="l" t="t" r="r" b="b"/>
              <a:pathLst>
                <a:path w="4446" h="3273" extrusionOk="0">
                  <a:moveTo>
                    <a:pt x="3520" y="1"/>
                  </a:moveTo>
                  <a:cubicBezTo>
                    <a:pt x="3421" y="1"/>
                    <a:pt x="3321" y="13"/>
                    <a:pt x="3210" y="43"/>
                  </a:cubicBezTo>
                  <a:cubicBezTo>
                    <a:pt x="2816" y="141"/>
                    <a:pt x="2376" y="217"/>
                    <a:pt x="2044" y="466"/>
                  </a:cubicBezTo>
                  <a:cubicBezTo>
                    <a:pt x="1745" y="693"/>
                    <a:pt x="1466" y="916"/>
                    <a:pt x="1134" y="1100"/>
                  </a:cubicBezTo>
                  <a:cubicBezTo>
                    <a:pt x="762" y="1301"/>
                    <a:pt x="385" y="1485"/>
                    <a:pt x="10" y="1675"/>
                  </a:cubicBezTo>
                  <a:cubicBezTo>
                    <a:pt x="7" y="1679"/>
                    <a:pt x="4" y="1679"/>
                    <a:pt x="0" y="1679"/>
                  </a:cubicBezTo>
                  <a:cubicBezTo>
                    <a:pt x="23" y="1905"/>
                    <a:pt x="43" y="2129"/>
                    <a:pt x="66" y="2352"/>
                  </a:cubicBezTo>
                  <a:cubicBezTo>
                    <a:pt x="82" y="2552"/>
                    <a:pt x="109" y="2753"/>
                    <a:pt x="99" y="2950"/>
                  </a:cubicBezTo>
                  <a:cubicBezTo>
                    <a:pt x="183" y="2947"/>
                    <a:pt x="267" y="2946"/>
                    <a:pt x="352" y="2946"/>
                  </a:cubicBezTo>
                  <a:cubicBezTo>
                    <a:pt x="891" y="2946"/>
                    <a:pt x="1443" y="3000"/>
                    <a:pt x="1965" y="3111"/>
                  </a:cubicBezTo>
                  <a:cubicBezTo>
                    <a:pt x="2254" y="3174"/>
                    <a:pt x="2536" y="3272"/>
                    <a:pt x="2833" y="3272"/>
                  </a:cubicBezTo>
                  <a:cubicBezTo>
                    <a:pt x="2876" y="3272"/>
                    <a:pt x="2920" y="3270"/>
                    <a:pt x="2964" y="3265"/>
                  </a:cubicBezTo>
                  <a:cubicBezTo>
                    <a:pt x="3187" y="3242"/>
                    <a:pt x="3401" y="3173"/>
                    <a:pt x="3608" y="3088"/>
                  </a:cubicBezTo>
                  <a:cubicBezTo>
                    <a:pt x="3558" y="3042"/>
                    <a:pt x="3558" y="2960"/>
                    <a:pt x="3604" y="2904"/>
                  </a:cubicBezTo>
                  <a:cubicBezTo>
                    <a:pt x="3693" y="2792"/>
                    <a:pt x="3861" y="2828"/>
                    <a:pt x="3976" y="2756"/>
                  </a:cubicBezTo>
                  <a:cubicBezTo>
                    <a:pt x="3966" y="2736"/>
                    <a:pt x="3953" y="2713"/>
                    <a:pt x="3936" y="2694"/>
                  </a:cubicBezTo>
                  <a:cubicBezTo>
                    <a:pt x="3874" y="2618"/>
                    <a:pt x="3801" y="2585"/>
                    <a:pt x="3709" y="2559"/>
                  </a:cubicBezTo>
                  <a:lnTo>
                    <a:pt x="3673" y="2559"/>
                  </a:lnTo>
                  <a:cubicBezTo>
                    <a:pt x="3335" y="2612"/>
                    <a:pt x="3013" y="2697"/>
                    <a:pt x="2691" y="2815"/>
                  </a:cubicBezTo>
                  <a:cubicBezTo>
                    <a:pt x="2689" y="2816"/>
                    <a:pt x="2687" y="2816"/>
                    <a:pt x="2685" y="2816"/>
                  </a:cubicBezTo>
                  <a:cubicBezTo>
                    <a:pt x="2669" y="2816"/>
                    <a:pt x="2660" y="2792"/>
                    <a:pt x="2678" y="2786"/>
                  </a:cubicBezTo>
                  <a:cubicBezTo>
                    <a:pt x="2688" y="2779"/>
                    <a:pt x="2701" y="2773"/>
                    <a:pt x="2714" y="2769"/>
                  </a:cubicBezTo>
                  <a:cubicBezTo>
                    <a:pt x="2707" y="2766"/>
                    <a:pt x="2698" y="2763"/>
                    <a:pt x="2691" y="2756"/>
                  </a:cubicBezTo>
                  <a:cubicBezTo>
                    <a:pt x="2689" y="2758"/>
                    <a:pt x="2688" y="2759"/>
                    <a:pt x="2686" y="2759"/>
                  </a:cubicBezTo>
                  <a:cubicBezTo>
                    <a:pt x="2684" y="2759"/>
                    <a:pt x="2681" y="2758"/>
                    <a:pt x="2678" y="2756"/>
                  </a:cubicBezTo>
                  <a:cubicBezTo>
                    <a:pt x="2280" y="2592"/>
                    <a:pt x="2011" y="2214"/>
                    <a:pt x="2146" y="1777"/>
                  </a:cubicBezTo>
                  <a:cubicBezTo>
                    <a:pt x="2221" y="1524"/>
                    <a:pt x="2399" y="1324"/>
                    <a:pt x="2596" y="1156"/>
                  </a:cubicBezTo>
                  <a:cubicBezTo>
                    <a:pt x="2714" y="1054"/>
                    <a:pt x="2891" y="959"/>
                    <a:pt x="3033" y="841"/>
                  </a:cubicBezTo>
                  <a:cubicBezTo>
                    <a:pt x="3036" y="838"/>
                    <a:pt x="3036" y="831"/>
                    <a:pt x="3043" y="831"/>
                  </a:cubicBezTo>
                  <a:lnTo>
                    <a:pt x="3049" y="831"/>
                  </a:lnTo>
                  <a:cubicBezTo>
                    <a:pt x="3154" y="742"/>
                    <a:pt x="3243" y="644"/>
                    <a:pt x="3276" y="525"/>
                  </a:cubicBezTo>
                  <a:cubicBezTo>
                    <a:pt x="3272" y="522"/>
                    <a:pt x="3269" y="519"/>
                    <a:pt x="3266" y="519"/>
                  </a:cubicBezTo>
                  <a:cubicBezTo>
                    <a:pt x="3254" y="504"/>
                    <a:pt x="3263" y="482"/>
                    <a:pt x="3280" y="482"/>
                  </a:cubicBezTo>
                  <a:cubicBezTo>
                    <a:pt x="3281" y="482"/>
                    <a:pt x="3283" y="482"/>
                    <a:pt x="3286" y="483"/>
                  </a:cubicBezTo>
                  <a:cubicBezTo>
                    <a:pt x="3289" y="483"/>
                    <a:pt x="3292" y="486"/>
                    <a:pt x="3295" y="486"/>
                  </a:cubicBezTo>
                  <a:cubicBezTo>
                    <a:pt x="3299" y="486"/>
                    <a:pt x="3305" y="486"/>
                    <a:pt x="3309" y="489"/>
                  </a:cubicBezTo>
                  <a:cubicBezTo>
                    <a:pt x="3315" y="493"/>
                    <a:pt x="3322" y="496"/>
                    <a:pt x="3328" y="499"/>
                  </a:cubicBezTo>
                  <a:cubicBezTo>
                    <a:pt x="3335" y="502"/>
                    <a:pt x="3338" y="506"/>
                    <a:pt x="3341" y="516"/>
                  </a:cubicBezTo>
                  <a:cubicBezTo>
                    <a:pt x="3348" y="517"/>
                    <a:pt x="3355" y="518"/>
                    <a:pt x="3362" y="518"/>
                  </a:cubicBezTo>
                  <a:cubicBezTo>
                    <a:pt x="3369" y="518"/>
                    <a:pt x="3376" y="517"/>
                    <a:pt x="3384" y="516"/>
                  </a:cubicBezTo>
                  <a:cubicBezTo>
                    <a:pt x="3397" y="516"/>
                    <a:pt x="3410" y="535"/>
                    <a:pt x="3394" y="542"/>
                  </a:cubicBezTo>
                  <a:cubicBezTo>
                    <a:pt x="3391" y="542"/>
                    <a:pt x="3387" y="545"/>
                    <a:pt x="3387" y="545"/>
                  </a:cubicBezTo>
                  <a:cubicBezTo>
                    <a:pt x="3726" y="525"/>
                    <a:pt x="4071" y="516"/>
                    <a:pt x="4416" y="512"/>
                  </a:cubicBezTo>
                  <a:cubicBezTo>
                    <a:pt x="4422" y="502"/>
                    <a:pt x="4426" y="496"/>
                    <a:pt x="4429" y="486"/>
                  </a:cubicBezTo>
                  <a:cubicBezTo>
                    <a:pt x="4426" y="479"/>
                    <a:pt x="4426" y="473"/>
                    <a:pt x="4432" y="470"/>
                  </a:cubicBezTo>
                  <a:cubicBezTo>
                    <a:pt x="4442" y="424"/>
                    <a:pt x="4445" y="384"/>
                    <a:pt x="4445" y="348"/>
                  </a:cubicBezTo>
                  <a:cubicBezTo>
                    <a:pt x="4258" y="345"/>
                    <a:pt x="4028" y="286"/>
                    <a:pt x="4015" y="66"/>
                  </a:cubicBezTo>
                  <a:cubicBezTo>
                    <a:pt x="3969" y="62"/>
                    <a:pt x="3962" y="62"/>
                    <a:pt x="3893" y="46"/>
                  </a:cubicBezTo>
                  <a:cubicBezTo>
                    <a:pt x="3758" y="19"/>
                    <a:pt x="3640" y="1"/>
                    <a:pt x="3520" y="1"/>
                  </a:cubicBezTo>
                  <a:close/>
                </a:path>
              </a:pathLst>
            </a:custGeom>
            <a:solidFill>
              <a:srgbClr val="F9CB9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9"/>
            <p:cNvSpPr/>
            <p:nvPr/>
          </p:nvSpPr>
          <p:spPr>
            <a:xfrm>
              <a:off x="1928049" y="3606164"/>
              <a:ext cx="98762" cy="55768"/>
            </a:xfrm>
            <a:custGeom>
              <a:avLst/>
              <a:gdLst/>
              <a:ahLst/>
              <a:cxnLst/>
              <a:rect l="l" t="t" r="r" b="b"/>
              <a:pathLst>
                <a:path w="402" h="227" extrusionOk="0">
                  <a:moveTo>
                    <a:pt x="1" y="0"/>
                  </a:moveTo>
                  <a:cubicBezTo>
                    <a:pt x="27" y="197"/>
                    <a:pt x="234" y="220"/>
                    <a:pt x="401" y="227"/>
                  </a:cubicBezTo>
                  <a:cubicBezTo>
                    <a:pt x="391" y="108"/>
                    <a:pt x="332" y="40"/>
                    <a:pt x="224" y="23"/>
                  </a:cubicBezTo>
                  <a:cubicBezTo>
                    <a:pt x="148" y="13"/>
                    <a:pt x="79" y="3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9"/>
            <p:cNvSpPr/>
            <p:nvPr/>
          </p:nvSpPr>
          <p:spPr>
            <a:xfrm>
              <a:off x="1818231" y="4275874"/>
              <a:ext cx="106870" cy="67315"/>
            </a:xfrm>
            <a:custGeom>
              <a:avLst/>
              <a:gdLst/>
              <a:ahLst/>
              <a:cxnLst/>
              <a:rect l="l" t="t" r="r" b="b"/>
              <a:pathLst>
                <a:path w="435" h="274" extrusionOk="0">
                  <a:moveTo>
                    <a:pt x="395" y="1"/>
                  </a:moveTo>
                  <a:cubicBezTo>
                    <a:pt x="339" y="37"/>
                    <a:pt x="273" y="47"/>
                    <a:pt x="204" y="60"/>
                  </a:cubicBezTo>
                  <a:cubicBezTo>
                    <a:pt x="152" y="70"/>
                    <a:pt x="93" y="83"/>
                    <a:pt x="53" y="119"/>
                  </a:cubicBezTo>
                  <a:cubicBezTo>
                    <a:pt x="11" y="159"/>
                    <a:pt x="1" y="237"/>
                    <a:pt x="50" y="274"/>
                  </a:cubicBezTo>
                  <a:cubicBezTo>
                    <a:pt x="172" y="224"/>
                    <a:pt x="290" y="168"/>
                    <a:pt x="408" y="113"/>
                  </a:cubicBezTo>
                  <a:cubicBezTo>
                    <a:pt x="411" y="112"/>
                    <a:pt x="414" y="111"/>
                    <a:pt x="417" y="111"/>
                  </a:cubicBezTo>
                  <a:cubicBezTo>
                    <a:pt x="423" y="111"/>
                    <a:pt x="430" y="114"/>
                    <a:pt x="434" y="116"/>
                  </a:cubicBezTo>
                  <a:cubicBezTo>
                    <a:pt x="411" y="90"/>
                    <a:pt x="411" y="57"/>
                    <a:pt x="405" y="24"/>
                  </a:cubicBezTo>
                  <a:cubicBezTo>
                    <a:pt x="402" y="14"/>
                    <a:pt x="398" y="7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9"/>
            <p:cNvSpPr/>
            <p:nvPr/>
          </p:nvSpPr>
          <p:spPr>
            <a:xfrm>
              <a:off x="1699570" y="3722368"/>
              <a:ext cx="63385" cy="87215"/>
            </a:xfrm>
            <a:custGeom>
              <a:avLst/>
              <a:gdLst/>
              <a:ahLst/>
              <a:cxnLst/>
              <a:rect l="l" t="t" r="r" b="b"/>
              <a:pathLst>
                <a:path w="258" h="355" extrusionOk="0">
                  <a:moveTo>
                    <a:pt x="191" y="0"/>
                  </a:moveTo>
                  <a:cubicBezTo>
                    <a:pt x="175" y="122"/>
                    <a:pt x="99" y="201"/>
                    <a:pt x="1" y="279"/>
                  </a:cubicBezTo>
                  <a:cubicBezTo>
                    <a:pt x="70" y="283"/>
                    <a:pt x="135" y="309"/>
                    <a:pt x="188" y="355"/>
                  </a:cubicBezTo>
                  <a:cubicBezTo>
                    <a:pt x="195" y="256"/>
                    <a:pt x="208" y="158"/>
                    <a:pt x="231" y="63"/>
                  </a:cubicBezTo>
                  <a:cubicBezTo>
                    <a:pt x="234" y="49"/>
                    <a:pt x="247" y="43"/>
                    <a:pt x="257" y="43"/>
                  </a:cubicBezTo>
                  <a:lnTo>
                    <a:pt x="257" y="36"/>
                  </a:lnTo>
                  <a:cubicBezTo>
                    <a:pt x="241" y="36"/>
                    <a:pt x="234" y="20"/>
                    <a:pt x="244" y="7"/>
                  </a:cubicBezTo>
                  <a:lnTo>
                    <a:pt x="244" y="7"/>
                  </a:lnTo>
                  <a:cubicBezTo>
                    <a:pt x="239" y="8"/>
                    <a:pt x="235" y="8"/>
                    <a:pt x="230" y="8"/>
                  </a:cubicBezTo>
                  <a:cubicBezTo>
                    <a:pt x="217" y="8"/>
                    <a:pt x="203" y="5"/>
                    <a:pt x="191" y="0"/>
                  </a:cubicBezTo>
                  <a:close/>
                </a:path>
              </a:pathLst>
            </a:custGeom>
            <a:solidFill>
              <a:srgbClr val="F9CB9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9"/>
            <p:cNvSpPr/>
            <p:nvPr/>
          </p:nvSpPr>
          <p:spPr>
            <a:xfrm>
              <a:off x="1536687" y="3799019"/>
              <a:ext cx="208335" cy="136595"/>
            </a:xfrm>
            <a:custGeom>
              <a:avLst/>
              <a:gdLst/>
              <a:ahLst/>
              <a:cxnLst/>
              <a:rect l="l" t="t" r="r" b="b"/>
              <a:pathLst>
                <a:path w="848" h="556" extrusionOk="0">
                  <a:moveTo>
                    <a:pt x="624" y="0"/>
                  </a:moveTo>
                  <a:cubicBezTo>
                    <a:pt x="444" y="142"/>
                    <a:pt x="250" y="263"/>
                    <a:pt x="79" y="418"/>
                  </a:cubicBezTo>
                  <a:cubicBezTo>
                    <a:pt x="53" y="444"/>
                    <a:pt x="26" y="470"/>
                    <a:pt x="0" y="500"/>
                  </a:cubicBezTo>
                  <a:cubicBezTo>
                    <a:pt x="143" y="440"/>
                    <a:pt x="304" y="389"/>
                    <a:pt x="457" y="389"/>
                  </a:cubicBezTo>
                  <a:cubicBezTo>
                    <a:pt x="600" y="389"/>
                    <a:pt x="735" y="433"/>
                    <a:pt x="841" y="555"/>
                  </a:cubicBezTo>
                  <a:cubicBezTo>
                    <a:pt x="841" y="398"/>
                    <a:pt x="838" y="237"/>
                    <a:pt x="848" y="79"/>
                  </a:cubicBezTo>
                  <a:lnTo>
                    <a:pt x="848" y="79"/>
                  </a:lnTo>
                  <a:cubicBezTo>
                    <a:pt x="845" y="80"/>
                    <a:pt x="842" y="81"/>
                    <a:pt x="840" y="81"/>
                  </a:cubicBezTo>
                  <a:cubicBezTo>
                    <a:pt x="836" y="81"/>
                    <a:pt x="832" y="80"/>
                    <a:pt x="828" y="76"/>
                  </a:cubicBezTo>
                  <a:cubicBezTo>
                    <a:pt x="769" y="27"/>
                    <a:pt x="700" y="4"/>
                    <a:pt x="624" y="0"/>
                  </a:cubicBezTo>
                  <a:close/>
                </a:path>
              </a:pathLst>
            </a:custGeom>
            <a:solidFill>
              <a:srgbClr val="F9CB9C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9"/>
            <p:cNvSpPr/>
            <p:nvPr/>
          </p:nvSpPr>
          <p:spPr>
            <a:xfrm>
              <a:off x="-15493" y="3893849"/>
              <a:ext cx="963056" cy="547118"/>
            </a:xfrm>
            <a:custGeom>
              <a:avLst/>
              <a:gdLst/>
              <a:ahLst/>
              <a:cxnLst/>
              <a:rect l="l" t="t" r="r" b="b"/>
              <a:pathLst>
                <a:path w="3920" h="2227" extrusionOk="0">
                  <a:moveTo>
                    <a:pt x="2698" y="55"/>
                  </a:moveTo>
                  <a:lnTo>
                    <a:pt x="2698" y="55"/>
                  </a:lnTo>
                  <a:cubicBezTo>
                    <a:pt x="2681" y="61"/>
                    <a:pt x="2668" y="74"/>
                    <a:pt x="2671" y="97"/>
                  </a:cubicBezTo>
                  <a:cubicBezTo>
                    <a:pt x="2806" y="705"/>
                    <a:pt x="2901" y="1319"/>
                    <a:pt x="2987" y="1937"/>
                  </a:cubicBezTo>
                  <a:cubicBezTo>
                    <a:pt x="2987" y="1944"/>
                    <a:pt x="2987" y="1950"/>
                    <a:pt x="2990" y="1957"/>
                  </a:cubicBezTo>
                  <a:cubicBezTo>
                    <a:pt x="2997" y="2013"/>
                    <a:pt x="3007" y="2065"/>
                    <a:pt x="3013" y="2121"/>
                  </a:cubicBezTo>
                  <a:cubicBezTo>
                    <a:pt x="2935" y="2119"/>
                    <a:pt x="2857" y="2118"/>
                    <a:pt x="2778" y="2118"/>
                  </a:cubicBezTo>
                  <a:cubicBezTo>
                    <a:pt x="2383" y="2118"/>
                    <a:pt x="1986" y="2141"/>
                    <a:pt x="1594" y="2144"/>
                  </a:cubicBezTo>
                  <a:cubicBezTo>
                    <a:pt x="1532" y="2144"/>
                    <a:pt x="1470" y="2145"/>
                    <a:pt x="1408" y="2145"/>
                  </a:cubicBezTo>
                  <a:cubicBezTo>
                    <a:pt x="1007" y="2145"/>
                    <a:pt x="605" y="2136"/>
                    <a:pt x="204" y="2128"/>
                  </a:cubicBezTo>
                  <a:cubicBezTo>
                    <a:pt x="191" y="1809"/>
                    <a:pt x="165" y="1490"/>
                    <a:pt x="148" y="1168"/>
                  </a:cubicBezTo>
                  <a:cubicBezTo>
                    <a:pt x="132" y="843"/>
                    <a:pt x="76" y="468"/>
                    <a:pt x="188" y="153"/>
                  </a:cubicBezTo>
                  <a:cubicBezTo>
                    <a:pt x="625" y="143"/>
                    <a:pt x="1058" y="127"/>
                    <a:pt x="1495" y="114"/>
                  </a:cubicBezTo>
                  <a:cubicBezTo>
                    <a:pt x="1573" y="112"/>
                    <a:pt x="1653" y="111"/>
                    <a:pt x="1734" y="111"/>
                  </a:cubicBezTo>
                  <a:cubicBezTo>
                    <a:pt x="1787" y="111"/>
                    <a:pt x="1841" y="111"/>
                    <a:pt x="1895" y="111"/>
                  </a:cubicBezTo>
                  <a:cubicBezTo>
                    <a:pt x="2166" y="111"/>
                    <a:pt x="2441" y="107"/>
                    <a:pt x="2698" y="55"/>
                  </a:cubicBezTo>
                  <a:close/>
                  <a:moveTo>
                    <a:pt x="2324" y="1"/>
                  </a:moveTo>
                  <a:cubicBezTo>
                    <a:pt x="2047" y="1"/>
                    <a:pt x="1763" y="29"/>
                    <a:pt x="1495" y="38"/>
                  </a:cubicBezTo>
                  <a:cubicBezTo>
                    <a:pt x="1065" y="51"/>
                    <a:pt x="638" y="61"/>
                    <a:pt x="207" y="77"/>
                  </a:cubicBezTo>
                  <a:cubicBezTo>
                    <a:pt x="202" y="64"/>
                    <a:pt x="188" y="54"/>
                    <a:pt x="174" y="54"/>
                  </a:cubicBezTo>
                  <a:cubicBezTo>
                    <a:pt x="165" y="54"/>
                    <a:pt x="155" y="59"/>
                    <a:pt x="148" y="71"/>
                  </a:cubicBezTo>
                  <a:cubicBezTo>
                    <a:pt x="0" y="363"/>
                    <a:pt x="53" y="715"/>
                    <a:pt x="69" y="1030"/>
                  </a:cubicBezTo>
                  <a:cubicBezTo>
                    <a:pt x="89" y="1395"/>
                    <a:pt x="109" y="1763"/>
                    <a:pt x="158" y="2128"/>
                  </a:cubicBezTo>
                  <a:lnTo>
                    <a:pt x="138" y="2128"/>
                  </a:lnTo>
                  <a:cubicBezTo>
                    <a:pt x="137" y="2127"/>
                    <a:pt x="136" y="2127"/>
                    <a:pt x="135" y="2127"/>
                  </a:cubicBezTo>
                  <a:cubicBezTo>
                    <a:pt x="93" y="2127"/>
                    <a:pt x="94" y="2197"/>
                    <a:pt x="138" y="2200"/>
                  </a:cubicBezTo>
                  <a:cubicBezTo>
                    <a:pt x="491" y="2216"/>
                    <a:pt x="844" y="2221"/>
                    <a:pt x="1196" y="2221"/>
                  </a:cubicBezTo>
                  <a:cubicBezTo>
                    <a:pt x="1329" y="2221"/>
                    <a:pt x="1461" y="2220"/>
                    <a:pt x="1594" y="2220"/>
                  </a:cubicBezTo>
                  <a:cubicBezTo>
                    <a:pt x="2077" y="2216"/>
                    <a:pt x="2570" y="2226"/>
                    <a:pt x="3046" y="2167"/>
                  </a:cubicBezTo>
                  <a:cubicBezTo>
                    <a:pt x="3062" y="2164"/>
                    <a:pt x="3072" y="2151"/>
                    <a:pt x="3069" y="2137"/>
                  </a:cubicBezTo>
                  <a:cubicBezTo>
                    <a:pt x="3069" y="2134"/>
                    <a:pt x="3069" y="2134"/>
                    <a:pt x="3069" y="2131"/>
                  </a:cubicBezTo>
                  <a:cubicBezTo>
                    <a:pt x="3066" y="2078"/>
                    <a:pt x="3059" y="2026"/>
                    <a:pt x="3056" y="1970"/>
                  </a:cubicBezTo>
                  <a:cubicBezTo>
                    <a:pt x="3335" y="1967"/>
                    <a:pt x="3644" y="1960"/>
                    <a:pt x="3913" y="1884"/>
                  </a:cubicBezTo>
                  <a:cubicBezTo>
                    <a:pt x="3917" y="1881"/>
                    <a:pt x="3920" y="1881"/>
                    <a:pt x="3920" y="1878"/>
                  </a:cubicBezTo>
                  <a:lnTo>
                    <a:pt x="3917" y="1858"/>
                  </a:lnTo>
                  <a:cubicBezTo>
                    <a:pt x="3917" y="1855"/>
                    <a:pt x="3910" y="1855"/>
                    <a:pt x="3907" y="1855"/>
                  </a:cubicBezTo>
                  <a:cubicBezTo>
                    <a:pt x="3878" y="1854"/>
                    <a:pt x="3850" y="1853"/>
                    <a:pt x="3821" y="1853"/>
                  </a:cubicBezTo>
                  <a:cubicBezTo>
                    <a:pt x="3565" y="1853"/>
                    <a:pt x="3303" y="1890"/>
                    <a:pt x="3049" y="1911"/>
                  </a:cubicBezTo>
                  <a:cubicBezTo>
                    <a:pt x="2993" y="1355"/>
                    <a:pt x="2898" y="804"/>
                    <a:pt x="2777" y="258"/>
                  </a:cubicBezTo>
                  <a:cubicBezTo>
                    <a:pt x="3122" y="252"/>
                    <a:pt x="3473" y="265"/>
                    <a:pt x="3818" y="235"/>
                  </a:cubicBezTo>
                  <a:cubicBezTo>
                    <a:pt x="3828" y="235"/>
                    <a:pt x="3834" y="235"/>
                    <a:pt x="3844" y="232"/>
                  </a:cubicBezTo>
                  <a:cubicBezTo>
                    <a:pt x="3864" y="232"/>
                    <a:pt x="3861" y="206"/>
                    <a:pt x="3844" y="206"/>
                  </a:cubicBezTo>
                  <a:cubicBezTo>
                    <a:pt x="3680" y="183"/>
                    <a:pt x="3513" y="176"/>
                    <a:pt x="3345" y="176"/>
                  </a:cubicBezTo>
                  <a:cubicBezTo>
                    <a:pt x="3150" y="176"/>
                    <a:pt x="2954" y="185"/>
                    <a:pt x="2763" y="192"/>
                  </a:cubicBezTo>
                  <a:cubicBezTo>
                    <a:pt x="2754" y="156"/>
                    <a:pt x="2747" y="117"/>
                    <a:pt x="2737" y="77"/>
                  </a:cubicBezTo>
                  <a:cubicBezTo>
                    <a:pt x="2735" y="63"/>
                    <a:pt x="2725" y="55"/>
                    <a:pt x="2713" y="54"/>
                  </a:cubicBezTo>
                  <a:lnTo>
                    <a:pt x="2713" y="54"/>
                  </a:lnTo>
                  <a:cubicBezTo>
                    <a:pt x="2724" y="49"/>
                    <a:pt x="2723" y="28"/>
                    <a:pt x="2711" y="25"/>
                  </a:cubicBezTo>
                  <a:cubicBezTo>
                    <a:pt x="2585" y="7"/>
                    <a:pt x="2456" y="1"/>
                    <a:pt x="232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9"/>
            <p:cNvSpPr/>
            <p:nvPr/>
          </p:nvSpPr>
          <p:spPr>
            <a:xfrm>
              <a:off x="666503" y="3951583"/>
              <a:ext cx="280318" cy="411751"/>
            </a:xfrm>
            <a:custGeom>
              <a:avLst/>
              <a:gdLst/>
              <a:ahLst/>
              <a:cxnLst/>
              <a:rect l="l" t="t" r="r" b="b"/>
              <a:pathLst>
                <a:path w="1141" h="1676" extrusionOk="0">
                  <a:moveTo>
                    <a:pt x="1042" y="0"/>
                  </a:moveTo>
                  <a:cubicBezTo>
                    <a:pt x="1040" y="0"/>
                    <a:pt x="1038" y="0"/>
                    <a:pt x="1035" y="1"/>
                  </a:cubicBezTo>
                  <a:lnTo>
                    <a:pt x="1035" y="1"/>
                  </a:lnTo>
                  <a:cubicBezTo>
                    <a:pt x="1038" y="1"/>
                    <a:pt x="1040" y="0"/>
                    <a:pt x="1042" y="0"/>
                  </a:cubicBezTo>
                  <a:close/>
                  <a:moveTo>
                    <a:pt x="644" y="1228"/>
                  </a:moveTo>
                  <a:cubicBezTo>
                    <a:pt x="656" y="1228"/>
                    <a:pt x="669" y="1229"/>
                    <a:pt x="681" y="1232"/>
                  </a:cubicBezTo>
                  <a:cubicBezTo>
                    <a:pt x="766" y="1249"/>
                    <a:pt x="822" y="1334"/>
                    <a:pt x="809" y="1419"/>
                  </a:cubicBezTo>
                  <a:cubicBezTo>
                    <a:pt x="800" y="1502"/>
                    <a:pt x="730" y="1553"/>
                    <a:pt x="652" y="1553"/>
                  </a:cubicBezTo>
                  <a:cubicBezTo>
                    <a:pt x="643" y="1553"/>
                    <a:pt x="634" y="1552"/>
                    <a:pt x="625" y="1551"/>
                  </a:cubicBezTo>
                  <a:cubicBezTo>
                    <a:pt x="539" y="1534"/>
                    <a:pt x="490" y="1462"/>
                    <a:pt x="480" y="1383"/>
                  </a:cubicBezTo>
                  <a:cubicBezTo>
                    <a:pt x="470" y="1377"/>
                    <a:pt x="461" y="1367"/>
                    <a:pt x="467" y="1350"/>
                  </a:cubicBezTo>
                  <a:cubicBezTo>
                    <a:pt x="493" y="1280"/>
                    <a:pt x="567" y="1228"/>
                    <a:pt x="644" y="1228"/>
                  </a:cubicBezTo>
                  <a:close/>
                  <a:moveTo>
                    <a:pt x="1141" y="1622"/>
                  </a:moveTo>
                  <a:lnTo>
                    <a:pt x="1141" y="1622"/>
                  </a:lnTo>
                  <a:cubicBezTo>
                    <a:pt x="1141" y="1623"/>
                    <a:pt x="1141" y="1623"/>
                    <a:pt x="1141" y="1623"/>
                  </a:cubicBezTo>
                  <a:cubicBezTo>
                    <a:pt x="1141" y="1623"/>
                    <a:pt x="1141" y="1623"/>
                    <a:pt x="1141" y="1622"/>
                  </a:cubicBezTo>
                  <a:close/>
                  <a:moveTo>
                    <a:pt x="1035" y="1"/>
                  </a:moveTo>
                  <a:lnTo>
                    <a:pt x="1035" y="1"/>
                  </a:lnTo>
                  <a:cubicBezTo>
                    <a:pt x="693" y="30"/>
                    <a:pt x="343" y="13"/>
                    <a:pt x="1" y="23"/>
                  </a:cubicBezTo>
                  <a:cubicBezTo>
                    <a:pt x="122" y="569"/>
                    <a:pt x="217" y="1120"/>
                    <a:pt x="273" y="1676"/>
                  </a:cubicBezTo>
                  <a:cubicBezTo>
                    <a:pt x="536" y="1654"/>
                    <a:pt x="807" y="1616"/>
                    <a:pt x="1071" y="1616"/>
                  </a:cubicBezTo>
                  <a:cubicBezTo>
                    <a:pt x="1091" y="1616"/>
                    <a:pt x="1111" y="1616"/>
                    <a:pt x="1131" y="1617"/>
                  </a:cubicBezTo>
                  <a:cubicBezTo>
                    <a:pt x="1137" y="1617"/>
                    <a:pt x="1140" y="1619"/>
                    <a:pt x="1141" y="1622"/>
                  </a:cubicBezTo>
                  <a:lnTo>
                    <a:pt x="1141" y="1622"/>
                  </a:lnTo>
                  <a:cubicBezTo>
                    <a:pt x="1098" y="1090"/>
                    <a:pt x="1065" y="562"/>
                    <a:pt x="1012" y="30"/>
                  </a:cubicBezTo>
                  <a:cubicBezTo>
                    <a:pt x="1012" y="13"/>
                    <a:pt x="1022" y="3"/>
                    <a:pt x="103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9"/>
            <p:cNvSpPr/>
            <p:nvPr/>
          </p:nvSpPr>
          <p:spPr>
            <a:xfrm>
              <a:off x="779514" y="4253272"/>
              <a:ext cx="88935" cy="79844"/>
            </a:xfrm>
            <a:custGeom>
              <a:avLst/>
              <a:gdLst/>
              <a:ahLst/>
              <a:cxnLst/>
              <a:rect l="l" t="t" r="r" b="b"/>
              <a:pathLst>
                <a:path w="362" h="325" extrusionOk="0">
                  <a:moveTo>
                    <a:pt x="187" y="53"/>
                  </a:moveTo>
                  <a:cubicBezTo>
                    <a:pt x="191" y="53"/>
                    <a:pt x="196" y="53"/>
                    <a:pt x="201" y="53"/>
                  </a:cubicBezTo>
                  <a:cubicBezTo>
                    <a:pt x="260" y="60"/>
                    <a:pt x="299" y="116"/>
                    <a:pt x="299" y="175"/>
                  </a:cubicBezTo>
                  <a:cubicBezTo>
                    <a:pt x="297" y="235"/>
                    <a:pt x="246" y="273"/>
                    <a:pt x="190" y="273"/>
                  </a:cubicBezTo>
                  <a:cubicBezTo>
                    <a:pt x="182" y="273"/>
                    <a:pt x="173" y="272"/>
                    <a:pt x="165" y="270"/>
                  </a:cubicBezTo>
                  <a:cubicBezTo>
                    <a:pt x="102" y="254"/>
                    <a:pt x="66" y="201"/>
                    <a:pt x="53" y="139"/>
                  </a:cubicBezTo>
                  <a:cubicBezTo>
                    <a:pt x="80" y="90"/>
                    <a:pt x="128" y="53"/>
                    <a:pt x="187" y="53"/>
                  </a:cubicBezTo>
                  <a:close/>
                  <a:moveTo>
                    <a:pt x="184" y="0"/>
                  </a:moveTo>
                  <a:cubicBezTo>
                    <a:pt x="107" y="0"/>
                    <a:pt x="33" y="52"/>
                    <a:pt x="7" y="122"/>
                  </a:cubicBezTo>
                  <a:cubicBezTo>
                    <a:pt x="1" y="139"/>
                    <a:pt x="10" y="149"/>
                    <a:pt x="20" y="155"/>
                  </a:cubicBezTo>
                  <a:cubicBezTo>
                    <a:pt x="30" y="234"/>
                    <a:pt x="79" y="306"/>
                    <a:pt x="165" y="323"/>
                  </a:cubicBezTo>
                  <a:cubicBezTo>
                    <a:pt x="174" y="324"/>
                    <a:pt x="183" y="325"/>
                    <a:pt x="192" y="325"/>
                  </a:cubicBezTo>
                  <a:cubicBezTo>
                    <a:pt x="270" y="325"/>
                    <a:pt x="340" y="274"/>
                    <a:pt x="349" y="191"/>
                  </a:cubicBezTo>
                  <a:cubicBezTo>
                    <a:pt x="362" y="106"/>
                    <a:pt x="306" y="21"/>
                    <a:pt x="221" y="4"/>
                  </a:cubicBezTo>
                  <a:cubicBezTo>
                    <a:pt x="209" y="1"/>
                    <a:pt x="196" y="0"/>
                    <a:pt x="18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9"/>
            <p:cNvSpPr/>
            <p:nvPr/>
          </p:nvSpPr>
          <p:spPr>
            <a:xfrm>
              <a:off x="793272" y="4266047"/>
              <a:ext cx="59945" cy="54540"/>
            </a:xfrm>
            <a:custGeom>
              <a:avLst/>
              <a:gdLst/>
              <a:ahLst/>
              <a:cxnLst/>
              <a:rect l="l" t="t" r="r" b="b"/>
              <a:pathLst>
                <a:path w="244" h="222" extrusionOk="0">
                  <a:moveTo>
                    <a:pt x="131" y="1"/>
                  </a:moveTo>
                  <a:cubicBezTo>
                    <a:pt x="72" y="1"/>
                    <a:pt x="25" y="38"/>
                    <a:pt x="0" y="90"/>
                  </a:cubicBezTo>
                  <a:cubicBezTo>
                    <a:pt x="10" y="149"/>
                    <a:pt x="46" y="202"/>
                    <a:pt x="109" y="218"/>
                  </a:cubicBezTo>
                  <a:cubicBezTo>
                    <a:pt x="119" y="221"/>
                    <a:pt x="129" y="222"/>
                    <a:pt x="138" y="222"/>
                  </a:cubicBezTo>
                  <a:cubicBezTo>
                    <a:pt x="193" y="222"/>
                    <a:pt x="241" y="184"/>
                    <a:pt x="243" y="123"/>
                  </a:cubicBezTo>
                  <a:cubicBezTo>
                    <a:pt x="243" y="64"/>
                    <a:pt x="204" y="8"/>
                    <a:pt x="145" y="1"/>
                  </a:cubicBezTo>
                  <a:cubicBezTo>
                    <a:pt x="140" y="1"/>
                    <a:pt x="135" y="1"/>
                    <a:pt x="131" y="1"/>
                  </a:cubicBezTo>
                  <a:close/>
                </a:path>
              </a:pathLst>
            </a:custGeom>
            <a:solidFill>
              <a:srgbClr val="595959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9"/>
            <p:cNvSpPr/>
            <p:nvPr/>
          </p:nvSpPr>
          <p:spPr>
            <a:xfrm>
              <a:off x="3179" y="3907116"/>
              <a:ext cx="721800" cy="513706"/>
            </a:xfrm>
            <a:custGeom>
              <a:avLst/>
              <a:gdLst/>
              <a:ahLst/>
              <a:cxnLst/>
              <a:rect l="l" t="t" r="r" b="b"/>
              <a:pathLst>
                <a:path w="2938" h="2091" extrusionOk="0">
                  <a:moveTo>
                    <a:pt x="2622" y="1"/>
                  </a:moveTo>
                  <a:lnTo>
                    <a:pt x="2622" y="1"/>
                  </a:lnTo>
                  <a:cubicBezTo>
                    <a:pt x="2365" y="53"/>
                    <a:pt x="2090" y="57"/>
                    <a:pt x="1819" y="57"/>
                  </a:cubicBezTo>
                  <a:cubicBezTo>
                    <a:pt x="1765" y="57"/>
                    <a:pt x="1711" y="57"/>
                    <a:pt x="1658" y="57"/>
                  </a:cubicBezTo>
                  <a:cubicBezTo>
                    <a:pt x="1577" y="57"/>
                    <a:pt x="1497" y="58"/>
                    <a:pt x="1419" y="60"/>
                  </a:cubicBezTo>
                  <a:cubicBezTo>
                    <a:pt x="986" y="73"/>
                    <a:pt x="549" y="89"/>
                    <a:pt x="115" y="99"/>
                  </a:cubicBezTo>
                  <a:cubicBezTo>
                    <a:pt x="0" y="414"/>
                    <a:pt x="56" y="786"/>
                    <a:pt x="72" y="1114"/>
                  </a:cubicBezTo>
                  <a:cubicBezTo>
                    <a:pt x="89" y="1433"/>
                    <a:pt x="115" y="1755"/>
                    <a:pt x="128" y="2074"/>
                  </a:cubicBezTo>
                  <a:cubicBezTo>
                    <a:pt x="541" y="2079"/>
                    <a:pt x="954" y="2090"/>
                    <a:pt x="1368" y="2090"/>
                  </a:cubicBezTo>
                  <a:cubicBezTo>
                    <a:pt x="1418" y="2090"/>
                    <a:pt x="1468" y="2090"/>
                    <a:pt x="1518" y="2090"/>
                  </a:cubicBezTo>
                  <a:cubicBezTo>
                    <a:pt x="1913" y="2087"/>
                    <a:pt x="2308" y="2064"/>
                    <a:pt x="2703" y="2064"/>
                  </a:cubicBezTo>
                  <a:cubicBezTo>
                    <a:pt x="2781" y="2064"/>
                    <a:pt x="2859" y="2065"/>
                    <a:pt x="2937" y="2067"/>
                  </a:cubicBezTo>
                  <a:cubicBezTo>
                    <a:pt x="2931" y="2011"/>
                    <a:pt x="2921" y="1959"/>
                    <a:pt x="2914" y="1903"/>
                  </a:cubicBezTo>
                  <a:cubicBezTo>
                    <a:pt x="2911" y="1896"/>
                    <a:pt x="2911" y="1890"/>
                    <a:pt x="2911" y="1883"/>
                  </a:cubicBezTo>
                  <a:cubicBezTo>
                    <a:pt x="2825" y="1265"/>
                    <a:pt x="2730" y="651"/>
                    <a:pt x="2595" y="40"/>
                  </a:cubicBezTo>
                  <a:cubicBezTo>
                    <a:pt x="2592" y="20"/>
                    <a:pt x="2605" y="7"/>
                    <a:pt x="2622" y="1"/>
                  </a:cubicBezTo>
                  <a:close/>
                </a:path>
              </a:pathLst>
            </a:custGeom>
            <a:solidFill>
              <a:srgbClr val="1D5F9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0" name="Google Shape;1160;p29"/>
          <p:cNvSpPr/>
          <p:nvPr/>
        </p:nvSpPr>
        <p:spPr>
          <a:xfrm>
            <a:off x="3283367" y="4177810"/>
            <a:ext cx="1170388" cy="555291"/>
          </a:xfrm>
          <a:custGeom>
            <a:avLst/>
            <a:gdLst/>
            <a:ahLst/>
            <a:cxnLst/>
            <a:rect l="l" t="t" r="r" b="b"/>
            <a:pathLst>
              <a:path w="4996" h="2579" extrusionOk="0">
                <a:moveTo>
                  <a:pt x="2320" y="1337"/>
                </a:moveTo>
                <a:cubicBezTo>
                  <a:pt x="2450" y="1337"/>
                  <a:pt x="2538" y="1521"/>
                  <a:pt x="2543" y="1654"/>
                </a:cubicBezTo>
                <a:cubicBezTo>
                  <a:pt x="2546" y="1815"/>
                  <a:pt x="2484" y="1957"/>
                  <a:pt x="2385" y="2072"/>
                </a:cubicBezTo>
                <a:cubicBezTo>
                  <a:pt x="2375" y="2065"/>
                  <a:pt x="2362" y="2058"/>
                  <a:pt x="2352" y="2052"/>
                </a:cubicBezTo>
                <a:cubicBezTo>
                  <a:pt x="2221" y="1963"/>
                  <a:pt x="2126" y="1828"/>
                  <a:pt x="2106" y="1667"/>
                </a:cubicBezTo>
                <a:cubicBezTo>
                  <a:pt x="2093" y="1562"/>
                  <a:pt x="2109" y="1467"/>
                  <a:pt x="2191" y="1395"/>
                </a:cubicBezTo>
                <a:cubicBezTo>
                  <a:pt x="2237" y="1354"/>
                  <a:pt x="2281" y="1337"/>
                  <a:pt x="2320" y="1337"/>
                </a:cubicBezTo>
                <a:close/>
                <a:moveTo>
                  <a:pt x="4586" y="0"/>
                </a:moveTo>
                <a:cubicBezTo>
                  <a:pt x="4552" y="0"/>
                  <a:pt x="4520" y="20"/>
                  <a:pt x="4508" y="58"/>
                </a:cubicBezTo>
                <a:cubicBezTo>
                  <a:pt x="4452" y="232"/>
                  <a:pt x="4370" y="389"/>
                  <a:pt x="4264" y="537"/>
                </a:cubicBezTo>
                <a:cubicBezTo>
                  <a:pt x="4232" y="582"/>
                  <a:pt x="4278" y="637"/>
                  <a:pt x="4324" y="637"/>
                </a:cubicBezTo>
                <a:cubicBezTo>
                  <a:pt x="4339" y="637"/>
                  <a:pt x="4354" y="631"/>
                  <a:pt x="4366" y="616"/>
                </a:cubicBezTo>
                <a:cubicBezTo>
                  <a:pt x="4445" y="524"/>
                  <a:pt x="4511" y="426"/>
                  <a:pt x="4567" y="320"/>
                </a:cubicBezTo>
                <a:lnTo>
                  <a:pt x="4567" y="320"/>
                </a:lnTo>
                <a:cubicBezTo>
                  <a:pt x="4619" y="882"/>
                  <a:pt x="4406" y="1460"/>
                  <a:pt x="3962" y="1822"/>
                </a:cubicBezTo>
                <a:cubicBezTo>
                  <a:pt x="3696" y="2040"/>
                  <a:pt x="3293" y="2205"/>
                  <a:pt x="2913" y="2205"/>
                </a:cubicBezTo>
                <a:cubicBezTo>
                  <a:pt x="2771" y="2205"/>
                  <a:pt x="2633" y="2182"/>
                  <a:pt x="2507" y="2131"/>
                </a:cubicBezTo>
                <a:cubicBezTo>
                  <a:pt x="2658" y="1950"/>
                  <a:pt x="2724" y="1720"/>
                  <a:pt x="2619" y="1451"/>
                </a:cubicBezTo>
                <a:cubicBezTo>
                  <a:pt x="2563" y="1305"/>
                  <a:pt x="2447" y="1210"/>
                  <a:pt x="2317" y="1210"/>
                </a:cubicBezTo>
                <a:cubicBezTo>
                  <a:pt x="2254" y="1210"/>
                  <a:pt x="2187" y="1232"/>
                  <a:pt x="2122" y="1283"/>
                </a:cubicBezTo>
                <a:cubicBezTo>
                  <a:pt x="1892" y="1454"/>
                  <a:pt x="1922" y="1796"/>
                  <a:pt x="2067" y="2009"/>
                </a:cubicBezTo>
                <a:cubicBezTo>
                  <a:pt x="2116" y="2085"/>
                  <a:pt x="2178" y="2147"/>
                  <a:pt x="2247" y="2200"/>
                </a:cubicBezTo>
                <a:cubicBezTo>
                  <a:pt x="2145" y="2275"/>
                  <a:pt x="2030" y="2334"/>
                  <a:pt x="1912" y="2371"/>
                </a:cubicBezTo>
                <a:cubicBezTo>
                  <a:pt x="1773" y="2417"/>
                  <a:pt x="1625" y="2440"/>
                  <a:pt x="1476" y="2440"/>
                </a:cubicBezTo>
                <a:cubicBezTo>
                  <a:pt x="1322" y="2440"/>
                  <a:pt x="1167" y="2416"/>
                  <a:pt x="1022" y="2367"/>
                </a:cubicBezTo>
                <a:cubicBezTo>
                  <a:pt x="664" y="2246"/>
                  <a:pt x="279" y="1904"/>
                  <a:pt x="493" y="1490"/>
                </a:cubicBezTo>
                <a:cubicBezTo>
                  <a:pt x="506" y="1461"/>
                  <a:pt x="483" y="1435"/>
                  <a:pt x="459" y="1435"/>
                </a:cubicBezTo>
                <a:cubicBezTo>
                  <a:pt x="447" y="1435"/>
                  <a:pt x="436" y="1440"/>
                  <a:pt x="427" y="1454"/>
                </a:cubicBezTo>
                <a:cubicBezTo>
                  <a:pt x="0" y="2091"/>
                  <a:pt x="920" y="2558"/>
                  <a:pt x="1433" y="2577"/>
                </a:cubicBezTo>
                <a:cubicBezTo>
                  <a:pt x="1444" y="2578"/>
                  <a:pt x="1456" y="2578"/>
                  <a:pt x="1469" y="2578"/>
                </a:cubicBezTo>
                <a:cubicBezTo>
                  <a:pt x="1755" y="2578"/>
                  <a:pt x="2110" y="2467"/>
                  <a:pt x="2359" y="2272"/>
                </a:cubicBezTo>
                <a:cubicBezTo>
                  <a:pt x="2521" y="2357"/>
                  <a:pt x="2711" y="2392"/>
                  <a:pt x="2906" y="2392"/>
                </a:cubicBezTo>
                <a:cubicBezTo>
                  <a:pt x="3234" y="2392"/>
                  <a:pt x="3577" y="2292"/>
                  <a:pt x="3824" y="2154"/>
                </a:cubicBezTo>
                <a:cubicBezTo>
                  <a:pt x="4471" y="1792"/>
                  <a:pt x="4813" y="1066"/>
                  <a:pt x="4708" y="350"/>
                </a:cubicBezTo>
                <a:lnTo>
                  <a:pt x="4708" y="350"/>
                </a:lnTo>
                <a:cubicBezTo>
                  <a:pt x="4754" y="416"/>
                  <a:pt x="4787" y="488"/>
                  <a:pt x="4843" y="547"/>
                </a:cubicBezTo>
                <a:cubicBezTo>
                  <a:pt x="4859" y="565"/>
                  <a:pt x="4879" y="572"/>
                  <a:pt x="4898" y="572"/>
                </a:cubicBezTo>
                <a:cubicBezTo>
                  <a:pt x="4948" y="572"/>
                  <a:pt x="4996" y="522"/>
                  <a:pt x="4984" y="465"/>
                </a:cubicBezTo>
                <a:cubicBezTo>
                  <a:pt x="4945" y="297"/>
                  <a:pt x="4767" y="133"/>
                  <a:pt x="4642" y="22"/>
                </a:cubicBezTo>
                <a:cubicBezTo>
                  <a:pt x="4625" y="7"/>
                  <a:pt x="4605" y="0"/>
                  <a:pt x="458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29"/>
          <p:cNvSpPr/>
          <p:nvPr/>
        </p:nvSpPr>
        <p:spPr>
          <a:xfrm>
            <a:off x="2964068" y="1361276"/>
            <a:ext cx="1500936" cy="503401"/>
          </a:xfrm>
          <a:custGeom>
            <a:avLst/>
            <a:gdLst/>
            <a:ahLst/>
            <a:cxnLst/>
            <a:rect l="l" t="t" r="r" b="b"/>
            <a:pathLst>
              <a:path w="6407" h="2338" extrusionOk="0">
                <a:moveTo>
                  <a:pt x="3426" y="780"/>
                </a:moveTo>
                <a:lnTo>
                  <a:pt x="3426" y="780"/>
                </a:lnTo>
                <a:cubicBezTo>
                  <a:pt x="3485" y="927"/>
                  <a:pt x="3495" y="1088"/>
                  <a:pt x="3410" y="1233"/>
                </a:cubicBezTo>
                <a:cubicBezTo>
                  <a:pt x="3362" y="1312"/>
                  <a:pt x="3338" y="1341"/>
                  <a:pt x="3295" y="1341"/>
                </a:cubicBezTo>
                <a:cubicBezTo>
                  <a:pt x="3270" y="1341"/>
                  <a:pt x="3239" y="1331"/>
                  <a:pt x="3193" y="1315"/>
                </a:cubicBezTo>
                <a:cubicBezTo>
                  <a:pt x="3091" y="1282"/>
                  <a:pt x="3062" y="1282"/>
                  <a:pt x="3078" y="1171"/>
                </a:cubicBezTo>
                <a:cubicBezTo>
                  <a:pt x="3094" y="1088"/>
                  <a:pt x="3157" y="1016"/>
                  <a:pt x="3213" y="957"/>
                </a:cubicBezTo>
                <a:cubicBezTo>
                  <a:pt x="3275" y="888"/>
                  <a:pt x="3351" y="832"/>
                  <a:pt x="3426" y="780"/>
                </a:cubicBezTo>
                <a:close/>
                <a:moveTo>
                  <a:pt x="2109" y="1"/>
                </a:moveTo>
                <a:cubicBezTo>
                  <a:pt x="1199" y="1"/>
                  <a:pt x="286" y="481"/>
                  <a:pt x="13" y="1391"/>
                </a:cubicBezTo>
                <a:cubicBezTo>
                  <a:pt x="1" y="1430"/>
                  <a:pt x="31" y="1456"/>
                  <a:pt x="62" y="1456"/>
                </a:cubicBezTo>
                <a:cubicBezTo>
                  <a:pt x="82" y="1456"/>
                  <a:pt x="102" y="1445"/>
                  <a:pt x="111" y="1420"/>
                </a:cubicBezTo>
                <a:cubicBezTo>
                  <a:pt x="312" y="858"/>
                  <a:pt x="801" y="448"/>
                  <a:pt x="1366" y="280"/>
                </a:cubicBezTo>
                <a:cubicBezTo>
                  <a:pt x="1601" y="209"/>
                  <a:pt x="1878" y="165"/>
                  <a:pt x="2154" y="165"/>
                </a:cubicBezTo>
                <a:cubicBezTo>
                  <a:pt x="2504" y="165"/>
                  <a:pt x="2854" y="236"/>
                  <a:pt x="3124" y="412"/>
                </a:cubicBezTo>
                <a:cubicBezTo>
                  <a:pt x="3203" y="464"/>
                  <a:pt x="3278" y="536"/>
                  <a:pt x="3338" y="619"/>
                </a:cubicBezTo>
                <a:cubicBezTo>
                  <a:pt x="3298" y="648"/>
                  <a:pt x="3255" y="678"/>
                  <a:pt x="3219" y="707"/>
                </a:cubicBezTo>
                <a:cubicBezTo>
                  <a:pt x="3009" y="878"/>
                  <a:pt x="2740" y="1223"/>
                  <a:pt x="3002" y="1476"/>
                </a:cubicBezTo>
                <a:cubicBezTo>
                  <a:pt x="3067" y="1538"/>
                  <a:pt x="3135" y="1563"/>
                  <a:pt x="3202" y="1563"/>
                </a:cubicBezTo>
                <a:cubicBezTo>
                  <a:pt x="3394" y="1563"/>
                  <a:pt x="3578" y="1354"/>
                  <a:pt x="3627" y="1167"/>
                </a:cubicBezTo>
                <a:cubicBezTo>
                  <a:pt x="3669" y="1003"/>
                  <a:pt x="3646" y="835"/>
                  <a:pt x="3581" y="684"/>
                </a:cubicBezTo>
                <a:cubicBezTo>
                  <a:pt x="3843" y="539"/>
                  <a:pt x="4144" y="467"/>
                  <a:pt x="4444" y="467"/>
                </a:cubicBezTo>
                <a:cubicBezTo>
                  <a:pt x="4647" y="467"/>
                  <a:pt x="4851" y="500"/>
                  <a:pt x="5043" y="566"/>
                </a:cubicBezTo>
                <a:cubicBezTo>
                  <a:pt x="5588" y="750"/>
                  <a:pt x="6173" y="1348"/>
                  <a:pt x="5900" y="1933"/>
                </a:cubicBezTo>
                <a:cubicBezTo>
                  <a:pt x="5874" y="1864"/>
                  <a:pt x="5851" y="1795"/>
                  <a:pt x="5825" y="1726"/>
                </a:cubicBezTo>
                <a:cubicBezTo>
                  <a:pt x="5811" y="1693"/>
                  <a:pt x="5783" y="1678"/>
                  <a:pt x="5756" y="1678"/>
                </a:cubicBezTo>
                <a:cubicBezTo>
                  <a:pt x="5715" y="1678"/>
                  <a:pt x="5676" y="1710"/>
                  <a:pt x="5690" y="1765"/>
                </a:cubicBezTo>
                <a:cubicBezTo>
                  <a:pt x="5729" y="1929"/>
                  <a:pt x="5785" y="2097"/>
                  <a:pt x="5815" y="2265"/>
                </a:cubicBezTo>
                <a:cubicBezTo>
                  <a:pt x="5823" y="2316"/>
                  <a:pt x="5863" y="2337"/>
                  <a:pt x="5906" y="2337"/>
                </a:cubicBezTo>
                <a:cubicBezTo>
                  <a:pt x="5935" y="2337"/>
                  <a:pt x="5964" y="2328"/>
                  <a:pt x="5986" y="2311"/>
                </a:cubicBezTo>
                <a:cubicBezTo>
                  <a:pt x="6101" y="2215"/>
                  <a:pt x="6222" y="2120"/>
                  <a:pt x="6327" y="2015"/>
                </a:cubicBezTo>
                <a:cubicBezTo>
                  <a:pt x="6407" y="1938"/>
                  <a:pt x="6334" y="1837"/>
                  <a:pt x="6248" y="1837"/>
                </a:cubicBezTo>
                <a:cubicBezTo>
                  <a:pt x="6224" y="1837"/>
                  <a:pt x="6199" y="1845"/>
                  <a:pt x="6176" y="1864"/>
                </a:cubicBezTo>
                <a:cubicBezTo>
                  <a:pt x="6156" y="1877"/>
                  <a:pt x="6137" y="1893"/>
                  <a:pt x="6120" y="1910"/>
                </a:cubicBezTo>
                <a:cubicBezTo>
                  <a:pt x="6327" y="1312"/>
                  <a:pt x="5818" y="678"/>
                  <a:pt x="5256" y="435"/>
                </a:cubicBezTo>
                <a:cubicBezTo>
                  <a:pt x="5009" y="328"/>
                  <a:pt x="4741" y="276"/>
                  <a:pt x="4473" y="276"/>
                </a:cubicBezTo>
                <a:cubicBezTo>
                  <a:pt x="4130" y="276"/>
                  <a:pt x="3787" y="361"/>
                  <a:pt x="3489" y="527"/>
                </a:cubicBezTo>
                <a:cubicBezTo>
                  <a:pt x="3426" y="435"/>
                  <a:pt x="3351" y="356"/>
                  <a:pt x="3265" y="293"/>
                </a:cubicBezTo>
                <a:cubicBezTo>
                  <a:pt x="2940" y="57"/>
                  <a:pt x="2500" y="1"/>
                  <a:pt x="210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47308DB-1D51-482B-807A-4F4BE8B8B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067" y="1712907"/>
            <a:ext cx="2279112" cy="2562160"/>
          </a:xfrm>
          <a:prstGeom prst="rect">
            <a:avLst/>
          </a:prstGeom>
        </p:spPr>
      </p:pic>
      <p:sp>
        <p:nvSpPr>
          <p:cNvPr id="113" name="Google Shape;1036;p48">
            <a:extLst>
              <a:ext uri="{FF2B5EF4-FFF2-40B4-BE49-F238E27FC236}">
                <a16:creationId xmlns:a16="http://schemas.microsoft.com/office/drawing/2014/main" id="{0F180A8C-AA01-4F64-93EA-391F4944FF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07344" y="833973"/>
            <a:ext cx="455731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chemeClr val="accent2">
                    <a:lumMod val="50000"/>
                  </a:schemeClr>
                </a:solidFill>
              </a:rPr>
              <a:t>Open </a:t>
            </a:r>
            <a:endParaRPr sz="6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4" name="Google Shape;1317;p53">
            <a:extLst>
              <a:ext uri="{FF2B5EF4-FFF2-40B4-BE49-F238E27FC236}">
                <a16:creationId xmlns:a16="http://schemas.microsoft.com/office/drawing/2014/main" id="{58D3C749-9088-43EA-A487-50126AE4D3A5}"/>
              </a:ext>
            </a:extLst>
          </p:cNvPr>
          <p:cNvSpPr txBox="1">
            <a:spLocks/>
          </p:cNvSpPr>
          <p:nvPr/>
        </p:nvSpPr>
        <p:spPr>
          <a:xfrm>
            <a:off x="5570890" y="1816686"/>
            <a:ext cx="2514763" cy="5966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2000" dirty="0">
                <a:solidFill>
                  <a:srgbClr val="305DBF"/>
                </a:solidFill>
                <a:latin typeface="Selawik Semibold" panose="020B0702040204020203" pitchFamily="34" charset="0"/>
              </a:rPr>
              <a:t>Your students book Page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Selawik Semibold" panose="020B0702040204020203" pitchFamily="34" charset="0"/>
              </a:rPr>
              <a:t>(12 - 13)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" name="Google Shape;2467;p42"/>
          <p:cNvSpPr/>
          <p:nvPr/>
        </p:nvSpPr>
        <p:spPr>
          <a:xfrm>
            <a:off x="5390060" y="3540580"/>
            <a:ext cx="177152" cy="307864"/>
          </a:xfrm>
          <a:custGeom>
            <a:avLst/>
            <a:gdLst/>
            <a:ahLst/>
            <a:cxnLst/>
            <a:rect l="l" t="t" r="r" b="b"/>
            <a:pathLst>
              <a:path w="7520" h="13070" extrusionOk="0">
                <a:moveTo>
                  <a:pt x="3601" y="1611"/>
                </a:moveTo>
                <a:lnTo>
                  <a:pt x="3601" y="5749"/>
                </a:lnTo>
                <a:cubicBezTo>
                  <a:pt x="1651" y="5272"/>
                  <a:pt x="1154" y="4635"/>
                  <a:pt x="1154" y="3601"/>
                </a:cubicBezTo>
                <a:cubicBezTo>
                  <a:pt x="1154" y="2526"/>
                  <a:pt x="2129" y="1651"/>
                  <a:pt x="3601" y="1611"/>
                </a:cubicBezTo>
                <a:close/>
                <a:moveTo>
                  <a:pt x="4257" y="6664"/>
                </a:moveTo>
                <a:cubicBezTo>
                  <a:pt x="6227" y="7102"/>
                  <a:pt x="6764" y="7738"/>
                  <a:pt x="6764" y="8793"/>
                </a:cubicBezTo>
                <a:cubicBezTo>
                  <a:pt x="6764" y="9927"/>
                  <a:pt x="5769" y="10822"/>
                  <a:pt x="4257" y="10842"/>
                </a:cubicBezTo>
                <a:lnTo>
                  <a:pt x="4257" y="6664"/>
                </a:lnTo>
                <a:close/>
                <a:moveTo>
                  <a:pt x="3939" y="0"/>
                </a:moveTo>
                <a:cubicBezTo>
                  <a:pt x="3740" y="0"/>
                  <a:pt x="3561" y="159"/>
                  <a:pt x="3561" y="358"/>
                </a:cubicBezTo>
                <a:lnTo>
                  <a:pt x="3561" y="935"/>
                </a:lnTo>
                <a:cubicBezTo>
                  <a:pt x="1711" y="975"/>
                  <a:pt x="378" y="2129"/>
                  <a:pt x="378" y="3660"/>
                </a:cubicBezTo>
                <a:cubicBezTo>
                  <a:pt x="378" y="5172"/>
                  <a:pt x="1333" y="6008"/>
                  <a:pt x="3601" y="6505"/>
                </a:cubicBezTo>
                <a:lnTo>
                  <a:pt x="3601" y="10822"/>
                </a:lnTo>
                <a:cubicBezTo>
                  <a:pt x="2407" y="10702"/>
                  <a:pt x="1492" y="10225"/>
                  <a:pt x="637" y="9449"/>
                </a:cubicBezTo>
                <a:cubicBezTo>
                  <a:pt x="597" y="9409"/>
                  <a:pt x="518" y="9350"/>
                  <a:pt x="378" y="9350"/>
                </a:cubicBezTo>
                <a:cubicBezTo>
                  <a:pt x="179" y="9350"/>
                  <a:pt x="0" y="9529"/>
                  <a:pt x="0" y="9728"/>
                </a:cubicBezTo>
                <a:cubicBezTo>
                  <a:pt x="0" y="9847"/>
                  <a:pt x="60" y="9946"/>
                  <a:pt x="159" y="10046"/>
                </a:cubicBezTo>
                <a:cubicBezTo>
                  <a:pt x="1174" y="10921"/>
                  <a:pt x="2248" y="11399"/>
                  <a:pt x="3561" y="11498"/>
                </a:cubicBezTo>
                <a:lnTo>
                  <a:pt x="3561" y="12692"/>
                </a:lnTo>
                <a:cubicBezTo>
                  <a:pt x="3561" y="12891"/>
                  <a:pt x="3740" y="13070"/>
                  <a:pt x="3919" y="13070"/>
                </a:cubicBezTo>
                <a:cubicBezTo>
                  <a:pt x="4118" y="13070"/>
                  <a:pt x="4297" y="12891"/>
                  <a:pt x="4297" y="12692"/>
                </a:cubicBezTo>
                <a:lnTo>
                  <a:pt x="4297" y="11518"/>
                </a:lnTo>
                <a:cubicBezTo>
                  <a:pt x="6187" y="11458"/>
                  <a:pt x="7520" y="10324"/>
                  <a:pt x="7520" y="8713"/>
                </a:cubicBezTo>
                <a:cubicBezTo>
                  <a:pt x="7520" y="7241"/>
                  <a:pt x="6565" y="6386"/>
                  <a:pt x="4257" y="5888"/>
                </a:cubicBezTo>
                <a:lnTo>
                  <a:pt x="4257" y="1651"/>
                </a:lnTo>
                <a:cubicBezTo>
                  <a:pt x="5073" y="1751"/>
                  <a:pt x="5789" y="2049"/>
                  <a:pt x="6525" y="2646"/>
                </a:cubicBezTo>
                <a:cubicBezTo>
                  <a:pt x="6644" y="2725"/>
                  <a:pt x="6704" y="2745"/>
                  <a:pt x="6804" y="2745"/>
                </a:cubicBezTo>
                <a:cubicBezTo>
                  <a:pt x="7022" y="2745"/>
                  <a:pt x="7201" y="2586"/>
                  <a:pt x="7201" y="2367"/>
                </a:cubicBezTo>
                <a:cubicBezTo>
                  <a:pt x="7201" y="2208"/>
                  <a:pt x="7122" y="2129"/>
                  <a:pt x="6983" y="2029"/>
                </a:cubicBezTo>
                <a:cubicBezTo>
                  <a:pt x="6167" y="1412"/>
                  <a:pt x="5391" y="1054"/>
                  <a:pt x="4297" y="955"/>
                </a:cubicBezTo>
                <a:lnTo>
                  <a:pt x="4297" y="358"/>
                </a:lnTo>
                <a:cubicBezTo>
                  <a:pt x="4297" y="159"/>
                  <a:pt x="4118" y="0"/>
                  <a:pt x="39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42"/>
          <p:cNvSpPr/>
          <p:nvPr/>
        </p:nvSpPr>
        <p:spPr>
          <a:xfrm>
            <a:off x="7117183" y="3540580"/>
            <a:ext cx="177152" cy="307864"/>
          </a:xfrm>
          <a:custGeom>
            <a:avLst/>
            <a:gdLst/>
            <a:ahLst/>
            <a:cxnLst/>
            <a:rect l="l" t="t" r="r" b="b"/>
            <a:pathLst>
              <a:path w="7520" h="13070" extrusionOk="0">
                <a:moveTo>
                  <a:pt x="3601" y="1611"/>
                </a:moveTo>
                <a:lnTo>
                  <a:pt x="3601" y="5749"/>
                </a:lnTo>
                <a:cubicBezTo>
                  <a:pt x="1651" y="5272"/>
                  <a:pt x="1154" y="4635"/>
                  <a:pt x="1154" y="3601"/>
                </a:cubicBezTo>
                <a:cubicBezTo>
                  <a:pt x="1154" y="2526"/>
                  <a:pt x="2129" y="1651"/>
                  <a:pt x="3601" y="1611"/>
                </a:cubicBezTo>
                <a:close/>
                <a:moveTo>
                  <a:pt x="4257" y="6664"/>
                </a:moveTo>
                <a:cubicBezTo>
                  <a:pt x="6227" y="7102"/>
                  <a:pt x="6764" y="7738"/>
                  <a:pt x="6764" y="8793"/>
                </a:cubicBezTo>
                <a:cubicBezTo>
                  <a:pt x="6764" y="9927"/>
                  <a:pt x="5769" y="10822"/>
                  <a:pt x="4257" y="10842"/>
                </a:cubicBezTo>
                <a:lnTo>
                  <a:pt x="4257" y="6664"/>
                </a:lnTo>
                <a:close/>
                <a:moveTo>
                  <a:pt x="3939" y="0"/>
                </a:moveTo>
                <a:cubicBezTo>
                  <a:pt x="3740" y="0"/>
                  <a:pt x="3561" y="159"/>
                  <a:pt x="3561" y="358"/>
                </a:cubicBezTo>
                <a:lnTo>
                  <a:pt x="3561" y="935"/>
                </a:lnTo>
                <a:cubicBezTo>
                  <a:pt x="1711" y="975"/>
                  <a:pt x="378" y="2129"/>
                  <a:pt x="378" y="3660"/>
                </a:cubicBezTo>
                <a:cubicBezTo>
                  <a:pt x="378" y="5172"/>
                  <a:pt x="1333" y="6008"/>
                  <a:pt x="3601" y="6505"/>
                </a:cubicBezTo>
                <a:lnTo>
                  <a:pt x="3601" y="10822"/>
                </a:lnTo>
                <a:cubicBezTo>
                  <a:pt x="2407" y="10702"/>
                  <a:pt x="1492" y="10225"/>
                  <a:pt x="637" y="9449"/>
                </a:cubicBezTo>
                <a:cubicBezTo>
                  <a:pt x="597" y="9409"/>
                  <a:pt x="518" y="9350"/>
                  <a:pt x="378" y="9350"/>
                </a:cubicBezTo>
                <a:cubicBezTo>
                  <a:pt x="179" y="9350"/>
                  <a:pt x="0" y="9529"/>
                  <a:pt x="0" y="9728"/>
                </a:cubicBezTo>
                <a:cubicBezTo>
                  <a:pt x="0" y="9847"/>
                  <a:pt x="60" y="9946"/>
                  <a:pt x="159" y="10046"/>
                </a:cubicBezTo>
                <a:cubicBezTo>
                  <a:pt x="1174" y="10921"/>
                  <a:pt x="2248" y="11399"/>
                  <a:pt x="3561" y="11498"/>
                </a:cubicBezTo>
                <a:lnTo>
                  <a:pt x="3561" y="12692"/>
                </a:lnTo>
                <a:cubicBezTo>
                  <a:pt x="3561" y="12891"/>
                  <a:pt x="3740" y="13070"/>
                  <a:pt x="3919" y="13070"/>
                </a:cubicBezTo>
                <a:cubicBezTo>
                  <a:pt x="4118" y="13070"/>
                  <a:pt x="4297" y="12891"/>
                  <a:pt x="4297" y="12692"/>
                </a:cubicBezTo>
                <a:lnTo>
                  <a:pt x="4297" y="11518"/>
                </a:lnTo>
                <a:cubicBezTo>
                  <a:pt x="6187" y="11458"/>
                  <a:pt x="7520" y="10324"/>
                  <a:pt x="7520" y="8713"/>
                </a:cubicBezTo>
                <a:cubicBezTo>
                  <a:pt x="7520" y="7241"/>
                  <a:pt x="6565" y="6386"/>
                  <a:pt x="4257" y="5888"/>
                </a:cubicBezTo>
                <a:lnTo>
                  <a:pt x="4257" y="1651"/>
                </a:lnTo>
                <a:cubicBezTo>
                  <a:pt x="5073" y="1751"/>
                  <a:pt x="5789" y="2049"/>
                  <a:pt x="6525" y="2646"/>
                </a:cubicBezTo>
                <a:cubicBezTo>
                  <a:pt x="6644" y="2725"/>
                  <a:pt x="6704" y="2745"/>
                  <a:pt x="6804" y="2745"/>
                </a:cubicBezTo>
                <a:cubicBezTo>
                  <a:pt x="7022" y="2745"/>
                  <a:pt x="7201" y="2586"/>
                  <a:pt x="7201" y="2367"/>
                </a:cubicBezTo>
                <a:cubicBezTo>
                  <a:pt x="7201" y="2208"/>
                  <a:pt x="7122" y="2129"/>
                  <a:pt x="6983" y="2029"/>
                </a:cubicBezTo>
                <a:cubicBezTo>
                  <a:pt x="6167" y="1412"/>
                  <a:pt x="5391" y="1054"/>
                  <a:pt x="4297" y="955"/>
                </a:cubicBezTo>
                <a:lnTo>
                  <a:pt x="4297" y="358"/>
                </a:lnTo>
                <a:cubicBezTo>
                  <a:pt x="4297" y="159"/>
                  <a:pt x="4118" y="0"/>
                  <a:pt x="39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42"/>
          <p:cNvSpPr/>
          <p:nvPr/>
        </p:nvSpPr>
        <p:spPr>
          <a:xfrm>
            <a:off x="7679523" y="3540580"/>
            <a:ext cx="177152" cy="307864"/>
          </a:xfrm>
          <a:custGeom>
            <a:avLst/>
            <a:gdLst/>
            <a:ahLst/>
            <a:cxnLst/>
            <a:rect l="l" t="t" r="r" b="b"/>
            <a:pathLst>
              <a:path w="7520" h="13070" extrusionOk="0">
                <a:moveTo>
                  <a:pt x="3601" y="1611"/>
                </a:moveTo>
                <a:lnTo>
                  <a:pt x="3601" y="5749"/>
                </a:lnTo>
                <a:cubicBezTo>
                  <a:pt x="1651" y="5272"/>
                  <a:pt x="1154" y="4635"/>
                  <a:pt x="1154" y="3601"/>
                </a:cubicBezTo>
                <a:cubicBezTo>
                  <a:pt x="1154" y="2526"/>
                  <a:pt x="2129" y="1651"/>
                  <a:pt x="3601" y="1611"/>
                </a:cubicBezTo>
                <a:close/>
                <a:moveTo>
                  <a:pt x="4257" y="6664"/>
                </a:moveTo>
                <a:cubicBezTo>
                  <a:pt x="6227" y="7102"/>
                  <a:pt x="6764" y="7738"/>
                  <a:pt x="6764" y="8793"/>
                </a:cubicBezTo>
                <a:cubicBezTo>
                  <a:pt x="6764" y="9927"/>
                  <a:pt x="5769" y="10822"/>
                  <a:pt x="4257" y="10842"/>
                </a:cubicBezTo>
                <a:lnTo>
                  <a:pt x="4257" y="6664"/>
                </a:lnTo>
                <a:close/>
                <a:moveTo>
                  <a:pt x="3939" y="0"/>
                </a:moveTo>
                <a:cubicBezTo>
                  <a:pt x="3740" y="0"/>
                  <a:pt x="3561" y="159"/>
                  <a:pt x="3561" y="358"/>
                </a:cubicBezTo>
                <a:lnTo>
                  <a:pt x="3561" y="935"/>
                </a:lnTo>
                <a:cubicBezTo>
                  <a:pt x="1711" y="975"/>
                  <a:pt x="378" y="2129"/>
                  <a:pt x="378" y="3660"/>
                </a:cubicBezTo>
                <a:cubicBezTo>
                  <a:pt x="378" y="5172"/>
                  <a:pt x="1333" y="6008"/>
                  <a:pt x="3601" y="6505"/>
                </a:cubicBezTo>
                <a:lnTo>
                  <a:pt x="3601" y="10822"/>
                </a:lnTo>
                <a:cubicBezTo>
                  <a:pt x="2407" y="10702"/>
                  <a:pt x="1492" y="10225"/>
                  <a:pt x="637" y="9449"/>
                </a:cubicBezTo>
                <a:cubicBezTo>
                  <a:pt x="597" y="9409"/>
                  <a:pt x="518" y="9350"/>
                  <a:pt x="378" y="9350"/>
                </a:cubicBezTo>
                <a:cubicBezTo>
                  <a:pt x="179" y="9350"/>
                  <a:pt x="0" y="9529"/>
                  <a:pt x="0" y="9728"/>
                </a:cubicBezTo>
                <a:cubicBezTo>
                  <a:pt x="0" y="9847"/>
                  <a:pt x="60" y="9946"/>
                  <a:pt x="159" y="10046"/>
                </a:cubicBezTo>
                <a:cubicBezTo>
                  <a:pt x="1174" y="10921"/>
                  <a:pt x="2248" y="11399"/>
                  <a:pt x="3561" y="11498"/>
                </a:cubicBezTo>
                <a:lnTo>
                  <a:pt x="3561" y="12692"/>
                </a:lnTo>
                <a:cubicBezTo>
                  <a:pt x="3561" y="12891"/>
                  <a:pt x="3740" y="13070"/>
                  <a:pt x="3919" y="13070"/>
                </a:cubicBezTo>
                <a:cubicBezTo>
                  <a:pt x="4118" y="13070"/>
                  <a:pt x="4297" y="12891"/>
                  <a:pt x="4297" y="12692"/>
                </a:cubicBezTo>
                <a:lnTo>
                  <a:pt x="4297" y="11518"/>
                </a:lnTo>
                <a:cubicBezTo>
                  <a:pt x="6187" y="11458"/>
                  <a:pt x="7520" y="10324"/>
                  <a:pt x="7520" y="8713"/>
                </a:cubicBezTo>
                <a:cubicBezTo>
                  <a:pt x="7520" y="7241"/>
                  <a:pt x="6565" y="6386"/>
                  <a:pt x="4257" y="5888"/>
                </a:cubicBezTo>
                <a:lnTo>
                  <a:pt x="4257" y="1651"/>
                </a:lnTo>
                <a:cubicBezTo>
                  <a:pt x="5073" y="1751"/>
                  <a:pt x="5789" y="2049"/>
                  <a:pt x="6525" y="2646"/>
                </a:cubicBezTo>
                <a:cubicBezTo>
                  <a:pt x="6644" y="2725"/>
                  <a:pt x="6704" y="2745"/>
                  <a:pt x="6804" y="2745"/>
                </a:cubicBezTo>
                <a:cubicBezTo>
                  <a:pt x="7022" y="2745"/>
                  <a:pt x="7201" y="2586"/>
                  <a:pt x="7201" y="2367"/>
                </a:cubicBezTo>
                <a:cubicBezTo>
                  <a:pt x="7201" y="2208"/>
                  <a:pt x="7122" y="2129"/>
                  <a:pt x="6983" y="2029"/>
                </a:cubicBezTo>
                <a:cubicBezTo>
                  <a:pt x="6167" y="1412"/>
                  <a:pt x="5391" y="1054"/>
                  <a:pt x="4297" y="955"/>
                </a:cubicBezTo>
                <a:lnTo>
                  <a:pt x="4297" y="358"/>
                </a:lnTo>
                <a:cubicBezTo>
                  <a:pt x="4297" y="159"/>
                  <a:pt x="4118" y="0"/>
                  <a:pt x="39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33DB864-4881-4817-AD6B-8F3DD7846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  <a:effectLst>
            <a:glow rad="63500">
              <a:srgbClr val="008000">
                <a:alpha val="40000"/>
              </a:srgbClr>
            </a:glo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B70C888-D2F1-4B5D-B8AB-D8787CD91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B8E5A01-AB20-4964-8B74-FF91EE9A6442}"/>
              </a:ext>
            </a:extLst>
          </p:cNvPr>
          <p:cNvSpPr txBox="1"/>
          <p:nvPr/>
        </p:nvSpPr>
        <p:spPr>
          <a:xfrm>
            <a:off x="4878448" y="2319198"/>
            <a:ext cx="3581611" cy="460268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  <a:solidFill>
            <a:srgbClr val="305D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What is the title of the article ?</a:t>
            </a:r>
            <a:endParaRPr lang="ar-SA" sz="1600" dirty="0">
              <a:solidFill>
                <a:schemeClr val="bg1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291D528-1D16-460F-AFAE-454503BADA89}"/>
              </a:ext>
            </a:extLst>
          </p:cNvPr>
          <p:cNvSpPr txBox="1"/>
          <p:nvPr/>
        </p:nvSpPr>
        <p:spPr>
          <a:xfrm>
            <a:off x="4850148" y="3632407"/>
            <a:ext cx="3931016" cy="505103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  <a:solidFill>
            <a:srgbClr val="305D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</a:rPr>
              <a:t>What is the title of each paragraph?</a:t>
            </a:r>
            <a:endParaRPr lang="ar-SA" sz="1800" dirty="0">
              <a:solidFill>
                <a:schemeClr val="bg1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5872431-12F2-4A26-B599-DE932CD74FC9}"/>
              </a:ext>
            </a:extLst>
          </p:cNvPr>
          <p:cNvSpPr txBox="1"/>
          <p:nvPr/>
        </p:nvSpPr>
        <p:spPr>
          <a:xfrm>
            <a:off x="4878448" y="4410371"/>
            <a:ext cx="3931016" cy="460268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  <a:solidFill>
            <a:srgbClr val="305D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What can you see in each picture?</a:t>
            </a:r>
            <a:endParaRPr lang="ar-SA" sz="1600" dirty="0">
              <a:solidFill>
                <a:schemeClr val="bg1"/>
              </a:solidFill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9C103FF6-A757-4EDA-BB8F-1F913FAAD7AF}"/>
              </a:ext>
            </a:extLst>
          </p:cNvPr>
          <p:cNvSpPr txBox="1"/>
          <p:nvPr/>
        </p:nvSpPr>
        <p:spPr>
          <a:xfrm>
            <a:off x="170985" y="1038705"/>
            <a:ext cx="2252547" cy="638873"/>
          </a:xfrm>
          <a:prstGeom prst="rect">
            <a:avLst/>
          </a:prstGeom>
          <a:noFill/>
          <a:ln w="38100">
            <a:solidFill>
              <a:srgbClr val="008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Google Shape;344;p22">
            <a:extLst>
              <a:ext uri="{FF2B5EF4-FFF2-40B4-BE49-F238E27FC236}">
                <a16:creationId xmlns:a16="http://schemas.microsoft.com/office/drawing/2014/main" id="{1C4CD929-FC0C-4024-BF6B-3648C20AC8E0}"/>
              </a:ext>
            </a:extLst>
          </p:cNvPr>
          <p:cNvSpPr/>
          <p:nvPr/>
        </p:nvSpPr>
        <p:spPr>
          <a:xfrm>
            <a:off x="80041" y="1841130"/>
            <a:ext cx="524909" cy="478068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" name="Google Shape;344;p22">
            <a:extLst>
              <a:ext uri="{FF2B5EF4-FFF2-40B4-BE49-F238E27FC236}">
                <a16:creationId xmlns:a16="http://schemas.microsoft.com/office/drawing/2014/main" id="{46F594D2-78AD-4B84-8452-90C59BAD1216}"/>
              </a:ext>
            </a:extLst>
          </p:cNvPr>
          <p:cNvSpPr/>
          <p:nvPr/>
        </p:nvSpPr>
        <p:spPr>
          <a:xfrm>
            <a:off x="2652255" y="560637"/>
            <a:ext cx="524909" cy="478068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" name="Google Shape;344;p22">
            <a:extLst>
              <a:ext uri="{FF2B5EF4-FFF2-40B4-BE49-F238E27FC236}">
                <a16:creationId xmlns:a16="http://schemas.microsoft.com/office/drawing/2014/main" id="{671DB226-43F8-40B1-95BF-09D954831683}"/>
              </a:ext>
            </a:extLst>
          </p:cNvPr>
          <p:cNvSpPr/>
          <p:nvPr/>
        </p:nvSpPr>
        <p:spPr>
          <a:xfrm>
            <a:off x="4462769" y="82569"/>
            <a:ext cx="524909" cy="478068"/>
          </a:xfrm>
          <a:custGeom>
            <a:avLst/>
            <a:gdLst/>
            <a:ahLst/>
            <a:cxnLst/>
            <a:rect l="l" t="t" r="r" b="b"/>
            <a:pathLst>
              <a:path w="56457" h="51419" extrusionOk="0">
                <a:moveTo>
                  <a:pt x="28228" y="1"/>
                </a:moveTo>
                <a:cubicBezTo>
                  <a:pt x="21649" y="1"/>
                  <a:pt x="15069" y="2507"/>
                  <a:pt x="10047" y="7520"/>
                </a:cubicBezTo>
                <a:cubicBezTo>
                  <a:pt x="1" y="17566"/>
                  <a:pt x="1" y="33858"/>
                  <a:pt x="10047" y="43884"/>
                </a:cubicBezTo>
                <a:cubicBezTo>
                  <a:pt x="15069" y="48907"/>
                  <a:pt x="21649" y="51419"/>
                  <a:pt x="28228" y="51419"/>
                </a:cubicBezTo>
                <a:cubicBezTo>
                  <a:pt x="34808" y="51419"/>
                  <a:pt x="41388" y="48907"/>
                  <a:pt x="46410" y="43884"/>
                </a:cubicBezTo>
                <a:cubicBezTo>
                  <a:pt x="56456" y="33858"/>
                  <a:pt x="56456" y="17566"/>
                  <a:pt x="46410" y="7520"/>
                </a:cubicBezTo>
                <a:cubicBezTo>
                  <a:pt x="41388" y="2507"/>
                  <a:pt x="34808" y="1"/>
                  <a:pt x="2822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2873662-B95D-4F5A-974D-DBBA44B514B6}"/>
              </a:ext>
            </a:extLst>
          </p:cNvPr>
          <p:cNvSpPr txBox="1"/>
          <p:nvPr/>
        </p:nvSpPr>
        <p:spPr>
          <a:xfrm>
            <a:off x="4944642" y="2975802"/>
            <a:ext cx="3581611" cy="460268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  <a:solidFill>
            <a:srgbClr val="305D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How many paragraphs are there?</a:t>
            </a:r>
            <a:endParaRPr lang="ar-SA" sz="1600" dirty="0">
              <a:solidFill>
                <a:schemeClr val="bg1"/>
              </a:solidFill>
            </a:endParaRPr>
          </a:p>
        </p:txBody>
      </p: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D7B0B69D-337F-4F8F-9092-B668D651525E}"/>
              </a:ext>
            </a:extLst>
          </p:cNvPr>
          <p:cNvCxnSpPr>
            <a:cxnSpLocks/>
          </p:cNvCxnSpPr>
          <p:nvPr/>
        </p:nvCxnSpPr>
        <p:spPr>
          <a:xfrm flipV="1">
            <a:off x="119114" y="2716283"/>
            <a:ext cx="446762" cy="3342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033BF347-01F4-4A8E-976D-1CCBC958247A}"/>
              </a:ext>
            </a:extLst>
          </p:cNvPr>
          <p:cNvCxnSpPr>
            <a:cxnSpLocks/>
          </p:cNvCxnSpPr>
          <p:nvPr/>
        </p:nvCxnSpPr>
        <p:spPr>
          <a:xfrm flipV="1">
            <a:off x="2594517" y="1409748"/>
            <a:ext cx="380329" cy="3791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3FC50023-43BB-4131-A965-98C8D43268B0}"/>
              </a:ext>
            </a:extLst>
          </p:cNvPr>
          <p:cNvCxnSpPr>
            <a:cxnSpLocks/>
          </p:cNvCxnSpPr>
          <p:nvPr/>
        </p:nvCxnSpPr>
        <p:spPr>
          <a:xfrm flipV="1">
            <a:off x="4600700" y="833498"/>
            <a:ext cx="380329" cy="3791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BF1264D-D722-455E-9ADB-FD288E23E5D6}"/>
              </a:ext>
            </a:extLst>
          </p:cNvPr>
          <p:cNvSpPr txBox="1"/>
          <p:nvPr/>
        </p:nvSpPr>
        <p:spPr>
          <a:xfrm>
            <a:off x="225363" y="3143459"/>
            <a:ext cx="2369154" cy="307777"/>
          </a:xfrm>
          <a:prstGeom prst="rect">
            <a:avLst/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boy playing on computer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6888ACB6-EFE9-4881-B990-37EC7128F359}"/>
              </a:ext>
            </a:extLst>
          </p:cNvPr>
          <p:cNvSpPr txBox="1"/>
          <p:nvPr/>
        </p:nvSpPr>
        <p:spPr>
          <a:xfrm>
            <a:off x="2486182" y="2016855"/>
            <a:ext cx="2144133" cy="307777"/>
          </a:xfrm>
          <a:prstGeom prst="rect">
            <a:avLst/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Tow similar young men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049B9DF-31D3-4730-B5A2-DF92A3391057}"/>
              </a:ext>
            </a:extLst>
          </p:cNvPr>
          <p:cNvSpPr txBox="1"/>
          <p:nvPr/>
        </p:nvSpPr>
        <p:spPr>
          <a:xfrm>
            <a:off x="4868471" y="1874990"/>
            <a:ext cx="1455489" cy="307777"/>
          </a:xfrm>
          <a:prstGeom prst="rect">
            <a:avLst/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 old women</a:t>
            </a:r>
          </a:p>
        </p:txBody>
      </p:sp>
    </p:spTree>
    <p:extLst>
      <p:ext uri="{BB962C8B-B14F-4D97-AF65-F5344CB8AC3E}">
        <p14:creationId xmlns:p14="http://schemas.microsoft.com/office/powerpoint/2010/main" val="398696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تحميل تحميل اية وقل ربي زدني علما">
            <a:extLst>
              <a:ext uri="{FF2B5EF4-FFF2-40B4-BE49-F238E27FC236}">
                <a16:creationId xmlns:a16="http://schemas.microsoft.com/office/drawing/2014/main" id="{D50B0C47-ED06-4503-8C0B-924A2AD460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ED45EA8-60D2-4F7E-82E6-F01AFC6EF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1423" y="439511"/>
            <a:ext cx="3334870" cy="43630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C8A85D8-4673-4BB0-AD88-A56CC1C268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0658" y="447195"/>
            <a:ext cx="3211926" cy="43630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Google Shape;1317;p53">
            <a:extLst>
              <a:ext uri="{FF2B5EF4-FFF2-40B4-BE49-F238E27FC236}">
                <a16:creationId xmlns:a16="http://schemas.microsoft.com/office/drawing/2014/main" id="{984F39F8-C75E-4ECD-9A8C-AC6A08B30E91}"/>
              </a:ext>
            </a:extLst>
          </p:cNvPr>
          <p:cNvSpPr txBox="1">
            <a:spLocks/>
          </p:cNvSpPr>
          <p:nvPr/>
        </p:nvSpPr>
        <p:spPr>
          <a:xfrm>
            <a:off x="-331773" y="2826015"/>
            <a:ext cx="3067800" cy="3148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800" dirty="0">
                <a:solidFill>
                  <a:srgbClr val="305DBF"/>
                </a:solidFill>
                <a:latin typeface="Selawik Semibold" panose="020B0702040204020203" pitchFamily="34" charset="0"/>
              </a:rPr>
              <a:t>Listen &amp; Discuss</a:t>
            </a:r>
          </a:p>
          <a:p>
            <a:endParaRPr lang="en-US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9B41F03B-730F-45DB-BC07-DF1E05B14E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690" y="1501972"/>
            <a:ext cx="1597290" cy="1481456"/>
          </a:xfrm>
          <a:prstGeom prst="rect">
            <a:avLst/>
          </a:prstGeom>
        </p:spPr>
      </p:pic>
      <p:pic>
        <p:nvPicPr>
          <p:cNvPr id="7" name="MG Bk 3 F-SA_2020_1-09">
            <a:hlinkClick r:id="" action="ppaction://media"/>
            <a:extLst>
              <a:ext uri="{FF2B5EF4-FFF2-40B4-BE49-F238E27FC236}">
                <a16:creationId xmlns:a16="http://schemas.microsoft.com/office/drawing/2014/main" id="{B0E8EA97-12C2-44E8-9664-854317197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944" y="235634"/>
            <a:ext cx="764365" cy="67876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7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تحميل تحميل اية وقل ربي زدني علما">
            <a:extLst>
              <a:ext uri="{FF2B5EF4-FFF2-40B4-BE49-F238E27FC236}">
                <a16:creationId xmlns:a16="http://schemas.microsoft.com/office/drawing/2014/main" id="{D50B0C47-ED06-4503-8C0B-924A2AD460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8CFD1D7-6257-4B1F-9AAD-C1C49AB3D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D2EF2DB-C5F1-4E9E-A007-47E331F91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0"/>
            <a:ext cx="4572000" cy="5143500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5534C654-A083-4363-A0CF-99BD67A61CF5}"/>
              </a:ext>
            </a:extLst>
          </p:cNvPr>
          <p:cNvGrpSpPr/>
          <p:nvPr/>
        </p:nvGrpSpPr>
        <p:grpSpPr>
          <a:xfrm>
            <a:off x="0" y="0"/>
            <a:ext cx="9296400" cy="5143500"/>
            <a:chOff x="1353238" y="-127121"/>
            <a:chExt cx="9740965" cy="6973971"/>
          </a:xfrm>
          <a:solidFill>
            <a:schemeClr val="bg1">
              <a:alpha val="89000"/>
            </a:schemeClr>
          </a:solidFill>
        </p:grpSpPr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69FD5A03-22D2-47FF-9346-3E6328B0D608}"/>
                </a:ext>
              </a:extLst>
            </p:cNvPr>
            <p:cNvSpPr/>
            <p:nvPr/>
          </p:nvSpPr>
          <p:spPr>
            <a:xfrm>
              <a:off x="1353238" y="-127121"/>
              <a:ext cx="9740965" cy="30155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70B2020F-8FF4-42B0-B926-BB752F6D2F1D}"/>
                </a:ext>
              </a:extLst>
            </p:cNvPr>
            <p:cNvSpPr/>
            <p:nvPr/>
          </p:nvSpPr>
          <p:spPr>
            <a:xfrm>
              <a:off x="3724618" y="2888460"/>
              <a:ext cx="7369585" cy="39583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8A27BD3-ABC3-4B9E-8D08-D47E20AFF3C5}"/>
              </a:ext>
            </a:extLst>
          </p:cNvPr>
          <p:cNvSpPr txBox="1"/>
          <p:nvPr/>
        </p:nvSpPr>
        <p:spPr>
          <a:xfrm>
            <a:off x="2457264" y="1476922"/>
            <a:ext cx="2333385" cy="460268"/>
          </a:xfrm>
          <a:prstGeom prst="wedgeRoundRectCallout">
            <a:avLst>
              <a:gd name="adj1" fmla="val -72193"/>
              <a:gd name="adj2" fmla="val 20428"/>
              <a:gd name="adj3" fmla="val 16667"/>
            </a:avLst>
          </a:prstGeom>
          <a:solidFill>
            <a:srgbClr val="305D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What is his name ?</a:t>
            </a:r>
            <a:endParaRPr lang="ar-SA" sz="1600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0D81319-502D-4230-A4CA-AC397A1EA74C}"/>
              </a:ext>
            </a:extLst>
          </p:cNvPr>
          <p:cNvSpPr txBox="1"/>
          <p:nvPr/>
        </p:nvSpPr>
        <p:spPr>
          <a:xfrm>
            <a:off x="2313424" y="2713491"/>
            <a:ext cx="2404947" cy="460268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  <a:solidFill>
            <a:srgbClr val="305D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How old is he ?</a:t>
            </a:r>
            <a:endParaRPr lang="ar-SA" sz="1600" dirty="0">
              <a:solidFill>
                <a:schemeClr val="bg1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0F9A3E5-96B1-4A0B-9EB2-0B49D62CA545}"/>
              </a:ext>
            </a:extLst>
          </p:cNvPr>
          <p:cNvSpPr txBox="1"/>
          <p:nvPr/>
        </p:nvSpPr>
        <p:spPr>
          <a:xfrm>
            <a:off x="2313424" y="3960664"/>
            <a:ext cx="2308967" cy="460268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  <a:solidFill>
            <a:srgbClr val="305D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Where is he from ? ?</a:t>
            </a:r>
            <a:endParaRPr lang="ar-SA" sz="1600" dirty="0">
              <a:solidFill>
                <a:schemeClr val="bg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E6A54F2-6E9C-4865-8BB1-1BCC99737DE6}"/>
              </a:ext>
            </a:extLst>
          </p:cNvPr>
          <p:cNvSpPr txBox="1"/>
          <p:nvPr/>
        </p:nvSpPr>
        <p:spPr>
          <a:xfrm>
            <a:off x="3252907" y="2100536"/>
            <a:ext cx="2333385" cy="460268"/>
          </a:xfrm>
          <a:prstGeom prst="wedgeRoundRectCallout">
            <a:avLst>
              <a:gd name="adj1" fmla="val 63585"/>
              <a:gd name="adj2" fmla="val 19732"/>
              <a:gd name="adj3" fmla="val 16667"/>
            </a:avLst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Sean Redden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1A1754CA-4BA2-49EC-9973-83FE5CB9778F}"/>
              </a:ext>
            </a:extLst>
          </p:cNvPr>
          <p:cNvSpPr txBox="1"/>
          <p:nvPr/>
        </p:nvSpPr>
        <p:spPr>
          <a:xfrm>
            <a:off x="3239485" y="3270262"/>
            <a:ext cx="2494561" cy="460268"/>
          </a:xfrm>
          <a:prstGeom prst="wedgeRoundRectCallout">
            <a:avLst>
              <a:gd name="adj1" fmla="val 63244"/>
              <a:gd name="adj2" fmla="val -14819"/>
              <a:gd name="adj3" fmla="val 16667"/>
            </a:avLst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12 ears old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4FC6C75C-1745-40C1-A146-433EED49795C}"/>
              </a:ext>
            </a:extLst>
          </p:cNvPr>
          <p:cNvSpPr txBox="1"/>
          <p:nvPr/>
        </p:nvSpPr>
        <p:spPr>
          <a:xfrm>
            <a:off x="3514399" y="4530545"/>
            <a:ext cx="2333385" cy="460268"/>
          </a:xfrm>
          <a:prstGeom prst="wedgeRoundRectCallout">
            <a:avLst>
              <a:gd name="adj1" fmla="val 66993"/>
              <a:gd name="adj2" fmla="val 19732"/>
              <a:gd name="adj3" fmla="val 16667"/>
            </a:avLst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From Denton , Texas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24" name="Google Shape;1317;p53">
            <a:extLst>
              <a:ext uri="{FF2B5EF4-FFF2-40B4-BE49-F238E27FC236}">
                <a16:creationId xmlns:a16="http://schemas.microsoft.com/office/drawing/2014/main" id="{03E639F8-CDA7-408B-B6AF-2D48243C427A}"/>
              </a:ext>
            </a:extLst>
          </p:cNvPr>
          <p:cNvSpPr txBox="1">
            <a:spLocks/>
          </p:cNvSpPr>
          <p:nvPr/>
        </p:nvSpPr>
        <p:spPr>
          <a:xfrm>
            <a:off x="0" y="307467"/>
            <a:ext cx="3067800" cy="6024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2800" b="1" dirty="0">
                <a:solidFill>
                  <a:srgbClr val="305DBF"/>
                </a:solidFill>
                <a:latin typeface="Arial Rounded MT Bold" panose="020F0704030504030204" pitchFamily="34" charset="0"/>
              </a:rPr>
              <a:t>Read &amp; Answer</a:t>
            </a:r>
          </a:p>
          <a:p>
            <a:endParaRPr lang="en-US" dirty="0"/>
          </a:p>
        </p:txBody>
      </p:sp>
      <p:pic>
        <p:nvPicPr>
          <p:cNvPr id="3074" name="Picture 2" descr="Reading Gif - IceGif">
            <a:extLst>
              <a:ext uri="{FF2B5EF4-FFF2-40B4-BE49-F238E27FC236}">
                <a16:creationId xmlns:a16="http://schemas.microsoft.com/office/drawing/2014/main" id="{686DEC9C-921C-4B03-90CF-12E33928EE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00" y="1601453"/>
            <a:ext cx="2572600" cy="22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99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Internet Marketing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69138"/>
      </a:accent1>
      <a:accent2>
        <a:srgbClr val="F9CB9C"/>
      </a:accent2>
      <a:accent3>
        <a:srgbClr val="3D85C6"/>
      </a:accent3>
      <a:accent4>
        <a:srgbClr val="6FA8DC"/>
      </a:accent4>
      <a:accent5>
        <a:srgbClr val="B16311"/>
      </a:accent5>
      <a:accent6>
        <a:srgbClr val="1D5F9B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1">
      <a:majorFont>
        <a:latin typeface="Arial Rounded MT Bold"/>
        <a:ea typeface=""/>
        <a:cs typeface="Times New Roman"/>
      </a:majorFont>
      <a:minorFont>
        <a:latin typeface="Arial Rounded MT Bold"/>
        <a:ea typeface=""/>
        <a:cs typeface="Arial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496</Words>
  <Application>Microsoft Office PowerPoint</Application>
  <PresentationFormat>عرض على الشاشة (16:9)</PresentationFormat>
  <Paragraphs>105</Paragraphs>
  <Slides>19</Slides>
  <Notes>18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19</vt:i4>
      </vt:variant>
    </vt:vector>
  </HeadingPairs>
  <TitlesOfParts>
    <vt:vector size="30" baseType="lpstr">
      <vt:lpstr>Sitka Display Semibold</vt:lpstr>
      <vt:lpstr>Posterama</vt:lpstr>
      <vt:lpstr>Selawik Semibold</vt:lpstr>
      <vt:lpstr>Franklin Gothic Heavy</vt:lpstr>
      <vt:lpstr>Roboto</vt:lpstr>
      <vt:lpstr>Arial Rounded MT Bold</vt:lpstr>
      <vt:lpstr>Fira Sans Extra Condensed Medium</vt:lpstr>
      <vt:lpstr>Maiandra GD</vt:lpstr>
      <vt:lpstr>Arial</vt:lpstr>
      <vt:lpstr>Internet Marketing Infographics by Slidesgo</vt:lpstr>
      <vt:lpstr>Office Theme</vt:lpstr>
      <vt:lpstr>Unit 1 Connected by Technology Reading</vt:lpstr>
      <vt:lpstr>Lesson Objectives</vt:lpstr>
      <vt:lpstr>Warm up</vt:lpstr>
      <vt:lpstr>Warm up</vt:lpstr>
      <vt:lpstr>Warm up</vt:lpstr>
      <vt:lpstr>Open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Homework</vt:lpstr>
      <vt:lpstr>From The Holy Quraan</vt:lpstr>
      <vt:lpstr>Thanks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Marketing Infographics</dc:title>
  <dc:creator>ام الوليد</dc:creator>
  <cp:lastModifiedBy>انتصار بنت العبيدالله</cp:lastModifiedBy>
  <cp:revision>16</cp:revision>
  <dcterms:modified xsi:type="dcterms:W3CDTF">2022-09-03T14:07:49Z</dcterms:modified>
</cp:coreProperties>
</file>