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Shape 18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5" name="Shape 18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0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8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1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6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4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7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0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5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3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6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3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6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4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7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0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8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1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7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7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0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8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1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4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2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5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3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6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9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7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2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20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5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3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8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6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1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9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2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5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6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7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8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8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7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8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01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9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4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2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3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7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5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6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0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8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9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3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11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2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6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4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7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2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5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6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6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9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7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80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1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53499" y="303437"/>
            <a:ext cx="428069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IMG_6599.png" descr="IMG_659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51082" y="3614909"/>
            <a:ext cx="1126386" cy="1126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IMG_6599.png" descr="IMG_6599.png"/>
          <p:cNvPicPr>
            <a:picLocks noChangeAspect="1"/>
          </p:cNvPicPr>
          <p:nvPr/>
        </p:nvPicPr>
        <p:blipFill>
          <a:blip r:embed="rId3">
            <a:alphaModFix amt="11187"/>
            <a:extLst/>
          </a:blip>
          <a:srcRect l="42779" t="0" r="0" b="0"/>
          <a:stretch>
            <a:fillRect/>
          </a:stretch>
        </p:blipFill>
        <p:spPr>
          <a:xfrm>
            <a:off x="2464920" y="-112943"/>
            <a:ext cx="958632" cy="1675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IMG_6599.png" descr="IMG_6599.png"/>
          <p:cNvPicPr>
            <a:picLocks noChangeAspect="1"/>
          </p:cNvPicPr>
          <p:nvPr/>
        </p:nvPicPr>
        <p:blipFill>
          <a:blip r:embed="rId3">
            <a:alphaModFix amt="11187"/>
            <a:extLst/>
          </a:blip>
          <a:srcRect l="42779" t="0" r="0" b="0"/>
          <a:stretch>
            <a:fillRect/>
          </a:stretch>
        </p:blipFill>
        <p:spPr>
          <a:xfrm>
            <a:off x="625663" y="2331937"/>
            <a:ext cx="1717795" cy="3002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IMG_1532.jpeg" descr="IMG_1532.jpeg"/>
          <p:cNvPicPr>
            <a:picLocks noChangeAspect="1"/>
          </p:cNvPicPr>
          <p:nvPr/>
        </p:nvPicPr>
        <p:blipFill>
          <a:blip r:embed="rId4">
            <a:alphaModFix amt="35204"/>
            <a:extLst/>
          </a:blip>
          <a:srcRect l="5389" t="782" r="6912" b="5090"/>
          <a:stretch>
            <a:fillRect/>
          </a:stretch>
        </p:blipFill>
        <p:spPr>
          <a:xfrm>
            <a:off x="402436" y="4425542"/>
            <a:ext cx="499670" cy="501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87" fill="norm" stroke="1" extrusionOk="0">
                <a:moveTo>
                  <a:pt x="9041" y="105"/>
                </a:moveTo>
                <a:cubicBezTo>
                  <a:pt x="4484" y="897"/>
                  <a:pt x="1101" y="4149"/>
                  <a:pt x="155" y="8606"/>
                </a:cubicBezTo>
                <a:cubicBezTo>
                  <a:pt x="24" y="9220"/>
                  <a:pt x="-2" y="9479"/>
                  <a:pt x="0" y="10706"/>
                </a:cubicBezTo>
                <a:cubicBezTo>
                  <a:pt x="3" y="12279"/>
                  <a:pt x="82" y="12826"/>
                  <a:pt x="515" y="14110"/>
                </a:cubicBezTo>
                <a:cubicBezTo>
                  <a:pt x="1836" y="18024"/>
                  <a:pt x="5380" y="20847"/>
                  <a:pt x="9590" y="21324"/>
                </a:cubicBezTo>
                <a:cubicBezTo>
                  <a:pt x="11597" y="21552"/>
                  <a:pt x="13837" y="21153"/>
                  <a:pt x="15680" y="20240"/>
                </a:cubicBezTo>
                <a:cubicBezTo>
                  <a:pt x="17206" y="19485"/>
                  <a:pt x="18822" y="18069"/>
                  <a:pt x="19762" y="16667"/>
                </a:cubicBezTo>
                <a:cubicBezTo>
                  <a:pt x="20611" y="15402"/>
                  <a:pt x="21137" y="14168"/>
                  <a:pt x="21444" y="12654"/>
                </a:cubicBezTo>
                <a:cubicBezTo>
                  <a:pt x="21550" y="12126"/>
                  <a:pt x="21598" y="11396"/>
                  <a:pt x="21598" y="10672"/>
                </a:cubicBezTo>
                <a:cubicBezTo>
                  <a:pt x="21598" y="9948"/>
                  <a:pt x="21550" y="9218"/>
                  <a:pt x="21444" y="8691"/>
                </a:cubicBezTo>
                <a:cubicBezTo>
                  <a:pt x="21228" y="7625"/>
                  <a:pt x="20954" y="6851"/>
                  <a:pt x="20483" y="5913"/>
                </a:cubicBezTo>
                <a:cubicBezTo>
                  <a:pt x="18953" y="2867"/>
                  <a:pt x="16086" y="744"/>
                  <a:pt x="12695" y="139"/>
                </a:cubicBezTo>
                <a:cubicBezTo>
                  <a:pt x="11741" y="-31"/>
                  <a:pt x="9919" y="-48"/>
                  <a:pt x="9041" y="1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6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9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7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0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3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01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6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4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9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7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2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10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5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13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6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22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20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3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23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6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34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7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41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9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42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1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2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3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94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7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5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8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01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9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4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02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7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5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10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8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13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11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4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20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8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1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21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4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32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5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9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7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40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9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0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1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8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8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4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92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5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93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6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9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7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2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00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5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03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8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6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7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11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9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0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12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5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3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4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5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6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7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7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3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8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9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0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72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7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5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83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6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84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7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90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8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3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91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6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94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9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7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02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00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1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03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6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3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4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5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7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50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8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1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51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4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62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5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6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9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7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7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7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80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3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81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4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7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5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0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8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3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91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6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94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9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7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00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03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1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2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5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8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6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9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9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62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60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4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7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5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8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6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9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82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80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5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83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8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6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1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9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0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4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92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3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5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8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6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7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8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9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42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40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3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43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6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54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7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8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9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0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1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72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62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5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73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6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6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9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7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92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90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9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9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603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6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04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7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10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8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3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11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6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14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5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9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7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8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22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20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1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23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6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7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8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6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7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8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9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72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70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3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73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6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84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7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8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9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0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1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02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92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5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703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6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6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9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7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22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20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2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2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7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5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8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6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9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2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0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5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3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8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6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1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9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4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2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5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8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1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4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2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5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5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8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6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9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0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3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1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41008" y="389520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1532.jpeg" descr="IMG_1532.jpeg"/>
          <p:cNvPicPr>
            <a:picLocks noChangeAspect="1"/>
          </p:cNvPicPr>
          <p:nvPr/>
        </p:nvPicPr>
        <p:blipFill>
          <a:blip r:embed="rId4">
            <a:alphaModFix amt="35204"/>
            <a:extLst/>
          </a:blip>
          <a:srcRect l="5389" t="782" r="6912" b="5090"/>
          <a:stretch>
            <a:fillRect/>
          </a:stretch>
        </p:blipFill>
        <p:spPr>
          <a:xfrm>
            <a:off x="402436" y="4425542"/>
            <a:ext cx="499670" cy="501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87" fill="norm" stroke="1" extrusionOk="0">
                <a:moveTo>
                  <a:pt x="9041" y="105"/>
                </a:moveTo>
                <a:cubicBezTo>
                  <a:pt x="4484" y="897"/>
                  <a:pt x="1101" y="4149"/>
                  <a:pt x="155" y="8606"/>
                </a:cubicBezTo>
                <a:cubicBezTo>
                  <a:pt x="24" y="9220"/>
                  <a:pt x="-2" y="9479"/>
                  <a:pt x="0" y="10706"/>
                </a:cubicBezTo>
                <a:cubicBezTo>
                  <a:pt x="3" y="12279"/>
                  <a:pt x="82" y="12826"/>
                  <a:pt x="515" y="14110"/>
                </a:cubicBezTo>
                <a:cubicBezTo>
                  <a:pt x="1836" y="18024"/>
                  <a:pt x="5380" y="20847"/>
                  <a:pt x="9590" y="21324"/>
                </a:cubicBezTo>
                <a:cubicBezTo>
                  <a:pt x="11597" y="21552"/>
                  <a:pt x="13837" y="21153"/>
                  <a:pt x="15680" y="20240"/>
                </a:cubicBezTo>
                <a:cubicBezTo>
                  <a:pt x="17206" y="19485"/>
                  <a:pt x="18822" y="18069"/>
                  <a:pt x="19762" y="16667"/>
                </a:cubicBezTo>
                <a:cubicBezTo>
                  <a:pt x="20611" y="15402"/>
                  <a:pt x="21137" y="14168"/>
                  <a:pt x="21444" y="12654"/>
                </a:cubicBezTo>
                <a:cubicBezTo>
                  <a:pt x="21550" y="12126"/>
                  <a:pt x="21598" y="11396"/>
                  <a:pt x="21598" y="10672"/>
                </a:cubicBezTo>
                <a:cubicBezTo>
                  <a:pt x="21598" y="9948"/>
                  <a:pt x="21550" y="9218"/>
                  <a:pt x="21444" y="8691"/>
                </a:cubicBezTo>
                <a:cubicBezTo>
                  <a:pt x="21228" y="7625"/>
                  <a:pt x="20954" y="6851"/>
                  <a:pt x="20483" y="5913"/>
                </a:cubicBezTo>
                <a:cubicBezTo>
                  <a:pt x="18953" y="2867"/>
                  <a:pt x="16086" y="744"/>
                  <a:pt x="12695" y="139"/>
                </a:cubicBezTo>
                <a:cubicBezTo>
                  <a:pt x="11741" y="-31"/>
                  <a:pt x="9919" y="-48"/>
                  <a:pt x="9041" y="1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41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42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745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743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4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8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746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7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1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1749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0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4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752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3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7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755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6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60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758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9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761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2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3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4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5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6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7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8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9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0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1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2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3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4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5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6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7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8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9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0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1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2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3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4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5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6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7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8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9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0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1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2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3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4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5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6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7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8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9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0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1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2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3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4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5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6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9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180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20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810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1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2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3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4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5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6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7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8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9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23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821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22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24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5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6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7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5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8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6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9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2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40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5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3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8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6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1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9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4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2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9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0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7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5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0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8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3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21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6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4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9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7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2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30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3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6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7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8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8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9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2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90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3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5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8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6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9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2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10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5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3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8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6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1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9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4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2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5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9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0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1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2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5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3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6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9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7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2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90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1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5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3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4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8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6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7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01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9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0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2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5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6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7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5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5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9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2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60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3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6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4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9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7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2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70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5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3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8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6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9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2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3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4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6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9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7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0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3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41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6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4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9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7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2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50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5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3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6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9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0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1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96649" y="4652308"/>
            <a:ext cx="794680" cy="282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940134" y="456474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G_1532.jpeg" descr="IMG_1532.jpeg"/>
          <p:cNvPicPr>
            <a:picLocks noChangeAspect="1"/>
          </p:cNvPicPr>
          <p:nvPr/>
        </p:nvPicPr>
        <p:blipFill>
          <a:blip r:embed="rId3">
            <a:alphaModFix amt="35204"/>
            <a:extLst/>
          </a:blip>
          <a:srcRect l="5389" t="782" r="6912" b="5090"/>
          <a:stretch>
            <a:fillRect/>
          </a:stretch>
        </p:blipFill>
        <p:spPr>
          <a:xfrm>
            <a:off x="538897" y="4351214"/>
            <a:ext cx="499670" cy="501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87" fill="norm" stroke="1" extrusionOk="0">
                <a:moveTo>
                  <a:pt x="9041" y="105"/>
                </a:moveTo>
                <a:cubicBezTo>
                  <a:pt x="4484" y="897"/>
                  <a:pt x="1101" y="4149"/>
                  <a:pt x="155" y="8606"/>
                </a:cubicBezTo>
                <a:cubicBezTo>
                  <a:pt x="24" y="9220"/>
                  <a:pt x="-2" y="9479"/>
                  <a:pt x="0" y="10706"/>
                </a:cubicBezTo>
                <a:cubicBezTo>
                  <a:pt x="3" y="12279"/>
                  <a:pt x="82" y="12826"/>
                  <a:pt x="515" y="14110"/>
                </a:cubicBezTo>
                <a:cubicBezTo>
                  <a:pt x="1836" y="18024"/>
                  <a:pt x="5380" y="20847"/>
                  <a:pt x="9590" y="21324"/>
                </a:cubicBezTo>
                <a:cubicBezTo>
                  <a:pt x="11597" y="21552"/>
                  <a:pt x="13837" y="21153"/>
                  <a:pt x="15680" y="20240"/>
                </a:cubicBezTo>
                <a:cubicBezTo>
                  <a:pt x="17206" y="19485"/>
                  <a:pt x="18822" y="18069"/>
                  <a:pt x="19762" y="16667"/>
                </a:cubicBezTo>
                <a:cubicBezTo>
                  <a:pt x="20611" y="15402"/>
                  <a:pt x="21137" y="14168"/>
                  <a:pt x="21444" y="12654"/>
                </a:cubicBezTo>
                <a:cubicBezTo>
                  <a:pt x="21550" y="12126"/>
                  <a:pt x="21598" y="11396"/>
                  <a:pt x="21598" y="10672"/>
                </a:cubicBezTo>
                <a:cubicBezTo>
                  <a:pt x="21598" y="9948"/>
                  <a:pt x="21550" y="9218"/>
                  <a:pt x="21444" y="8691"/>
                </a:cubicBezTo>
                <a:cubicBezTo>
                  <a:pt x="21228" y="7625"/>
                  <a:pt x="20954" y="6851"/>
                  <a:pt x="20483" y="5913"/>
                </a:cubicBezTo>
                <a:cubicBezTo>
                  <a:pt x="18953" y="2867"/>
                  <a:pt x="16086" y="744"/>
                  <a:pt x="12695" y="139"/>
                </a:cubicBezTo>
                <a:cubicBezTo>
                  <a:pt x="11741" y="-31"/>
                  <a:pt x="9919" y="-48"/>
                  <a:pt x="9041" y="1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9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6.png"/><Relationship Id="rId12" Type="http://schemas.openxmlformats.org/officeDocument/2006/relationships/image" Target="../media/image2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6.png"/><Relationship Id="rId12" Type="http://schemas.openxmlformats.org/officeDocument/2006/relationships/image" Target="../media/image22.png"/><Relationship Id="rId13" Type="http://schemas.openxmlformats.org/officeDocument/2006/relationships/image" Target="../media/image3.jpeg"/><Relationship Id="rId14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6.png"/><Relationship Id="rId11" Type="http://schemas.openxmlformats.org/officeDocument/2006/relationships/image" Target="../media/image22.png"/><Relationship Id="rId12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6.png"/><Relationship Id="rId11" Type="http://schemas.openxmlformats.org/officeDocument/2006/relationships/image" Target="../media/image22.png"/><Relationship Id="rId12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6.png"/><Relationship Id="rId11" Type="http://schemas.openxmlformats.org/officeDocument/2006/relationships/image" Target="../media/image22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6.png"/><Relationship Id="rId11" Type="http://schemas.openxmlformats.org/officeDocument/2006/relationships/image" Target="../media/image31.png"/><Relationship Id="rId12" Type="http://schemas.openxmlformats.org/officeDocument/2006/relationships/image" Target="../media/image1.gif"/><Relationship Id="rId13" Type="http://schemas.openxmlformats.org/officeDocument/2006/relationships/image" Target="../media/image22.png"/><Relationship Id="rId14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6.png"/><Relationship Id="rId11" Type="http://schemas.openxmlformats.org/officeDocument/2006/relationships/image" Target="../media/image22.png"/><Relationship Id="rId12" Type="http://schemas.openxmlformats.org/officeDocument/2006/relationships/image" Target="../media/image29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6.png"/><Relationship Id="rId11" Type="http://schemas.openxmlformats.org/officeDocument/2006/relationships/image" Target="../media/image22.png"/><Relationship Id="rId12" Type="http://schemas.openxmlformats.org/officeDocument/2006/relationships/image" Target="../media/image3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6.png"/><Relationship Id="rId11" Type="http://schemas.openxmlformats.org/officeDocument/2006/relationships/image" Target="../media/image35.png"/><Relationship Id="rId12" Type="http://schemas.openxmlformats.org/officeDocument/2006/relationships/image" Target="../media/image26.png"/><Relationship Id="rId13" Type="http://schemas.openxmlformats.org/officeDocument/2006/relationships/image" Target="../media/image22.png"/><Relationship Id="rId14" Type="http://schemas.openxmlformats.org/officeDocument/2006/relationships/image" Target="../media/image3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6.png"/><Relationship Id="rId11" Type="http://schemas.openxmlformats.org/officeDocument/2006/relationships/image" Target="../media/image31.png"/><Relationship Id="rId12" Type="http://schemas.openxmlformats.org/officeDocument/2006/relationships/image" Target="../media/image1.gif"/><Relationship Id="rId13" Type="http://schemas.openxmlformats.org/officeDocument/2006/relationships/image" Target="../media/image22.png"/><Relationship Id="rId14" Type="http://schemas.openxmlformats.org/officeDocument/2006/relationships/image" Target="../media/image34.png"/><Relationship Id="rId15" Type="http://schemas.openxmlformats.org/officeDocument/2006/relationships/image" Target="../media/image3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.jpeg"/><Relationship Id="rId8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6.png"/><Relationship Id="rId11" Type="http://schemas.openxmlformats.org/officeDocument/2006/relationships/image" Target="../media/image22.png"/><Relationship Id="rId12" Type="http://schemas.openxmlformats.org/officeDocument/2006/relationships/image" Target="../media/image3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6.png"/><Relationship Id="rId1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6.png"/><Relationship Id="rId12" Type="http://schemas.openxmlformats.org/officeDocument/2006/relationships/image" Target="../media/image38.png"/><Relationship Id="rId13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6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2.png"/><Relationship Id="rId16" Type="http://schemas.openxmlformats.org/officeDocument/2006/relationships/image" Target="../media/image6.jpeg"/><Relationship Id="rId17" Type="http://schemas.openxmlformats.org/officeDocument/2006/relationships/image" Target="../media/image4.jpeg"/><Relationship Id="rId18" Type="http://schemas.openxmlformats.org/officeDocument/2006/relationships/image" Target="../media/image3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6.png"/><Relationship Id="rId12" Type="http://schemas.openxmlformats.org/officeDocument/2006/relationships/image" Target="../media/image40.png"/><Relationship Id="rId13" Type="http://schemas.openxmlformats.org/officeDocument/2006/relationships/image" Target="../media/image7.jpeg"/><Relationship Id="rId14" Type="http://schemas.openxmlformats.org/officeDocument/2006/relationships/image" Target="../media/image8.jpeg"/><Relationship Id="rId15" Type="http://schemas.openxmlformats.org/officeDocument/2006/relationships/image" Target="../media/image41.png"/><Relationship Id="rId16" Type="http://schemas.openxmlformats.org/officeDocument/2006/relationships/image" Target="../media/image38.png"/><Relationship Id="rId17" Type="http://schemas.openxmlformats.org/officeDocument/2006/relationships/image" Target="../media/image22.png"/><Relationship Id="rId18" Type="http://schemas.openxmlformats.org/officeDocument/2006/relationships/image" Target="../media/image4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3.jpe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6.png"/><Relationship Id="rId12" Type="http://schemas.openxmlformats.org/officeDocument/2006/relationships/image" Target="../media/image2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6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2.png"/><Relationship Id="rId16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731;p23"/>
          <p:cNvSpPr txBox="1"/>
          <p:nvPr>
            <p:ph type="subTitle" sz="quarter" idx="1"/>
          </p:nvPr>
        </p:nvSpPr>
        <p:spPr>
          <a:xfrm>
            <a:off x="989278" y="3963246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838" name="Google Shape;1730;p23"/>
          <p:cNvSpPr txBox="1"/>
          <p:nvPr/>
        </p:nvSpPr>
        <p:spPr>
          <a:xfrm>
            <a:off x="1900305" y="1414373"/>
            <a:ext cx="4866032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576072" rtl="0">
              <a:lnSpc>
                <a:spcPct val="80000"/>
              </a:lnSpc>
              <a:defRPr b="1" sz="53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٢-١ </a:t>
            </a:r>
          </a:p>
          <a:p>
            <a:pPr algn="ctr" defTabSz="576072" rtl="0">
              <a:lnSpc>
                <a:spcPct val="80000"/>
              </a:lnSpc>
              <a:defRPr b="1" sz="53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الجذور التربيعية</a:t>
            </a:r>
          </a:p>
        </p:txBody>
      </p:sp>
      <p:sp>
        <p:nvSpPr>
          <p:cNvPr id="1839" name="وسيلة شرح"/>
          <p:cNvSpPr/>
          <p:nvPr/>
        </p:nvSpPr>
        <p:spPr>
          <a:xfrm>
            <a:off x="1049719" y="1654005"/>
            <a:ext cx="6171010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840" name="IMG_6599.png" descr="IMG_659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7631" y="2995763"/>
            <a:ext cx="2147737" cy="2147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3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3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3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3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4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4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4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4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4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4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5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4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5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5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٦٢</a:t>
              </a:r>
            </a:p>
          </p:txBody>
        </p:sp>
      </p:grpSp>
      <p:grpSp>
        <p:nvGrpSpPr>
          <p:cNvPr id="2157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15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6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162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160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158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159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161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163" name="IMG_1745.png" descr="IMG_1745.png"/>
          <p:cNvPicPr>
            <a:picLocks noChangeAspect="1"/>
          </p:cNvPicPr>
          <p:nvPr/>
        </p:nvPicPr>
        <p:blipFill>
          <a:blip r:embed="rId12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4" name="IMG_1745.png" descr="IMG_1745.png"/>
          <p:cNvPicPr>
            <a:picLocks noChangeAspect="1"/>
          </p:cNvPicPr>
          <p:nvPr/>
        </p:nvPicPr>
        <p:blipFill>
          <a:blip r:embed="rId12">
            <a:extLst/>
          </a:blip>
          <a:srcRect l="5941" t="32878" r="30660" b="18378"/>
          <a:stretch>
            <a:fillRect/>
          </a:stretch>
        </p:blipFill>
        <p:spPr>
          <a:xfrm>
            <a:off x="1335565" y="1219993"/>
            <a:ext cx="4974023" cy="28681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5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17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16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7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7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8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8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8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8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8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8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9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9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9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9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0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9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٦٢</a:t>
              </a:r>
            </a:p>
          </p:txBody>
        </p:sp>
      </p:grpSp>
      <p:grpSp>
        <p:nvGrpSpPr>
          <p:cNvPr id="220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20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208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206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204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205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207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209" name="IMG_1745.png" descr="IMG_1745.png"/>
          <p:cNvPicPr>
            <a:picLocks noChangeAspect="1"/>
          </p:cNvPicPr>
          <p:nvPr/>
        </p:nvPicPr>
        <p:blipFill>
          <a:blip r:embed="rId12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0" name="IMG_1745.png" descr="IMG_1745.png"/>
          <p:cNvPicPr>
            <a:picLocks noChangeAspect="1"/>
          </p:cNvPicPr>
          <p:nvPr/>
        </p:nvPicPr>
        <p:blipFill>
          <a:blip r:embed="rId12">
            <a:extLst/>
          </a:blip>
          <a:srcRect l="5941" t="32878" r="30660" b="18378"/>
          <a:stretch>
            <a:fillRect/>
          </a:stretch>
        </p:blipFill>
        <p:spPr>
          <a:xfrm>
            <a:off x="1335565" y="1219993"/>
            <a:ext cx="4974023" cy="2868163"/>
          </a:xfrm>
          <a:prstGeom prst="rect">
            <a:avLst/>
          </a:prstGeom>
          <a:ln w="12700">
            <a:miter lim="400000"/>
          </a:ln>
        </p:spPr>
      </p:pic>
      <p:sp>
        <p:nvSpPr>
          <p:cNvPr id="2211" name="٩"/>
          <p:cNvSpPr txBox="1"/>
          <p:nvPr/>
        </p:nvSpPr>
        <p:spPr>
          <a:xfrm>
            <a:off x="3608295" y="2848311"/>
            <a:ext cx="177711" cy="246938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2212" name="١٦"/>
          <p:cNvSpPr txBox="1"/>
          <p:nvPr/>
        </p:nvSpPr>
        <p:spPr>
          <a:xfrm>
            <a:off x="3293886" y="2848311"/>
            <a:ext cx="353293" cy="246938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١٦</a:t>
            </a:r>
          </a:p>
        </p:txBody>
      </p:sp>
      <p:sp>
        <p:nvSpPr>
          <p:cNvPr id="2213" name="٢٥"/>
          <p:cNvSpPr txBox="1"/>
          <p:nvPr/>
        </p:nvSpPr>
        <p:spPr>
          <a:xfrm>
            <a:off x="2941295" y="2848311"/>
            <a:ext cx="353293" cy="246938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٢٥</a:t>
            </a:r>
          </a:p>
        </p:txBody>
      </p:sp>
      <p:sp>
        <p:nvSpPr>
          <p:cNvPr id="2214" name="٦"/>
          <p:cNvSpPr txBox="1"/>
          <p:nvPr/>
        </p:nvSpPr>
        <p:spPr>
          <a:xfrm>
            <a:off x="2132099" y="3260416"/>
            <a:ext cx="256944" cy="246938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2215" name="مربع عدد البلاطات على كل ضلع يساوي عدد البلاطات في المربع"/>
          <p:cNvSpPr txBox="1"/>
          <p:nvPr/>
        </p:nvSpPr>
        <p:spPr>
          <a:xfrm>
            <a:off x="660814" y="3462804"/>
            <a:ext cx="1342735" cy="5788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مربع عدد البلاطات على كل ضلع يساوي عدد البلاطات في المربع</a:t>
            </a:r>
          </a:p>
        </p:txBody>
      </p:sp>
      <p:grpSp>
        <p:nvGrpSpPr>
          <p:cNvPr id="2226" name="تجميع"/>
          <p:cNvGrpSpPr/>
          <p:nvPr/>
        </p:nvGrpSpPr>
        <p:grpSpPr>
          <a:xfrm>
            <a:off x="947299" y="4683847"/>
            <a:ext cx="6772043" cy="143249"/>
            <a:chOff x="0" y="0"/>
            <a:chExt cx="6772041" cy="143247"/>
          </a:xfrm>
        </p:grpSpPr>
        <p:grpSp>
          <p:nvGrpSpPr>
            <p:cNvPr id="2224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216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7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8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9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0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1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2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3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25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27" name="وكما نعرف ان  اي عملية  لها عملية عكسية…"/>
          <p:cNvSpPr txBox="1"/>
          <p:nvPr/>
        </p:nvSpPr>
        <p:spPr>
          <a:xfrm>
            <a:off x="2591037" y="4028319"/>
            <a:ext cx="2974654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blipFill rotWithShape="1">
                  <a:blip r:embed="rId13"/>
                  <a:srcRect l="0" t="0" r="0" b="0"/>
                  <a:tile tx="0" ty="0" sx="100000" sy="100000" flip="none" algn="tl"/>
                </a:blipFill>
              </a:defRPr>
            </a:pPr>
            <a:r>
              <a:t>وكما نعرف ان  اي عملية  لها عملية عكسية  </a:t>
            </a:r>
          </a:p>
          <a:p>
            <a:pPr algn="ctr" rtl="0">
              <a:defRPr b="1">
                <a:blipFill rotWithShape="1">
                  <a:blip r:embed="rId13"/>
                  <a:srcRect l="0" t="0" r="0" b="0"/>
                  <a:tile tx="0" ty="0" sx="100000" sy="100000" flip="none" algn="tl"/>
                </a:blipFill>
              </a:defRPr>
            </a:pPr>
            <a:r>
              <a:t>مثل الجمع عكسه الطرح والضرب عكسه القسمة </a:t>
            </a:r>
          </a:p>
          <a:p>
            <a:pPr algn="ctr" rtl="0">
              <a:defRPr b="1">
                <a:blipFill rotWithShape="1">
                  <a:blip r:embed="rId13"/>
                  <a:srcRect l="0" t="0" r="0" b="0"/>
                  <a:tile tx="0" ty="0" sx="100000" sy="100000" flip="none" algn="tl"/>
                </a:blipFill>
              </a:defRPr>
            </a:pPr>
            <a:r>
              <a:t>والتربيع ماهي العملية العكسية له</a:t>
            </a:r>
          </a:p>
        </p:txBody>
      </p:sp>
      <p:pic>
        <p:nvPicPr>
          <p:cNvPr id="2228" name="IMG_1646.png" descr="IMG_1646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340910" y="3969856"/>
            <a:ext cx="878674" cy="581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3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3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3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3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3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3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3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3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4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4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4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4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4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4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4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5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5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٦٢</a:t>
              </a:r>
            </a:p>
          </p:txBody>
        </p:sp>
      </p:grpSp>
      <p:grpSp>
        <p:nvGrpSpPr>
          <p:cNvPr id="2255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25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4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260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258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256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257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259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261" name="IMG_1745.png" descr="IMG_1745.png"/>
          <p:cNvPicPr>
            <a:picLocks noChangeAspect="1"/>
          </p:cNvPicPr>
          <p:nvPr/>
        </p:nvPicPr>
        <p:blipFill>
          <a:blip r:embed="rId11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2" name="تجميع"/>
          <p:cNvGrpSpPr/>
          <p:nvPr/>
        </p:nvGrpSpPr>
        <p:grpSpPr>
          <a:xfrm>
            <a:off x="947299" y="4683847"/>
            <a:ext cx="6772043" cy="143249"/>
            <a:chOff x="0" y="0"/>
            <a:chExt cx="6772041" cy="143247"/>
          </a:xfrm>
        </p:grpSpPr>
        <p:grpSp>
          <p:nvGrpSpPr>
            <p:cNvPr id="227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26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7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73" name="IMG_1755.png" descr="IMG_1755.png"/>
          <p:cNvPicPr>
            <a:picLocks noChangeAspect="1"/>
          </p:cNvPicPr>
          <p:nvPr/>
        </p:nvPicPr>
        <p:blipFill>
          <a:blip r:embed="rId12">
            <a:extLst/>
          </a:blip>
          <a:srcRect l="12464" t="31252" r="32131" b="50398"/>
          <a:stretch>
            <a:fillRect/>
          </a:stretch>
        </p:blipFill>
        <p:spPr>
          <a:xfrm>
            <a:off x="1015605" y="1973278"/>
            <a:ext cx="5285917" cy="1313018"/>
          </a:xfrm>
          <a:prstGeom prst="rect">
            <a:avLst/>
          </a:prstGeom>
          <a:ln w="25400" cap="rnd">
            <a:solidFill>
              <a:srgbClr val="96D35F"/>
            </a:solidFill>
            <a:custDash>
              <a:ds d="1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7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7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7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8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8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8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8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8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8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9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9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9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9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9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9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٦٢</a:t>
              </a:r>
            </a:p>
          </p:txBody>
        </p:sp>
      </p:grpSp>
      <p:grpSp>
        <p:nvGrpSpPr>
          <p:cNvPr id="230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29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305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303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301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302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304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306" name="IMG_1745.png" descr="IMG_1745.png"/>
          <p:cNvPicPr>
            <a:picLocks noChangeAspect="1"/>
          </p:cNvPicPr>
          <p:nvPr/>
        </p:nvPicPr>
        <p:blipFill>
          <a:blip r:embed="rId11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7" name="تجميع"/>
          <p:cNvGrpSpPr/>
          <p:nvPr/>
        </p:nvGrpSpPr>
        <p:grpSpPr>
          <a:xfrm>
            <a:off x="947299" y="4532813"/>
            <a:ext cx="6772043" cy="143249"/>
            <a:chOff x="0" y="0"/>
            <a:chExt cx="6772041" cy="143247"/>
          </a:xfrm>
        </p:grpSpPr>
        <p:grpSp>
          <p:nvGrpSpPr>
            <p:cNvPr id="231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30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1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18" name="من النشاط السابق الاعداد…"/>
          <p:cNvSpPr txBox="1"/>
          <p:nvPr/>
        </p:nvSpPr>
        <p:spPr>
          <a:xfrm>
            <a:off x="4069474" y="1258977"/>
            <a:ext cx="19923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sz="1800">
                <a:solidFill>
                  <a:schemeClr val="accent6">
                    <a:lumOff val="-9411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من النشاط السابق الاعداد </a:t>
            </a:r>
          </a:p>
          <a:p>
            <a:pPr algn="ctr" rtl="0">
              <a:defRPr sz="1800">
                <a:solidFill>
                  <a:schemeClr val="accent6">
                    <a:lumOff val="-9411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١ ٫ ٤ ٫ ٩ ٫ ١٦ ٫ ٢٥ ٫ … </a:t>
            </a:r>
          </a:p>
          <a:p>
            <a:pPr algn="ctr" rtl="0">
              <a:defRPr sz="1800">
                <a:solidFill>
                  <a:schemeClr val="accent6">
                    <a:lumOff val="-9411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تسمى مربعات كاملة </a:t>
            </a:r>
          </a:p>
        </p:txBody>
      </p:sp>
      <p:sp>
        <p:nvSpPr>
          <p:cNvPr id="2319" name="فقاعة اقتباس"/>
          <p:cNvSpPr/>
          <p:nvPr/>
        </p:nvSpPr>
        <p:spPr>
          <a:xfrm>
            <a:off x="3857735" y="969773"/>
            <a:ext cx="2415631" cy="1108375"/>
          </a:xfrm>
          <a:prstGeom prst="wedgeEllipseCallout">
            <a:avLst>
              <a:gd name="adj1" fmla="val 44269"/>
              <a:gd name="adj2" fmla="val -77655"/>
            </a:avLst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20" name="٢٥= ٥ ✖️٥"/>
          <p:cNvSpPr txBox="1"/>
          <p:nvPr/>
        </p:nvSpPr>
        <p:spPr>
          <a:xfrm>
            <a:off x="3394738" y="2032108"/>
            <a:ext cx="144685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2400"/>
            </a:pPr>
            <a:r>
              <a:rPr>
                <a:solidFill>
                  <a:srgbClr val="B51A00"/>
                </a:solidFill>
              </a:rPr>
              <a:t>٢٥</a:t>
            </a:r>
            <a:r>
              <a:t>= </a:t>
            </a:r>
            <a:r>
              <a:rPr>
                <a:solidFill>
                  <a:srgbClr val="38571A"/>
                </a:solidFill>
              </a:rPr>
              <a:t>٥ ✖️٥ </a:t>
            </a:r>
          </a:p>
        </p:txBody>
      </p:sp>
      <p:grpSp>
        <p:nvGrpSpPr>
          <p:cNvPr id="2324" name="تجميع"/>
          <p:cNvGrpSpPr/>
          <p:nvPr/>
        </p:nvGrpSpPr>
        <p:grpSpPr>
          <a:xfrm>
            <a:off x="5596343" y="3011128"/>
            <a:ext cx="538660" cy="276383"/>
            <a:chOff x="0" y="0"/>
            <a:chExt cx="538659" cy="276381"/>
          </a:xfrm>
        </p:grpSpPr>
        <p:sp>
          <p:nvSpPr>
            <p:cNvPr id="2321" name="خط"/>
            <p:cNvSpPr/>
            <p:nvPr/>
          </p:nvSpPr>
          <p:spPr>
            <a:xfrm>
              <a:off x="360768" y="-1"/>
              <a:ext cx="89896" cy="276383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2" name="خط"/>
            <p:cNvSpPr/>
            <p:nvPr/>
          </p:nvSpPr>
          <p:spPr>
            <a:xfrm>
              <a:off x="0" y="7940"/>
              <a:ext cx="369586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3" name="خط"/>
            <p:cNvSpPr/>
            <p:nvPr/>
          </p:nvSpPr>
          <p:spPr>
            <a:xfrm flipH="1">
              <a:off x="450538" y="185703"/>
              <a:ext cx="88122" cy="88957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325" name="الرسم" descr="الرسم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661324" y="3970040"/>
            <a:ext cx="38772" cy="38211"/>
          </a:xfrm>
          <a:prstGeom prst="rect">
            <a:avLst/>
          </a:prstGeom>
        </p:spPr>
      </p:pic>
      <p:sp>
        <p:nvSpPr>
          <p:cNvPr id="2327" name="٢٥"/>
          <p:cNvSpPr txBox="1"/>
          <p:nvPr/>
        </p:nvSpPr>
        <p:spPr>
          <a:xfrm>
            <a:off x="5625349" y="3031087"/>
            <a:ext cx="405032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400">
                <a:solidFill>
                  <a:srgbClr val="B51A00"/>
                </a:solidFill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B51A00"/>
                </a:solidFill>
              </a:rPr>
              <a:t>٢٥</a:t>
            </a:r>
          </a:p>
        </p:txBody>
      </p:sp>
      <p:sp>
        <p:nvSpPr>
          <p:cNvPr id="2328" name="="/>
          <p:cNvSpPr txBox="1"/>
          <p:nvPr/>
        </p:nvSpPr>
        <p:spPr>
          <a:xfrm>
            <a:off x="5415875" y="3009645"/>
            <a:ext cx="149357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2400"/>
            </a:pPr>
            <a:r>
              <a:t>=</a:t>
            </a:r>
            <a:r>
              <a:rPr>
                <a:solidFill>
                  <a:srgbClr val="38571A"/>
                </a:solidFill>
              </a:rPr>
              <a:t> </a:t>
            </a:r>
          </a:p>
        </p:txBody>
      </p:sp>
      <p:grpSp>
        <p:nvGrpSpPr>
          <p:cNvPr id="2332" name="تجميع"/>
          <p:cNvGrpSpPr/>
          <p:nvPr/>
        </p:nvGrpSpPr>
        <p:grpSpPr>
          <a:xfrm>
            <a:off x="4482233" y="3017309"/>
            <a:ext cx="934657" cy="344137"/>
            <a:chOff x="0" y="0"/>
            <a:chExt cx="934655" cy="344136"/>
          </a:xfrm>
        </p:grpSpPr>
        <p:sp>
          <p:nvSpPr>
            <p:cNvPr id="2329" name="خط"/>
            <p:cNvSpPr/>
            <p:nvPr/>
          </p:nvSpPr>
          <p:spPr>
            <a:xfrm>
              <a:off x="625989" y="-1"/>
              <a:ext cx="155980" cy="344138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30" name="خط"/>
            <p:cNvSpPr/>
            <p:nvPr/>
          </p:nvSpPr>
          <p:spPr>
            <a:xfrm>
              <a:off x="0" y="9887"/>
              <a:ext cx="641288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31" name="خط"/>
            <p:cNvSpPr/>
            <p:nvPr/>
          </p:nvSpPr>
          <p:spPr>
            <a:xfrm flipH="1">
              <a:off x="781753" y="231227"/>
              <a:ext cx="152903" cy="110765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333" name="٥✖️٥"/>
          <p:cNvSpPr txBox="1"/>
          <p:nvPr/>
        </p:nvSpPr>
        <p:spPr>
          <a:xfrm>
            <a:off x="4553032" y="3019752"/>
            <a:ext cx="802313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2000"/>
            </a:pPr>
            <a:r>
              <a:t> </a:t>
            </a:r>
            <a:r>
              <a:rPr>
                <a:solidFill>
                  <a:srgbClr val="38571A"/>
                </a:solidFill>
              </a:rPr>
              <a:t>٥✖️٥</a:t>
            </a:r>
          </a:p>
        </p:txBody>
      </p:sp>
      <p:sp>
        <p:nvSpPr>
          <p:cNvPr id="2334" name="="/>
          <p:cNvSpPr txBox="1"/>
          <p:nvPr/>
        </p:nvSpPr>
        <p:spPr>
          <a:xfrm>
            <a:off x="4166339" y="3086443"/>
            <a:ext cx="149357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2400"/>
            </a:pPr>
            <a:r>
              <a:t>=</a:t>
            </a:r>
            <a:r>
              <a:rPr>
                <a:solidFill>
                  <a:srgbClr val="38571A"/>
                </a:solidFill>
              </a:rPr>
              <a:t> </a:t>
            </a:r>
          </a:p>
        </p:txBody>
      </p:sp>
      <p:grpSp>
        <p:nvGrpSpPr>
          <p:cNvPr id="2338" name="تجميع"/>
          <p:cNvGrpSpPr/>
          <p:nvPr/>
        </p:nvGrpSpPr>
        <p:grpSpPr>
          <a:xfrm>
            <a:off x="3201207" y="3051186"/>
            <a:ext cx="881442" cy="345629"/>
            <a:chOff x="0" y="0"/>
            <a:chExt cx="881441" cy="345628"/>
          </a:xfrm>
        </p:grpSpPr>
        <p:sp>
          <p:nvSpPr>
            <p:cNvPr id="2335" name="خط"/>
            <p:cNvSpPr/>
            <p:nvPr/>
          </p:nvSpPr>
          <p:spPr>
            <a:xfrm>
              <a:off x="590348" y="-1"/>
              <a:ext cx="147100" cy="345630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36" name="خط"/>
            <p:cNvSpPr/>
            <p:nvPr/>
          </p:nvSpPr>
          <p:spPr>
            <a:xfrm>
              <a:off x="0" y="9930"/>
              <a:ext cx="604777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37" name="خط"/>
            <p:cNvSpPr/>
            <p:nvPr/>
          </p:nvSpPr>
          <p:spPr>
            <a:xfrm flipH="1">
              <a:off x="737244" y="232230"/>
              <a:ext cx="144198" cy="111245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339" name="٥"/>
          <p:cNvSpPr txBox="1"/>
          <p:nvPr/>
        </p:nvSpPr>
        <p:spPr>
          <a:xfrm>
            <a:off x="3517805" y="3107391"/>
            <a:ext cx="259934" cy="3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>
                <a:solidFill>
                  <a:srgbClr val="38571A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2340" name="٢"/>
          <p:cNvSpPr txBox="1"/>
          <p:nvPr/>
        </p:nvSpPr>
        <p:spPr>
          <a:xfrm>
            <a:off x="3340566" y="3086443"/>
            <a:ext cx="259933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500"/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341" name="="/>
          <p:cNvSpPr txBox="1"/>
          <p:nvPr/>
        </p:nvSpPr>
        <p:spPr>
          <a:xfrm>
            <a:off x="2989333" y="3058262"/>
            <a:ext cx="149357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2400"/>
            </a:pPr>
            <a:r>
              <a:t>=</a:t>
            </a:r>
            <a:r>
              <a:rPr>
                <a:solidFill>
                  <a:srgbClr val="38571A"/>
                </a:solidFill>
              </a:rPr>
              <a:t> </a:t>
            </a:r>
          </a:p>
        </p:txBody>
      </p:sp>
      <p:sp>
        <p:nvSpPr>
          <p:cNvPr id="2342" name="خط"/>
          <p:cNvSpPr/>
          <p:nvPr/>
        </p:nvSpPr>
        <p:spPr>
          <a:xfrm flipV="1">
            <a:off x="3296950" y="3107076"/>
            <a:ext cx="164603" cy="164602"/>
          </a:xfrm>
          <a:prstGeom prst="line">
            <a:avLst/>
          </a:prstGeom>
          <a:ln w="25400">
            <a:solidFill>
              <a:srgbClr val="B51A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43" name="خط"/>
          <p:cNvSpPr/>
          <p:nvPr/>
        </p:nvSpPr>
        <p:spPr>
          <a:xfrm flipV="1">
            <a:off x="3726843" y="2985037"/>
            <a:ext cx="167237" cy="167236"/>
          </a:xfrm>
          <a:prstGeom prst="line">
            <a:avLst/>
          </a:prstGeom>
          <a:ln w="25400">
            <a:solidFill>
              <a:srgbClr val="B51A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44" name="٥"/>
          <p:cNvSpPr txBox="1"/>
          <p:nvPr/>
        </p:nvSpPr>
        <p:spPr>
          <a:xfrm>
            <a:off x="2649223" y="3046350"/>
            <a:ext cx="259934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>
                <a:solidFill>
                  <a:srgbClr val="38571A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grpSp>
        <p:nvGrpSpPr>
          <p:cNvPr id="2348" name="تجميع"/>
          <p:cNvGrpSpPr/>
          <p:nvPr/>
        </p:nvGrpSpPr>
        <p:grpSpPr>
          <a:xfrm>
            <a:off x="1722671" y="2433559"/>
            <a:ext cx="538660" cy="276382"/>
            <a:chOff x="0" y="0"/>
            <a:chExt cx="538659" cy="276381"/>
          </a:xfrm>
        </p:grpSpPr>
        <p:sp>
          <p:nvSpPr>
            <p:cNvPr id="2345" name="خط"/>
            <p:cNvSpPr/>
            <p:nvPr/>
          </p:nvSpPr>
          <p:spPr>
            <a:xfrm>
              <a:off x="360768" y="-1"/>
              <a:ext cx="89895" cy="276383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46" name="خط"/>
            <p:cNvSpPr/>
            <p:nvPr/>
          </p:nvSpPr>
          <p:spPr>
            <a:xfrm>
              <a:off x="0" y="7940"/>
              <a:ext cx="369586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47" name="خط"/>
            <p:cNvSpPr/>
            <p:nvPr/>
          </p:nvSpPr>
          <p:spPr>
            <a:xfrm flipH="1">
              <a:off x="450538" y="185703"/>
              <a:ext cx="88122" cy="88957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349" name="اوجد جذر ٢٥ علما بان رمز الجذر هو"/>
          <p:cNvSpPr txBox="1"/>
          <p:nvPr/>
        </p:nvSpPr>
        <p:spPr>
          <a:xfrm>
            <a:off x="2356679" y="2415653"/>
            <a:ext cx="3768676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400">
                <a:solidFill>
                  <a:srgbClr val="B51A00"/>
                </a:solidFill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B51A00"/>
                </a:solidFill>
              </a:rPr>
              <a:t>اوجد جذر ٢٥ علما بان رمز الجذر هو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1" dur="20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6" dur="20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1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ntr" nodeType="clickEffect" presetID="10" grpId="1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6" dur="200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2" grpId="15"/>
      <p:bldP build="whole" bldLvl="1" animBg="1" rev="0" advAuto="0" spid="2324" grpId="6"/>
      <p:bldP build="whole" bldLvl="1" animBg="1" rev="0" advAuto="0" spid="2328" grpId="8"/>
      <p:bldP build="whole" bldLvl="1" animBg="1" rev="0" advAuto="0" spid="2349" grpId="4"/>
      <p:bldP build="whole" bldLvl="1" animBg="1" rev="0" advAuto="0" spid="2348" grpId="5"/>
      <p:bldP build="whole" bldLvl="1" animBg="1" rev="0" advAuto="0" spid="2319" grpId="1"/>
      <p:bldP build="whole" bldLvl="1" animBg="1" rev="0" advAuto="0" spid="2333" grpId="10"/>
      <p:bldP build="whole" bldLvl="1" animBg="1" rev="0" advAuto="0" spid="2343" grpId="16"/>
      <p:bldP build="whole" bldLvl="1" animBg="1" rev="0" advAuto="0" spid="2344" grpId="18"/>
      <p:bldP build="whole" bldLvl="1" animBg="1" rev="0" advAuto="0" spid="2318" grpId="2"/>
      <p:bldP build="whole" bldLvl="1" animBg="1" rev="0" advAuto="0" spid="2340" grpId="14"/>
      <p:bldP build="whole" bldLvl="1" animBg="1" rev="0" advAuto="0" spid="2341" grpId="17"/>
      <p:bldP build="whole" bldLvl="1" animBg="1" rev="0" advAuto="0" spid="2339" grpId="13"/>
      <p:bldP build="whole" bldLvl="1" animBg="1" rev="0" advAuto="0" spid="2332" grpId="9"/>
      <p:bldP build="whole" bldLvl="1" animBg="1" rev="0" advAuto="0" spid="2327" grpId="7"/>
      <p:bldP build="whole" bldLvl="1" animBg="1" rev="0" advAuto="0" spid="2320" grpId="3"/>
      <p:bldP build="whole" bldLvl="1" animBg="1" rev="0" advAuto="0" spid="2334" grpId="11"/>
      <p:bldP build="whole" bldLvl="1" animBg="1" rev="0" advAuto="0" spid="2338" grpId="1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5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5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5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5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5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6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6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6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6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6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7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6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7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7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٦٢</a:t>
              </a:r>
            </a:p>
          </p:txBody>
        </p:sp>
      </p:grpSp>
      <p:grpSp>
        <p:nvGrpSpPr>
          <p:cNvPr id="2376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37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5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381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379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377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378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380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382" name="IMG_1745.png" descr="IMG_1745.png"/>
          <p:cNvPicPr>
            <a:picLocks noChangeAspect="1"/>
          </p:cNvPicPr>
          <p:nvPr/>
        </p:nvPicPr>
        <p:blipFill>
          <a:blip r:embed="rId11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3" name="تجميع"/>
          <p:cNvGrpSpPr/>
          <p:nvPr/>
        </p:nvGrpSpPr>
        <p:grpSpPr>
          <a:xfrm>
            <a:off x="313409" y="4629100"/>
            <a:ext cx="6772043" cy="143249"/>
            <a:chOff x="0" y="0"/>
            <a:chExt cx="6772041" cy="143247"/>
          </a:xfrm>
        </p:grpSpPr>
        <p:grpSp>
          <p:nvGrpSpPr>
            <p:cNvPr id="2391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383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4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5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6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7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8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9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0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92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94" name="IMG_1756.png" descr="IMG_1756.png"/>
          <p:cNvPicPr>
            <a:picLocks noChangeAspect="1"/>
          </p:cNvPicPr>
          <p:nvPr/>
        </p:nvPicPr>
        <p:blipFill>
          <a:blip r:embed="rId12">
            <a:extLst/>
          </a:blip>
          <a:srcRect l="26070" t="48617" r="30940" b="41728"/>
          <a:stretch>
            <a:fillRect/>
          </a:stretch>
        </p:blipFill>
        <p:spPr>
          <a:xfrm>
            <a:off x="1212095" y="1331784"/>
            <a:ext cx="4631510" cy="780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5" name="مستطيل مستطيل" descr="مستطيل مستطيل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535241" y="1218384"/>
            <a:ext cx="1640813" cy="51910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9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9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0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0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0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0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0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0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1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1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1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1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1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1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1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٦٤</a:t>
              </a:r>
            </a:p>
          </p:txBody>
        </p:sp>
      </p:grpSp>
      <p:pic>
        <p:nvPicPr>
          <p:cNvPr id="2420" name="IMG_1664.png" descr="IMG_1664.png"/>
          <p:cNvPicPr>
            <a:picLocks noChangeAspect="1"/>
          </p:cNvPicPr>
          <p:nvPr/>
        </p:nvPicPr>
        <p:blipFill>
          <a:blip r:embed="rId11">
            <a:extLst/>
          </a:blip>
          <a:srcRect l="53216" t="20521" r="8536" b="73132"/>
          <a:stretch>
            <a:fillRect/>
          </a:stretch>
        </p:blipFill>
        <p:spPr>
          <a:xfrm>
            <a:off x="2851496" y="1095712"/>
            <a:ext cx="3381478" cy="42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0"/>
                </a:moveTo>
                <a:cubicBezTo>
                  <a:pt x="21165" y="-24"/>
                  <a:pt x="21072" y="541"/>
                  <a:pt x="20976" y="1669"/>
                </a:cubicBezTo>
                <a:lnTo>
                  <a:pt x="20823" y="3499"/>
                </a:lnTo>
                <a:lnTo>
                  <a:pt x="10703" y="3620"/>
                </a:lnTo>
                <a:lnTo>
                  <a:pt x="584" y="3741"/>
                </a:lnTo>
                <a:lnTo>
                  <a:pt x="403" y="4807"/>
                </a:lnTo>
                <a:cubicBezTo>
                  <a:pt x="-184" y="8250"/>
                  <a:pt x="-116" y="17049"/>
                  <a:pt x="516" y="19527"/>
                </a:cubicBezTo>
                <a:cubicBezTo>
                  <a:pt x="729" y="20364"/>
                  <a:pt x="1352" y="20441"/>
                  <a:pt x="10211" y="20492"/>
                </a:cubicBezTo>
                <a:cubicBezTo>
                  <a:pt x="15418" y="20523"/>
                  <a:pt x="19822" y="20717"/>
                  <a:pt x="19998" y="20935"/>
                </a:cubicBezTo>
                <a:cubicBezTo>
                  <a:pt x="20520" y="21576"/>
                  <a:pt x="20553" y="21545"/>
                  <a:pt x="20876" y="19889"/>
                </a:cubicBezTo>
                <a:cubicBezTo>
                  <a:pt x="21166" y="18397"/>
                  <a:pt x="21329" y="16812"/>
                  <a:pt x="21416" y="14560"/>
                </a:cubicBezTo>
                <a:lnTo>
                  <a:pt x="21416" y="8225"/>
                </a:lnTo>
                <a:cubicBezTo>
                  <a:pt x="21403" y="7999"/>
                  <a:pt x="21403" y="7819"/>
                  <a:pt x="21386" y="7562"/>
                </a:cubicBezTo>
                <a:cubicBezTo>
                  <a:pt x="21280" y="5943"/>
                  <a:pt x="21264" y="5265"/>
                  <a:pt x="21318" y="4465"/>
                </a:cubicBezTo>
                <a:cubicBezTo>
                  <a:pt x="21356" y="3900"/>
                  <a:pt x="21379" y="2693"/>
                  <a:pt x="21368" y="1790"/>
                </a:cubicBezTo>
                <a:cubicBezTo>
                  <a:pt x="21354" y="623"/>
                  <a:pt x="21305" y="25"/>
                  <a:pt x="2123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1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10610" y="822796"/>
            <a:ext cx="935819" cy="7018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4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42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3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429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427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425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426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428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430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1" name="IMG_1757.png" descr="IMG_1757.png"/>
          <p:cNvPicPr>
            <a:picLocks noChangeAspect="1"/>
          </p:cNvPicPr>
          <p:nvPr/>
        </p:nvPicPr>
        <p:blipFill>
          <a:blip r:embed="rId14">
            <a:extLst/>
          </a:blip>
          <a:srcRect l="33005" t="24052" r="33005" b="67760"/>
          <a:stretch>
            <a:fillRect/>
          </a:stretch>
        </p:blipFill>
        <p:spPr>
          <a:xfrm>
            <a:off x="1236702" y="1497442"/>
            <a:ext cx="4582333" cy="827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2" name="تجميع"/>
          <p:cNvGrpSpPr/>
          <p:nvPr/>
        </p:nvGrpSpPr>
        <p:grpSpPr>
          <a:xfrm>
            <a:off x="947299" y="4532813"/>
            <a:ext cx="6772043" cy="143249"/>
            <a:chOff x="0" y="0"/>
            <a:chExt cx="6772041" cy="143247"/>
          </a:xfrm>
        </p:grpSpPr>
        <p:grpSp>
          <p:nvGrpSpPr>
            <p:cNvPr id="244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43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4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4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4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4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4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5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5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5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5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5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5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6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6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6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6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6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٦٣</a:t>
              </a:r>
            </a:p>
          </p:txBody>
        </p:sp>
      </p:grpSp>
      <p:grpSp>
        <p:nvGrpSpPr>
          <p:cNvPr id="2469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46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8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474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472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470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471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473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475" name="IMG_1745.png" descr="IMG_1745.png"/>
          <p:cNvPicPr>
            <a:picLocks noChangeAspect="1"/>
          </p:cNvPicPr>
          <p:nvPr/>
        </p:nvPicPr>
        <p:blipFill>
          <a:blip r:embed="rId11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8" name="IMG_1756.png"/>
          <p:cNvGrpSpPr/>
          <p:nvPr/>
        </p:nvGrpSpPr>
        <p:grpSpPr>
          <a:xfrm>
            <a:off x="1640078" y="965294"/>
            <a:ext cx="4101770" cy="880384"/>
            <a:chOff x="0" y="0"/>
            <a:chExt cx="4101768" cy="880382"/>
          </a:xfrm>
        </p:grpSpPr>
        <p:pic>
          <p:nvPicPr>
            <p:cNvPr id="2477" name="IMG_1756.png" descr="IMG_175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22573" t="58939" r="30766" b="32455"/>
            <a:stretch>
              <a:fillRect/>
            </a:stretch>
          </p:blipFill>
          <p:spPr>
            <a:xfrm>
              <a:off x="101600" y="101600"/>
              <a:ext cx="3885869" cy="5374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76" name="IMG_1756.png" descr="IMG_1756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-1"/>
              <a:ext cx="4101770" cy="880384"/>
            </a:xfrm>
            <a:prstGeom prst="rect">
              <a:avLst/>
            </a:prstGeom>
            <a:effectLst/>
          </p:spPr>
        </p:pic>
      </p:grpSp>
      <p:pic>
        <p:nvPicPr>
          <p:cNvPr id="2479" name="IMG_1758.png" descr="IMG_1758.png"/>
          <p:cNvPicPr>
            <a:picLocks noChangeAspect="1"/>
          </p:cNvPicPr>
          <p:nvPr/>
        </p:nvPicPr>
        <p:blipFill>
          <a:blip r:embed="rId14">
            <a:extLst/>
          </a:blip>
          <a:srcRect l="50759" t="13239" r="23092" b="73944"/>
          <a:stretch>
            <a:fillRect/>
          </a:stretch>
        </p:blipFill>
        <p:spPr>
          <a:xfrm>
            <a:off x="1198099" y="1911762"/>
            <a:ext cx="5013063" cy="18427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490" name="تجميع"/>
          <p:cNvGrpSpPr/>
          <p:nvPr/>
        </p:nvGrpSpPr>
        <p:grpSpPr>
          <a:xfrm>
            <a:off x="947299" y="4532813"/>
            <a:ext cx="6772043" cy="143249"/>
            <a:chOff x="0" y="0"/>
            <a:chExt cx="6772041" cy="143247"/>
          </a:xfrm>
        </p:grpSpPr>
        <p:grpSp>
          <p:nvGrpSpPr>
            <p:cNvPr id="248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48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8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8" grpId="1"/>
      <p:bldP build="whole" bldLvl="1" animBg="1" rev="0" advAuto="0" spid="2479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9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9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9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9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0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0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0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0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0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0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1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0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1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1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٦٣</a:t>
              </a:r>
            </a:p>
          </p:txBody>
        </p:sp>
      </p:grpSp>
      <p:grpSp>
        <p:nvGrpSpPr>
          <p:cNvPr id="2517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51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6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522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520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518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519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521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523" name="IMG_1745.png" descr="IMG_1745.png"/>
          <p:cNvPicPr>
            <a:picLocks noChangeAspect="1"/>
          </p:cNvPicPr>
          <p:nvPr/>
        </p:nvPicPr>
        <p:blipFill>
          <a:blip r:embed="rId11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4" name="تجميع"/>
          <p:cNvGrpSpPr/>
          <p:nvPr/>
        </p:nvGrpSpPr>
        <p:grpSpPr>
          <a:xfrm>
            <a:off x="947299" y="4532813"/>
            <a:ext cx="6772043" cy="143249"/>
            <a:chOff x="0" y="0"/>
            <a:chExt cx="6772041" cy="143247"/>
          </a:xfrm>
        </p:grpSpPr>
        <p:grpSp>
          <p:nvGrpSpPr>
            <p:cNvPr id="253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52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3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8" name="تجميع"/>
          <p:cNvGrpSpPr/>
          <p:nvPr/>
        </p:nvGrpSpPr>
        <p:grpSpPr>
          <a:xfrm>
            <a:off x="2507976" y="960924"/>
            <a:ext cx="3684872" cy="1415648"/>
            <a:chOff x="0" y="0"/>
            <a:chExt cx="3684870" cy="1415647"/>
          </a:xfrm>
        </p:grpSpPr>
        <p:pic>
          <p:nvPicPr>
            <p:cNvPr id="2535" name="IMG_1758.png" descr="IMG_1758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61992" t="26401" r="24497" b="66807"/>
            <a:stretch>
              <a:fillRect/>
            </a:stretch>
          </p:blipFill>
          <p:spPr>
            <a:xfrm>
              <a:off x="182877" y="0"/>
              <a:ext cx="3501994" cy="1320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6" name="IMG_1758.png" descr="IMG_1758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61992" t="30862" r="31540" b="66807"/>
            <a:stretch>
              <a:fillRect/>
            </a:stretch>
          </p:blipFill>
          <p:spPr>
            <a:xfrm>
              <a:off x="1904240" y="891277"/>
              <a:ext cx="1676440" cy="453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7" name="مستطيل"/>
            <p:cNvSpPr/>
            <p:nvPr/>
          </p:nvSpPr>
          <p:spPr>
            <a:xfrm>
              <a:off x="0" y="901097"/>
              <a:ext cx="1905000" cy="51455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539" name="مستطيل"/>
          <p:cNvSpPr/>
          <p:nvPr/>
        </p:nvSpPr>
        <p:spPr>
          <a:xfrm>
            <a:off x="4579139" y="939342"/>
            <a:ext cx="1590013" cy="468301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4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4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4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4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4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4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4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4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5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5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5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5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5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6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5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63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56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6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٦٥</a:t>
              </a:r>
            </a:p>
          </p:txBody>
        </p:sp>
      </p:grpSp>
      <p:sp>
        <p:nvSpPr>
          <p:cNvPr id="2564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67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2565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566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68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3011" y="3480850"/>
            <a:ext cx="1275946" cy="844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3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571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569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570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572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grpSp>
        <p:nvGrpSpPr>
          <p:cNvPr id="2576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57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5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577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8" name="تجميع"/>
          <p:cNvGrpSpPr/>
          <p:nvPr/>
        </p:nvGrpSpPr>
        <p:grpSpPr>
          <a:xfrm>
            <a:off x="947299" y="4596907"/>
            <a:ext cx="6772043" cy="143248"/>
            <a:chOff x="0" y="0"/>
            <a:chExt cx="6772041" cy="143247"/>
          </a:xfrm>
        </p:grpSpPr>
        <p:grpSp>
          <p:nvGrpSpPr>
            <p:cNvPr id="258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57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8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589" name="IMG_1759.png" descr="IMG_1759.png"/>
          <p:cNvPicPr>
            <a:picLocks noChangeAspect="1"/>
          </p:cNvPicPr>
          <p:nvPr/>
        </p:nvPicPr>
        <p:blipFill>
          <a:blip r:embed="rId14">
            <a:extLst/>
          </a:blip>
          <a:srcRect l="45680" t="14043" r="41321" b="81292"/>
          <a:stretch>
            <a:fillRect/>
          </a:stretch>
        </p:blipFill>
        <p:spPr>
          <a:xfrm>
            <a:off x="1462676" y="1747410"/>
            <a:ext cx="4460471" cy="1200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9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9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9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9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9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0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0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0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0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0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1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0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1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1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٦٤</a:t>
              </a:r>
            </a:p>
          </p:txBody>
        </p:sp>
      </p:grpSp>
      <p:pic>
        <p:nvPicPr>
          <p:cNvPr id="2614" name="IMG_1664.png" descr="IMG_1664.png"/>
          <p:cNvPicPr>
            <a:picLocks noChangeAspect="1"/>
          </p:cNvPicPr>
          <p:nvPr/>
        </p:nvPicPr>
        <p:blipFill>
          <a:blip r:embed="rId11">
            <a:extLst/>
          </a:blip>
          <a:srcRect l="53216" t="20521" r="8536" b="73132"/>
          <a:stretch>
            <a:fillRect/>
          </a:stretch>
        </p:blipFill>
        <p:spPr>
          <a:xfrm>
            <a:off x="2851496" y="1095712"/>
            <a:ext cx="3381478" cy="42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0"/>
                </a:moveTo>
                <a:cubicBezTo>
                  <a:pt x="21165" y="-24"/>
                  <a:pt x="21072" y="541"/>
                  <a:pt x="20976" y="1669"/>
                </a:cubicBezTo>
                <a:lnTo>
                  <a:pt x="20823" y="3499"/>
                </a:lnTo>
                <a:lnTo>
                  <a:pt x="10703" y="3620"/>
                </a:lnTo>
                <a:lnTo>
                  <a:pt x="584" y="3741"/>
                </a:lnTo>
                <a:lnTo>
                  <a:pt x="403" y="4807"/>
                </a:lnTo>
                <a:cubicBezTo>
                  <a:pt x="-184" y="8250"/>
                  <a:pt x="-116" y="17049"/>
                  <a:pt x="516" y="19527"/>
                </a:cubicBezTo>
                <a:cubicBezTo>
                  <a:pt x="729" y="20364"/>
                  <a:pt x="1352" y="20441"/>
                  <a:pt x="10211" y="20492"/>
                </a:cubicBezTo>
                <a:cubicBezTo>
                  <a:pt x="15418" y="20523"/>
                  <a:pt x="19822" y="20717"/>
                  <a:pt x="19998" y="20935"/>
                </a:cubicBezTo>
                <a:cubicBezTo>
                  <a:pt x="20520" y="21576"/>
                  <a:pt x="20553" y="21545"/>
                  <a:pt x="20876" y="19889"/>
                </a:cubicBezTo>
                <a:cubicBezTo>
                  <a:pt x="21166" y="18397"/>
                  <a:pt x="21329" y="16812"/>
                  <a:pt x="21416" y="14560"/>
                </a:cubicBezTo>
                <a:lnTo>
                  <a:pt x="21416" y="8225"/>
                </a:lnTo>
                <a:cubicBezTo>
                  <a:pt x="21403" y="7999"/>
                  <a:pt x="21403" y="7819"/>
                  <a:pt x="21386" y="7562"/>
                </a:cubicBezTo>
                <a:cubicBezTo>
                  <a:pt x="21280" y="5943"/>
                  <a:pt x="21264" y="5265"/>
                  <a:pt x="21318" y="4465"/>
                </a:cubicBezTo>
                <a:cubicBezTo>
                  <a:pt x="21356" y="3900"/>
                  <a:pt x="21379" y="2693"/>
                  <a:pt x="21368" y="1790"/>
                </a:cubicBezTo>
                <a:cubicBezTo>
                  <a:pt x="21354" y="623"/>
                  <a:pt x="21305" y="25"/>
                  <a:pt x="2123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5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10610" y="822796"/>
            <a:ext cx="935819" cy="7018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8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61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623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621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619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620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622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624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5" name="تجميع"/>
          <p:cNvGrpSpPr/>
          <p:nvPr/>
        </p:nvGrpSpPr>
        <p:grpSpPr>
          <a:xfrm>
            <a:off x="947299" y="4532813"/>
            <a:ext cx="6772043" cy="143249"/>
            <a:chOff x="0" y="0"/>
            <a:chExt cx="6772041" cy="143247"/>
          </a:xfrm>
        </p:grpSpPr>
        <p:grpSp>
          <p:nvGrpSpPr>
            <p:cNvPr id="263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2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3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36" name="مستطيل"/>
          <p:cNvSpPr/>
          <p:nvPr/>
        </p:nvSpPr>
        <p:spPr>
          <a:xfrm>
            <a:off x="2094490" y="1976701"/>
            <a:ext cx="1905001" cy="415812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642" name="تجميع"/>
          <p:cNvGrpSpPr/>
          <p:nvPr/>
        </p:nvGrpSpPr>
        <p:grpSpPr>
          <a:xfrm>
            <a:off x="2003883" y="1603956"/>
            <a:ext cx="4085560" cy="2318049"/>
            <a:chOff x="0" y="0"/>
            <a:chExt cx="4085559" cy="2318048"/>
          </a:xfrm>
        </p:grpSpPr>
        <p:grpSp>
          <p:nvGrpSpPr>
            <p:cNvPr id="2640" name="تجميع"/>
            <p:cNvGrpSpPr/>
            <p:nvPr/>
          </p:nvGrpSpPr>
          <p:grpSpPr>
            <a:xfrm>
              <a:off x="0" y="0"/>
              <a:ext cx="4085560" cy="2318049"/>
              <a:chOff x="0" y="0"/>
              <a:chExt cx="4085559" cy="2318048"/>
            </a:xfrm>
          </p:grpSpPr>
          <p:pic>
            <p:nvPicPr>
              <p:cNvPr id="2637" name="IMG_1758.png" descr="IMG_1758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25278" t="23737" r="58981" b="71386"/>
              <a:stretch>
                <a:fillRect/>
              </a:stretch>
            </p:blipFill>
            <p:spPr>
              <a:xfrm>
                <a:off x="0" y="0"/>
                <a:ext cx="4085560" cy="9491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38" name="IMG_1758.png" descr="IMG_1758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25610" t="62184" r="68410" b="34937"/>
              <a:stretch>
                <a:fillRect/>
              </a:stretch>
            </p:blipFill>
            <p:spPr>
              <a:xfrm>
                <a:off x="2503718" y="1783219"/>
                <a:ext cx="1481276" cy="5348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39" name="IMG_1758.png" descr="IMG_1758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25522" t="25851" r="68717" b="71293"/>
              <a:stretch>
                <a:fillRect/>
              </a:stretch>
            </p:blipFill>
            <p:spPr>
              <a:xfrm>
                <a:off x="2405661" y="1151287"/>
                <a:ext cx="1495166" cy="5558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641" name="مستطيل"/>
            <p:cNvSpPr/>
            <p:nvPr/>
          </p:nvSpPr>
          <p:spPr>
            <a:xfrm>
              <a:off x="90607" y="375113"/>
              <a:ext cx="1905001" cy="41107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643" name="الرسم" descr="الرسم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244564" y="4566933"/>
            <a:ext cx="63345" cy="72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736;p24"/>
          <p:cNvSpPr txBox="1"/>
          <p:nvPr>
            <p:ph type="title"/>
          </p:nvPr>
        </p:nvSpPr>
        <p:spPr>
          <a:xfrm>
            <a:off x="2272190" y="1571573"/>
            <a:ext cx="3304801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852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1850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1846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1843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4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5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849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1847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8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851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853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5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0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1856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7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8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9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861" name="Google Shape;306;p4"/>
          <p:cNvSpPr/>
          <p:nvPr/>
        </p:nvSpPr>
        <p:spPr>
          <a:xfrm>
            <a:off x="336689" y="141385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64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1862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865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0274" y="1819819"/>
            <a:ext cx="1724696" cy="12992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866" name="IMG_6599.png" descr="IMG_659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56524" y="2209308"/>
            <a:ext cx="3387760" cy="3387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8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853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8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53"/>
                  </p:tgtEl>
                </p:cond>
              </p:nextCondLst>
            </p:seq>
          </p:childTnLst>
        </p:cTn>
      </p:par>
    </p:tnLst>
    <p:bldLst>
      <p:bldP build="whole" bldLvl="1" animBg="1" rev="0" advAuto="0" spid="184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4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4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4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5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5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5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5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5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5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6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6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6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6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6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6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٦٤</a:t>
              </a:r>
            </a:p>
          </p:txBody>
        </p:sp>
      </p:grpSp>
      <p:grpSp>
        <p:nvGrpSpPr>
          <p:cNvPr id="2671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66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0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676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674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672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673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675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677" name="IMG_1745.png" descr="IMG_1745.png"/>
          <p:cNvPicPr>
            <a:picLocks noChangeAspect="1"/>
          </p:cNvPicPr>
          <p:nvPr/>
        </p:nvPicPr>
        <p:blipFill>
          <a:blip r:embed="rId11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8" name="تجميع"/>
          <p:cNvGrpSpPr/>
          <p:nvPr/>
        </p:nvGrpSpPr>
        <p:grpSpPr>
          <a:xfrm>
            <a:off x="947299" y="4532813"/>
            <a:ext cx="6772043" cy="143249"/>
            <a:chOff x="0" y="0"/>
            <a:chExt cx="6772041" cy="143247"/>
          </a:xfrm>
        </p:grpSpPr>
        <p:grpSp>
          <p:nvGrpSpPr>
            <p:cNvPr id="268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7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8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89" name="IMG_1758.png" descr="IMG_1758.png"/>
          <p:cNvPicPr>
            <a:picLocks noChangeAspect="1"/>
          </p:cNvPicPr>
          <p:nvPr/>
        </p:nvPicPr>
        <p:blipFill>
          <a:blip r:embed="rId12">
            <a:extLst/>
          </a:blip>
          <a:srcRect l="30785" t="33269" r="52962" b="64546"/>
          <a:stretch>
            <a:fillRect/>
          </a:stretch>
        </p:blipFill>
        <p:spPr>
          <a:xfrm>
            <a:off x="2167030" y="1003303"/>
            <a:ext cx="4048111" cy="408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93" name="تجميع"/>
          <p:cNvGrpSpPr/>
          <p:nvPr/>
        </p:nvGrpSpPr>
        <p:grpSpPr>
          <a:xfrm>
            <a:off x="1367397" y="1486382"/>
            <a:ext cx="4860335" cy="1969190"/>
            <a:chOff x="0" y="0"/>
            <a:chExt cx="4860333" cy="1969189"/>
          </a:xfrm>
        </p:grpSpPr>
        <p:pic>
          <p:nvPicPr>
            <p:cNvPr id="2690" name="IMG_1758.png" descr="IMG_1758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24007" t="45460" r="59637" b="52062"/>
            <a:stretch>
              <a:fillRect/>
            </a:stretch>
          </p:blipFill>
          <p:spPr>
            <a:xfrm>
              <a:off x="0" y="0"/>
              <a:ext cx="4860334" cy="552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1" name="IMG_1758.png" descr="IMG_1758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34793" t="47610" r="59911" b="49729"/>
            <a:stretch>
              <a:fillRect/>
            </a:stretch>
          </p:blipFill>
          <p:spPr>
            <a:xfrm>
              <a:off x="3051883" y="621688"/>
              <a:ext cx="1795949" cy="676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2" name="IMG_1758.png" descr="IMG_1758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34899" t="62184" r="59857" b="34937"/>
            <a:stretch>
              <a:fillRect/>
            </a:stretch>
          </p:blipFill>
          <p:spPr>
            <a:xfrm>
              <a:off x="3096402" y="1266411"/>
              <a:ext cx="1706830" cy="7027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69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0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0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0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0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1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1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1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1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1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1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2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2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2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2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2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726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27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28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29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2732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73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737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735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733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734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736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738" name="IMG_1745.png" descr="IMG_1745.png"/>
          <p:cNvPicPr>
            <a:picLocks noChangeAspect="1"/>
          </p:cNvPicPr>
          <p:nvPr/>
        </p:nvPicPr>
        <p:blipFill>
          <a:blip r:embed="rId12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4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5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5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5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5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5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5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6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6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6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6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6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7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6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771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72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73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774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2775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2778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776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9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2779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92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790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95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793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98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79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7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803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801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799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800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802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804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7" name="IMG_0473.jpeg" descr="IMG_04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109" y="363773"/>
            <a:ext cx="1275519" cy="850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8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0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1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1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1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1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1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1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1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1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1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20" name="Google Shape;8442;p63" descr="Google Shape;8442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22" name="Google Shape;8443;p63" descr="Google Shape;8443;p63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24" name="Google Shape;10290;p67" descr="Google Shape;10290;p67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2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25" name="Google Shape;181;p29" descr="Google Shape;181;p29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3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2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٤٨</a:t>
              </a:r>
            </a:p>
          </p:txBody>
        </p:sp>
      </p:grpSp>
      <p:graphicFrame>
        <p:nvGraphicFramePr>
          <p:cNvPr id="2831" name="الجدول"/>
          <p:cNvGraphicFramePr/>
          <p:nvPr/>
        </p:nvGraphicFramePr>
        <p:xfrm>
          <a:off x="5739248" y="1929432"/>
          <a:ext cx="4485659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834" name="🔹أجد الجذور التربيعية للمربعات الكاملة"/>
          <p:cNvGrpSpPr/>
          <p:nvPr/>
        </p:nvGrpSpPr>
        <p:grpSpPr>
          <a:xfrm>
            <a:off x="2729709" y="2571412"/>
            <a:ext cx="1551237" cy="1645230"/>
            <a:chOff x="0" y="0"/>
            <a:chExt cx="1551235" cy="1645229"/>
          </a:xfrm>
        </p:grpSpPr>
        <p:sp>
          <p:nvSpPr>
            <p:cNvPr id="2833" name="🔹أجد الجذور التربيعية للمربعات الكاملة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🔹أجد الجذور التربيعية للمربعات الكاملة  </a:t>
              </a:r>
            </a:p>
          </p:txBody>
        </p:sp>
        <p:pic>
          <p:nvPicPr>
            <p:cNvPr id="2832" name="🔹أجد الجذور التربيعية للمربعات الكاملة 🔹أجد الجذور التربيعية للمربعات الكاملة  " descr="🔹أجد الجذور التربيعية للمربعات الكاملة 🔹أجد الجذور التربيعية للمربعات الكاملة  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837" name="مستطيل"/>
          <p:cNvGrpSpPr/>
          <p:nvPr/>
        </p:nvGrpSpPr>
        <p:grpSpPr>
          <a:xfrm>
            <a:off x="1256952" y="2588390"/>
            <a:ext cx="1501905" cy="1611274"/>
            <a:chOff x="0" y="0"/>
            <a:chExt cx="1501903" cy="1611273"/>
          </a:xfrm>
        </p:grpSpPr>
        <p:sp>
          <p:nvSpPr>
            <p:cNvPr id="2836" name="مستطيل"/>
            <p:cNvSpPr/>
            <p:nvPr/>
          </p:nvSpPr>
          <p:spPr>
            <a:xfrm>
              <a:off x="12700" y="12700"/>
              <a:ext cx="1476504" cy="158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35" name="مستطيل مستطيل" descr="مستطيل مستطي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501904" cy="1611274"/>
            </a:xfrm>
            <a:prstGeom prst="rect">
              <a:avLst/>
            </a:prstGeom>
            <a:effectLst/>
          </p:spPr>
        </p:pic>
      </p:grpSp>
      <p:sp>
        <p:nvSpPr>
          <p:cNvPr id="2838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841" name="مستطيل"/>
          <p:cNvGrpSpPr/>
          <p:nvPr/>
        </p:nvGrpSpPr>
        <p:grpSpPr>
          <a:xfrm>
            <a:off x="4245302" y="2571750"/>
            <a:ext cx="1551237" cy="1645230"/>
            <a:chOff x="0" y="0"/>
            <a:chExt cx="1551235" cy="1645229"/>
          </a:xfrm>
        </p:grpSpPr>
        <p:sp>
          <p:nvSpPr>
            <p:cNvPr id="2840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39" name="مستطيل مستطيل" descr="مستطيل مستطي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844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84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3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849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847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845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846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848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850" name="IMG_1745.png" descr="IMG_1745.png"/>
          <p:cNvPicPr>
            <a:picLocks noChangeAspect="1"/>
          </p:cNvPicPr>
          <p:nvPr/>
        </p:nvPicPr>
        <p:blipFill>
          <a:blip r:embed="rId15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1" name="IMG_1753.jpeg" descr="IMG_1753.jpeg"/>
          <p:cNvPicPr>
            <a:picLocks noChangeAspect="1"/>
          </p:cNvPicPr>
          <p:nvPr/>
        </p:nvPicPr>
        <p:blipFill>
          <a:blip r:embed="rId16">
            <a:extLst/>
          </a:blip>
          <a:srcRect l="25189" t="6250" r="25732" b="4442"/>
          <a:stretch>
            <a:fillRect/>
          </a:stretch>
        </p:blipFill>
        <p:spPr>
          <a:xfrm>
            <a:off x="7340047" y="3581456"/>
            <a:ext cx="806084" cy="909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64" fill="norm" stroke="1" extrusionOk="0">
                <a:moveTo>
                  <a:pt x="4370" y="0"/>
                </a:moveTo>
                <a:cubicBezTo>
                  <a:pt x="4109" y="0"/>
                  <a:pt x="4094" y="7"/>
                  <a:pt x="4094" y="132"/>
                </a:cubicBezTo>
                <a:cubicBezTo>
                  <a:pt x="4094" y="204"/>
                  <a:pt x="4126" y="388"/>
                  <a:pt x="4157" y="536"/>
                </a:cubicBezTo>
                <a:cubicBezTo>
                  <a:pt x="4189" y="685"/>
                  <a:pt x="4273" y="1223"/>
                  <a:pt x="4349" y="1732"/>
                </a:cubicBezTo>
                <a:cubicBezTo>
                  <a:pt x="4573" y="3239"/>
                  <a:pt x="4757" y="4488"/>
                  <a:pt x="4795" y="4790"/>
                </a:cubicBezTo>
                <a:cubicBezTo>
                  <a:pt x="4824" y="5022"/>
                  <a:pt x="4840" y="5059"/>
                  <a:pt x="4912" y="5035"/>
                </a:cubicBezTo>
                <a:cubicBezTo>
                  <a:pt x="5080" y="4979"/>
                  <a:pt x="6360" y="4262"/>
                  <a:pt x="6571" y="4103"/>
                </a:cubicBezTo>
                <a:cubicBezTo>
                  <a:pt x="6781" y="3945"/>
                  <a:pt x="6878" y="3951"/>
                  <a:pt x="6815" y="4122"/>
                </a:cubicBezTo>
                <a:cubicBezTo>
                  <a:pt x="6743" y="4318"/>
                  <a:pt x="6446" y="4818"/>
                  <a:pt x="6401" y="4818"/>
                </a:cubicBezTo>
                <a:cubicBezTo>
                  <a:pt x="6374" y="4818"/>
                  <a:pt x="6110" y="4958"/>
                  <a:pt x="5816" y="5129"/>
                </a:cubicBezTo>
                <a:cubicBezTo>
                  <a:pt x="5522" y="5299"/>
                  <a:pt x="5202" y="5480"/>
                  <a:pt x="5104" y="5524"/>
                </a:cubicBezTo>
                <a:cubicBezTo>
                  <a:pt x="4940" y="5598"/>
                  <a:pt x="4919" y="5612"/>
                  <a:pt x="4944" y="5778"/>
                </a:cubicBezTo>
                <a:cubicBezTo>
                  <a:pt x="5028" y="6329"/>
                  <a:pt x="5136" y="7069"/>
                  <a:pt x="5167" y="7303"/>
                </a:cubicBezTo>
                <a:cubicBezTo>
                  <a:pt x="5219" y="7693"/>
                  <a:pt x="5410" y="8447"/>
                  <a:pt x="5508" y="8658"/>
                </a:cubicBezTo>
                <a:cubicBezTo>
                  <a:pt x="5721" y="9115"/>
                  <a:pt x="6264" y="9505"/>
                  <a:pt x="6869" y="9646"/>
                </a:cubicBezTo>
                <a:cubicBezTo>
                  <a:pt x="7953" y="9898"/>
                  <a:pt x="10066" y="9635"/>
                  <a:pt x="11122" y="9119"/>
                </a:cubicBezTo>
                <a:cubicBezTo>
                  <a:pt x="11311" y="9026"/>
                  <a:pt x="11489" y="8963"/>
                  <a:pt x="11515" y="8978"/>
                </a:cubicBezTo>
                <a:cubicBezTo>
                  <a:pt x="11541" y="8992"/>
                  <a:pt x="11576" y="9122"/>
                  <a:pt x="11589" y="9269"/>
                </a:cubicBezTo>
                <a:cubicBezTo>
                  <a:pt x="11618" y="9571"/>
                  <a:pt x="11722" y="9716"/>
                  <a:pt x="11983" y="9787"/>
                </a:cubicBezTo>
                <a:cubicBezTo>
                  <a:pt x="12383" y="9896"/>
                  <a:pt x="13053" y="9706"/>
                  <a:pt x="13174" y="9448"/>
                </a:cubicBezTo>
                <a:cubicBezTo>
                  <a:pt x="13270" y="9242"/>
                  <a:pt x="13214" y="8768"/>
                  <a:pt x="12844" y="6719"/>
                </a:cubicBezTo>
                <a:cubicBezTo>
                  <a:pt x="12531" y="4985"/>
                  <a:pt x="12333" y="3837"/>
                  <a:pt x="12142" y="2654"/>
                </a:cubicBezTo>
                <a:lnTo>
                  <a:pt x="12047" y="2070"/>
                </a:lnTo>
                <a:lnTo>
                  <a:pt x="11876" y="2070"/>
                </a:lnTo>
                <a:cubicBezTo>
                  <a:pt x="11785" y="2071"/>
                  <a:pt x="11369" y="2113"/>
                  <a:pt x="10951" y="2164"/>
                </a:cubicBezTo>
                <a:cubicBezTo>
                  <a:pt x="10230" y="2253"/>
                  <a:pt x="10171" y="2251"/>
                  <a:pt x="9750" y="2174"/>
                </a:cubicBezTo>
                <a:cubicBezTo>
                  <a:pt x="9506" y="2129"/>
                  <a:pt x="9169" y="2038"/>
                  <a:pt x="9006" y="1967"/>
                </a:cubicBezTo>
                <a:cubicBezTo>
                  <a:pt x="8842" y="1896"/>
                  <a:pt x="8702" y="1850"/>
                  <a:pt x="8687" y="1863"/>
                </a:cubicBezTo>
                <a:cubicBezTo>
                  <a:pt x="8671" y="1877"/>
                  <a:pt x="8791" y="2003"/>
                  <a:pt x="8953" y="2146"/>
                </a:cubicBezTo>
                <a:cubicBezTo>
                  <a:pt x="9232" y="2393"/>
                  <a:pt x="9621" y="2646"/>
                  <a:pt x="10218" y="2945"/>
                </a:cubicBezTo>
                <a:cubicBezTo>
                  <a:pt x="10581" y="3127"/>
                  <a:pt x="10915" y="3396"/>
                  <a:pt x="11005" y="3585"/>
                </a:cubicBezTo>
                <a:cubicBezTo>
                  <a:pt x="11104" y="3796"/>
                  <a:pt x="11100" y="4213"/>
                  <a:pt x="10994" y="4489"/>
                </a:cubicBezTo>
                <a:cubicBezTo>
                  <a:pt x="10846" y="4873"/>
                  <a:pt x="10481" y="5119"/>
                  <a:pt x="8740" y="5966"/>
                </a:cubicBezTo>
                <a:cubicBezTo>
                  <a:pt x="7749" y="6449"/>
                  <a:pt x="7621" y="6493"/>
                  <a:pt x="7294" y="6465"/>
                </a:cubicBezTo>
                <a:cubicBezTo>
                  <a:pt x="6750" y="6419"/>
                  <a:pt x="6403" y="6010"/>
                  <a:pt x="6390" y="5402"/>
                </a:cubicBezTo>
                <a:cubicBezTo>
                  <a:pt x="6382" y="5009"/>
                  <a:pt x="6479" y="4922"/>
                  <a:pt x="6528" y="5279"/>
                </a:cubicBezTo>
                <a:cubicBezTo>
                  <a:pt x="6547" y="5414"/>
                  <a:pt x="6571" y="5577"/>
                  <a:pt x="6592" y="5637"/>
                </a:cubicBezTo>
                <a:cubicBezTo>
                  <a:pt x="6668" y="5849"/>
                  <a:pt x="7070" y="5934"/>
                  <a:pt x="7538" y="5844"/>
                </a:cubicBezTo>
                <a:cubicBezTo>
                  <a:pt x="7703" y="5812"/>
                  <a:pt x="7703" y="5811"/>
                  <a:pt x="7687" y="5496"/>
                </a:cubicBezTo>
                <a:cubicBezTo>
                  <a:pt x="7665" y="5056"/>
                  <a:pt x="7570" y="4340"/>
                  <a:pt x="7475" y="3839"/>
                </a:cubicBezTo>
                <a:cubicBezTo>
                  <a:pt x="7430" y="3607"/>
                  <a:pt x="7375" y="3269"/>
                  <a:pt x="7347" y="3087"/>
                </a:cubicBezTo>
                <a:cubicBezTo>
                  <a:pt x="7140" y="1735"/>
                  <a:pt x="6971" y="882"/>
                  <a:pt x="6890" y="790"/>
                </a:cubicBezTo>
                <a:cubicBezTo>
                  <a:pt x="6860" y="757"/>
                  <a:pt x="6602" y="635"/>
                  <a:pt x="6326" y="518"/>
                </a:cubicBezTo>
                <a:cubicBezTo>
                  <a:pt x="5529" y="179"/>
                  <a:pt x="4858" y="0"/>
                  <a:pt x="4370" y="0"/>
                </a:cubicBezTo>
                <a:close/>
                <a:moveTo>
                  <a:pt x="3551" y="132"/>
                </a:moveTo>
                <a:cubicBezTo>
                  <a:pt x="3496" y="81"/>
                  <a:pt x="3052" y="241"/>
                  <a:pt x="2626" y="461"/>
                </a:cubicBezTo>
                <a:cubicBezTo>
                  <a:pt x="2440" y="558"/>
                  <a:pt x="2262" y="630"/>
                  <a:pt x="2222" y="631"/>
                </a:cubicBezTo>
                <a:cubicBezTo>
                  <a:pt x="2182" y="631"/>
                  <a:pt x="2068" y="688"/>
                  <a:pt x="1978" y="753"/>
                </a:cubicBezTo>
                <a:lnTo>
                  <a:pt x="1818" y="866"/>
                </a:lnTo>
                <a:lnTo>
                  <a:pt x="2275" y="1270"/>
                </a:lnTo>
                <a:lnTo>
                  <a:pt x="2722" y="1666"/>
                </a:lnTo>
                <a:lnTo>
                  <a:pt x="2658" y="1835"/>
                </a:lnTo>
                <a:cubicBezTo>
                  <a:pt x="2579" y="2046"/>
                  <a:pt x="2218" y="2385"/>
                  <a:pt x="1935" y="2503"/>
                </a:cubicBezTo>
                <a:cubicBezTo>
                  <a:pt x="1791" y="2564"/>
                  <a:pt x="1659" y="2679"/>
                  <a:pt x="1510" y="2889"/>
                </a:cubicBezTo>
                <a:cubicBezTo>
                  <a:pt x="1227" y="3285"/>
                  <a:pt x="1058" y="3371"/>
                  <a:pt x="468" y="3407"/>
                </a:cubicBezTo>
                <a:lnTo>
                  <a:pt x="0" y="3435"/>
                </a:lnTo>
                <a:lnTo>
                  <a:pt x="0" y="3915"/>
                </a:lnTo>
                <a:cubicBezTo>
                  <a:pt x="0" y="4295"/>
                  <a:pt x="20" y="4405"/>
                  <a:pt x="85" y="4432"/>
                </a:cubicBezTo>
                <a:cubicBezTo>
                  <a:pt x="568" y="4632"/>
                  <a:pt x="701" y="4708"/>
                  <a:pt x="766" y="4818"/>
                </a:cubicBezTo>
                <a:cubicBezTo>
                  <a:pt x="807" y="4889"/>
                  <a:pt x="883" y="4978"/>
                  <a:pt x="936" y="5016"/>
                </a:cubicBezTo>
                <a:cubicBezTo>
                  <a:pt x="988" y="5054"/>
                  <a:pt x="1158" y="5222"/>
                  <a:pt x="1308" y="5383"/>
                </a:cubicBezTo>
                <a:cubicBezTo>
                  <a:pt x="1458" y="5543"/>
                  <a:pt x="1709" y="5787"/>
                  <a:pt x="1861" y="5929"/>
                </a:cubicBezTo>
                <a:cubicBezTo>
                  <a:pt x="2052" y="6108"/>
                  <a:pt x="2160" y="6176"/>
                  <a:pt x="2222" y="6154"/>
                </a:cubicBezTo>
                <a:cubicBezTo>
                  <a:pt x="2271" y="6137"/>
                  <a:pt x="2449" y="6077"/>
                  <a:pt x="2616" y="6023"/>
                </a:cubicBezTo>
                <a:cubicBezTo>
                  <a:pt x="2782" y="5968"/>
                  <a:pt x="2938" y="5905"/>
                  <a:pt x="2966" y="5882"/>
                </a:cubicBezTo>
                <a:cubicBezTo>
                  <a:pt x="2995" y="5858"/>
                  <a:pt x="3046" y="5844"/>
                  <a:pt x="3083" y="5844"/>
                </a:cubicBezTo>
                <a:cubicBezTo>
                  <a:pt x="3121" y="5844"/>
                  <a:pt x="3420" y="5729"/>
                  <a:pt x="3743" y="5590"/>
                </a:cubicBezTo>
                <a:lnTo>
                  <a:pt x="4327" y="5336"/>
                </a:lnTo>
                <a:lnTo>
                  <a:pt x="4296" y="5110"/>
                </a:lnTo>
                <a:cubicBezTo>
                  <a:pt x="4238" y="4671"/>
                  <a:pt x="4099" y="3717"/>
                  <a:pt x="4040" y="3360"/>
                </a:cubicBezTo>
                <a:cubicBezTo>
                  <a:pt x="4007" y="3159"/>
                  <a:pt x="3939" y="2634"/>
                  <a:pt x="3881" y="2193"/>
                </a:cubicBezTo>
                <a:cubicBezTo>
                  <a:pt x="3700" y="814"/>
                  <a:pt x="3595" y="172"/>
                  <a:pt x="3551" y="132"/>
                </a:cubicBezTo>
                <a:close/>
                <a:moveTo>
                  <a:pt x="7528" y="1129"/>
                </a:moveTo>
                <a:cubicBezTo>
                  <a:pt x="7520" y="1136"/>
                  <a:pt x="7588" y="1512"/>
                  <a:pt x="7677" y="1967"/>
                </a:cubicBezTo>
                <a:cubicBezTo>
                  <a:pt x="8036" y="3816"/>
                  <a:pt x="8127" y="4791"/>
                  <a:pt x="7985" y="5392"/>
                </a:cubicBezTo>
                <a:cubicBezTo>
                  <a:pt x="7945" y="5560"/>
                  <a:pt x="7927" y="5693"/>
                  <a:pt x="7953" y="5693"/>
                </a:cubicBezTo>
                <a:cubicBezTo>
                  <a:pt x="8039" y="5693"/>
                  <a:pt x="9007" y="5246"/>
                  <a:pt x="9622" y="4922"/>
                </a:cubicBezTo>
                <a:cubicBezTo>
                  <a:pt x="10390" y="4517"/>
                  <a:pt x="10803" y="4245"/>
                  <a:pt x="10803" y="4141"/>
                </a:cubicBezTo>
                <a:cubicBezTo>
                  <a:pt x="10803" y="4009"/>
                  <a:pt x="10440" y="3730"/>
                  <a:pt x="9793" y="3378"/>
                </a:cubicBezTo>
                <a:cubicBezTo>
                  <a:pt x="9040" y="2970"/>
                  <a:pt x="9048" y="2985"/>
                  <a:pt x="8527" y="2484"/>
                </a:cubicBezTo>
                <a:lnTo>
                  <a:pt x="8102" y="2070"/>
                </a:lnTo>
                <a:lnTo>
                  <a:pt x="8123" y="1797"/>
                </a:lnTo>
                <a:lnTo>
                  <a:pt x="8155" y="1515"/>
                </a:lnTo>
                <a:lnTo>
                  <a:pt x="7847" y="1317"/>
                </a:lnTo>
                <a:cubicBezTo>
                  <a:pt x="7679" y="1207"/>
                  <a:pt x="7535" y="1122"/>
                  <a:pt x="7528" y="1129"/>
                </a:cubicBezTo>
                <a:close/>
                <a:moveTo>
                  <a:pt x="13014" y="2437"/>
                </a:moveTo>
                <a:lnTo>
                  <a:pt x="12621" y="2447"/>
                </a:lnTo>
                <a:lnTo>
                  <a:pt x="12642" y="2569"/>
                </a:lnTo>
                <a:cubicBezTo>
                  <a:pt x="12688" y="2769"/>
                  <a:pt x="12942" y="4132"/>
                  <a:pt x="12982" y="4404"/>
                </a:cubicBezTo>
                <a:cubicBezTo>
                  <a:pt x="13002" y="4538"/>
                  <a:pt x="13145" y="5380"/>
                  <a:pt x="13312" y="6277"/>
                </a:cubicBezTo>
                <a:cubicBezTo>
                  <a:pt x="13561" y="7615"/>
                  <a:pt x="13623" y="8024"/>
                  <a:pt x="13631" y="8564"/>
                </a:cubicBezTo>
                <a:cubicBezTo>
                  <a:pt x="13639" y="9086"/>
                  <a:pt x="13624" y="9278"/>
                  <a:pt x="13546" y="9476"/>
                </a:cubicBezTo>
                <a:cubicBezTo>
                  <a:pt x="13417" y="9803"/>
                  <a:pt x="13135" y="10143"/>
                  <a:pt x="12844" y="10333"/>
                </a:cubicBezTo>
                <a:cubicBezTo>
                  <a:pt x="12646" y="10461"/>
                  <a:pt x="12554" y="10483"/>
                  <a:pt x="12217" y="10502"/>
                </a:cubicBezTo>
                <a:cubicBezTo>
                  <a:pt x="11822" y="10525"/>
                  <a:pt x="11809" y="10527"/>
                  <a:pt x="11621" y="10361"/>
                </a:cubicBezTo>
                <a:cubicBezTo>
                  <a:pt x="11447" y="10207"/>
                  <a:pt x="11302" y="9912"/>
                  <a:pt x="11302" y="9721"/>
                </a:cubicBezTo>
                <a:cubicBezTo>
                  <a:pt x="11302" y="9651"/>
                  <a:pt x="11282" y="9651"/>
                  <a:pt x="11122" y="9730"/>
                </a:cubicBezTo>
                <a:cubicBezTo>
                  <a:pt x="10455" y="10061"/>
                  <a:pt x="9272" y="10357"/>
                  <a:pt x="8378" y="10417"/>
                </a:cubicBezTo>
                <a:cubicBezTo>
                  <a:pt x="7345" y="10487"/>
                  <a:pt x="6668" y="10419"/>
                  <a:pt x="6146" y="10192"/>
                </a:cubicBezTo>
                <a:cubicBezTo>
                  <a:pt x="5926" y="10096"/>
                  <a:pt x="5650" y="9932"/>
                  <a:pt x="5529" y="9825"/>
                </a:cubicBezTo>
                <a:cubicBezTo>
                  <a:pt x="5289" y="9613"/>
                  <a:pt x="5271" y="9631"/>
                  <a:pt x="5380" y="10032"/>
                </a:cubicBezTo>
                <a:cubicBezTo>
                  <a:pt x="5566" y="10716"/>
                  <a:pt x="5870" y="11098"/>
                  <a:pt x="6369" y="11293"/>
                </a:cubicBezTo>
                <a:cubicBezTo>
                  <a:pt x="7281" y="11649"/>
                  <a:pt x="7187" y="11625"/>
                  <a:pt x="8059" y="11678"/>
                </a:cubicBezTo>
                <a:cubicBezTo>
                  <a:pt x="9247" y="11751"/>
                  <a:pt x="11233" y="11710"/>
                  <a:pt x="11930" y="11594"/>
                </a:cubicBezTo>
                <a:cubicBezTo>
                  <a:pt x="12862" y="11438"/>
                  <a:pt x="14306" y="11079"/>
                  <a:pt x="14928" y="10850"/>
                </a:cubicBezTo>
                <a:cubicBezTo>
                  <a:pt x="15715" y="10561"/>
                  <a:pt x="16510" y="10084"/>
                  <a:pt x="16385" y="9975"/>
                </a:cubicBezTo>
                <a:cubicBezTo>
                  <a:pt x="16328" y="9926"/>
                  <a:pt x="15731" y="9748"/>
                  <a:pt x="14992" y="9561"/>
                </a:cubicBezTo>
                <a:cubicBezTo>
                  <a:pt x="14704" y="9488"/>
                  <a:pt x="14433" y="9413"/>
                  <a:pt x="14396" y="9382"/>
                </a:cubicBezTo>
                <a:cubicBezTo>
                  <a:pt x="14317" y="9316"/>
                  <a:pt x="14433" y="8817"/>
                  <a:pt x="14556" y="8686"/>
                </a:cubicBezTo>
                <a:cubicBezTo>
                  <a:pt x="14596" y="8643"/>
                  <a:pt x="14891" y="8491"/>
                  <a:pt x="15215" y="8347"/>
                </a:cubicBezTo>
                <a:lnTo>
                  <a:pt x="15800" y="8084"/>
                </a:lnTo>
                <a:lnTo>
                  <a:pt x="15779" y="7604"/>
                </a:lnTo>
                <a:lnTo>
                  <a:pt x="15747" y="7133"/>
                </a:lnTo>
                <a:lnTo>
                  <a:pt x="15970" y="6738"/>
                </a:lnTo>
                <a:cubicBezTo>
                  <a:pt x="16091" y="6520"/>
                  <a:pt x="16213" y="6323"/>
                  <a:pt x="16246" y="6305"/>
                </a:cubicBezTo>
                <a:cubicBezTo>
                  <a:pt x="16279" y="6287"/>
                  <a:pt x="16310" y="6138"/>
                  <a:pt x="16310" y="5976"/>
                </a:cubicBezTo>
                <a:cubicBezTo>
                  <a:pt x="16310" y="5688"/>
                  <a:pt x="16301" y="5669"/>
                  <a:pt x="15874" y="5110"/>
                </a:cubicBezTo>
                <a:cubicBezTo>
                  <a:pt x="15481" y="4595"/>
                  <a:pt x="15432" y="4517"/>
                  <a:pt x="15417" y="4282"/>
                </a:cubicBezTo>
                <a:lnTo>
                  <a:pt x="15396" y="4018"/>
                </a:lnTo>
                <a:lnTo>
                  <a:pt x="14769" y="3576"/>
                </a:lnTo>
                <a:cubicBezTo>
                  <a:pt x="14424" y="3331"/>
                  <a:pt x="13980" y="2966"/>
                  <a:pt x="13780" y="2776"/>
                </a:cubicBezTo>
                <a:lnTo>
                  <a:pt x="13418" y="2437"/>
                </a:lnTo>
                <a:lnTo>
                  <a:pt x="13014" y="2437"/>
                </a:lnTo>
                <a:close/>
                <a:moveTo>
                  <a:pt x="4402" y="5966"/>
                </a:moveTo>
                <a:cubicBezTo>
                  <a:pt x="4350" y="5905"/>
                  <a:pt x="4299" y="5907"/>
                  <a:pt x="4030" y="6004"/>
                </a:cubicBezTo>
                <a:cubicBezTo>
                  <a:pt x="3858" y="6066"/>
                  <a:pt x="3687" y="6138"/>
                  <a:pt x="3647" y="6164"/>
                </a:cubicBezTo>
                <a:cubicBezTo>
                  <a:pt x="3513" y="6251"/>
                  <a:pt x="3305" y="6322"/>
                  <a:pt x="3083" y="6352"/>
                </a:cubicBezTo>
                <a:cubicBezTo>
                  <a:pt x="2465" y="6437"/>
                  <a:pt x="2382" y="6524"/>
                  <a:pt x="2669" y="6841"/>
                </a:cubicBezTo>
                <a:cubicBezTo>
                  <a:pt x="2763" y="6946"/>
                  <a:pt x="2865" y="7080"/>
                  <a:pt x="2892" y="7133"/>
                </a:cubicBezTo>
                <a:cubicBezTo>
                  <a:pt x="3025" y="7398"/>
                  <a:pt x="3367" y="7792"/>
                  <a:pt x="3466" y="7792"/>
                </a:cubicBezTo>
                <a:cubicBezTo>
                  <a:pt x="3510" y="7792"/>
                  <a:pt x="3566" y="7819"/>
                  <a:pt x="3583" y="7858"/>
                </a:cubicBezTo>
                <a:cubicBezTo>
                  <a:pt x="3600" y="7897"/>
                  <a:pt x="3667" y="7943"/>
                  <a:pt x="3732" y="7961"/>
                </a:cubicBezTo>
                <a:cubicBezTo>
                  <a:pt x="3908" y="8011"/>
                  <a:pt x="4356" y="8297"/>
                  <a:pt x="4604" y="8516"/>
                </a:cubicBezTo>
                <a:cubicBezTo>
                  <a:pt x="4725" y="8623"/>
                  <a:pt x="4828" y="8714"/>
                  <a:pt x="4838" y="8714"/>
                </a:cubicBezTo>
                <a:cubicBezTo>
                  <a:pt x="4855" y="8714"/>
                  <a:pt x="4830" y="8433"/>
                  <a:pt x="4795" y="8262"/>
                </a:cubicBezTo>
                <a:cubicBezTo>
                  <a:pt x="4786" y="8216"/>
                  <a:pt x="4763" y="8168"/>
                  <a:pt x="4742" y="8149"/>
                </a:cubicBezTo>
                <a:cubicBezTo>
                  <a:pt x="4721" y="8131"/>
                  <a:pt x="4700" y="7980"/>
                  <a:pt x="4700" y="7820"/>
                </a:cubicBezTo>
                <a:cubicBezTo>
                  <a:pt x="4700" y="7660"/>
                  <a:pt x="4675" y="7456"/>
                  <a:pt x="4646" y="7359"/>
                </a:cubicBezTo>
                <a:cubicBezTo>
                  <a:pt x="4618" y="7262"/>
                  <a:pt x="4567" y="6922"/>
                  <a:pt x="4529" y="6606"/>
                </a:cubicBezTo>
                <a:cubicBezTo>
                  <a:pt x="4492" y="6291"/>
                  <a:pt x="4435" y="6005"/>
                  <a:pt x="4402" y="5966"/>
                </a:cubicBezTo>
                <a:close/>
                <a:moveTo>
                  <a:pt x="16714" y="6672"/>
                </a:moveTo>
                <a:cubicBezTo>
                  <a:pt x="16621" y="6656"/>
                  <a:pt x="16518" y="6674"/>
                  <a:pt x="16406" y="6719"/>
                </a:cubicBezTo>
                <a:cubicBezTo>
                  <a:pt x="16244" y="6784"/>
                  <a:pt x="16034" y="7058"/>
                  <a:pt x="16034" y="7199"/>
                </a:cubicBezTo>
                <a:cubicBezTo>
                  <a:pt x="16034" y="7344"/>
                  <a:pt x="16176" y="7538"/>
                  <a:pt x="16353" y="7622"/>
                </a:cubicBezTo>
                <a:cubicBezTo>
                  <a:pt x="16570" y="7727"/>
                  <a:pt x="16771" y="7706"/>
                  <a:pt x="16959" y="7566"/>
                </a:cubicBezTo>
                <a:cubicBezTo>
                  <a:pt x="17105" y="7457"/>
                  <a:pt x="17129" y="7410"/>
                  <a:pt x="17129" y="7208"/>
                </a:cubicBezTo>
                <a:cubicBezTo>
                  <a:pt x="17129" y="7017"/>
                  <a:pt x="17100" y="6946"/>
                  <a:pt x="16969" y="6823"/>
                </a:cubicBezTo>
                <a:cubicBezTo>
                  <a:pt x="16885" y="6743"/>
                  <a:pt x="16807" y="6688"/>
                  <a:pt x="16714" y="6672"/>
                </a:cubicBezTo>
                <a:close/>
                <a:moveTo>
                  <a:pt x="17576" y="7152"/>
                </a:moveTo>
                <a:cubicBezTo>
                  <a:pt x="17523" y="7152"/>
                  <a:pt x="17299" y="7700"/>
                  <a:pt x="17299" y="7830"/>
                </a:cubicBezTo>
                <a:cubicBezTo>
                  <a:pt x="17299" y="7903"/>
                  <a:pt x="17341" y="7940"/>
                  <a:pt x="17448" y="7961"/>
                </a:cubicBezTo>
                <a:cubicBezTo>
                  <a:pt x="17531" y="7978"/>
                  <a:pt x="17676" y="8015"/>
                  <a:pt x="17767" y="8037"/>
                </a:cubicBezTo>
                <a:cubicBezTo>
                  <a:pt x="17971" y="8085"/>
                  <a:pt x="18272" y="8085"/>
                  <a:pt x="18437" y="8046"/>
                </a:cubicBezTo>
                <a:cubicBezTo>
                  <a:pt x="18704" y="7983"/>
                  <a:pt x="18526" y="7730"/>
                  <a:pt x="17990" y="7397"/>
                </a:cubicBezTo>
                <a:cubicBezTo>
                  <a:pt x="17779" y="7265"/>
                  <a:pt x="17597" y="7152"/>
                  <a:pt x="17576" y="7152"/>
                </a:cubicBezTo>
                <a:close/>
                <a:moveTo>
                  <a:pt x="18756" y="7331"/>
                </a:moveTo>
                <a:lnTo>
                  <a:pt x="18809" y="7557"/>
                </a:lnTo>
                <a:cubicBezTo>
                  <a:pt x="18903" y="7965"/>
                  <a:pt x="18579" y="8548"/>
                  <a:pt x="18182" y="8695"/>
                </a:cubicBezTo>
                <a:cubicBezTo>
                  <a:pt x="17964" y="8776"/>
                  <a:pt x="17656" y="8734"/>
                  <a:pt x="17055" y="8554"/>
                </a:cubicBezTo>
                <a:cubicBezTo>
                  <a:pt x="16847" y="8492"/>
                  <a:pt x="16647" y="8464"/>
                  <a:pt x="16502" y="8479"/>
                </a:cubicBezTo>
                <a:cubicBezTo>
                  <a:pt x="16231" y="8507"/>
                  <a:pt x="15285" y="8904"/>
                  <a:pt x="15353" y="8959"/>
                </a:cubicBezTo>
                <a:cubicBezTo>
                  <a:pt x="15380" y="8980"/>
                  <a:pt x="15577" y="9033"/>
                  <a:pt x="15789" y="9081"/>
                </a:cubicBezTo>
                <a:cubicBezTo>
                  <a:pt x="16225" y="9180"/>
                  <a:pt x="16611" y="9344"/>
                  <a:pt x="16725" y="9476"/>
                </a:cubicBezTo>
                <a:cubicBezTo>
                  <a:pt x="16848" y="9620"/>
                  <a:pt x="16816" y="9967"/>
                  <a:pt x="16661" y="10248"/>
                </a:cubicBezTo>
                <a:cubicBezTo>
                  <a:pt x="16511" y="10520"/>
                  <a:pt x="16113" y="10901"/>
                  <a:pt x="15811" y="11057"/>
                </a:cubicBezTo>
                <a:cubicBezTo>
                  <a:pt x="15516" y="11209"/>
                  <a:pt x="14430" y="11663"/>
                  <a:pt x="14216" y="11725"/>
                </a:cubicBezTo>
                <a:cubicBezTo>
                  <a:pt x="13623" y="11900"/>
                  <a:pt x="13334" y="11980"/>
                  <a:pt x="13259" y="11980"/>
                </a:cubicBezTo>
                <a:cubicBezTo>
                  <a:pt x="13107" y="11980"/>
                  <a:pt x="13170" y="12053"/>
                  <a:pt x="13461" y="12234"/>
                </a:cubicBezTo>
                <a:cubicBezTo>
                  <a:pt x="13618" y="12331"/>
                  <a:pt x="13761" y="12412"/>
                  <a:pt x="13780" y="12412"/>
                </a:cubicBezTo>
                <a:cubicBezTo>
                  <a:pt x="13799" y="12412"/>
                  <a:pt x="13897" y="12330"/>
                  <a:pt x="13992" y="12224"/>
                </a:cubicBezTo>
                <a:cubicBezTo>
                  <a:pt x="14190" y="12006"/>
                  <a:pt x="14269" y="12004"/>
                  <a:pt x="14588" y="12196"/>
                </a:cubicBezTo>
                <a:cubicBezTo>
                  <a:pt x="14702" y="12265"/>
                  <a:pt x="14821" y="12318"/>
                  <a:pt x="14854" y="12318"/>
                </a:cubicBezTo>
                <a:cubicBezTo>
                  <a:pt x="14886" y="12318"/>
                  <a:pt x="14994" y="12234"/>
                  <a:pt x="15098" y="12140"/>
                </a:cubicBezTo>
                <a:cubicBezTo>
                  <a:pt x="15440" y="11827"/>
                  <a:pt x="15826" y="11658"/>
                  <a:pt x="16640" y="11462"/>
                </a:cubicBezTo>
                <a:cubicBezTo>
                  <a:pt x="17862" y="11168"/>
                  <a:pt x="18507" y="10953"/>
                  <a:pt x="19606" y="10474"/>
                </a:cubicBezTo>
                <a:cubicBezTo>
                  <a:pt x="20630" y="10028"/>
                  <a:pt x="21147" y="9773"/>
                  <a:pt x="21297" y="9627"/>
                </a:cubicBezTo>
                <a:cubicBezTo>
                  <a:pt x="21432" y="9496"/>
                  <a:pt x="21585" y="8673"/>
                  <a:pt x="21595" y="8018"/>
                </a:cubicBezTo>
                <a:cubicBezTo>
                  <a:pt x="21600" y="7658"/>
                  <a:pt x="21580" y="7561"/>
                  <a:pt x="21488" y="7453"/>
                </a:cubicBezTo>
                <a:lnTo>
                  <a:pt x="21382" y="7331"/>
                </a:lnTo>
                <a:lnTo>
                  <a:pt x="20064" y="7331"/>
                </a:lnTo>
                <a:lnTo>
                  <a:pt x="18756" y="7331"/>
                </a:lnTo>
                <a:close/>
                <a:moveTo>
                  <a:pt x="13035" y="12055"/>
                </a:moveTo>
                <a:lnTo>
                  <a:pt x="12738" y="12092"/>
                </a:lnTo>
                <a:cubicBezTo>
                  <a:pt x="12575" y="12112"/>
                  <a:pt x="12239" y="12164"/>
                  <a:pt x="11993" y="12215"/>
                </a:cubicBezTo>
                <a:cubicBezTo>
                  <a:pt x="11303" y="12357"/>
                  <a:pt x="10045" y="12432"/>
                  <a:pt x="8868" y="12394"/>
                </a:cubicBezTo>
                <a:lnTo>
                  <a:pt x="7836" y="12356"/>
                </a:lnTo>
                <a:lnTo>
                  <a:pt x="7900" y="12497"/>
                </a:lnTo>
                <a:cubicBezTo>
                  <a:pt x="8020" y="12742"/>
                  <a:pt x="8221" y="13009"/>
                  <a:pt x="8719" y="13570"/>
                </a:cubicBezTo>
                <a:cubicBezTo>
                  <a:pt x="8987" y="13872"/>
                  <a:pt x="9208" y="14131"/>
                  <a:pt x="9208" y="14153"/>
                </a:cubicBezTo>
                <a:cubicBezTo>
                  <a:pt x="9208" y="14175"/>
                  <a:pt x="9246" y="14225"/>
                  <a:pt x="9282" y="14257"/>
                </a:cubicBezTo>
                <a:cubicBezTo>
                  <a:pt x="9320" y="14291"/>
                  <a:pt x="9498" y="14313"/>
                  <a:pt x="9707" y="14313"/>
                </a:cubicBezTo>
                <a:lnTo>
                  <a:pt x="10069" y="14313"/>
                </a:lnTo>
                <a:lnTo>
                  <a:pt x="10547" y="13946"/>
                </a:lnTo>
                <a:cubicBezTo>
                  <a:pt x="10810" y="13747"/>
                  <a:pt x="11070" y="13562"/>
                  <a:pt x="11132" y="13532"/>
                </a:cubicBezTo>
                <a:cubicBezTo>
                  <a:pt x="11194" y="13503"/>
                  <a:pt x="11771" y="13444"/>
                  <a:pt x="12408" y="13401"/>
                </a:cubicBezTo>
                <a:cubicBezTo>
                  <a:pt x="13494" y="13326"/>
                  <a:pt x="13577" y="13323"/>
                  <a:pt x="13822" y="13401"/>
                </a:cubicBezTo>
                <a:cubicBezTo>
                  <a:pt x="14122" y="13496"/>
                  <a:pt x="14234" y="13477"/>
                  <a:pt x="14322" y="13306"/>
                </a:cubicBezTo>
                <a:cubicBezTo>
                  <a:pt x="14434" y="13088"/>
                  <a:pt x="14398" y="12934"/>
                  <a:pt x="14205" y="12798"/>
                </a:cubicBezTo>
                <a:cubicBezTo>
                  <a:pt x="14013" y="12663"/>
                  <a:pt x="13777" y="12546"/>
                  <a:pt x="13758" y="12572"/>
                </a:cubicBezTo>
                <a:cubicBezTo>
                  <a:pt x="13627" y="12760"/>
                  <a:pt x="13420" y="12949"/>
                  <a:pt x="13354" y="12949"/>
                </a:cubicBezTo>
                <a:cubicBezTo>
                  <a:pt x="13265" y="12949"/>
                  <a:pt x="13011" y="12804"/>
                  <a:pt x="12802" y="12638"/>
                </a:cubicBezTo>
                <a:cubicBezTo>
                  <a:pt x="12666" y="12531"/>
                  <a:pt x="12657" y="12574"/>
                  <a:pt x="12940" y="12187"/>
                </a:cubicBezTo>
                <a:lnTo>
                  <a:pt x="13035" y="12055"/>
                </a:lnTo>
                <a:close/>
                <a:moveTo>
                  <a:pt x="5635" y="15941"/>
                </a:moveTo>
                <a:cubicBezTo>
                  <a:pt x="5465" y="15941"/>
                  <a:pt x="5420" y="16104"/>
                  <a:pt x="5561" y="16195"/>
                </a:cubicBezTo>
                <a:cubicBezTo>
                  <a:pt x="5686" y="16276"/>
                  <a:pt x="5818" y="16191"/>
                  <a:pt x="5795" y="16045"/>
                </a:cubicBezTo>
                <a:cubicBezTo>
                  <a:pt x="5783" y="15973"/>
                  <a:pt x="5732" y="15941"/>
                  <a:pt x="5635" y="15941"/>
                </a:cubicBezTo>
                <a:close/>
                <a:moveTo>
                  <a:pt x="11026" y="16007"/>
                </a:moveTo>
                <a:lnTo>
                  <a:pt x="10898" y="16026"/>
                </a:lnTo>
                <a:cubicBezTo>
                  <a:pt x="10778" y="16041"/>
                  <a:pt x="10775" y="16056"/>
                  <a:pt x="10760" y="16685"/>
                </a:cubicBezTo>
                <a:cubicBezTo>
                  <a:pt x="10745" y="17319"/>
                  <a:pt x="10745" y="17337"/>
                  <a:pt x="10611" y="17391"/>
                </a:cubicBezTo>
                <a:cubicBezTo>
                  <a:pt x="10510" y="17431"/>
                  <a:pt x="10437" y="17432"/>
                  <a:pt x="10335" y="17391"/>
                </a:cubicBezTo>
                <a:cubicBezTo>
                  <a:pt x="10212" y="17341"/>
                  <a:pt x="10207" y="17308"/>
                  <a:pt x="10207" y="17061"/>
                </a:cubicBezTo>
                <a:cubicBezTo>
                  <a:pt x="10207" y="16596"/>
                  <a:pt x="9907" y="16321"/>
                  <a:pt x="9431" y="16346"/>
                </a:cubicBezTo>
                <a:cubicBezTo>
                  <a:pt x="9103" y="16363"/>
                  <a:pt x="8945" y="16446"/>
                  <a:pt x="8825" y="16666"/>
                </a:cubicBezTo>
                <a:cubicBezTo>
                  <a:pt x="8693" y="16907"/>
                  <a:pt x="8690" y="17031"/>
                  <a:pt x="8793" y="17249"/>
                </a:cubicBezTo>
                <a:cubicBezTo>
                  <a:pt x="8916" y="17511"/>
                  <a:pt x="9120" y="17626"/>
                  <a:pt x="9484" y="17626"/>
                </a:cubicBezTo>
                <a:cubicBezTo>
                  <a:pt x="9872" y="17626"/>
                  <a:pt x="10008" y="17720"/>
                  <a:pt x="9973" y="17983"/>
                </a:cubicBezTo>
                <a:cubicBezTo>
                  <a:pt x="9953" y="18136"/>
                  <a:pt x="9960" y="18162"/>
                  <a:pt x="10069" y="18162"/>
                </a:cubicBezTo>
                <a:cubicBezTo>
                  <a:pt x="10177" y="18162"/>
                  <a:pt x="10203" y="18129"/>
                  <a:pt x="10218" y="17927"/>
                </a:cubicBezTo>
                <a:cubicBezTo>
                  <a:pt x="10229" y="17766"/>
                  <a:pt x="10256" y="17689"/>
                  <a:pt x="10314" y="17682"/>
                </a:cubicBezTo>
                <a:cubicBezTo>
                  <a:pt x="10359" y="17677"/>
                  <a:pt x="10533" y="17662"/>
                  <a:pt x="10707" y="17645"/>
                </a:cubicBezTo>
                <a:lnTo>
                  <a:pt x="11026" y="17616"/>
                </a:lnTo>
                <a:lnTo>
                  <a:pt x="11026" y="16817"/>
                </a:lnTo>
                <a:lnTo>
                  <a:pt x="11026" y="16007"/>
                </a:lnTo>
                <a:close/>
                <a:moveTo>
                  <a:pt x="18182" y="16007"/>
                </a:moveTo>
                <a:lnTo>
                  <a:pt x="18054" y="16026"/>
                </a:lnTo>
                <a:cubicBezTo>
                  <a:pt x="17934" y="16041"/>
                  <a:pt x="17932" y="16064"/>
                  <a:pt x="17905" y="16694"/>
                </a:cubicBezTo>
                <a:cubicBezTo>
                  <a:pt x="17874" y="17421"/>
                  <a:pt x="17832" y="17493"/>
                  <a:pt x="17533" y="17400"/>
                </a:cubicBezTo>
                <a:cubicBezTo>
                  <a:pt x="17380" y="17352"/>
                  <a:pt x="17378" y="17352"/>
                  <a:pt x="17363" y="16882"/>
                </a:cubicBezTo>
                <a:cubicBezTo>
                  <a:pt x="17347" y="16416"/>
                  <a:pt x="17347" y="16402"/>
                  <a:pt x="17214" y="16402"/>
                </a:cubicBezTo>
                <a:cubicBezTo>
                  <a:pt x="17080" y="16402"/>
                  <a:pt x="17075" y="16406"/>
                  <a:pt x="17086" y="16835"/>
                </a:cubicBezTo>
                <a:cubicBezTo>
                  <a:pt x="17101" y="17394"/>
                  <a:pt x="17076" y="17428"/>
                  <a:pt x="16565" y="17428"/>
                </a:cubicBezTo>
                <a:cubicBezTo>
                  <a:pt x="16082" y="17428"/>
                  <a:pt x="15981" y="17362"/>
                  <a:pt x="15981" y="17052"/>
                </a:cubicBezTo>
                <a:cubicBezTo>
                  <a:pt x="15981" y="16610"/>
                  <a:pt x="15703" y="16347"/>
                  <a:pt x="15226" y="16337"/>
                </a:cubicBezTo>
                <a:cubicBezTo>
                  <a:pt x="14925" y="16330"/>
                  <a:pt x="14721" y="16458"/>
                  <a:pt x="14556" y="16760"/>
                </a:cubicBezTo>
                <a:cubicBezTo>
                  <a:pt x="14420" y="17008"/>
                  <a:pt x="14360" y="17023"/>
                  <a:pt x="14311" y="16807"/>
                </a:cubicBezTo>
                <a:cubicBezTo>
                  <a:pt x="14269" y="16618"/>
                  <a:pt x="14028" y="16417"/>
                  <a:pt x="13769" y="16355"/>
                </a:cubicBezTo>
                <a:cubicBezTo>
                  <a:pt x="13231" y="16227"/>
                  <a:pt x="12756" y="16650"/>
                  <a:pt x="12865" y="17165"/>
                </a:cubicBezTo>
                <a:cubicBezTo>
                  <a:pt x="12898" y="17319"/>
                  <a:pt x="12888" y="17335"/>
                  <a:pt x="12738" y="17381"/>
                </a:cubicBezTo>
                <a:cubicBezTo>
                  <a:pt x="12582" y="17429"/>
                  <a:pt x="12574" y="17449"/>
                  <a:pt x="12557" y="17748"/>
                </a:cubicBezTo>
                <a:cubicBezTo>
                  <a:pt x="12547" y="17921"/>
                  <a:pt x="12547" y="18080"/>
                  <a:pt x="12557" y="18106"/>
                </a:cubicBezTo>
                <a:cubicBezTo>
                  <a:pt x="12567" y="18132"/>
                  <a:pt x="12627" y="18162"/>
                  <a:pt x="12685" y="18162"/>
                </a:cubicBezTo>
                <a:cubicBezTo>
                  <a:pt x="12773" y="18162"/>
                  <a:pt x="12791" y="18118"/>
                  <a:pt x="12791" y="17936"/>
                </a:cubicBezTo>
                <a:cubicBezTo>
                  <a:pt x="12791" y="17659"/>
                  <a:pt x="12865" y="17626"/>
                  <a:pt x="13418" y="17626"/>
                </a:cubicBezTo>
                <a:cubicBezTo>
                  <a:pt x="13906" y="17626"/>
                  <a:pt x="14118" y="17547"/>
                  <a:pt x="14248" y="17306"/>
                </a:cubicBezTo>
                <a:cubicBezTo>
                  <a:pt x="14374" y="17070"/>
                  <a:pt x="14479" y="17061"/>
                  <a:pt x="14577" y="17278"/>
                </a:cubicBezTo>
                <a:cubicBezTo>
                  <a:pt x="14686" y="17519"/>
                  <a:pt x="14909" y="17629"/>
                  <a:pt x="15290" y="17635"/>
                </a:cubicBezTo>
                <a:cubicBezTo>
                  <a:pt x="15456" y="17638"/>
                  <a:pt x="15613" y="17662"/>
                  <a:pt x="15640" y="17692"/>
                </a:cubicBezTo>
                <a:cubicBezTo>
                  <a:pt x="15685" y="17740"/>
                  <a:pt x="15745" y="17929"/>
                  <a:pt x="15757" y="18096"/>
                </a:cubicBezTo>
                <a:cubicBezTo>
                  <a:pt x="15760" y="18130"/>
                  <a:pt x="15803" y="18162"/>
                  <a:pt x="15864" y="18162"/>
                </a:cubicBezTo>
                <a:cubicBezTo>
                  <a:pt x="15957" y="18162"/>
                  <a:pt x="15981" y="18130"/>
                  <a:pt x="15981" y="17946"/>
                </a:cubicBezTo>
                <a:cubicBezTo>
                  <a:pt x="15981" y="17826"/>
                  <a:pt x="16006" y="17704"/>
                  <a:pt x="16044" y="17682"/>
                </a:cubicBezTo>
                <a:cubicBezTo>
                  <a:pt x="16082" y="17661"/>
                  <a:pt x="16546" y="17640"/>
                  <a:pt x="17076" y="17635"/>
                </a:cubicBezTo>
                <a:cubicBezTo>
                  <a:pt x="17605" y="17631"/>
                  <a:pt x="18069" y="17628"/>
                  <a:pt x="18107" y="17626"/>
                </a:cubicBezTo>
                <a:cubicBezTo>
                  <a:pt x="18159" y="17623"/>
                  <a:pt x="18182" y="17427"/>
                  <a:pt x="18182" y="16817"/>
                </a:cubicBezTo>
                <a:lnTo>
                  <a:pt x="18182" y="16007"/>
                </a:lnTo>
                <a:close/>
                <a:moveTo>
                  <a:pt x="18617" y="16007"/>
                </a:moveTo>
                <a:lnTo>
                  <a:pt x="18617" y="16807"/>
                </a:lnTo>
                <a:cubicBezTo>
                  <a:pt x="18617" y="17246"/>
                  <a:pt x="18639" y="17626"/>
                  <a:pt x="18660" y="17645"/>
                </a:cubicBezTo>
                <a:cubicBezTo>
                  <a:pt x="18681" y="17663"/>
                  <a:pt x="18730" y="17671"/>
                  <a:pt x="18777" y="17663"/>
                </a:cubicBezTo>
                <a:cubicBezTo>
                  <a:pt x="18850" y="17651"/>
                  <a:pt x="18862" y="17531"/>
                  <a:pt x="18862" y="16845"/>
                </a:cubicBezTo>
                <a:cubicBezTo>
                  <a:pt x="18862" y="16050"/>
                  <a:pt x="18868" y="16041"/>
                  <a:pt x="18745" y="16026"/>
                </a:cubicBezTo>
                <a:lnTo>
                  <a:pt x="18617" y="16007"/>
                </a:lnTo>
                <a:close/>
                <a:moveTo>
                  <a:pt x="6635" y="16017"/>
                </a:moveTo>
                <a:cubicBezTo>
                  <a:pt x="6492" y="16017"/>
                  <a:pt x="6479" y="16057"/>
                  <a:pt x="6465" y="16722"/>
                </a:cubicBezTo>
                <a:cubicBezTo>
                  <a:pt x="6457" y="17044"/>
                  <a:pt x="6432" y="17329"/>
                  <a:pt x="6401" y="17362"/>
                </a:cubicBezTo>
                <a:cubicBezTo>
                  <a:pt x="6327" y="17441"/>
                  <a:pt x="6013" y="17441"/>
                  <a:pt x="5901" y="17362"/>
                </a:cubicBezTo>
                <a:cubicBezTo>
                  <a:pt x="5839" y="17318"/>
                  <a:pt x="5809" y="17176"/>
                  <a:pt x="5784" y="16845"/>
                </a:cubicBezTo>
                <a:cubicBezTo>
                  <a:pt x="5765" y="16593"/>
                  <a:pt x="5742" y="16384"/>
                  <a:pt x="5731" y="16374"/>
                </a:cubicBezTo>
                <a:cubicBezTo>
                  <a:pt x="5720" y="16365"/>
                  <a:pt x="5664" y="16367"/>
                  <a:pt x="5614" y="16384"/>
                </a:cubicBezTo>
                <a:cubicBezTo>
                  <a:pt x="5539" y="16409"/>
                  <a:pt x="5529" y="16495"/>
                  <a:pt x="5529" y="16873"/>
                </a:cubicBezTo>
                <a:cubicBezTo>
                  <a:pt x="5529" y="17279"/>
                  <a:pt x="5510" y="17335"/>
                  <a:pt x="5412" y="17381"/>
                </a:cubicBezTo>
                <a:cubicBezTo>
                  <a:pt x="5351" y="17410"/>
                  <a:pt x="5239" y="17419"/>
                  <a:pt x="5157" y="17409"/>
                </a:cubicBezTo>
                <a:cubicBezTo>
                  <a:pt x="4966" y="17387"/>
                  <a:pt x="4898" y="17191"/>
                  <a:pt x="4933" y="16741"/>
                </a:cubicBezTo>
                <a:cubicBezTo>
                  <a:pt x="4959" y="16422"/>
                  <a:pt x="4958" y="16410"/>
                  <a:pt x="4817" y="16393"/>
                </a:cubicBezTo>
                <a:cubicBezTo>
                  <a:pt x="4738" y="16384"/>
                  <a:pt x="4513" y="16389"/>
                  <a:pt x="4317" y="16402"/>
                </a:cubicBezTo>
                <a:lnTo>
                  <a:pt x="3955" y="16431"/>
                </a:lnTo>
                <a:lnTo>
                  <a:pt x="3934" y="17052"/>
                </a:lnTo>
                <a:cubicBezTo>
                  <a:pt x="3907" y="17663"/>
                  <a:pt x="3904" y="17680"/>
                  <a:pt x="3753" y="17795"/>
                </a:cubicBezTo>
                <a:cubicBezTo>
                  <a:pt x="3542" y="17956"/>
                  <a:pt x="3352" y="17951"/>
                  <a:pt x="3158" y="17767"/>
                </a:cubicBezTo>
                <a:cubicBezTo>
                  <a:pt x="3012" y="17628"/>
                  <a:pt x="2998" y="17579"/>
                  <a:pt x="2998" y="17249"/>
                </a:cubicBezTo>
                <a:cubicBezTo>
                  <a:pt x="2998" y="16893"/>
                  <a:pt x="2992" y="16892"/>
                  <a:pt x="2850" y="16892"/>
                </a:cubicBezTo>
                <a:lnTo>
                  <a:pt x="2711" y="16892"/>
                </a:lnTo>
                <a:lnTo>
                  <a:pt x="2733" y="17315"/>
                </a:lnTo>
                <a:cubicBezTo>
                  <a:pt x="2759" y="17796"/>
                  <a:pt x="2858" y="17980"/>
                  <a:pt x="3137" y="18087"/>
                </a:cubicBezTo>
                <a:cubicBezTo>
                  <a:pt x="3525" y="18237"/>
                  <a:pt x="3978" y="18098"/>
                  <a:pt x="4125" y="17786"/>
                </a:cubicBezTo>
                <a:cubicBezTo>
                  <a:pt x="4172" y="17687"/>
                  <a:pt x="4210" y="17445"/>
                  <a:pt x="4210" y="17165"/>
                </a:cubicBezTo>
                <a:cubicBezTo>
                  <a:pt x="4210" y="16648"/>
                  <a:pt x="4251" y="16564"/>
                  <a:pt x="4498" y="16647"/>
                </a:cubicBezTo>
                <a:cubicBezTo>
                  <a:pt x="4577" y="16674"/>
                  <a:pt x="4644" y="16726"/>
                  <a:pt x="4646" y="16760"/>
                </a:cubicBezTo>
                <a:cubicBezTo>
                  <a:pt x="4649" y="16794"/>
                  <a:pt x="4662" y="17000"/>
                  <a:pt x="4668" y="17221"/>
                </a:cubicBezTo>
                <a:lnTo>
                  <a:pt x="4678" y="17626"/>
                </a:lnTo>
                <a:lnTo>
                  <a:pt x="4976" y="17626"/>
                </a:lnTo>
                <a:cubicBezTo>
                  <a:pt x="5770" y="17630"/>
                  <a:pt x="7997" y="17629"/>
                  <a:pt x="8155" y="17626"/>
                </a:cubicBezTo>
                <a:lnTo>
                  <a:pt x="8336" y="17626"/>
                </a:lnTo>
                <a:lnTo>
                  <a:pt x="8336" y="17014"/>
                </a:lnTo>
                <a:lnTo>
                  <a:pt x="8336" y="16402"/>
                </a:lnTo>
                <a:lnTo>
                  <a:pt x="7677" y="16402"/>
                </a:lnTo>
                <a:cubicBezTo>
                  <a:pt x="6883" y="16402"/>
                  <a:pt x="6741" y="16372"/>
                  <a:pt x="6741" y="16167"/>
                </a:cubicBezTo>
                <a:cubicBezTo>
                  <a:pt x="6741" y="16055"/>
                  <a:pt x="6714" y="16017"/>
                  <a:pt x="6635" y="16017"/>
                </a:cubicBezTo>
                <a:close/>
                <a:moveTo>
                  <a:pt x="11568" y="16017"/>
                </a:moveTo>
                <a:cubicBezTo>
                  <a:pt x="11470" y="16017"/>
                  <a:pt x="11462" y="16067"/>
                  <a:pt x="11462" y="16826"/>
                </a:cubicBezTo>
                <a:lnTo>
                  <a:pt x="11462" y="17626"/>
                </a:lnTo>
                <a:lnTo>
                  <a:pt x="11589" y="17616"/>
                </a:lnTo>
                <a:cubicBezTo>
                  <a:pt x="11711" y="17601"/>
                  <a:pt x="11718" y="17584"/>
                  <a:pt x="11728" y="16873"/>
                </a:cubicBezTo>
                <a:cubicBezTo>
                  <a:pt x="11733" y="16475"/>
                  <a:pt x="11722" y="16120"/>
                  <a:pt x="11706" y="16083"/>
                </a:cubicBezTo>
                <a:cubicBezTo>
                  <a:pt x="11690" y="16045"/>
                  <a:pt x="11625" y="16017"/>
                  <a:pt x="11568" y="16017"/>
                </a:cubicBezTo>
                <a:close/>
                <a:moveTo>
                  <a:pt x="16438" y="17814"/>
                </a:moveTo>
                <a:cubicBezTo>
                  <a:pt x="16349" y="17814"/>
                  <a:pt x="16255" y="17964"/>
                  <a:pt x="16289" y="18049"/>
                </a:cubicBezTo>
                <a:cubicBezTo>
                  <a:pt x="16319" y="18123"/>
                  <a:pt x="16445" y="18126"/>
                  <a:pt x="16587" y="18059"/>
                </a:cubicBezTo>
                <a:cubicBezTo>
                  <a:pt x="16661" y="18024"/>
                  <a:pt x="16716" y="18028"/>
                  <a:pt x="16789" y="18068"/>
                </a:cubicBezTo>
                <a:cubicBezTo>
                  <a:pt x="16919" y="18140"/>
                  <a:pt x="17089" y="18090"/>
                  <a:pt x="17065" y="17983"/>
                </a:cubicBezTo>
                <a:cubicBezTo>
                  <a:pt x="17033" y="17840"/>
                  <a:pt x="16875" y="17785"/>
                  <a:pt x="16757" y="17880"/>
                </a:cubicBezTo>
                <a:cubicBezTo>
                  <a:pt x="16663" y="17955"/>
                  <a:pt x="16649" y="17956"/>
                  <a:pt x="16587" y="17889"/>
                </a:cubicBezTo>
                <a:cubicBezTo>
                  <a:pt x="16548" y="17848"/>
                  <a:pt x="16478" y="17814"/>
                  <a:pt x="16438" y="17814"/>
                </a:cubicBezTo>
                <a:close/>
                <a:moveTo>
                  <a:pt x="3785" y="18341"/>
                </a:moveTo>
                <a:cubicBezTo>
                  <a:pt x="3733" y="18322"/>
                  <a:pt x="3663" y="18318"/>
                  <a:pt x="3594" y="18350"/>
                </a:cubicBezTo>
                <a:cubicBezTo>
                  <a:pt x="3520" y="18385"/>
                  <a:pt x="3465" y="18391"/>
                  <a:pt x="3392" y="18350"/>
                </a:cubicBezTo>
                <a:cubicBezTo>
                  <a:pt x="3185" y="18236"/>
                  <a:pt x="2996" y="18433"/>
                  <a:pt x="3168" y="18586"/>
                </a:cubicBezTo>
                <a:cubicBezTo>
                  <a:pt x="3219" y="18630"/>
                  <a:pt x="3261" y="18629"/>
                  <a:pt x="3339" y="18567"/>
                </a:cubicBezTo>
                <a:cubicBezTo>
                  <a:pt x="3424" y="18498"/>
                  <a:pt x="3459" y="18494"/>
                  <a:pt x="3573" y="18548"/>
                </a:cubicBezTo>
                <a:cubicBezTo>
                  <a:pt x="3736" y="18626"/>
                  <a:pt x="3881" y="18579"/>
                  <a:pt x="3881" y="18454"/>
                </a:cubicBezTo>
                <a:cubicBezTo>
                  <a:pt x="3881" y="18396"/>
                  <a:pt x="3837" y="18360"/>
                  <a:pt x="3785" y="18341"/>
                </a:cubicBezTo>
                <a:close/>
                <a:moveTo>
                  <a:pt x="4423" y="18981"/>
                </a:moveTo>
                <a:cubicBezTo>
                  <a:pt x="4318" y="18981"/>
                  <a:pt x="4317" y="19019"/>
                  <a:pt x="4317" y="19790"/>
                </a:cubicBezTo>
                <a:cubicBezTo>
                  <a:pt x="4317" y="20561"/>
                  <a:pt x="4318" y="20590"/>
                  <a:pt x="4423" y="20590"/>
                </a:cubicBezTo>
                <a:cubicBezTo>
                  <a:pt x="4529" y="20590"/>
                  <a:pt x="4540" y="20561"/>
                  <a:pt x="4540" y="19790"/>
                </a:cubicBezTo>
                <a:cubicBezTo>
                  <a:pt x="4540" y="19019"/>
                  <a:pt x="4529" y="18981"/>
                  <a:pt x="4423" y="18981"/>
                </a:cubicBezTo>
                <a:close/>
                <a:moveTo>
                  <a:pt x="18182" y="18981"/>
                </a:moveTo>
                <a:lnTo>
                  <a:pt x="18054" y="18990"/>
                </a:lnTo>
                <a:cubicBezTo>
                  <a:pt x="17934" y="19005"/>
                  <a:pt x="17932" y="19032"/>
                  <a:pt x="17905" y="19668"/>
                </a:cubicBezTo>
                <a:lnTo>
                  <a:pt x="17873" y="20327"/>
                </a:lnTo>
                <a:lnTo>
                  <a:pt x="17544" y="20327"/>
                </a:lnTo>
                <a:lnTo>
                  <a:pt x="17214" y="20327"/>
                </a:lnTo>
                <a:lnTo>
                  <a:pt x="17203" y="19847"/>
                </a:lnTo>
                <a:cubicBezTo>
                  <a:pt x="17188" y="19380"/>
                  <a:pt x="17186" y="19376"/>
                  <a:pt x="17055" y="19376"/>
                </a:cubicBezTo>
                <a:cubicBezTo>
                  <a:pt x="16923" y="19376"/>
                  <a:pt x="16921" y="19380"/>
                  <a:pt x="16906" y="19847"/>
                </a:cubicBezTo>
                <a:lnTo>
                  <a:pt x="16884" y="20327"/>
                </a:lnTo>
                <a:lnTo>
                  <a:pt x="16555" y="20327"/>
                </a:lnTo>
                <a:lnTo>
                  <a:pt x="16225" y="20327"/>
                </a:lnTo>
                <a:lnTo>
                  <a:pt x="16225" y="20082"/>
                </a:lnTo>
                <a:cubicBezTo>
                  <a:pt x="16214" y="19409"/>
                  <a:pt x="16201" y="19376"/>
                  <a:pt x="16087" y="19376"/>
                </a:cubicBezTo>
                <a:cubicBezTo>
                  <a:pt x="15988" y="19376"/>
                  <a:pt x="15984" y="19412"/>
                  <a:pt x="15970" y="19847"/>
                </a:cubicBezTo>
                <a:lnTo>
                  <a:pt x="15949" y="20327"/>
                </a:lnTo>
                <a:lnTo>
                  <a:pt x="15619" y="20327"/>
                </a:lnTo>
                <a:lnTo>
                  <a:pt x="15290" y="20327"/>
                </a:lnTo>
                <a:lnTo>
                  <a:pt x="15279" y="19847"/>
                </a:lnTo>
                <a:cubicBezTo>
                  <a:pt x="15265" y="19415"/>
                  <a:pt x="15248" y="19376"/>
                  <a:pt x="15151" y="19376"/>
                </a:cubicBezTo>
                <a:cubicBezTo>
                  <a:pt x="15055" y="19376"/>
                  <a:pt x="15049" y="19415"/>
                  <a:pt x="15034" y="19847"/>
                </a:cubicBezTo>
                <a:lnTo>
                  <a:pt x="15013" y="20327"/>
                </a:lnTo>
                <a:lnTo>
                  <a:pt x="14152" y="20336"/>
                </a:lnTo>
                <a:cubicBezTo>
                  <a:pt x="13160" y="20352"/>
                  <a:pt x="13141" y="20344"/>
                  <a:pt x="13227" y="20007"/>
                </a:cubicBezTo>
                <a:cubicBezTo>
                  <a:pt x="13297" y="19729"/>
                  <a:pt x="13436" y="19614"/>
                  <a:pt x="13748" y="19583"/>
                </a:cubicBezTo>
                <a:cubicBezTo>
                  <a:pt x="13970" y="19561"/>
                  <a:pt x="13996" y="19541"/>
                  <a:pt x="13982" y="19451"/>
                </a:cubicBezTo>
                <a:cubicBezTo>
                  <a:pt x="13967" y="19359"/>
                  <a:pt x="13942" y="19352"/>
                  <a:pt x="13673" y="19367"/>
                </a:cubicBezTo>
                <a:cubicBezTo>
                  <a:pt x="13171" y="19394"/>
                  <a:pt x="12998" y="19553"/>
                  <a:pt x="12950" y="20035"/>
                </a:cubicBezTo>
                <a:lnTo>
                  <a:pt x="12929" y="20327"/>
                </a:lnTo>
                <a:lnTo>
                  <a:pt x="11866" y="20345"/>
                </a:lnTo>
                <a:cubicBezTo>
                  <a:pt x="11229" y="20360"/>
                  <a:pt x="10781" y="20354"/>
                  <a:pt x="10749" y="20327"/>
                </a:cubicBezTo>
                <a:cubicBezTo>
                  <a:pt x="10721" y="20301"/>
                  <a:pt x="10696" y="20174"/>
                  <a:pt x="10696" y="20044"/>
                </a:cubicBezTo>
                <a:cubicBezTo>
                  <a:pt x="10696" y="19554"/>
                  <a:pt x="10451" y="19329"/>
                  <a:pt x="9931" y="19329"/>
                </a:cubicBezTo>
                <a:cubicBezTo>
                  <a:pt x="9718" y="19329"/>
                  <a:pt x="9623" y="19356"/>
                  <a:pt x="9495" y="19451"/>
                </a:cubicBezTo>
                <a:cubicBezTo>
                  <a:pt x="9187" y="19680"/>
                  <a:pt x="9141" y="20095"/>
                  <a:pt x="9388" y="20374"/>
                </a:cubicBezTo>
                <a:cubicBezTo>
                  <a:pt x="9531" y="20534"/>
                  <a:pt x="9672" y="20586"/>
                  <a:pt x="10016" y="20600"/>
                </a:cubicBezTo>
                <a:cubicBezTo>
                  <a:pt x="10358" y="20613"/>
                  <a:pt x="10420" y="20659"/>
                  <a:pt x="10420" y="20910"/>
                </a:cubicBezTo>
                <a:cubicBezTo>
                  <a:pt x="10420" y="21104"/>
                  <a:pt x="10429" y="21111"/>
                  <a:pt x="10558" y="21089"/>
                </a:cubicBezTo>
                <a:cubicBezTo>
                  <a:pt x="10676" y="21069"/>
                  <a:pt x="10696" y="21043"/>
                  <a:pt x="10696" y="20882"/>
                </a:cubicBezTo>
                <a:cubicBezTo>
                  <a:pt x="10696" y="20746"/>
                  <a:pt x="10726" y="20683"/>
                  <a:pt x="10803" y="20647"/>
                </a:cubicBezTo>
                <a:cubicBezTo>
                  <a:pt x="10873" y="20613"/>
                  <a:pt x="12146" y="20590"/>
                  <a:pt x="14545" y="20590"/>
                </a:cubicBezTo>
                <a:lnTo>
                  <a:pt x="18182" y="20590"/>
                </a:lnTo>
                <a:lnTo>
                  <a:pt x="18182" y="19781"/>
                </a:lnTo>
                <a:lnTo>
                  <a:pt x="18182" y="18981"/>
                </a:lnTo>
                <a:close/>
                <a:moveTo>
                  <a:pt x="18617" y="18981"/>
                </a:moveTo>
                <a:lnTo>
                  <a:pt x="18617" y="19781"/>
                </a:lnTo>
                <a:cubicBezTo>
                  <a:pt x="18617" y="20585"/>
                  <a:pt x="18622" y="20590"/>
                  <a:pt x="18745" y="20590"/>
                </a:cubicBezTo>
                <a:cubicBezTo>
                  <a:pt x="18868" y="20590"/>
                  <a:pt x="18862" y="20587"/>
                  <a:pt x="18862" y="19800"/>
                </a:cubicBezTo>
                <a:cubicBezTo>
                  <a:pt x="18862" y="19016"/>
                  <a:pt x="18868" y="19006"/>
                  <a:pt x="18745" y="18990"/>
                </a:cubicBezTo>
                <a:lnTo>
                  <a:pt x="18617" y="18981"/>
                </a:lnTo>
                <a:close/>
                <a:moveTo>
                  <a:pt x="3168" y="19019"/>
                </a:moveTo>
                <a:cubicBezTo>
                  <a:pt x="2914" y="19064"/>
                  <a:pt x="2765" y="19232"/>
                  <a:pt x="2754" y="19499"/>
                </a:cubicBezTo>
                <a:cubicBezTo>
                  <a:pt x="2745" y="19694"/>
                  <a:pt x="2771" y="19737"/>
                  <a:pt x="2903" y="19837"/>
                </a:cubicBezTo>
                <a:cubicBezTo>
                  <a:pt x="2987" y="19902"/>
                  <a:pt x="3154" y="19971"/>
                  <a:pt x="3275" y="19988"/>
                </a:cubicBezTo>
                <a:cubicBezTo>
                  <a:pt x="3529" y="20024"/>
                  <a:pt x="3604" y="20113"/>
                  <a:pt x="3604" y="20393"/>
                </a:cubicBezTo>
                <a:cubicBezTo>
                  <a:pt x="3604" y="20558"/>
                  <a:pt x="3619" y="20590"/>
                  <a:pt x="3711" y="20590"/>
                </a:cubicBezTo>
                <a:cubicBezTo>
                  <a:pt x="3815" y="20590"/>
                  <a:pt x="3817" y="20563"/>
                  <a:pt x="3817" y="19960"/>
                </a:cubicBezTo>
                <a:cubicBezTo>
                  <a:pt x="3817" y="19597"/>
                  <a:pt x="3798" y="19282"/>
                  <a:pt x="3764" y="19226"/>
                </a:cubicBezTo>
                <a:cubicBezTo>
                  <a:pt x="3683" y="19092"/>
                  <a:pt x="3370" y="18983"/>
                  <a:pt x="3168" y="19019"/>
                </a:cubicBezTo>
                <a:close/>
                <a:moveTo>
                  <a:pt x="6900" y="19386"/>
                </a:moveTo>
                <a:lnTo>
                  <a:pt x="6603" y="19395"/>
                </a:lnTo>
                <a:lnTo>
                  <a:pt x="6582" y="19988"/>
                </a:lnTo>
                <a:lnTo>
                  <a:pt x="6571" y="20581"/>
                </a:lnTo>
                <a:lnTo>
                  <a:pt x="6379" y="20731"/>
                </a:lnTo>
                <a:cubicBezTo>
                  <a:pt x="6137" y="20920"/>
                  <a:pt x="6017" y="20921"/>
                  <a:pt x="5773" y="20731"/>
                </a:cubicBezTo>
                <a:cubicBezTo>
                  <a:pt x="5584" y="20584"/>
                  <a:pt x="5582" y="20574"/>
                  <a:pt x="5582" y="20223"/>
                </a:cubicBezTo>
                <a:cubicBezTo>
                  <a:pt x="5582" y="19900"/>
                  <a:pt x="5571" y="19866"/>
                  <a:pt x="5476" y="19866"/>
                </a:cubicBezTo>
                <a:cubicBezTo>
                  <a:pt x="5389" y="19866"/>
                  <a:pt x="5367" y="19908"/>
                  <a:pt x="5338" y="20120"/>
                </a:cubicBezTo>
                <a:cubicBezTo>
                  <a:pt x="5277" y="20545"/>
                  <a:pt x="5437" y="20930"/>
                  <a:pt x="5720" y="21032"/>
                </a:cubicBezTo>
                <a:cubicBezTo>
                  <a:pt x="5781" y="21054"/>
                  <a:pt x="5962" y="21078"/>
                  <a:pt x="6124" y="21079"/>
                </a:cubicBezTo>
                <a:cubicBezTo>
                  <a:pt x="6395" y="21082"/>
                  <a:pt x="6434" y="21059"/>
                  <a:pt x="6603" y="20901"/>
                </a:cubicBezTo>
                <a:cubicBezTo>
                  <a:pt x="6787" y="20728"/>
                  <a:pt x="6794" y="20725"/>
                  <a:pt x="6794" y="20261"/>
                </a:cubicBezTo>
                <a:cubicBezTo>
                  <a:pt x="6794" y="19772"/>
                  <a:pt x="6853" y="19621"/>
                  <a:pt x="7060" y="19621"/>
                </a:cubicBezTo>
                <a:cubicBezTo>
                  <a:pt x="7238" y="19621"/>
                  <a:pt x="7283" y="19730"/>
                  <a:pt x="7283" y="20167"/>
                </a:cubicBezTo>
                <a:cubicBezTo>
                  <a:pt x="7283" y="20591"/>
                  <a:pt x="7285" y="20590"/>
                  <a:pt x="7421" y="20590"/>
                </a:cubicBezTo>
                <a:lnTo>
                  <a:pt x="7560" y="20590"/>
                </a:lnTo>
                <a:lnTo>
                  <a:pt x="7560" y="20007"/>
                </a:lnTo>
                <a:lnTo>
                  <a:pt x="7560" y="19433"/>
                </a:lnTo>
                <a:lnTo>
                  <a:pt x="7379" y="19404"/>
                </a:lnTo>
                <a:cubicBezTo>
                  <a:pt x="7281" y="19391"/>
                  <a:pt x="7067" y="19380"/>
                  <a:pt x="6900" y="19386"/>
                </a:cubicBezTo>
                <a:close/>
                <a:moveTo>
                  <a:pt x="8474" y="19404"/>
                </a:moveTo>
                <a:cubicBezTo>
                  <a:pt x="8044" y="19381"/>
                  <a:pt x="7889" y="19411"/>
                  <a:pt x="7889" y="19527"/>
                </a:cubicBezTo>
                <a:cubicBezTo>
                  <a:pt x="7889" y="19607"/>
                  <a:pt x="7938" y="19621"/>
                  <a:pt x="8219" y="19621"/>
                </a:cubicBezTo>
                <a:cubicBezTo>
                  <a:pt x="8624" y="19621"/>
                  <a:pt x="8677" y="19673"/>
                  <a:pt x="8655" y="20044"/>
                </a:cubicBezTo>
                <a:lnTo>
                  <a:pt x="8634" y="20327"/>
                </a:lnTo>
                <a:lnTo>
                  <a:pt x="8389" y="20336"/>
                </a:lnTo>
                <a:cubicBezTo>
                  <a:pt x="7994" y="20357"/>
                  <a:pt x="7889" y="20390"/>
                  <a:pt x="7889" y="20496"/>
                </a:cubicBezTo>
                <a:cubicBezTo>
                  <a:pt x="7889" y="20585"/>
                  <a:pt x="7926" y="20590"/>
                  <a:pt x="8410" y="20590"/>
                </a:cubicBezTo>
                <a:lnTo>
                  <a:pt x="8942" y="20590"/>
                </a:lnTo>
                <a:lnTo>
                  <a:pt x="8942" y="20007"/>
                </a:lnTo>
                <a:cubicBezTo>
                  <a:pt x="8942" y="19573"/>
                  <a:pt x="8919" y="19425"/>
                  <a:pt x="8868" y="19423"/>
                </a:cubicBezTo>
                <a:cubicBezTo>
                  <a:pt x="8830" y="19422"/>
                  <a:pt x="8656" y="19414"/>
                  <a:pt x="8474" y="19404"/>
                </a:cubicBezTo>
                <a:close/>
                <a:moveTo>
                  <a:pt x="5773" y="21296"/>
                </a:moveTo>
                <a:cubicBezTo>
                  <a:pt x="5709" y="21332"/>
                  <a:pt x="5672" y="21407"/>
                  <a:pt x="5710" y="21494"/>
                </a:cubicBezTo>
                <a:cubicBezTo>
                  <a:pt x="5746" y="21578"/>
                  <a:pt x="5921" y="21589"/>
                  <a:pt x="6007" y="21512"/>
                </a:cubicBezTo>
                <a:cubicBezTo>
                  <a:pt x="6050" y="21475"/>
                  <a:pt x="6099" y="21478"/>
                  <a:pt x="6177" y="21522"/>
                </a:cubicBezTo>
                <a:cubicBezTo>
                  <a:pt x="6319" y="21600"/>
                  <a:pt x="6465" y="21546"/>
                  <a:pt x="6465" y="21418"/>
                </a:cubicBezTo>
                <a:cubicBezTo>
                  <a:pt x="6465" y="21291"/>
                  <a:pt x="6319" y="21237"/>
                  <a:pt x="6177" y="21315"/>
                </a:cubicBezTo>
                <a:cubicBezTo>
                  <a:pt x="6099" y="21358"/>
                  <a:pt x="6050" y="21362"/>
                  <a:pt x="6007" y="21324"/>
                </a:cubicBezTo>
                <a:cubicBezTo>
                  <a:pt x="5933" y="21258"/>
                  <a:pt x="5837" y="21260"/>
                  <a:pt x="5773" y="2129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2" name="IMG_1754.jpeg" descr="IMG_1754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543191" y="2665677"/>
            <a:ext cx="955459" cy="12663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grpSp>
        <p:nvGrpSpPr>
          <p:cNvPr id="2863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861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53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4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5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6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7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8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9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0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62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6" name="مستطيل"/>
          <p:cNvGrpSpPr/>
          <p:nvPr/>
        </p:nvGrpSpPr>
        <p:grpSpPr>
          <a:xfrm>
            <a:off x="1269630" y="2588390"/>
            <a:ext cx="1476549" cy="1611274"/>
            <a:chOff x="0" y="0"/>
            <a:chExt cx="1476548" cy="1611273"/>
          </a:xfrm>
        </p:grpSpPr>
        <p:sp>
          <p:nvSpPr>
            <p:cNvPr id="2865" name="مستطيل"/>
            <p:cNvSpPr/>
            <p:nvPr/>
          </p:nvSpPr>
          <p:spPr>
            <a:xfrm>
              <a:off x="12700" y="12700"/>
              <a:ext cx="1451149" cy="158587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satOff val="62222"/>
                    <a:lumOff val="4552"/>
                  </a:schemeClr>
                </a:gs>
                <a:gs pos="35000">
                  <a:srgbClr val="EFFFFF"/>
                </a:gs>
                <a:gs pos="100000">
                  <a:schemeClr val="accent3">
                    <a:satOff val="62222"/>
                    <a:lumOff val="7568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64" name="مستطيل مستطيل" descr="مستطيل مستطيل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1476549" cy="1611274"/>
            </a:xfrm>
            <a:prstGeom prst="rect">
              <a:avLst/>
            </a:prstGeom>
            <a:effectLst/>
          </p:spPr>
        </p:pic>
      </p:grpSp>
      <p:sp>
        <p:nvSpPr>
          <p:cNvPr id="2867" name="ان الجذر التربيعي…"/>
          <p:cNvSpPr txBox="1"/>
          <p:nvPr/>
        </p:nvSpPr>
        <p:spPr>
          <a:xfrm>
            <a:off x="1395638" y="2712521"/>
            <a:ext cx="1224534" cy="64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500">
                <a:solidFill>
                  <a:srgbClr val="2C0977"/>
                </a:solidFill>
              </a:defRPr>
            </a:pPr>
            <a:r>
              <a:t>ان الجذر التربيعي </a:t>
            </a:r>
          </a:p>
          <a:p>
            <a:pPr algn="ctr" rtl="0">
              <a:defRPr b="1" sz="1500">
                <a:solidFill>
                  <a:srgbClr val="2C0977"/>
                </a:solidFill>
              </a:defRPr>
            </a:pPr>
            <a:r>
              <a:t>والمربعات الكاملة </a:t>
            </a:r>
          </a:p>
          <a:p>
            <a:pPr algn="ctr" rtl="0">
              <a:defRPr b="1" sz="1500">
                <a:solidFill>
                  <a:srgbClr val="2C0977"/>
                </a:solidFill>
              </a:defRPr>
            </a:pPr>
            <a:r>
              <a:t>عمليتان متعاكستان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87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8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8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8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8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8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8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8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8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8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9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9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9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9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9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9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9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9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0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0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01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2903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4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05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2906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910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2907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908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909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91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2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1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27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925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3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92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935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933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931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932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934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936" name="IMG_1745.png" descr="IMG_1745.png"/>
          <p:cNvPicPr>
            <a:picLocks noChangeAspect="1"/>
          </p:cNvPicPr>
          <p:nvPr/>
        </p:nvPicPr>
        <p:blipFill>
          <a:blip r:embed="rId17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7" name="الرسم" descr="الرسم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473092" y="5760723"/>
            <a:ext cx="73059" cy="78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68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9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70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71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72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74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75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76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77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78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79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80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1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2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83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6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84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92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1889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1887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1888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890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891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893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894" name="IMG_6599.png" descr="IMG_659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69933" y="2501457"/>
            <a:ext cx="3387761" cy="3387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97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98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904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99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00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01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02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03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05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06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07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08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09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10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11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2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3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14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7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15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918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919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0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23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24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25" name="Google Shape;1770;p26"/>
          <p:cNvSpPr txBox="1"/>
          <p:nvPr>
            <p:ph type="body" sz="quarter" idx="1"/>
          </p:nvPr>
        </p:nvSpPr>
        <p:spPr>
          <a:xfrm rot="88792">
            <a:off x="2385015" y="1055964"/>
            <a:ext cx="3971319" cy="883495"/>
          </a:xfrm>
          <a:prstGeom prst="rect">
            <a:avLst/>
          </a:prstGeom>
        </p:spPr>
        <p:txBody>
          <a:bodyPr/>
          <a:lstStyle>
            <a:lvl1pPr marL="0" indent="0" defTabSz="393192">
              <a:defRPr b="1" sz="1591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بلغة الرياضيات المملكة العربية السعودية هي القاسم المشترك الاكبر الذي يضمنا بدون باقي والمضاعف المشترك للانتماء والولاء والحب والعطاء </a:t>
            </a:r>
          </a:p>
        </p:txBody>
      </p:sp>
      <p:grpSp>
        <p:nvGrpSpPr>
          <p:cNvPr id="1931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926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7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8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9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30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32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33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34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35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36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37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38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9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40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41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2" name="تجميع"/>
          <p:cNvGrpSpPr/>
          <p:nvPr/>
        </p:nvGrpSpPr>
        <p:grpSpPr>
          <a:xfrm>
            <a:off x="2277593" y="2624053"/>
            <a:ext cx="4124757" cy="2086641"/>
            <a:chOff x="-25400" y="-24818"/>
            <a:chExt cx="4124756" cy="2086640"/>
          </a:xfrm>
        </p:grpSpPr>
        <p:grpSp>
          <p:nvGrpSpPr>
            <p:cNvPr id="1948" name="تجميع"/>
            <p:cNvGrpSpPr/>
            <p:nvPr/>
          </p:nvGrpSpPr>
          <p:grpSpPr>
            <a:xfrm>
              <a:off x="-25401" y="-24819"/>
              <a:ext cx="4081290" cy="2086641"/>
              <a:chOff x="-25400" y="-24818"/>
              <a:chExt cx="4081288" cy="2086640"/>
            </a:xfrm>
          </p:grpSpPr>
          <p:sp>
            <p:nvSpPr>
              <p:cNvPr id="1942" name="Google Shape;713;p59"/>
              <p:cNvSpPr/>
              <p:nvPr/>
            </p:nvSpPr>
            <p:spPr>
              <a:xfrm rot="10800000">
                <a:off x="2919203" y="675747"/>
                <a:ext cx="1136686" cy="663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3" name="Google Shape;713;p59"/>
              <p:cNvSpPr/>
              <p:nvPr/>
            </p:nvSpPr>
            <p:spPr>
              <a:xfrm rot="10800000">
                <a:off x="2919203" y="0"/>
                <a:ext cx="1136686" cy="663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44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819"/>
                <a:ext cx="3177162" cy="714062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945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653750"/>
                <a:ext cx="3177162" cy="714062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946" name="Google Shape;713;p59"/>
              <p:cNvSpPr/>
              <p:nvPr/>
            </p:nvSpPr>
            <p:spPr>
              <a:xfrm rot="10800000">
                <a:off x="2919203" y="1364761"/>
                <a:ext cx="1136686" cy="663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47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347761"/>
                <a:ext cx="3177162" cy="714061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949" name="اليوم"/>
            <p:cNvSpPr txBox="1"/>
            <p:nvPr/>
          </p:nvSpPr>
          <p:spPr>
            <a:xfrm>
              <a:off x="3237125" y="162765"/>
              <a:ext cx="862232" cy="352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950" name="التاريخ"/>
            <p:cNvSpPr txBox="1"/>
            <p:nvPr/>
          </p:nvSpPr>
          <p:spPr>
            <a:xfrm>
              <a:off x="3146800" y="861161"/>
              <a:ext cx="808605" cy="3072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951" name="الحصة"/>
            <p:cNvSpPr txBox="1"/>
            <p:nvPr/>
          </p:nvSpPr>
          <p:spPr>
            <a:xfrm>
              <a:off x="3274405" y="1558575"/>
              <a:ext cx="787671" cy="3072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955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53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956" name="IMG_6599.png" descr="IMG_659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25429" y="384739"/>
            <a:ext cx="3387760" cy="3387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2" grpId="2"/>
      <p:bldP build="whole" bldLvl="1" animBg="1" rev="0" advAuto="0" spid="19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0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1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2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3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4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5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6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7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8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9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0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1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2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75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73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7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7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٦٢</a:t>
              </a:r>
            </a:p>
          </p:txBody>
        </p:sp>
      </p:grpSp>
      <p:sp>
        <p:nvSpPr>
          <p:cNvPr id="1979" name="صفحة…"/>
          <p:cNvSpPr txBox="1"/>
          <p:nvPr/>
        </p:nvSpPr>
        <p:spPr>
          <a:xfrm>
            <a:off x="2939363" y="2135924"/>
            <a:ext cx="125437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٦٢</a:t>
            </a:r>
          </a:p>
        </p:txBody>
      </p:sp>
      <p:grpSp>
        <p:nvGrpSpPr>
          <p:cNvPr id="1990" name="تجميع"/>
          <p:cNvGrpSpPr/>
          <p:nvPr/>
        </p:nvGrpSpPr>
        <p:grpSpPr>
          <a:xfrm>
            <a:off x="1036607" y="4522046"/>
            <a:ext cx="6772043" cy="143249"/>
            <a:chOff x="0" y="0"/>
            <a:chExt cx="6772041" cy="143247"/>
          </a:xfrm>
        </p:grpSpPr>
        <p:grpSp>
          <p:nvGrpSpPr>
            <p:cNvPr id="198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198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91" name="مستطيل"/>
          <p:cNvSpPr/>
          <p:nvPr/>
        </p:nvSpPr>
        <p:spPr>
          <a:xfrm>
            <a:off x="2108792" y="1028084"/>
            <a:ext cx="4460649" cy="281485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92" name="Google Shape;1742;p25"/>
          <p:cNvSpPr txBox="1"/>
          <p:nvPr>
            <p:ph type="title"/>
          </p:nvPr>
        </p:nvSpPr>
        <p:spPr>
          <a:xfrm>
            <a:off x="3541983" y="792735"/>
            <a:ext cx="2883480" cy="677616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1993" name="IMG_6599.png" descr="IMG_659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83722" y="2700287"/>
            <a:ext cx="2243026" cy="2243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97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0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0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0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٦٢</a:t>
              </a:r>
            </a:p>
          </p:txBody>
        </p:sp>
      </p:grpSp>
      <p:pic>
        <p:nvPicPr>
          <p:cNvPr id="2003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6333" y="2068521"/>
            <a:ext cx="76224" cy="76627"/>
          </a:xfrm>
          <a:prstGeom prst="rect">
            <a:avLst/>
          </a:prstGeom>
        </p:spPr>
      </p:pic>
      <p:pic>
        <p:nvPicPr>
          <p:cNvPr id="2005" name="IMG_1698.png" descr="IMG_1698.png"/>
          <p:cNvPicPr>
            <a:picLocks noChangeAspect="1"/>
          </p:cNvPicPr>
          <p:nvPr/>
        </p:nvPicPr>
        <p:blipFill>
          <a:blip r:embed="rId6">
            <a:extLst/>
          </a:blip>
          <a:srcRect l="10130" t="16858" r="78527" b="58956"/>
          <a:stretch>
            <a:fillRect/>
          </a:stretch>
        </p:blipFill>
        <p:spPr>
          <a:xfrm>
            <a:off x="2015991" y="-29687"/>
            <a:ext cx="616788" cy="986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9" name="تجميع"/>
          <p:cNvGrpSpPr/>
          <p:nvPr/>
        </p:nvGrpSpPr>
        <p:grpSpPr>
          <a:xfrm>
            <a:off x="2580299" y="880648"/>
            <a:ext cx="3577259" cy="3609492"/>
            <a:chOff x="-6123" y="-6350"/>
            <a:chExt cx="3577257" cy="3609490"/>
          </a:xfrm>
        </p:grpSpPr>
        <p:pic>
          <p:nvPicPr>
            <p:cNvPr id="2006" name="IMG_0923.jpeg" descr="IMG_0923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6124" y="-6350"/>
              <a:ext cx="3548548" cy="2422924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007" name="الأهداف…"/>
            <p:cNvSpPr txBox="1"/>
            <p:nvPr/>
          </p:nvSpPr>
          <p:spPr>
            <a:xfrm>
              <a:off x="162071" y="1481757"/>
              <a:ext cx="3409064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🔹أجد الجذور التربيعية للمربعات الكاملة</a:t>
              </a:r>
            </a:p>
          </p:txBody>
        </p:sp>
        <p:pic>
          <p:nvPicPr>
            <p:cNvPr id="2008" name="IMG_0923.jpeg" descr="IMG_0923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81642" y="2374831"/>
              <a:ext cx="3173016" cy="122831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2010" name="موضوع الدرس…"/>
          <p:cNvSpPr txBox="1"/>
          <p:nvPr/>
        </p:nvSpPr>
        <p:spPr>
          <a:xfrm>
            <a:off x="3536310" y="987054"/>
            <a:ext cx="1671359" cy="688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2500"/>
            </a:pPr>
            <a:r>
              <a:t>الجذور التربيعية</a:t>
            </a:r>
          </a:p>
        </p:txBody>
      </p:sp>
      <p:sp>
        <p:nvSpPr>
          <p:cNvPr id="2011" name="المفردات…"/>
          <p:cNvSpPr txBox="1"/>
          <p:nvPr/>
        </p:nvSpPr>
        <p:spPr>
          <a:xfrm>
            <a:off x="3895474" y="3376659"/>
            <a:ext cx="1176258" cy="971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المفردات </a:t>
            </a:r>
          </a:p>
          <a:p>
            <a:pPr algn="ctr" rtl="0">
              <a:defRPr b="1" sz="1500"/>
            </a:pPr>
            <a:r>
              <a:t>المربع الكامل</a:t>
            </a:r>
          </a:p>
          <a:p>
            <a:pPr algn="ctr" rtl="0">
              <a:defRPr b="1" sz="1500"/>
            </a:pPr>
            <a:r>
              <a:t>  - الجذر التربيعي</a:t>
            </a:r>
          </a:p>
          <a:p>
            <a:pPr algn="ctr" rtl="0">
              <a:defRPr b="1" sz="1500"/>
            </a:pPr>
            <a:r>
              <a:t> - إشارة الجذر </a:t>
            </a:r>
          </a:p>
        </p:txBody>
      </p:sp>
      <p:pic>
        <p:nvPicPr>
          <p:cNvPr id="201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52437" y="2210089"/>
            <a:ext cx="517575" cy="45083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23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021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013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4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5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6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7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8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9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0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22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24" name="IMG_6599.png" descr="IMG_659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35561" y="2791793"/>
            <a:ext cx="2243025" cy="2243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2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2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3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3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3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3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3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3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4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04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4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4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49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04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8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05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5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5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٦٢</a:t>
              </a:r>
            </a:p>
          </p:txBody>
        </p:sp>
      </p:grpSp>
      <p:graphicFrame>
        <p:nvGraphicFramePr>
          <p:cNvPr id="2053" name="الجدول"/>
          <p:cNvGraphicFramePr/>
          <p:nvPr/>
        </p:nvGraphicFramePr>
        <p:xfrm>
          <a:off x="5764340" y="1887522"/>
          <a:ext cx="4485658" cy="138115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54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059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057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055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056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058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060" name="IMG_1745.png" descr="IMG_1745.png"/>
          <p:cNvPicPr>
            <a:picLocks noChangeAspect="1"/>
          </p:cNvPicPr>
          <p:nvPr/>
        </p:nvPicPr>
        <p:blipFill>
          <a:blip r:embed="rId12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1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06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06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7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72" name="الرسم"/>
          <p:cNvSpPr/>
          <p:nvPr/>
        </p:nvSpPr>
        <p:spPr>
          <a:xfrm>
            <a:off x="7540625" y="875109"/>
            <a:ext cx="101089" cy="40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5" h="21600" fill="norm" stroke="1" extrusionOk="0">
                <a:moveTo>
                  <a:pt x="0" y="0"/>
                </a:moveTo>
                <a:cubicBezTo>
                  <a:pt x="5610" y="3211"/>
                  <a:pt x="10264" y="6527"/>
                  <a:pt x="14777" y="12163"/>
                </a:cubicBezTo>
                <a:cubicBezTo>
                  <a:pt x="16812" y="14705"/>
                  <a:pt x="18647" y="18392"/>
                  <a:pt x="20570" y="21600"/>
                </a:cubicBezTo>
                <a:lnTo>
                  <a:pt x="20150" y="15518"/>
                </a:lnTo>
                <a:cubicBezTo>
                  <a:pt x="20881" y="11866"/>
                  <a:pt x="21600" y="8346"/>
                  <a:pt x="21326" y="6291"/>
                </a:cubicBezTo>
                <a:cubicBezTo>
                  <a:pt x="21052" y="4237"/>
                  <a:pt x="19776" y="3621"/>
                  <a:pt x="16120" y="2936"/>
                </a:cubicBezTo>
                <a:cubicBezTo>
                  <a:pt x="12502" y="2258"/>
                  <a:pt x="6501" y="1346"/>
                  <a:pt x="0" y="0"/>
                </a:cubicBezTo>
                <a:close/>
              </a:path>
            </a:pathLst>
          </a:custGeom>
          <a:solidFill>
            <a:srgbClr val="FCD02F">
              <a:alpha val="1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7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7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7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8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8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8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8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87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89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091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9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92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9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9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٦٢</a:t>
              </a:r>
            </a:p>
          </p:txBody>
        </p:sp>
      </p:grpSp>
      <p:graphicFrame>
        <p:nvGraphicFramePr>
          <p:cNvPr id="2098" name="الجدول"/>
          <p:cNvGraphicFramePr/>
          <p:nvPr/>
        </p:nvGraphicFramePr>
        <p:xfrm>
          <a:off x="5729909" y="1887522"/>
          <a:ext cx="4485659" cy="138115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101" name="🔹أجد الجذور التربيعية للمربعات الكاملة"/>
          <p:cNvGrpSpPr/>
          <p:nvPr/>
        </p:nvGrpSpPr>
        <p:grpSpPr>
          <a:xfrm>
            <a:off x="2729709" y="2571412"/>
            <a:ext cx="1551237" cy="1645230"/>
            <a:chOff x="0" y="0"/>
            <a:chExt cx="1551235" cy="1645229"/>
          </a:xfrm>
        </p:grpSpPr>
        <p:sp>
          <p:nvSpPr>
            <p:cNvPr id="2100" name="🔹أجد الجذور التربيعية للمربعات الكاملة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🔹أجد الجذور التربيعية للمربعات الكاملة  </a:t>
              </a:r>
            </a:p>
          </p:txBody>
        </p:sp>
        <p:pic>
          <p:nvPicPr>
            <p:cNvPr id="2099" name="🔹أجد الجذور التربيعية للمربعات الكاملة 🔹أجد الجذور التربيعية للمربعات الكاملة  " descr="🔹أجد الجذور التربيعية للمربعات الكاملة 🔹أجد الجذور التربيعية للمربعات الكاملة  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104" name="مستطيل"/>
          <p:cNvGrpSpPr/>
          <p:nvPr/>
        </p:nvGrpSpPr>
        <p:grpSpPr>
          <a:xfrm>
            <a:off x="1256952" y="2588390"/>
            <a:ext cx="1501905" cy="1611274"/>
            <a:chOff x="0" y="0"/>
            <a:chExt cx="1501903" cy="1611273"/>
          </a:xfrm>
        </p:grpSpPr>
        <p:sp>
          <p:nvSpPr>
            <p:cNvPr id="2103" name="مستطيل"/>
            <p:cNvSpPr/>
            <p:nvPr/>
          </p:nvSpPr>
          <p:spPr>
            <a:xfrm>
              <a:off x="12700" y="12700"/>
              <a:ext cx="1476504" cy="158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02" name="مستطيل مستطيل" descr="مستطيل مستطي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501904" cy="1611274"/>
            </a:xfrm>
            <a:prstGeom prst="rect">
              <a:avLst/>
            </a:prstGeom>
            <a:effectLst/>
          </p:spPr>
        </p:pic>
      </p:grpSp>
      <p:sp>
        <p:nvSpPr>
          <p:cNvPr id="2105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108" name="مستطيل"/>
          <p:cNvGrpSpPr/>
          <p:nvPr/>
        </p:nvGrpSpPr>
        <p:grpSpPr>
          <a:xfrm>
            <a:off x="4211380" y="2571412"/>
            <a:ext cx="1551237" cy="1645230"/>
            <a:chOff x="0" y="0"/>
            <a:chExt cx="1551235" cy="1645229"/>
          </a:xfrm>
        </p:grpSpPr>
        <p:sp>
          <p:nvSpPr>
            <p:cNvPr id="2107" name="مستطيل"/>
            <p:cNvSpPr/>
            <p:nvPr/>
          </p:nvSpPr>
          <p:spPr>
            <a:xfrm>
              <a:off x="38100" y="38099"/>
              <a:ext cx="1475036" cy="1569031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06" name="مستطيل مستطيل" descr="مستطيل مستطي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-1"/>
              <a:ext cx="1551236" cy="1645231"/>
            </a:xfrm>
            <a:prstGeom prst="rect">
              <a:avLst/>
            </a:prstGeom>
            <a:effectLst/>
          </p:spPr>
        </p:pic>
      </p:grpSp>
      <p:grpSp>
        <p:nvGrpSpPr>
          <p:cNvPr id="2111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10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0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116" name="تجميع"/>
          <p:cNvGrpSpPr/>
          <p:nvPr/>
        </p:nvGrpSpPr>
        <p:grpSpPr>
          <a:xfrm>
            <a:off x="6430059" y="888687"/>
            <a:ext cx="1850890" cy="2438768"/>
            <a:chOff x="0" y="0"/>
            <a:chExt cx="1850889" cy="2438766"/>
          </a:xfrm>
        </p:grpSpPr>
        <p:grpSp>
          <p:nvGrpSpPr>
            <p:cNvPr id="2114" name="تجميع"/>
            <p:cNvGrpSpPr/>
            <p:nvPr/>
          </p:nvGrpSpPr>
          <p:grpSpPr>
            <a:xfrm>
              <a:off x="0" y="0"/>
              <a:ext cx="1850890" cy="1270000"/>
              <a:chOff x="0" y="0"/>
              <a:chExt cx="1850889" cy="1270000"/>
            </a:xfrm>
          </p:grpSpPr>
          <p:sp>
            <p:nvSpPr>
              <p:cNvPr id="2112" name="الجذور التربيعية"/>
              <p:cNvSpPr/>
              <p:nvPr/>
            </p:nvSpPr>
            <p:spPr>
              <a:xfrm>
                <a:off x="58088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الجذور التربيعية  </a:t>
                </a:r>
              </a:p>
            </p:txBody>
          </p:sp>
          <p:sp>
            <p:nvSpPr>
              <p:cNvPr id="2113" name="🔹أجد الجذور التربيعية للمربعات الكاملة"/>
              <p:cNvSpPr/>
              <p:nvPr/>
            </p:nvSpPr>
            <p:spPr>
              <a:xfrm>
                <a:off x="0" y="692084"/>
                <a:ext cx="11617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🔹أجد الجذور التربيعية للمربعات الكاملة  </a:t>
                </a:r>
              </a:p>
            </p:txBody>
          </p:sp>
        </p:grpSp>
        <p:sp>
          <p:nvSpPr>
            <p:cNvPr id="2115" name="المفردات…"/>
            <p:cNvSpPr txBox="1"/>
            <p:nvPr/>
          </p:nvSpPr>
          <p:spPr>
            <a:xfrm>
              <a:off x="186363" y="1581399"/>
              <a:ext cx="994316" cy="85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00374A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المربع الكامل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الجذر التربيعي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إشارة الجذر </a:t>
              </a:r>
            </a:p>
          </p:txBody>
        </p:sp>
      </p:grpSp>
      <p:pic>
        <p:nvPicPr>
          <p:cNvPr id="2117" name="IMG_1745.png" descr="IMG_1745.png"/>
          <p:cNvPicPr>
            <a:picLocks noChangeAspect="1"/>
          </p:cNvPicPr>
          <p:nvPr/>
        </p:nvPicPr>
        <p:blipFill>
          <a:blip r:embed="rId15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8" name="IMG_1754.jpeg" descr="IMG_1754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543191" y="2665677"/>
            <a:ext cx="955459" cy="12663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grpSp>
        <p:nvGrpSpPr>
          <p:cNvPr id="2129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127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119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0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1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2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3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4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5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6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28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