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1" name="Shape 18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1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4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2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5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8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6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1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9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4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2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7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5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0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8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1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4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5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6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0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3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9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2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5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6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4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53499" y="219551"/>
            <a:ext cx="428069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1532.jpeg" descr="IMG_1532.jpeg"/>
          <p:cNvPicPr>
            <a:picLocks noChangeAspect="1"/>
          </p:cNvPicPr>
          <p:nvPr/>
        </p:nvPicPr>
        <p:blipFill>
          <a:blip r:embed="rId3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375829" y="4522046"/>
            <a:ext cx="499670" cy="501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0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7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8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3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9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7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9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9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8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2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118688" y="219551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532.jpeg" descr="IMG_1532.jpeg"/>
          <p:cNvPicPr>
            <a:picLocks noChangeAspect="1"/>
          </p:cNvPicPr>
          <p:nvPr/>
        </p:nvPicPr>
        <p:blipFill>
          <a:blip r:embed="rId4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02436" y="4522046"/>
            <a:ext cx="499670" cy="501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7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8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1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9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0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4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2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3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7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5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6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0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8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9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3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1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2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6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4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5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7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8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1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2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5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6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6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7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5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9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7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8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20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1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2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3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6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4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7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5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1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9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4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2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7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5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0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8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3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1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4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7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7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8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1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9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2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4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7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5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8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1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9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2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7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5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0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8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3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1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4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8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9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1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4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2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5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8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6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1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9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4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2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7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5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6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00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8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9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1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4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5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6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5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8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6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9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2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0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5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3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6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1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9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4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2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5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8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9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5.png"/><Relationship Id="rId1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5.png"/><Relationship Id="rId12" Type="http://schemas.openxmlformats.org/officeDocument/2006/relationships/image" Target="../media/image11.png"/><Relationship Id="rId13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5.png"/><Relationship Id="rId12" Type="http://schemas.openxmlformats.org/officeDocument/2006/relationships/image" Target="../media/image11.png"/><Relationship Id="rId13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11.png"/><Relationship Id="rId12" Type="http://schemas.openxmlformats.org/officeDocument/2006/relationships/image" Target="../media/image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27.png"/><Relationship Id="rId12" Type="http://schemas.openxmlformats.org/officeDocument/2006/relationships/image" Target="../media/image11.png"/><Relationship Id="rId13" Type="http://schemas.openxmlformats.org/officeDocument/2006/relationships/image" Target="../media/image28.png"/><Relationship Id="rId14" Type="http://schemas.openxmlformats.org/officeDocument/2006/relationships/image" Target="../media/image1.gif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1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11.png"/><Relationship Id="rId12" Type="http://schemas.openxmlformats.org/officeDocument/2006/relationships/image" Target="../media/image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11.png"/><Relationship Id="rId14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11.png"/><Relationship Id="rId12" Type="http://schemas.openxmlformats.org/officeDocument/2006/relationships/image" Target="../media/image28.png"/><Relationship Id="rId13" Type="http://schemas.openxmlformats.org/officeDocument/2006/relationships/image" Target="../media/image6.jpeg"/><Relationship Id="rId14" Type="http://schemas.openxmlformats.org/officeDocument/2006/relationships/image" Target="../media/image38.png"/><Relationship Id="rId15" Type="http://schemas.openxmlformats.org/officeDocument/2006/relationships/image" Target="../media/image1.g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11.png"/><Relationship Id="rId12" Type="http://schemas.openxmlformats.org/officeDocument/2006/relationships/image" Target="../media/image3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40.png"/><Relationship Id="rId12" Type="http://schemas.openxmlformats.org/officeDocument/2006/relationships/image" Target="../media/image11.png"/><Relationship Id="rId13" Type="http://schemas.openxmlformats.org/officeDocument/2006/relationships/image" Target="../media/image4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5.png"/><Relationship Id="rId12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5.png"/><Relationship Id="rId12" Type="http://schemas.openxmlformats.org/officeDocument/2006/relationships/image" Target="../media/image42.png"/><Relationship Id="rId13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5.png"/><Relationship Id="rId11" Type="http://schemas.openxmlformats.org/officeDocument/2006/relationships/image" Target="../media/image22.png"/><Relationship Id="rId12" Type="http://schemas.openxmlformats.org/officeDocument/2006/relationships/image" Target="../media/image43.png"/><Relationship Id="rId13" Type="http://schemas.openxmlformats.org/officeDocument/2006/relationships/image" Target="../media/image11.png"/><Relationship Id="rId14" Type="http://schemas.openxmlformats.org/officeDocument/2006/relationships/image" Target="../media/image44.png"/><Relationship Id="rId15" Type="http://schemas.openxmlformats.org/officeDocument/2006/relationships/image" Target="../media/image25.png"/><Relationship Id="rId16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5.png"/><Relationship Id="rId12" Type="http://schemas.openxmlformats.org/officeDocument/2006/relationships/image" Target="../media/image45.png"/><Relationship Id="rId13" Type="http://schemas.openxmlformats.org/officeDocument/2006/relationships/image" Target="../media/image7.jpeg"/><Relationship Id="rId14" Type="http://schemas.openxmlformats.org/officeDocument/2006/relationships/image" Target="../media/image8.jpeg"/><Relationship Id="rId15" Type="http://schemas.openxmlformats.org/officeDocument/2006/relationships/image" Target="../media/image46.png"/><Relationship Id="rId16" Type="http://schemas.openxmlformats.org/officeDocument/2006/relationships/image" Target="../media/image42.png"/><Relationship Id="rId17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5.png"/><Relationship Id="rId12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5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834" name="Google Shape;1730;p23"/>
          <p:cNvSpPr txBox="1"/>
          <p:nvPr/>
        </p:nvSpPr>
        <p:spPr>
          <a:xfrm>
            <a:off x="1989613" y="1483063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١-٨</a:t>
            </a:r>
          </a:p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القوى والأسس </a:t>
            </a:r>
          </a:p>
        </p:txBody>
      </p:sp>
      <p:sp>
        <p:nvSpPr>
          <p:cNvPr id="1835" name="وسيلة شرح"/>
          <p:cNvSpPr/>
          <p:nvPr/>
        </p:nvSpPr>
        <p:spPr>
          <a:xfrm>
            <a:off x="1018901" y="1674626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1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2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2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2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3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3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3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3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3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3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4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4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4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4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4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4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5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5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grpSp>
        <p:nvGrpSpPr>
          <p:cNvPr id="2155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153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154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156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7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4658" t="42295" r="30390" b="6309"/>
          <a:stretch>
            <a:fillRect/>
          </a:stretch>
        </p:blipFill>
        <p:spPr>
          <a:xfrm>
            <a:off x="1594317" y="1291867"/>
            <a:ext cx="4454355" cy="2643505"/>
          </a:xfrm>
          <a:prstGeom prst="rect">
            <a:avLst/>
          </a:prstGeom>
          <a:ln w="12700">
            <a:miter lim="400000"/>
          </a:ln>
        </p:spPr>
      </p:pic>
      <p:sp>
        <p:nvSpPr>
          <p:cNvPr id="2158" name="Google Shape;4623;p49"/>
          <p:cNvSpPr/>
          <p:nvPr/>
        </p:nvSpPr>
        <p:spPr>
          <a:xfrm rot="21189298">
            <a:off x="5427035" y="3424277"/>
            <a:ext cx="738202" cy="626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59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6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7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7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7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7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7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8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8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8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8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8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8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9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8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9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9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9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9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grpSp>
        <p:nvGrpSpPr>
          <p:cNvPr id="2200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198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199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201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2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4658" t="42295" r="30390" b="6309"/>
          <a:stretch>
            <a:fillRect/>
          </a:stretch>
        </p:blipFill>
        <p:spPr>
          <a:xfrm>
            <a:off x="1638716" y="913516"/>
            <a:ext cx="4454564" cy="2643630"/>
          </a:xfrm>
          <a:prstGeom prst="rect">
            <a:avLst/>
          </a:prstGeom>
          <a:ln w="12700">
            <a:miter lim="400000"/>
          </a:ln>
        </p:spPr>
      </p:pic>
      <p:sp>
        <p:nvSpPr>
          <p:cNvPr id="2203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sp>
        <p:nvSpPr>
          <p:cNvPr id="2204" name="مستطيل"/>
          <p:cNvSpPr/>
          <p:nvPr/>
        </p:nvSpPr>
        <p:spPr>
          <a:xfrm>
            <a:off x="1072739" y="3634549"/>
            <a:ext cx="5136422" cy="551078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05" name="Google Shape;4623;p49"/>
          <p:cNvSpPr/>
          <p:nvPr/>
        </p:nvSpPr>
        <p:spPr>
          <a:xfrm rot="21189298">
            <a:off x="5629430" y="3042333"/>
            <a:ext cx="605525" cy="513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206" name="IMG_1699.png" descr="IMG_1699.png"/>
          <p:cNvPicPr>
            <a:picLocks noChangeAspect="1"/>
          </p:cNvPicPr>
          <p:nvPr/>
        </p:nvPicPr>
        <p:blipFill>
          <a:blip r:embed="rId13">
            <a:extLst/>
          </a:blip>
          <a:srcRect l="8799" t="42196" r="30390" b="50773"/>
          <a:stretch>
            <a:fillRect/>
          </a:stretch>
        </p:blipFill>
        <p:spPr>
          <a:xfrm>
            <a:off x="1331733" y="3709864"/>
            <a:ext cx="4618329" cy="400398"/>
          </a:xfrm>
          <a:prstGeom prst="rect">
            <a:avLst/>
          </a:prstGeom>
          <a:ln w="12700">
            <a:solidFill>
              <a:schemeClr val="accent1">
                <a:lumOff val="9656"/>
              </a:schemeClr>
            </a:solidFill>
            <a:custDash>
              <a:ds d="100000" sp="200000"/>
            </a:custDash>
            <a:miter lim="400000"/>
          </a:ln>
        </p:spPr>
      </p:pic>
      <p:sp>
        <p:nvSpPr>
          <p:cNvPr id="2207" name="٤و ٥"/>
          <p:cNvSpPr txBox="1"/>
          <p:nvPr/>
        </p:nvSpPr>
        <p:spPr>
          <a:xfrm>
            <a:off x="1945710" y="2473058"/>
            <a:ext cx="325935" cy="197384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٤و ٥</a:t>
            </a:r>
          </a:p>
        </p:txBody>
      </p:sp>
      <p:sp>
        <p:nvSpPr>
          <p:cNvPr id="2208" name="٢٥٦"/>
          <p:cNvSpPr txBox="1"/>
          <p:nvPr/>
        </p:nvSpPr>
        <p:spPr>
          <a:xfrm>
            <a:off x="3307565" y="2800078"/>
            <a:ext cx="293205" cy="197384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٢٥٦</a:t>
            </a:r>
          </a:p>
        </p:txBody>
      </p:sp>
      <p:sp>
        <p:nvSpPr>
          <p:cNvPr id="2209" name="بعد ٩ اسابيع"/>
          <p:cNvSpPr txBox="1"/>
          <p:nvPr/>
        </p:nvSpPr>
        <p:spPr>
          <a:xfrm>
            <a:off x="1965712" y="3092634"/>
            <a:ext cx="717303" cy="197385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بعد ٩ اسابيع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5234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1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2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622" y="1382693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2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2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2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2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3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3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3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3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3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3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4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3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4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4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4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4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grpSp>
        <p:nvGrpSpPr>
          <p:cNvPr id="2250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248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249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251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252" name="٢"/>
          <p:cNvSpPr txBox="1"/>
          <p:nvPr/>
        </p:nvSpPr>
        <p:spPr>
          <a:xfrm>
            <a:off x="5311125" y="2502695"/>
            <a:ext cx="19228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253" name="٢"/>
          <p:cNvSpPr txBox="1"/>
          <p:nvPr/>
        </p:nvSpPr>
        <p:spPr>
          <a:xfrm>
            <a:off x="3353622" y="2502695"/>
            <a:ext cx="26229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254" name="٢"/>
          <p:cNvSpPr txBox="1"/>
          <p:nvPr/>
        </p:nvSpPr>
        <p:spPr>
          <a:xfrm>
            <a:off x="4056023" y="2502695"/>
            <a:ext cx="176091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255" name="٢"/>
          <p:cNvSpPr txBox="1"/>
          <p:nvPr/>
        </p:nvSpPr>
        <p:spPr>
          <a:xfrm>
            <a:off x="4672218" y="2502695"/>
            <a:ext cx="198803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256" name="✖️"/>
          <p:cNvSpPr txBox="1"/>
          <p:nvPr/>
        </p:nvSpPr>
        <p:spPr>
          <a:xfrm>
            <a:off x="4356603" y="2502695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2257" name="✖️"/>
          <p:cNvSpPr txBox="1"/>
          <p:nvPr/>
        </p:nvSpPr>
        <p:spPr>
          <a:xfrm>
            <a:off x="3668804" y="2502695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2258" name="✖️"/>
          <p:cNvSpPr txBox="1"/>
          <p:nvPr/>
        </p:nvSpPr>
        <p:spPr>
          <a:xfrm>
            <a:off x="5020865" y="2504770"/>
            <a:ext cx="19647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2259" name="="/>
          <p:cNvSpPr txBox="1"/>
          <p:nvPr/>
        </p:nvSpPr>
        <p:spPr>
          <a:xfrm>
            <a:off x="2961420" y="2524934"/>
            <a:ext cx="175866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260" name="٢"/>
          <p:cNvSpPr txBox="1"/>
          <p:nvPr/>
        </p:nvSpPr>
        <p:spPr>
          <a:xfrm>
            <a:off x="2552797" y="2502695"/>
            <a:ext cx="19228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261" name="٤"/>
          <p:cNvSpPr txBox="1"/>
          <p:nvPr/>
        </p:nvSpPr>
        <p:spPr>
          <a:xfrm>
            <a:off x="2405929" y="2299516"/>
            <a:ext cx="243012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400"/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262" name="زخرفة ١٥"/>
          <p:cNvSpPr/>
          <p:nvPr/>
        </p:nvSpPr>
        <p:spPr>
          <a:xfrm rot="10800000">
            <a:off x="3371618" y="2286495"/>
            <a:ext cx="2050572" cy="172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fill="norm" stroke="1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>
                <a:lumOff val="-941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63" name="مستطيل"/>
          <p:cNvSpPr/>
          <p:nvPr/>
        </p:nvSpPr>
        <p:spPr>
          <a:xfrm>
            <a:off x="2565498" y="2500432"/>
            <a:ext cx="220282" cy="423807"/>
          </a:xfrm>
          <a:prstGeom prst="rect">
            <a:avLst/>
          </a:prstGeom>
          <a:solidFill>
            <a:schemeClr val="accent6">
              <a:satOff val="-1666"/>
              <a:lumOff val="26470"/>
              <a:alpha val="33163"/>
            </a:schemeClr>
          </a:solidFill>
          <a:ln w="25400">
            <a:solidFill>
              <a:schemeClr val="accent6">
                <a:lumOff val="-9411"/>
                <a:alpha val="3316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64" name="مستطيل"/>
          <p:cNvSpPr/>
          <p:nvPr/>
        </p:nvSpPr>
        <p:spPr>
          <a:xfrm>
            <a:off x="2394005" y="2325984"/>
            <a:ext cx="173727" cy="219049"/>
          </a:xfrm>
          <a:prstGeom prst="rect">
            <a:avLst/>
          </a:prstGeom>
          <a:solidFill>
            <a:schemeClr val="accent1">
              <a:lumOff val="19313"/>
              <a:alpha val="32653"/>
            </a:schemeClr>
          </a:solidFill>
          <a:ln w="25400">
            <a:solidFill>
              <a:srgbClr val="E22400">
                <a:alpha val="32653"/>
              </a:srgb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65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sp>
        <p:nvSpPr>
          <p:cNvPr id="2266" name="العوامل"/>
          <p:cNvSpPr txBox="1"/>
          <p:nvPr/>
        </p:nvSpPr>
        <p:spPr>
          <a:xfrm>
            <a:off x="3927144" y="1905804"/>
            <a:ext cx="812354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4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العوامل </a:t>
            </a:r>
          </a:p>
        </p:txBody>
      </p:sp>
      <p:pic>
        <p:nvPicPr>
          <p:cNvPr id="2267" name="IMG_0328.png" descr="IMG_0328.png"/>
          <p:cNvPicPr>
            <a:picLocks noChangeAspect="1"/>
          </p:cNvPicPr>
          <p:nvPr/>
        </p:nvPicPr>
        <p:blipFill>
          <a:blip r:embed="rId13">
            <a:extLst/>
          </a:blip>
          <a:srcRect l="51822" t="32172" r="38546" b="58946"/>
          <a:stretch>
            <a:fillRect/>
          </a:stretch>
        </p:blipFill>
        <p:spPr>
          <a:xfrm>
            <a:off x="828971" y="1049216"/>
            <a:ext cx="1763981" cy="1219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78" fill="norm" stroke="1" extrusionOk="0">
                <a:moveTo>
                  <a:pt x="9893" y="0"/>
                </a:moveTo>
                <a:cubicBezTo>
                  <a:pt x="8926" y="2"/>
                  <a:pt x="7863" y="529"/>
                  <a:pt x="7413" y="1235"/>
                </a:cubicBezTo>
                <a:cubicBezTo>
                  <a:pt x="7030" y="1837"/>
                  <a:pt x="6965" y="1858"/>
                  <a:pt x="6588" y="1474"/>
                </a:cubicBezTo>
                <a:cubicBezTo>
                  <a:pt x="6363" y="1245"/>
                  <a:pt x="5611" y="994"/>
                  <a:pt x="4914" y="920"/>
                </a:cubicBezTo>
                <a:cubicBezTo>
                  <a:pt x="3828" y="804"/>
                  <a:pt x="3536" y="878"/>
                  <a:pt x="2892" y="1418"/>
                </a:cubicBezTo>
                <a:cubicBezTo>
                  <a:pt x="1958" y="2202"/>
                  <a:pt x="1295" y="3986"/>
                  <a:pt x="1295" y="5714"/>
                </a:cubicBezTo>
                <a:cubicBezTo>
                  <a:pt x="1295" y="6723"/>
                  <a:pt x="1189" y="7102"/>
                  <a:pt x="697" y="7841"/>
                </a:cubicBezTo>
                <a:cubicBezTo>
                  <a:pt x="191" y="8599"/>
                  <a:pt x="85" y="8990"/>
                  <a:pt x="16" y="10361"/>
                </a:cubicBezTo>
                <a:cubicBezTo>
                  <a:pt x="-133" y="13366"/>
                  <a:pt x="729" y="15891"/>
                  <a:pt x="2178" y="16692"/>
                </a:cubicBezTo>
                <a:cubicBezTo>
                  <a:pt x="2417" y="16824"/>
                  <a:pt x="2748" y="17330"/>
                  <a:pt x="2911" y="17822"/>
                </a:cubicBezTo>
                <a:cubicBezTo>
                  <a:pt x="3392" y="19273"/>
                  <a:pt x="4031" y="19786"/>
                  <a:pt x="5522" y="19907"/>
                </a:cubicBezTo>
                <a:cubicBezTo>
                  <a:pt x="6246" y="19966"/>
                  <a:pt x="7006" y="20185"/>
                  <a:pt x="7210" y="20392"/>
                </a:cubicBezTo>
                <a:cubicBezTo>
                  <a:pt x="7821" y="21012"/>
                  <a:pt x="9699" y="20857"/>
                  <a:pt x="10766" y="20097"/>
                </a:cubicBezTo>
                <a:cubicBezTo>
                  <a:pt x="11597" y="19505"/>
                  <a:pt x="11724" y="19476"/>
                  <a:pt x="12103" y="19837"/>
                </a:cubicBezTo>
                <a:cubicBezTo>
                  <a:pt x="12706" y="20412"/>
                  <a:pt x="14274" y="20619"/>
                  <a:pt x="15084" y="20230"/>
                </a:cubicBezTo>
                <a:cubicBezTo>
                  <a:pt x="15462" y="20049"/>
                  <a:pt x="16063" y="19454"/>
                  <a:pt x="16421" y="18903"/>
                </a:cubicBezTo>
                <a:cubicBezTo>
                  <a:pt x="17059" y="17919"/>
                  <a:pt x="17080" y="17909"/>
                  <a:pt x="17593" y="18342"/>
                </a:cubicBezTo>
                <a:cubicBezTo>
                  <a:pt x="17880" y="18584"/>
                  <a:pt x="18324" y="19409"/>
                  <a:pt x="18582" y="20174"/>
                </a:cubicBezTo>
                <a:cubicBezTo>
                  <a:pt x="18841" y="20939"/>
                  <a:pt x="19110" y="21571"/>
                  <a:pt x="19176" y="21578"/>
                </a:cubicBezTo>
                <a:cubicBezTo>
                  <a:pt x="19370" y="21598"/>
                  <a:pt x="19764" y="16201"/>
                  <a:pt x="19639" y="15232"/>
                </a:cubicBezTo>
                <a:cubicBezTo>
                  <a:pt x="19538" y="14451"/>
                  <a:pt x="19603" y="14251"/>
                  <a:pt x="20179" y="13583"/>
                </a:cubicBezTo>
                <a:cubicBezTo>
                  <a:pt x="21063" y="12557"/>
                  <a:pt x="21467" y="11340"/>
                  <a:pt x="21443" y="9764"/>
                </a:cubicBezTo>
                <a:cubicBezTo>
                  <a:pt x="21419" y="8126"/>
                  <a:pt x="20818" y="6528"/>
                  <a:pt x="19870" y="5573"/>
                </a:cubicBezTo>
                <a:cubicBezTo>
                  <a:pt x="19478" y="5178"/>
                  <a:pt x="19107" y="4589"/>
                  <a:pt x="19041" y="4268"/>
                </a:cubicBezTo>
                <a:cubicBezTo>
                  <a:pt x="18901" y="3592"/>
                  <a:pt x="18039" y="2183"/>
                  <a:pt x="17767" y="2183"/>
                </a:cubicBezTo>
                <a:cubicBezTo>
                  <a:pt x="17665" y="2183"/>
                  <a:pt x="17417" y="1969"/>
                  <a:pt x="17217" y="1706"/>
                </a:cubicBezTo>
                <a:cubicBezTo>
                  <a:pt x="16696" y="1021"/>
                  <a:pt x="14750" y="1052"/>
                  <a:pt x="13936" y="1762"/>
                </a:cubicBezTo>
                <a:cubicBezTo>
                  <a:pt x="13330" y="2289"/>
                  <a:pt x="13333" y="2290"/>
                  <a:pt x="12884" y="1678"/>
                </a:cubicBezTo>
                <a:cubicBezTo>
                  <a:pt x="12321" y="908"/>
                  <a:pt x="10696" y="-2"/>
                  <a:pt x="989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68" name="الأس هو…"/>
          <p:cNvSpPr txBox="1"/>
          <p:nvPr/>
        </p:nvSpPr>
        <p:spPr>
          <a:xfrm>
            <a:off x="951182" y="1269915"/>
            <a:ext cx="1559019" cy="64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/>
            </a:pPr>
            <a:r>
              <a:rPr>
                <a:solidFill>
                  <a:srgbClr val="E22400"/>
                </a:solidFill>
              </a:rPr>
              <a:t>الأس</a:t>
            </a:r>
            <a:r>
              <a:t> </a:t>
            </a:r>
            <a:r>
              <a:rPr>
                <a:solidFill>
                  <a:schemeClr val="accent6"/>
                </a:solidFill>
              </a:rPr>
              <a:t>هو</a:t>
            </a:r>
            <a:endParaRPr>
              <a:solidFill>
                <a:schemeClr val="accent6"/>
              </a:solidFill>
            </a:endParaRPr>
          </a:p>
          <a:p>
            <a:pPr algn="ctr" rtl="0">
              <a:defRPr b="1" sz="1500">
                <a:solidFill>
                  <a:schemeClr val="accent6"/>
                </a:solidFill>
              </a:defRPr>
            </a:pPr>
            <a:r>
              <a:t> عدد المرات التي </a:t>
            </a:r>
          </a:p>
          <a:p>
            <a:pPr algn="ctr" rtl="0">
              <a:defRPr b="1" sz="1500">
                <a:solidFill>
                  <a:schemeClr val="accent6"/>
                </a:solidFill>
              </a:defRPr>
            </a:pPr>
            <a:r>
              <a:t>استعمل فيها الاساس</a:t>
            </a:r>
          </a:p>
        </p:txBody>
      </p:sp>
      <p:pic>
        <p:nvPicPr>
          <p:cNvPr id="2269" name="IMG_0328.png" descr="IMG_0328.png"/>
          <p:cNvPicPr>
            <a:picLocks noChangeAspect="1"/>
          </p:cNvPicPr>
          <p:nvPr/>
        </p:nvPicPr>
        <p:blipFill>
          <a:blip r:embed="rId13">
            <a:extLst/>
          </a:blip>
          <a:srcRect l="51824" t="32172" r="38545" b="58946"/>
          <a:stretch>
            <a:fillRect/>
          </a:stretch>
        </p:blipFill>
        <p:spPr>
          <a:xfrm rot="10800000">
            <a:off x="2606011" y="3128098"/>
            <a:ext cx="1803311" cy="124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78" fill="norm" stroke="1" extrusionOk="0">
                <a:moveTo>
                  <a:pt x="9890" y="0"/>
                </a:moveTo>
                <a:cubicBezTo>
                  <a:pt x="8923" y="2"/>
                  <a:pt x="7857" y="529"/>
                  <a:pt x="7407" y="1236"/>
                </a:cubicBezTo>
                <a:cubicBezTo>
                  <a:pt x="7024" y="1837"/>
                  <a:pt x="6963" y="1860"/>
                  <a:pt x="6586" y="1476"/>
                </a:cubicBezTo>
                <a:cubicBezTo>
                  <a:pt x="6362" y="1247"/>
                  <a:pt x="5608" y="994"/>
                  <a:pt x="4911" y="920"/>
                </a:cubicBezTo>
                <a:cubicBezTo>
                  <a:pt x="3825" y="804"/>
                  <a:pt x="3534" y="881"/>
                  <a:pt x="2891" y="1421"/>
                </a:cubicBezTo>
                <a:cubicBezTo>
                  <a:pt x="1956" y="2205"/>
                  <a:pt x="1291" y="3984"/>
                  <a:pt x="1291" y="5712"/>
                </a:cubicBezTo>
                <a:cubicBezTo>
                  <a:pt x="1291" y="6721"/>
                  <a:pt x="1188" y="7102"/>
                  <a:pt x="696" y="7840"/>
                </a:cubicBezTo>
                <a:cubicBezTo>
                  <a:pt x="191" y="8599"/>
                  <a:pt x="85" y="8989"/>
                  <a:pt x="16" y="10360"/>
                </a:cubicBezTo>
                <a:cubicBezTo>
                  <a:pt x="-133" y="13365"/>
                  <a:pt x="724" y="15888"/>
                  <a:pt x="2173" y="16690"/>
                </a:cubicBezTo>
                <a:cubicBezTo>
                  <a:pt x="2412" y="16822"/>
                  <a:pt x="2742" y="17331"/>
                  <a:pt x="2905" y="17822"/>
                </a:cubicBezTo>
                <a:cubicBezTo>
                  <a:pt x="3385" y="19273"/>
                  <a:pt x="4029" y="19788"/>
                  <a:pt x="5519" y="19910"/>
                </a:cubicBezTo>
                <a:cubicBezTo>
                  <a:pt x="6244" y="19969"/>
                  <a:pt x="7005" y="20183"/>
                  <a:pt x="7209" y="20390"/>
                </a:cubicBezTo>
                <a:cubicBezTo>
                  <a:pt x="7820" y="21010"/>
                  <a:pt x="9696" y="20855"/>
                  <a:pt x="10763" y="20095"/>
                </a:cubicBezTo>
                <a:cubicBezTo>
                  <a:pt x="11594" y="19503"/>
                  <a:pt x="11725" y="19480"/>
                  <a:pt x="12103" y="19841"/>
                </a:cubicBezTo>
                <a:cubicBezTo>
                  <a:pt x="12707" y="20416"/>
                  <a:pt x="14271" y="20621"/>
                  <a:pt x="15081" y="20232"/>
                </a:cubicBezTo>
                <a:cubicBezTo>
                  <a:pt x="15459" y="20051"/>
                  <a:pt x="16060" y="19451"/>
                  <a:pt x="16417" y="18900"/>
                </a:cubicBezTo>
                <a:cubicBezTo>
                  <a:pt x="17056" y="17916"/>
                  <a:pt x="17079" y="17904"/>
                  <a:pt x="17592" y="18337"/>
                </a:cubicBezTo>
                <a:cubicBezTo>
                  <a:pt x="17879" y="18580"/>
                  <a:pt x="18325" y="19405"/>
                  <a:pt x="18583" y="20170"/>
                </a:cubicBezTo>
                <a:cubicBezTo>
                  <a:pt x="18842" y="20935"/>
                  <a:pt x="19107" y="21571"/>
                  <a:pt x="19173" y="21578"/>
                </a:cubicBezTo>
                <a:cubicBezTo>
                  <a:pt x="19368" y="21598"/>
                  <a:pt x="19761" y="16203"/>
                  <a:pt x="19636" y="15234"/>
                </a:cubicBezTo>
                <a:cubicBezTo>
                  <a:pt x="19535" y="14453"/>
                  <a:pt x="19602" y="14255"/>
                  <a:pt x="20178" y="13587"/>
                </a:cubicBezTo>
                <a:cubicBezTo>
                  <a:pt x="21062" y="12561"/>
                  <a:pt x="21467" y="11338"/>
                  <a:pt x="21443" y="9763"/>
                </a:cubicBezTo>
                <a:cubicBezTo>
                  <a:pt x="21419" y="8125"/>
                  <a:pt x="20819" y="6530"/>
                  <a:pt x="19872" y="5575"/>
                </a:cubicBezTo>
                <a:cubicBezTo>
                  <a:pt x="19480" y="5180"/>
                  <a:pt x="19103" y="4591"/>
                  <a:pt x="19036" y="4270"/>
                </a:cubicBezTo>
                <a:cubicBezTo>
                  <a:pt x="18896" y="3595"/>
                  <a:pt x="18034" y="2183"/>
                  <a:pt x="17762" y="2183"/>
                </a:cubicBezTo>
                <a:cubicBezTo>
                  <a:pt x="17660" y="2183"/>
                  <a:pt x="17414" y="1966"/>
                  <a:pt x="17215" y="1703"/>
                </a:cubicBezTo>
                <a:cubicBezTo>
                  <a:pt x="16694" y="1018"/>
                  <a:pt x="14749" y="1055"/>
                  <a:pt x="13934" y="1764"/>
                </a:cubicBezTo>
                <a:cubicBezTo>
                  <a:pt x="13329" y="2292"/>
                  <a:pt x="13331" y="2295"/>
                  <a:pt x="12882" y="1682"/>
                </a:cubicBezTo>
                <a:cubicBezTo>
                  <a:pt x="12319" y="913"/>
                  <a:pt x="10693" y="-2"/>
                  <a:pt x="989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70" name="الأساس…"/>
          <p:cNvSpPr txBox="1"/>
          <p:nvPr/>
        </p:nvSpPr>
        <p:spPr>
          <a:xfrm>
            <a:off x="2827622" y="3374214"/>
            <a:ext cx="1404492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/>
            </a:pPr>
            <a:r>
              <a:rPr>
                <a:solidFill>
                  <a:srgbClr val="E22400"/>
                </a:solidFill>
              </a:rPr>
              <a:t>الأساس</a:t>
            </a:r>
            <a:r>
              <a:t> </a:t>
            </a:r>
          </a:p>
          <a:p>
            <a:pPr algn="ctr" rtl="0">
              <a:defRPr b="1" sz="2000">
                <a:solidFill>
                  <a:schemeClr val="accent6"/>
                </a:solidFill>
              </a:defRPr>
            </a:pPr>
            <a:r>
              <a:t>هو العامل المكرر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2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2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2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8" dur="2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9" dur="2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4" dur="2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2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2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6" grpId="4"/>
      <p:bldP build="whole" bldLvl="1" animBg="1" rev="0" advAuto="0" spid="2260" grpId="9"/>
      <p:bldP build="whole" bldLvl="1" animBg="1" rev="0" advAuto="0" spid="2255" grpId="3"/>
      <p:bldP build="whole" bldLvl="1" animBg="1" rev="0" advAuto="0" spid="2264" grpId="16"/>
      <p:bldP build="whole" bldLvl="1" animBg="1" rev="0" advAuto="0" spid="2257" grpId="6"/>
      <p:bldP build="whole" bldLvl="1" animBg="1" rev="0" advAuto="0" spid="2259" grpId="8"/>
      <p:bldP build="whole" bldLvl="1" animBg="1" rev="0" advAuto="0" spid="2253" grpId="7"/>
      <p:bldP build="whole" bldLvl="1" animBg="1" rev="0" advAuto="0" spid="2263" grpId="13"/>
      <p:bldP build="whole" bldLvl="1" animBg="1" rev="0" advAuto="0" spid="2262" grpId="11"/>
      <p:bldP build="whole" bldLvl="1" animBg="1" rev="0" advAuto="0" spid="2267" grpId="17"/>
      <p:bldP build="whole" bldLvl="1" animBg="1" rev="0" advAuto="0" spid="2252" grpId="1"/>
      <p:bldP build="whole" bldLvl="1" animBg="1" rev="0" advAuto="0" spid="2258" grpId="2"/>
      <p:bldP build="whole" bldLvl="1" animBg="1" rev="0" advAuto="0" spid="2269" grpId="14"/>
      <p:bldP build="whole" bldLvl="1" animBg="1" rev="0" advAuto="0" spid="2266" grpId="12"/>
      <p:bldP build="whole" bldLvl="1" animBg="1" rev="0" advAuto="0" spid="2268" grpId="18"/>
      <p:bldP build="whole" bldLvl="1" animBg="1" rev="0" advAuto="0" spid="2261" grpId="10"/>
      <p:bldP build="whole" bldLvl="1" animBg="1" rev="0" advAuto="0" spid="2254" grpId="5"/>
      <p:bldP build="whole" bldLvl="1" animBg="1" rev="0" advAuto="0" spid="2270" grpId="1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7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8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8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8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8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9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9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9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9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9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9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0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9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0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0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0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0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0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grpSp>
        <p:nvGrpSpPr>
          <p:cNvPr id="2310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308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309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311" name="IMG_1698.png" descr="IMG_1698.png"/>
          <p:cNvPicPr>
            <a:picLocks noChangeAspect="1"/>
          </p:cNvPicPr>
          <p:nvPr/>
        </p:nvPicPr>
        <p:blipFill>
          <a:blip r:embed="rId11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312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313" name="IMG_1700.jpeg" descr="IMG_1700.jpeg"/>
          <p:cNvPicPr>
            <a:picLocks noChangeAspect="1"/>
          </p:cNvPicPr>
          <p:nvPr/>
        </p:nvPicPr>
        <p:blipFill>
          <a:blip r:embed="rId12">
            <a:extLst/>
          </a:blip>
          <a:srcRect l="0" t="6251" r="0" b="0"/>
          <a:stretch>
            <a:fillRect/>
          </a:stretch>
        </p:blipFill>
        <p:spPr>
          <a:xfrm>
            <a:off x="1285073" y="1141228"/>
            <a:ext cx="4876801" cy="1750184"/>
          </a:xfrm>
          <a:prstGeom prst="rect">
            <a:avLst/>
          </a:prstGeom>
          <a:ln w="12700">
            <a:miter lim="400000"/>
          </a:ln>
        </p:spPr>
      </p:pic>
      <p:sp>
        <p:nvSpPr>
          <p:cNvPr id="2314" name="مستطيل"/>
          <p:cNvSpPr/>
          <p:nvPr/>
        </p:nvSpPr>
        <p:spPr>
          <a:xfrm>
            <a:off x="3405012" y="1165664"/>
            <a:ext cx="2884712" cy="39828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15" name="خط"/>
          <p:cNvSpPr/>
          <p:nvPr/>
        </p:nvSpPr>
        <p:spPr>
          <a:xfrm flipV="1">
            <a:off x="3610987" y="2243377"/>
            <a:ext cx="1" cy="2110927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1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2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2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3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3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3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3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3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3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4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4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4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4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4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4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5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5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٥٠</a:t>
              </a:r>
            </a:p>
          </p:txBody>
        </p:sp>
      </p:grpSp>
      <p:pic>
        <p:nvPicPr>
          <p:cNvPr id="2353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6" t="20521" r="8536" b="73132"/>
          <a:stretch>
            <a:fillRect/>
          </a:stretch>
        </p:blipFill>
        <p:spPr>
          <a:xfrm>
            <a:off x="2851496" y="1095712"/>
            <a:ext cx="3381478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56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354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355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357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358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359" name="IMG_1701.png" descr="IMG_1701.png"/>
          <p:cNvPicPr>
            <a:picLocks noChangeAspect="1"/>
          </p:cNvPicPr>
          <p:nvPr/>
        </p:nvPicPr>
        <p:blipFill>
          <a:blip r:embed="rId13">
            <a:extLst/>
          </a:blip>
          <a:srcRect l="15516" t="22548" r="24407" b="66017"/>
          <a:stretch>
            <a:fillRect/>
          </a:stretch>
        </p:blipFill>
        <p:spPr>
          <a:xfrm>
            <a:off x="848157" y="1617299"/>
            <a:ext cx="4954491" cy="707255"/>
          </a:xfrm>
          <a:prstGeom prst="rect">
            <a:avLst/>
          </a:prstGeom>
          <a:ln w="12700">
            <a:miter lim="400000"/>
          </a:ln>
        </p:spPr>
      </p:pic>
      <p:sp>
        <p:nvSpPr>
          <p:cNvPr id="2360" name="خط"/>
          <p:cNvSpPr/>
          <p:nvPr/>
        </p:nvSpPr>
        <p:spPr>
          <a:xfrm flipV="1">
            <a:off x="3460476" y="1913637"/>
            <a:ext cx="1" cy="2239237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361" name="IMG_0547.gif" descr="IMG_0547.gif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69959" y="1269995"/>
            <a:ext cx="935819" cy="701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8" name="الرسم"/>
          <p:cNvGrpSpPr/>
          <p:nvPr/>
        </p:nvGrpSpPr>
        <p:grpSpPr>
          <a:xfrm>
            <a:off x="1011061" y="2088766"/>
            <a:ext cx="404473" cy="125973"/>
            <a:chOff x="-16205" y="-19049"/>
            <a:chExt cx="404472" cy="125972"/>
          </a:xfrm>
        </p:grpSpPr>
        <p:pic>
          <p:nvPicPr>
            <p:cNvPr id="2362" name="خط خط" descr="خط خط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91300" y="-19050"/>
              <a:ext cx="60025" cy="48908"/>
            </a:xfrm>
            <a:prstGeom prst="rect">
              <a:avLst/>
            </a:prstGeom>
            <a:effectLst/>
          </p:spPr>
        </p:pic>
        <p:pic>
          <p:nvPicPr>
            <p:cNvPr id="2364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71660" y="66941"/>
              <a:ext cx="116608" cy="39982"/>
            </a:xfrm>
            <a:prstGeom prst="rect">
              <a:avLst/>
            </a:prstGeom>
            <a:effectLst/>
          </p:spPr>
        </p:pic>
        <p:pic>
          <p:nvPicPr>
            <p:cNvPr id="2366" name="خط شكل" descr="خط 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6206" y="63178"/>
              <a:ext cx="128412" cy="4092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7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8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8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8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8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8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9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9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9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9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9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9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9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0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0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0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0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٤٩</a:t>
              </a:r>
            </a:p>
          </p:txBody>
        </p:sp>
      </p:grpSp>
      <p:grpSp>
        <p:nvGrpSpPr>
          <p:cNvPr id="2408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406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407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409" name="IMG_1698.png" descr="IMG_1698.png"/>
          <p:cNvPicPr>
            <a:picLocks noChangeAspect="1"/>
          </p:cNvPicPr>
          <p:nvPr/>
        </p:nvPicPr>
        <p:blipFill>
          <a:blip r:embed="rId11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410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411" name="الأسس السالبة  و الصفرية الأسس السالبة  و الصفرية" descr="الأسس السالبة  و الصفرية الأسس السالبة  و الصفرية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88629" y="886660"/>
            <a:ext cx="2583111" cy="621120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414" name="المثلث"/>
          <p:cNvGrpSpPr/>
          <p:nvPr/>
        </p:nvGrpSpPr>
        <p:grpSpPr>
          <a:xfrm rot="16200000">
            <a:off x="5761285" y="993580"/>
            <a:ext cx="600931" cy="407279"/>
            <a:chOff x="0" y="0"/>
            <a:chExt cx="600929" cy="407278"/>
          </a:xfrm>
        </p:grpSpPr>
        <p:sp>
          <p:nvSpPr>
            <p:cNvPr id="2413" name="المثلث"/>
            <p:cNvSpPr/>
            <p:nvPr/>
          </p:nvSpPr>
          <p:spPr>
            <a:xfrm>
              <a:off x="12700" y="12700"/>
              <a:ext cx="575530" cy="381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412" name="المثلث المثلث" descr="المثلث المثلث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600930" cy="407279"/>
            </a:xfrm>
            <a:prstGeom prst="rect">
              <a:avLst/>
            </a:prstGeom>
            <a:effectLst/>
          </p:spPr>
        </p:pic>
      </p:grpSp>
      <p:pic>
        <p:nvPicPr>
          <p:cNvPr id="2415" name="IMG_1702.png" descr="IMG_1702.png"/>
          <p:cNvPicPr>
            <a:picLocks noChangeAspect="1"/>
          </p:cNvPicPr>
          <p:nvPr/>
        </p:nvPicPr>
        <p:blipFill>
          <a:blip r:embed="rId14">
            <a:extLst/>
          </a:blip>
          <a:srcRect l="7616" t="15876" r="36285" b="46238"/>
          <a:stretch>
            <a:fillRect/>
          </a:stretch>
        </p:blipFill>
        <p:spPr>
          <a:xfrm>
            <a:off x="1371104" y="1776606"/>
            <a:ext cx="4431551" cy="2244514"/>
          </a:xfrm>
          <a:prstGeom prst="rect">
            <a:avLst/>
          </a:prstGeom>
          <a:ln w="12700">
            <a:solidFill>
              <a:srgbClr val="E22400"/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1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2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2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3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3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3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3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3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3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4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4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4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4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4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4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5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5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٤٩</a:t>
              </a:r>
            </a:p>
          </p:txBody>
        </p:sp>
      </p:grpSp>
      <p:grpSp>
        <p:nvGrpSpPr>
          <p:cNvPr id="2455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453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454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456" name="IMG_1698.png" descr="IMG_1698.png"/>
          <p:cNvPicPr>
            <a:picLocks noChangeAspect="1"/>
          </p:cNvPicPr>
          <p:nvPr/>
        </p:nvPicPr>
        <p:blipFill>
          <a:blip r:embed="rId11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457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458" name="IMG_1703.jpeg" descr="IMG_1703.jpeg"/>
          <p:cNvPicPr>
            <a:picLocks noChangeAspect="1"/>
          </p:cNvPicPr>
          <p:nvPr/>
        </p:nvPicPr>
        <p:blipFill>
          <a:blip r:embed="rId12">
            <a:extLst/>
          </a:blip>
          <a:srcRect l="30182" t="0" r="0" b="61652"/>
          <a:stretch>
            <a:fillRect/>
          </a:stretch>
        </p:blipFill>
        <p:spPr>
          <a:xfrm>
            <a:off x="4078723" y="1053100"/>
            <a:ext cx="1947158" cy="555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59" name="مستطيل"/>
          <p:cNvSpPr/>
          <p:nvPr/>
        </p:nvSpPr>
        <p:spPr>
          <a:xfrm>
            <a:off x="4242121" y="1015110"/>
            <a:ext cx="1905001" cy="58426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460" name="IMG_1703.jpeg" descr="IMG_1703.jpeg"/>
          <p:cNvPicPr>
            <a:picLocks noChangeAspect="1"/>
          </p:cNvPicPr>
          <p:nvPr/>
        </p:nvPicPr>
        <p:blipFill>
          <a:blip r:embed="rId12">
            <a:extLst/>
          </a:blip>
          <a:srcRect l="12000" t="37424" r="0" b="0"/>
          <a:stretch>
            <a:fillRect/>
          </a:stretch>
        </p:blipFill>
        <p:spPr>
          <a:xfrm>
            <a:off x="2203300" y="1761143"/>
            <a:ext cx="3019328" cy="11161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1" name="خط"/>
          <p:cNvSpPr/>
          <p:nvPr/>
        </p:nvSpPr>
        <p:spPr>
          <a:xfrm flipV="1">
            <a:off x="3460476" y="2385970"/>
            <a:ext cx="1" cy="2042099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6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7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7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7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7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8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8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8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8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8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8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9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9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9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9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98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9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٥١</a:t>
              </a:r>
            </a:p>
          </p:txBody>
        </p:sp>
      </p:grpSp>
      <p:sp>
        <p:nvSpPr>
          <p:cNvPr id="2499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02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500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501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03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9543" y="3673624"/>
            <a:ext cx="1275946" cy="844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6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504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505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507" name="IMG_1698.png" descr="IMG_1698.png"/>
          <p:cNvPicPr>
            <a:picLocks noChangeAspect="1"/>
          </p:cNvPicPr>
          <p:nvPr/>
        </p:nvPicPr>
        <p:blipFill>
          <a:blip r:embed="rId13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508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509" name="IMG_1704.png" descr="IMG_1704.png"/>
          <p:cNvPicPr>
            <a:picLocks noChangeAspect="1"/>
          </p:cNvPicPr>
          <p:nvPr/>
        </p:nvPicPr>
        <p:blipFill>
          <a:blip r:embed="rId14">
            <a:extLst/>
          </a:blip>
          <a:srcRect l="25953" t="57971" r="29281" b="32041"/>
          <a:stretch>
            <a:fillRect/>
          </a:stretch>
        </p:blipFill>
        <p:spPr>
          <a:xfrm>
            <a:off x="757144" y="1646333"/>
            <a:ext cx="5322738" cy="890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1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2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2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2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2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2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3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3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3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3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3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4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3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4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4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46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4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٥٠</a:t>
              </a:r>
            </a:p>
          </p:txBody>
        </p:sp>
      </p:grpSp>
      <p:grpSp>
        <p:nvGrpSpPr>
          <p:cNvPr id="2549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547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548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550" name="IMG_1698.png" descr="IMG_1698.png"/>
          <p:cNvPicPr>
            <a:picLocks noChangeAspect="1"/>
          </p:cNvPicPr>
          <p:nvPr/>
        </p:nvPicPr>
        <p:blipFill>
          <a:blip r:embed="rId11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551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552" name="IMG_1701.png" descr="IMG_1701.png"/>
          <p:cNvPicPr>
            <a:picLocks noChangeAspect="1"/>
          </p:cNvPicPr>
          <p:nvPr/>
        </p:nvPicPr>
        <p:blipFill>
          <a:blip r:embed="rId12">
            <a:extLst/>
          </a:blip>
          <a:srcRect l="53339" t="13484" r="8424" b="80262"/>
          <a:stretch>
            <a:fillRect/>
          </a:stretch>
        </p:blipFill>
        <p:spPr>
          <a:xfrm>
            <a:off x="3641103" y="847103"/>
            <a:ext cx="2622232" cy="321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545" fill="norm" stroke="1" extrusionOk="0">
                <a:moveTo>
                  <a:pt x="21064" y="0"/>
                </a:moveTo>
                <a:lnTo>
                  <a:pt x="20845" y="2207"/>
                </a:lnTo>
                <a:lnTo>
                  <a:pt x="20622" y="4413"/>
                </a:lnTo>
                <a:lnTo>
                  <a:pt x="10554" y="4573"/>
                </a:lnTo>
                <a:lnTo>
                  <a:pt x="490" y="4759"/>
                </a:lnTo>
                <a:lnTo>
                  <a:pt x="270" y="6540"/>
                </a:lnTo>
                <a:cubicBezTo>
                  <a:pt x="-153" y="10025"/>
                  <a:pt x="-64" y="17851"/>
                  <a:pt x="425" y="20152"/>
                </a:cubicBezTo>
                <a:cubicBezTo>
                  <a:pt x="571" y="20837"/>
                  <a:pt x="2616" y="21097"/>
                  <a:pt x="10164" y="21374"/>
                </a:cubicBezTo>
                <a:cubicBezTo>
                  <a:pt x="15419" y="21567"/>
                  <a:pt x="19940" y="21600"/>
                  <a:pt x="20212" y="21454"/>
                </a:cubicBezTo>
                <a:cubicBezTo>
                  <a:pt x="20568" y="21263"/>
                  <a:pt x="20762" y="20790"/>
                  <a:pt x="20903" y="19753"/>
                </a:cubicBezTo>
                <a:cubicBezTo>
                  <a:pt x="21300" y="16828"/>
                  <a:pt x="21447" y="10896"/>
                  <a:pt x="21196" y="7949"/>
                </a:cubicBezTo>
                <a:cubicBezTo>
                  <a:pt x="21101" y="6828"/>
                  <a:pt x="21090" y="6123"/>
                  <a:pt x="21154" y="5131"/>
                </a:cubicBezTo>
                <a:cubicBezTo>
                  <a:pt x="21214" y="4207"/>
                  <a:pt x="21213" y="3247"/>
                  <a:pt x="21151" y="1914"/>
                </a:cubicBezTo>
                <a:lnTo>
                  <a:pt x="21064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58" name="تجميع"/>
          <p:cNvGrpSpPr/>
          <p:nvPr/>
        </p:nvGrpSpPr>
        <p:grpSpPr>
          <a:xfrm>
            <a:off x="2703819" y="1171023"/>
            <a:ext cx="3720164" cy="2995921"/>
            <a:chOff x="0" y="0"/>
            <a:chExt cx="3720163" cy="2995919"/>
          </a:xfrm>
        </p:grpSpPr>
        <p:pic>
          <p:nvPicPr>
            <p:cNvPr id="2553" name="IMG_1705.jpeg" descr="IMG_1705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2256" t="0" r="1744" b="57623"/>
            <a:stretch>
              <a:fillRect/>
            </a:stretch>
          </p:blipFill>
          <p:spPr>
            <a:xfrm>
              <a:off x="1347806" y="0"/>
              <a:ext cx="2093082" cy="395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4" name="IMG_1705.jpeg" descr="IMG_1705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83537" t="39684" r="2790" b="12503"/>
            <a:stretch>
              <a:fillRect/>
            </a:stretch>
          </p:blipFill>
          <p:spPr>
            <a:xfrm>
              <a:off x="2673262" y="573656"/>
              <a:ext cx="794910" cy="44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5" name="IMG_1705.jpeg" descr="IMG_1705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6726" t="38221" r="27378" b="13966"/>
            <a:stretch>
              <a:fillRect/>
            </a:stretch>
          </p:blipFill>
          <p:spPr>
            <a:xfrm>
              <a:off x="2613840" y="1079382"/>
              <a:ext cx="942774" cy="454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6" name="IMG_1705.jpeg" descr="IMG_1705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1032" t="39684" r="53202" b="17395"/>
            <a:stretch>
              <a:fillRect/>
            </a:stretch>
          </p:blipFill>
          <p:spPr>
            <a:xfrm>
              <a:off x="2612341" y="1801098"/>
              <a:ext cx="916614" cy="400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7" name="IMG_1706.png" descr="IMG_1706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0386" t="28131" r="22646" b="62989"/>
            <a:stretch>
              <a:fillRect/>
            </a:stretch>
          </p:blipFill>
          <p:spPr>
            <a:xfrm>
              <a:off x="0" y="2468441"/>
              <a:ext cx="3720164" cy="527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59" name="خط"/>
          <p:cNvSpPr/>
          <p:nvPr/>
        </p:nvSpPr>
        <p:spPr>
          <a:xfrm flipH="1" flipV="1">
            <a:off x="1069182" y="2119296"/>
            <a:ext cx="5084379" cy="1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560" name="خط"/>
          <p:cNvSpPr/>
          <p:nvPr/>
        </p:nvSpPr>
        <p:spPr>
          <a:xfrm flipH="1" flipV="1">
            <a:off x="1078854" y="2833107"/>
            <a:ext cx="5084379" cy="1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561" name="خط"/>
          <p:cNvSpPr/>
          <p:nvPr/>
        </p:nvSpPr>
        <p:spPr>
          <a:xfrm flipH="1" flipV="1">
            <a:off x="1068064" y="3553760"/>
            <a:ext cx="5084379" cy="1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562" name="IMG_0547.gif" descr="IMG_0547.gif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9959" y="1269995"/>
            <a:ext cx="935819" cy="701864"/>
          </a:xfrm>
          <a:prstGeom prst="rect">
            <a:avLst/>
          </a:prstGeom>
          <a:ln w="12700">
            <a:miter lim="400000"/>
          </a:ln>
        </p:spPr>
      </p:pic>
      <p:sp>
        <p:nvSpPr>
          <p:cNvPr id="2563" name="الرسم"/>
          <p:cNvSpPr/>
          <p:nvPr/>
        </p:nvSpPr>
        <p:spPr>
          <a:xfrm>
            <a:off x="6778644" y="3933823"/>
            <a:ext cx="346076" cy="273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26" y="0"/>
                </a:moveTo>
                <a:cubicBezTo>
                  <a:pt x="2604" y="132"/>
                  <a:pt x="2658" y="193"/>
                  <a:pt x="2626" y="376"/>
                </a:cubicBezTo>
                <a:cubicBezTo>
                  <a:pt x="2502" y="710"/>
                  <a:pt x="2443" y="729"/>
                  <a:pt x="2378" y="877"/>
                </a:cubicBezTo>
                <a:cubicBezTo>
                  <a:pt x="4322" y="2420"/>
                  <a:pt x="4806" y="2825"/>
                  <a:pt x="5474" y="3631"/>
                </a:cubicBezTo>
                <a:cubicBezTo>
                  <a:pt x="6669" y="5072"/>
                  <a:pt x="7199" y="6828"/>
                  <a:pt x="6961" y="8859"/>
                </a:cubicBezTo>
                <a:cubicBezTo>
                  <a:pt x="6956" y="8900"/>
                  <a:pt x="6941" y="8943"/>
                  <a:pt x="6936" y="8984"/>
                </a:cubicBezTo>
                <a:cubicBezTo>
                  <a:pt x="7193" y="9410"/>
                  <a:pt x="7404" y="9903"/>
                  <a:pt x="7481" y="10487"/>
                </a:cubicBezTo>
                <a:cubicBezTo>
                  <a:pt x="7611" y="11478"/>
                  <a:pt x="7502" y="12215"/>
                  <a:pt x="7208" y="12866"/>
                </a:cubicBezTo>
                <a:cubicBezTo>
                  <a:pt x="7413" y="12942"/>
                  <a:pt x="7597" y="13046"/>
                  <a:pt x="7778" y="13179"/>
                </a:cubicBezTo>
                <a:cubicBezTo>
                  <a:pt x="8616" y="13598"/>
                  <a:pt x="9276" y="14500"/>
                  <a:pt x="9413" y="15715"/>
                </a:cubicBezTo>
                <a:cubicBezTo>
                  <a:pt x="9617" y="17521"/>
                  <a:pt x="8613" y="19213"/>
                  <a:pt x="7183" y="19471"/>
                </a:cubicBezTo>
                <a:cubicBezTo>
                  <a:pt x="3718" y="20097"/>
                  <a:pt x="2214" y="20332"/>
                  <a:pt x="421" y="20567"/>
                </a:cubicBezTo>
                <a:cubicBezTo>
                  <a:pt x="286" y="20585"/>
                  <a:pt x="136" y="20613"/>
                  <a:pt x="0" y="20630"/>
                </a:cubicBezTo>
                <a:cubicBezTo>
                  <a:pt x="59" y="20963"/>
                  <a:pt x="92" y="21278"/>
                  <a:pt x="74" y="21600"/>
                </a:cubicBezTo>
                <a:cubicBezTo>
                  <a:pt x="2250" y="21223"/>
                  <a:pt x="4473" y="20863"/>
                  <a:pt x="6564" y="20442"/>
                </a:cubicBezTo>
                <a:cubicBezTo>
                  <a:pt x="10204" y="19708"/>
                  <a:pt x="13684" y="18890"/>
                  <a:pt x="15952" y="18157"/>
                </a:cubicBezTo>
                <a:cubicBezTo>
                  <a:pt x="18221" y="17423"/>
                  <a:pt x="19282" y="16757"/>
                  <a:pt x="19916" y="16090"/>
                </a:cubicBezTo>
                <a:cubicBezTo>
                  <a:pt x="20549" y="15424"/>
                  <a:pt x="20770" y="14769"/>
                  <a:pt x="20981" y="14369"/>
                </a:cubicBezTo>
                <a:cubicBezTo>
                  <a:pt x="21192" y="13969"/>
                  <a:pt x="21389" y="13845"/>
                  <a:pt x="21600" y="13711"/>
                </a:cubicBezTo>
                <a:lnTo>
                  <a:pt x="2626" y="0"/>
                </a:lnTo>
                <a:close/>
              </a:path>
            </a:pathLst>
          </a:custGeom>
          <a:solidFill>
            <a:srgbClr val="FCD02F">
              <a:alpha val="1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6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8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8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8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8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9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9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9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9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9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600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٥٢</a:t>
              </a:r>
            </a:p>
          </p:txBody>
        </p:sp>
      </p:grpSp>
      <p:grpSp>
        <p:nvGrpSpPr>
          <p:cNvPr id="2603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601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602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604" name="IMG_1698.png" descr="IMG_1698.png"/>
          <p:cNvPicPr>
            <a:picLocks noChangeAspect="1"/>
          </p:cNvPicPr>
          <p:nvPr/>
        </p:nvPicPr>
        <p:blipFill>
          <a:blip r:embed="rId11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605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606" name="IMG_1708.png" descr="IMG_1708.png"/>
          <p:cNvPicPr>
            <a:picLocks noChangeAspect="1"/>
          </p:cNvPicPr>
          <p:nvPr/>
        </p:nvPicPr>
        <p:blipFill>
          <a:blip r:embed="rId12">
            <a:extLst/>
          </a:blip>
          <a:srcRect l="53420" t="19946" r="4381" b="23238"/>
          <a:stretch>
            <a:fillRect/>
          </a:stretch>
        </p:blipFill>
        <p:spPr>
          <a:xfrm>
            <a:off x="2768115" y="891540"/>
            <a:ext cx="3410865" cy="3444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583" fill="norm" stroke="1" extrusionOk="0">
                <a:moveTo>
                  <a:pt x="20680" y="3"/>
                </a:moveTo>
                <a:cubicBezTo>
                  <a:pt x="20424" y="16"/>
                  <a:pt x="20339" y="61"/>
                  <a:pt x="20088" y="317"/>
                </a:cubicBezTo>
                <a:cubicBezTo>
                  <a:pt x="19927" y="481"/>
                  <a:pt x="19795" y="597"/>
                  <a:pt x="19795" y="573"/>
                </a:cubicBezTo>
                <a:cubicBezTo>
                  <a:pt x="19795" y="548"/>
                  <a:pt x="19749" y="565"/>
                  <a:pt x="19694" y="610"/>
                </a:cubicBezTo>
                <a:cubicBezTo>
                  <a:pt x="19565" y="717"/>
                  <a:pt x="19128" y="813"/>
                  <a:pt x="19085" y="744"/>
                </a:cubicBezTo>
                <a:cubicBezTo>
                  <a:pt x="19067" y="715"/>
                  <a:pt x="18937" y="719"/>
                  <a:pt x="18797" y="752"/>
                </a:cubicBezTo>
                <a:cubicBezTo>
                  <a:pt x="18501" y="823"/>
                  <a:pt x="9297" y="816"/>
                  <a:pt x="8903" y="744"/>
                </a:cubicBezTo>
                <a:cubicBezTo>
                  <a:pt x="8758" y="718"/>
                  <a:pt x="8623" y="714"/>
                  <a:pt x="8602" y="735"/>
                </a:cubicBezTo>
                <a:cubicBezTo>
                  <a:pt x="8582" y="755"/>
                  <a:pt x="8450" y="776"/>
                  <a:pt x="8312" y="782"/>
                </a:cubicBezTo>
                <a:cubicBezTo>
                  <a:pt x="8173" y="788"/>
                  <a:pt x="8014" y="813"/>
                  <a:pt x="7958" y="837"/>
                </a:cubicBezTo>
                <a:cubicBezTo>
                  <a:pt x="7927" y="850"/>
                  <a:pt x="3136" y="857"/>
                  <a:pt x="0" y="869"/>
                </a:cubicBezTo>
                <a:lnTo>
                  <a:pt x="0" y="21583"/>
                </a:lnTo>
                <a:lnTo>
                  <a:pt x="15974" y="21583"/>
                </a:lnTo>
                <a:cubicBezTo>
                  <a:pt x="17440" y="21573"/>
                  <a:pt x="19339" y="21565"/>
                  <a:pt x="19389" y="21551"/>
                </a:cubicBezTo>
                <a:cubicBezTo>
                  <a:pt x="19543" y="21508"/>
                  <a:pt x="19685" y="21399"/>
                  <a:pt x="19795" y="21237"/>
                </a:cubicBezTo>
                <a:lnTo>
                  <a:pt x="19965" y="20991"/>
                </a:lnTo>
                <a:lnTo>
                  <a:pt x="19983" y="12334"/>
                </a:lnTo>
                <a:cubicBezTo>
                  <a:pt x="19996" y="5953"/>
                  <a:pt x="20021" y="3650"/>
                  <a:pt x="20078" y="3582"/>
                </a:cubicBezTo>
                <a:cubicBezTo>
                  <a:pt x="20121" y="3531"/>
                  <a:pt x="20279" y="3435"/>
                  <a:pt x="20432" y="3366"/>
                </a:cubicBezTo>
                <a:cubicBezTo>
                  <a:pt x="21014" y="3102"/>
                  <a:pt x="21244" y="2763"/>
                  <a:pt x="21307" y="2063"/>
                </a:cubicBezTo>
                <a:cubicBezTo>
                  <a:pt x="21330" y="1808"/>
                  <a:pt x="21393" y="1529"/>
                  <a:pt x="21450" y="1443"/>
                </a:cubicBezTo>
                <a:cubicBezTo>
                  <a:pt x="21600" y="1216"/>
                  <a:pt x="21578" y="841"/>
                  <a:pt x="21387" y="441"/>
                </a:cubicBezTo>
                <a:cubicBezTo>
                  <a:pt x="21197" y="43"/>
                  <a:pt x="21101" y="-17"/>
                  <a:pt x="20680" y="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736;p24"/>
          <p:cNvSpPr txBox="1"/>
          <p:nvPr>
            <p:ph type="title"/>
          </p:nvPr>
        </p:nvSpPr>
        <p:spPr>
          <a:xfrm>
            <a:off x="2617929" y="1571573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847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845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841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838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39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0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844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842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3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846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848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5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851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2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3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4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856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59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857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860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0274" y="2049028"/>
            <a:ext cx="1846948" cy="13913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848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8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8"/>
                  </p:tgtEl>
                </p:cond>
              </p:nextCondLst>
            </p:seq>
          </p:childTnLst>
        </p:cTn>
      </p:par>
    </p:tnLst>
    <p:bldLst>
      <p:bldP build="whole" bldLvl="1" animBg="1" rev="0" advAuto="0" spid="183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0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1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2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2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2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2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2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2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3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3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3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3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3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4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3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64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4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٥٠</a:t>
              </a:r>
            </a:p>
          </p:txBody>
        </p:sp>
      </p:grpSp>
      <p:pic>
        <p:nvPicPr>
          <p:cNvPr id="2644" name="IMG_1666.png" descr="IMG_1666.png"/>
          <p:cNvPicPr>
            <a:picLocks noChangeAspect="1"/>
          </p:cNvPicPr>
          <p:nvPr/>
        </p:nvPicPr>
        <p:blipFill>
          <a:blip r:embed="rId11">
            <a:extLst/>
          </a:blip>
          <a:srcRect l="53203" t="49444" r="8416" b="45281"/>
          <a:stretch>
            <a:fillRect/>
          </a:stretch>
        </p:blipFill>
        <p:spPr>
          <a:xfrm>
            <a:off x="3531317" y="1066708"/>
            <a:ext cx="2632103" cy="271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1516" fill="norm" stroke="1" extrusionOk="0">
                <a:moveTo>
                  <a:pt x="21291" y="18"/>
                </a:moveTo>
                <a:cubicBezTo>
                  <a:pt x="21254" y="-67"/>
                  <a:pt x="21208" y="161"/>
                  <a:pt x="21152" y="616"/>
                </a:cubicBezTo>
                <a:cubicBezTo>
                  <a:pt x="21074" y="1243"/>
                  <a:pt x="18076" y="1550"/>
                  <a:pt x="10762" y="1686"/>
                </a:cubicBezTo>
                <a:lnTo>
                  <a:pt x="485" y="1875"/>
                </a:lnTo>
                <a:lnTo>
                  <a:pt x="266" y="3984"/>
                </a:lnTo>
                <a:cubicBezTo>
                  <a:pt x="-167" y="8195"/>
                  <a:pt x="-50" y="17572"/>
                  <a:pt x="469" y="20319"/>
                </a:cubicBezTo>
                <a:cubicBezTo>
                  <a:pt x="653" y="21289"/>
                  <a:pt x="2180" y="21488"/>
                  <a:pt x="10552" y="21515"/>
                </a:cubicBezTo>
                <a:cubicBezTo>
                  <a:pt x="15978" y="21533"/>
                  <a:pt x="20647" y="21295"/>
                  <a:pt x="20926" y="21012"/>
                </a:cubicBezTo>
                <a:lnTo>
                  <a:pt x="21433" y="20508"/>
                </a:lnTo>
                <a:lnTo>
                  <a:pt x="21433" y="10625"/>
                </a:lnTo>
                <a:cubicBezTo>
                  <a:pt x="21433" y="3233"/>
                  <a:pt x="21402" y="273"/>
                  <a:pt x="21291" y="1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47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645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646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648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649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650" name="IMG_1707.png" descr="IMG_1707.png"/>
          <p:cNvPicPr>
            <a:picLocks noChangeAspect="1"/>
          </p:cNvPicPr>
          <p:nvPr/>
        </p:nvPicPr>
        <p:blipFill>
          <a:blip r:embed="rId13">
            <a:extLst/>
          </a:blip>
          <a:srcRect l="48783" t="37082" r="25041" b="50497"/>
          <a:stretch>
            <a:fillRect/>
          </a:stretch>
        </p:blipFill>
        <p:spPr>
          <a:xfrm>
            <a:off x="3903153" y="1360148"/>
            <a:ext cx="2260278" cy="804369"/>
          </a:xfrm>
          <a:prstGeom prst="rect">
            <a:avLst/>
          </a:prstGeom>
          <a:ln w="12700">
            <a:miter lim="400000"/>
          </a:ln>
        </p:spPr>
      </p:pic>
      <p:sp>
        <p:nvSpPr>
          <p:cNvPr id="2651" name="مستطيل"/>
          <p:cNvSpPr/>
          <p:nvPr/>
        </p:nvSpPr>
        <p:spPr>
          <a:xfrm>
            <a:off x="3973903" y="1672728"/>
            <a:ext cx="897452" cy="47731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652" name="IMG_1707.png" descr="IMG_1707.png"/>
          <p:cNvPicPr>
            <a:picLocks noChangeAspect="1"/>
          </p:cNvPicPr>
          <p:nvPr/>
        </p:nvPicPr>
        <p:blipFill>
          <a:blip r:embed="rId13">
            <a:extLst/>
          </a:blip>
          <a:srcRect l="46748" t="57402" r="24137" b="31383"/>
          <a:stretch>
            <a:fillRect/>
          </a:stretch>
        </p:blipFill>
        <p:spPr>
          <a:xfrm>
            <a:off x="3883310" y="2602356"/>
            <a:ext cx="2300008" cy="664420"/>
          </a:xfrm>
          <a:prstGeom prst="rect">
            <a:avLst/>
          </a:prstGeom>
          <a:ln w="12700">
            <a:miter lim="400000"/>
          </a:ln>
        </p:spPr>
      </p:pic>
      <p:sp>
        <p:nvSpPr>
          <p:cNvPr id="2653" name="خط"/>
          <p:cNvSpPr/>
          <p:nvPr/>
        </p:nvSpPr>
        <p:spPr>
          <a:xfrm flipH="1" flipV="1">
            <a:off x="1006037" y="2505692"/>
            <a:ext cx="5084380" cy="1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5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6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6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6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7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7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7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7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7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7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8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8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8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8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8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8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89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90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91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92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695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693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694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696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697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0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1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1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1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1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1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1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2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2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2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2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2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2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2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3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3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733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34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35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36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737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740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738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1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741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4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752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5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0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758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759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761" name="IMG_1698.png" descr="IMG_1698.png"/>
          <p:cNvPicPr>
            <a:picLocks noChangeAspect="1"/>
          </p:cNvPicPr>
          <p:nvPr/>
        </p:nvPicPr>
        <p:blipFill>
          <a:blip r:embed="rId13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762" name="المفردات…"/>
          <p:cNvSpPr txBox="1"/>
          <p:nvPr/>
        </p:nvSpPr>
        <p:spPr>
          <a:xfrm>
            <a:off x="6419834" y="2404423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6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8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8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8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8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9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9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9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9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aphicFrame>
        <p:nvGraphicFramePr>
          <p:cNvPr id="2797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00" name="مستطيل"/>
          <p:cNvGrpSpPr/>
          <p:nvPr/>
        </p:nvGrpSpPr>
        <p:grpSpPr>
          <a:xfrm>
            <a:off x="2583665" y="2682974"/>
            <a:ext cx="1551236" cy="1645230"/>
            <a:chOff x="0" y="0"/>
            <a:chExt cx="1551235" cy="1645229"/>
          </a:xfrm>
        </p:grpSpPr>
        <p:sp>
          <p:nvSpPr>
            <p:cNvPr id="2799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98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803" name="مستطيل"/>
          <p:cNvGrpSpPr/>
          <p:nvPr/>
        </p:nvGrpSpPr>
        <p:grpSpPr>
          <a:xfrm>
            <a:off x="1088706" y="2701653"/>
            <a:ext cx="1476550" cy="1611274"/>
            <a:chOff x="0" y="0"/>
            <a:chExt cx="1476548" cy="1611273"/>
          </a:xfrm>
        </p:grpSpPr>
        <p:sp>
          <p:nvSpPr>
            <p:cNvPr id="2802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01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2806" name="مستطيل"/>
          <p:cNvGrpSpPr/>
          <p:nvPr/>
        </p:nvGrpSpPr>
        <p:grpSpPr>
          <a:xfrm>
            <a:off x="4061403" y="2682974"/>
            <a:ext cx="1551237" cy="1645230"/>
            <a:chOff x="0" y="0"/>
            <a:chExt cx="1551235" cy="1645229"/>
          </a:xfrm>
        </p:grpSpPr>
        <p:sp>
          <p:nvSpPr>
            <p:cNvPr id="2805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04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sp>
        <p:nvSpPr>
          <p:cNvPr id="2807" name="جدول التعلم"/>
          <p:cNvSpPr txBox="1"/>
          <p:nvPr/>
        </p:nvSpPr>
        <p:spPr>
          <a:xfrm>
            <a:off x="2379235" y="1348703"/>
            <a:ext cx="1892503" cy="33417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810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808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809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811" name="IMG_1698.png" descr="IMG_1698.png"/>
          <p:cNvPicPr>
            <a:picLocks noChangeAspect="1"/>
          </p:cNvPicPr>
          <p:nvPr/>
        </p:nvPicPr>
        <p:blipFill>
          <a:blip r:embed="rId13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812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  <p:pic>
        <p:nvPicPr>
          <p:cNvPr id="2813" name="IMG_1697.jpeg" descr="IMG_1697.jpeg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284337" y="2969758"/>
            <a:ext cx="1105369" cy="92730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2814" name="🔹استعمال…"/>
          <p:cNvSpPr txBox="1"/>
          <p:nvPr/>
        </p:nvSpPr>
        <p:spPr>
          <a:xfrm>
            <a:off x="2738297" y="2968640"/>
            <a:ext cx="124124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🔹استعمال </a:t>
            </a:r>
          </a:p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القوى والأسس </a:t>
            </a:r>
          </a:p>
        </p:txBody>
      </p:sp>
      <p:grpSp>
        <p:nvGrpSpPr>
          <p:cNvPr id="2818" name="تجميع"/>
          <p:cNvGrpSpPr/>
          <p:nvPr/>
        </p:nvGrpSpPr>
        <p:grpSpPr>
          <a:xfrm>
            <a:off x="1118670" y="2736051"/>
            <a:ext cx="1416720" cy="1378609"/>
            <a:chOff x="0" y="0"/>
            <a:chExt cx="1416718" cy="1378607"/>
          </a:xfrm>
        </p:grpSpPr>
        <p:pic>
          <p:nvPicPr>
            <p:cNvPr id="2815" name="IMG_1699.png" descr="IMG_1699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4810" t="56452" r="63763" b="36780"/>
            <a:stretch>
              <a:fillRect/>
            </a:stretch>
          </p:blipFill>
          <p:spPr>
            <a:xfrm>
              <a:off x="21121" y="0"/>
              <a:ext cx="1374386" cy="325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6" name="IMG_1699.png" descr="IMG_1699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9728" t="50111" r="64123" b="46247"/>
            <a:stretch>
              <a:fillRect/>
            </a:stretch>
          </p:blipFill>
          <p:spPr>
            <a:xfrm>
              <a:off x="18256" y="457617"/>
              <a:ext cx="1380411" cy="233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7" name="IMG_1702.png" descr="IMG_1702.pn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8994" t="40398" r="69528" b="47727"/>
            <a:stretch>
              <a:fillRect/>
            </a:stretch>
          </p:blipFill>
          <p:spPr>
            <a:xfrm>
              <a:off x="0" y="791137"/>
              <a:ext cx="1416719" cy="587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82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3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3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3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3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3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3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4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4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4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4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4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5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4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5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85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85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5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5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2857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8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9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860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864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861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62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863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867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865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8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868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81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879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84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882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883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885" name="IMG_1698.png" descr="IMG_1698.png"/>
          <p:cNvPicPr>
            <a:picLocks noChangeAspect="1"/>
          </p:cNvPicPr>
          <p:nvPr/>
        </p:nvPicPr>
        <p:blipFill>
          <a:blip r:embed="rId17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886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7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62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3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4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5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6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68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69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70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71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72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73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74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5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7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78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6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883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881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882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884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885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887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0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1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897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92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3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4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5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6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98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99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00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01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02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03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04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5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6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0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08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11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912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3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16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17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18" name="Google Shape;1770;p26"/>
          <p:cNvSpPr txBox="1"/>
          <p:nvPr>
            <p:ph type="body" sz="quarter" idx="1"/>
          </p:nvPr>
        </p:nvSpPr>
        <p:spPr>
          <a:xfrm>
            <a:off x="2863375" y="1015703"/>
            <a:ext cx="3295052" cy="609376"/>
          </a:xfrm>
          <a:prstGeom prst="rect">
            <a:avLst/>
          </a:prstGeom>
        </p:spPr>
        <p:txBody>
          <a:bodyPr/>
          <a:lstStyle>
            <a:lvl1pPr marL="0" indent="0" defTabSz="374904">
              <a:defRPr b="1" sz="151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علمتني الرياضيات ان لكل مجهول قيمة فلا تحتقر أحد لا تعرفه </a:t>
            </a:r>
          </a:p>
        </p:txBody>
      </p:sp>
      <p:grpSp>
        <p:nvGrpSpPr>
          <p:cNvPr id="1924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919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0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1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2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3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25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26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27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28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29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30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31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2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3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34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5" name="تجميع"/>
          <p:cNvGrpSpPr/>
          <p:nvPr/>
        </p:nvGrpSpPr>
        <p:grpSpPr>
          <a:xfrm>
            <a:off x="2724705" y="1928377"/>
            <a:ext cx="3376867" cy="2259251"/>
            <a:chOff x="-25400" y="-24769"/>
            <a:chExt cx="3376866" cy="2259250"/>
          </a:xfrm>
        </p:grpSpPr>
        <p:grpSp>
          <p:nvGrpSpPr>
            <p:cNvPr id="1941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1935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6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37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38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39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0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42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43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44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94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46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8" grpId="1"/>
      <p:bldP build="whole" bldLvl="1" animBg="1" rev="0" advAuto="0" spid="194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5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6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2" name="Google Shape;450;p23"/>
          <p:cNvSpPr/>
          <p:nvPr/>
        </p:nvSpPr>
        <p:spPr>
          <a:xfrm>
            <a:off x="2134147" y="1398531"/>
            <a:ext cx="1517682" cy="136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3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4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5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6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7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8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9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0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1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2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3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4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7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75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8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7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sp>
        <p:nvSpPr>
          <p:cNvPr id="1981" name="صفحة…"/>
          <p:cNvSpPr txBox="1"/>
          <p:nvPr/>
        </p:nvSpPr>
        <p:spPr>
          <a:xfrm>
            <a:off x="4293765" y="1913060"/>
            <a:ext cx="943449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صفحة</a:t>
            </a:r>
          </a:p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٤٨</a:t>
            </a:r>
          </a:p>
        </p:txBody>
      </p:sp>
      <p:pic>
        <p:nvPicPr>
          <p:cNvPr id="1982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1407" y="1217361"/>
            <a:ext cx="5241166" cy="2319589"/>
          </a:xfrm>
          <a:prstGeom prst="rect">
            <a:avLst/>
          </a:prstGeom>
        </p:spPr>
      </p:pic>
      <p:sp>
        <p:nvSpPr>
          <p:cNvPr id="1984" name="Google Shape;1742;p25"/>
          <p:cNvSpPr txBox="1"/>
          <p:nvPr>
            <p:ph type="title"/>
          </p:nvPr>
        </p:nvSpPr>
        <p:spPr>
          <a:xfrm>
            <a:off x="3479213" y="1026000"/>
            <a:ext cx="2883480" cy="677616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8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9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98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0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0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pic>
        <p:nvPicPr>
          <p:cNvPr id="2004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2006" name="IMG_1698.png" descr="IMG_1698.png"/>
          <p:cNvPicPr>
            <a:picLocks noChangeAspect="1"/>
          </p:cNvPicPr>
          <p:nvPr/>
        </p:nvPicPr>
        <p:blipFill>
          <a:blip r:embed="rId6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0" name="تجميع"/>
          <p:cNvGrpSpPr/>
          <p:nvPr/>
        </p:nvGrpSpPr>
        <p:grpSpPr>
          <a:xfrm>
            <a:off x="2580299" y="880648"/>
            <a:ext cx="3577259" cy="3609492"/>
            <a:chOff x="-6123" y="-6350"/>
            <a:chExt cx="3577257" cy="3609490"/>
          </a:xfrm>
        </p:grpSpPr>
        <p:pic>
          <p:nvPicPr>
            <p:cNvPr id="2007" name="IMG_0923.jpeg" descr="IMG_0923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6124" y="-6350"/>
              <a:ext cx="3548548" cy="2422924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008" name="الأهداف…"/>
            <p:cNvSpPr txBox="1"/>
            <p:nvPr/>
          </p:nvSpPr>
          <p:spPr>
            <a:xfrm>
              <a:off x="162071" y="1481757"/>
              <a:ext cx="3409064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🔹استعمال القوى والأسس </a:t>
              </a:r>
            </a:p>
          </p:txBody>
        </p:sp>
        <p:pic>
          <p:nvPicPr>
            <p:cNvPr id="2009" name="IMG_0923.jpeg" descr="IMG_0923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1642" y="2374831"/>
              <a:ext cx="3173016" cy="122831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2011" name="موضوع الدرس…"/>
          <p:cNvSpPr txBox="1"/>
          <p:nvPr/>
        </p:nvSpPr>
        <p:spPr>
          <a:xfrm>
            <a:off x="3584806" y="987054"/>
            <a:ext cx="1574367" cy="688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500"/>
            </a:pPr>
            <a:r>
              <a:t>القوى والأسس</a:t>
            </a:r>
          </a:p>
        </p:txBody>
      </p:sp>
      <p:sp>
        <p:nvSpPr>
          <p:cNvPr id="2012" name="المفردات…"/>
          <p:cNvSpPr txBox="1"/>
          <p:nvPr/>
        </p:nvSpPr>
        <p:spPr>
          <a:xfrm>
            <a:off x="3194492" y="3466482"/>
            <a:ext cx="2456273" cy="688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المفردات </a:t>
            </a:r>
          </a:p>
          <a:p>
            <a:pPr algn="ctr" rtl="0">
              <a:defRPr b="1" sz="2500"/>
            </a:pPr>
            <a:r>
              <a:t>القوى - الأساس - الأس</a:t>
            </a:r>
          </a:p>
        </p:txBody>
      </p:sp>
      <p:pic>
        <p:nvPicPr>
          <p:cNvPr id="201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52437" y="2210089"/>
            <a:ext cx="517575" cy="45083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1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2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2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2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3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3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3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3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4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04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4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4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4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5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4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graphicFrame>
        <p:nvGraphicFramePr>
          <p:cNvPr id="2052" name="الجدول"/>
          <p:cNvGraphicFramePr/>
          <p:nvPr/>
        </p:nvGraphicFramePr>
        <p:xfrm>
          <a:off x="5796150" y="1929432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53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056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054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055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057" name="IMG_1698.png" descr="IMG_1698.png"/>
          <p:cNvPicPr>
            <a:picLocks noChangeAspect="1"/>
          </p:cNvPicPr>
          <p:nvPr/>
        </p:nvPicPr>
        <p:blipFill>
          <a:blip r:embed="rId12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058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6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7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7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7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7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7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7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8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8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8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9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8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9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9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9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9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graphicFrame>
        <p:nvGraphicFramePr>
          <p:cNvPr id="2097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100" name="مستطيل"/>
          <p:cNvGrpSpPr/>
          <p:nvPr/>
        </p:nvGrpSpPr>
        <p:grpSpPr>
          <a:xfrm>
            <a:off x="2729709" y="2571412"/>
            <a:ext cx="1551237" cy="1645230"/>
            <a:chOff x="0" y="0"/>
            <a:chExt cx="1551235" cy="1645229"/>
          </a:xfrm>
        </p:grpSpPr>
        <p:sp>
          <p:nvSpPr>
            <p:cNvPr id="2099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98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103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2102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01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104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107" name="مستطيل"/>
          <p:cNvGrpSpPr/>
          <p:nvPr/>
        </p:nvGrpSpPr>
        <p:grpSpPr>
          <a:xfrm>
            <a:off x="4245302" y="2571750"/>
            <a:ext cx="1551237" cy="1645230"/>
            <a:chOff x="0" y="0"/>
            <a:chExt cx="1551235" cy="1645229"/>
          </a:xfrm>
        </p:grpSpPr>
        <p:sp>
          <p:nvSpPr>
            <p:cNvPr id="2106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05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110" name="تجميع"/>
          <p:cNvGrpSpPr/>
          <p:nvPr/>
        </p:nvGrpSpPr>
        <p:grpSpPr>
          <a:xfrm>
            <a:off x="6430059" y="888687"/>
            <a:ext cx="1161780" cy="1225485"/>
            <a:chOff x="0" y="0"/>
            <a:chExt cx="1161778" cy="1225484"/>
          </a:xfrm>
        </p:grpSpPr>
        <p:sp>
          <p:nvSpPr>
            <p:cNvPr id="2108" name="القوى والأسس"/>
            <p:cNvSpPr txBox="1"/>
            <p:nvPr/>
          </p:nvSpPr>
          <p:spPr>
            <a:xfrm>
              <a:off x="89824" y="0"/>
              <a:ext cx="982130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والأسس </a:t>
              </a:r>
            </a:p>
          </p:txBody>
        </p:sp>
        <p:sp>
          <p:nvSpPr>
            <p:cNvPr id="2109" name="🔹استعمال القوى والأسس"/>
            <p:cNvSpPr txBox="1"/>
            <p:nvPr/>
          </p:nvSpPr>
          <p:spPr>
            <a:xfrm>
              <a:off x="0" y="692084"/>
              <a:ext cx="116177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🔹استعمال القوى والأسس </a:t>
              </a:r>
            </a:p>
          </p:txBody>
        </p:sp>
      </p:grpSp>
      <p:pic>
        <p:nvPicPr>
          <p:cNvPr id="2111" name="IMG_1697.jpeg" descr="IMG_1697.jpeg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245302" y="2700518"/>
            <a:ext cx="1500297" cy="125787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2112" name="🔹استعمال…"/>
          <p:cNvSpPr txBox="1"/>
          <p:nvPr/>
        </p:nvSpPr>
        <p:spPr>
          <a:xfrm>
            <a:off x="2839854" y="2922677"/>
            <a:ext cx="124124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🔹استعمال </a:t>
            </a:r>
          </a:p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القوى والأسس </a:t>
            </a:r>
          </a:p>
        </p:txBody>
      </p:sp>
      <p:pic>
        <p:nvPicPr>
          <p:cNvPr id="2113" name="IMG_1698.png" descr="IMG_1698.png"/>
          <p:cNvPicPr>
            <a:picLocks noChangeAspect="1"/>
          </p:cNvPicPr>
          <p:nvPr/>
        </p:nvPicPr>
        <p:blipFill>
          <a:blip r:embed="rId15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114" name="المفردات…"/>
          <p:cNvSpPr txBox="1"/>
          <p:nvPr/>
        </p:nvSpPr>
        <p:spPr>
          <a:xfrm>
            <a:off x="6616423" y="2470086"/>
            <a:ext cx="99431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00374A"/>
                </a:solidFill>
              </a:defRPr>
            </a:pPr>
            <a:r>
              <a:t>المفردات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القوى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الأساس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الأس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