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11/02/1445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(187 – 190)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1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Good morning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p.187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088258E-0597-7E58-C736-877F3747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569" y="529927"/>
            <a:ext cx="4790593" cy="61672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8175118-8CF8-4467-AFA8-3F321CC20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329" y="1021266"/>
            <a:ext cx="4680520" cy="7064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B147E6C-9587-7166-236B-FCCBD16EF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873" y="1727226"/>
            <a:ext cx="2179057" cy="192236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2261E3E-6CDD-10A1-6623-A35703339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522" y="1700350"/>
            <a:ext cx="2293182" cy="168632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E15AC7B-9206-FD7A-5228-948B7011C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4873" y="3740436"/>
            <a:ext cx="2940866" cy="209316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EA4B325-6E2E-E3CE-F31A-D506C323D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815" y="3756460"/>
            <a:ext cx="2223240" cy="207714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C141A06-77B6-2522-9D49-099850B24E83}"/>
              </a:ext>
            </a:extLst>
          </p:cNvPr>
          <p:cNvSpPr/>
          <p:nvPr/>
        </p:nvSpPr>
        <p:spPr>
          <a:xfrm>
            <a:off x="2703999" y="2081525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Goodbye.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47D6442-FD71-EC0D-50E9-1C92D743DE04}"/>
              </a:ext>
            </a:extLst>
          </p:cNvPr>
          <p:cNvSpPr/>
          <p:nvPr/>
        </p:nvSpPr>
        <p:spPr>
          <a:xfrm>
            <a:off x="4428343" y="1807075"/>
            <a:ext cx="18158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</a:rPr>
              <a:t>Hi. How are you?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ABDAA82-409C-CE96-EF3C-BABA44A7DF0D}"/>
              </a:ext>
            </a:extLst>
          </p:cNvPr>
          <p:cNvSpPr/>
          <p:nvPr/>
        </p:nvSpPr>
        <p:spPr>
          <a:xfrm>
            <a:off x="2597629" y="3929847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Good morning.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2E20F78-1C0B-9B0F-B82E-3DEDF5D7F9D7}"/>
              </a:ext>
            </a:extLst>
          </p:cNvPr>
          <p:cNvSpPr/>
          <p:nvPr/>
        </p:nvSpPr>
        <p:spPr>
          <a:xfrm>
            <a:off x="5035531" y="41464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Nice to meet you.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32970F2-8CE5-D6EE-D3B5-07E443A73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9086" y="1700350"/>
            <a:ext cx="2705595" cy="240497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5B0520F-798E-15B8-18F8-CA8A2FB8D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1069" y="4332233"/>
            <a:ext cx="3103612" cy="222895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46B02DFC-AEAE-7880-321D-F78B467EFD05}"/>
              </a:ext>
            </a:extLst>
          </p:cNvPr>
          <p:cNvSpPr/>
          <p:nvPr/>
        </p:nvSpPr>
        <p:spPr>
          <a:xfrm>
            <a:off x="9355633" y="366478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Good evening.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7C5760A-6016-C8E6-1701-4C8D469B4315}"/>
              </a:ext>
            </a:extLst>
          </p:cNvPr>
          <p:cNvSpPr/>
          <p:nvPr/>
        </p:nvSpPr>
        <p:spPr>
          <a:xfrm>
            <a:off x="9164734" y="4242876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Good night.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p.188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BD7CD2-6559-83DF-2A7F-8DB94400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68" y="446135"/>
            <a:ext cx="5543550" cy="43815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3B12810-0FC6-A01E-4155-7546C420B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07" y="1357124"/>
            <a:ext cx="5724745" cy="479640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5823C85-5F5F-6F9A-BDA5-7BB93DFC8C20}"/>
              </a:ext>
            </a:extLst>
          </p:cNvPr>
          <p:cNvSpPr/>
          <p:nvPr/>
        </p:nvSpPr>
        <p:spPr>
          <a:xfrm>
            <a:off x="4812352" y="1933188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2213933-381D-E0D0-957F-DFCF793F73F9}"/>
              </a:ext>
            </a:extLst>
          </p:cNvPr>
          <p:cNvSpPr/>
          <p:nvPr/>
        </p:nvSpPr>
        <p:spPr>
          <a:xfrm>
            <a:off x="4634915" y="236076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9228D0-472E-D424-479A-44741DCD1907}"/>
              </a:ext>
            </a:extLst>
          </p:cNvPr>
          <p:cNvSpPr/>
          <p:nvPr/>
        </p:nvSpPr>
        <p:spPr>
          <a:xfrm>
            <a:off x="4590910" y="290510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15368FE-0DA1-0A2E-2986-FEE4E77B97F6}"/>
              </a:ext>
            </a:extLst>
          </p:cNvPr>
          <p:cNvSpPr/>
          <p:nvPr/>
        </p:nvSpPr>
        <p:spPr>
          <a:xfrm>
            <a:off x="5225327" y="3341045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3AE0716-D2F8-1756-D258-D9367EA5EBEE}"/>
              </a:ext>
            </a:extLst>
          </p:cNvPr>
          <p:cNvSpPr/>
          <p:nvPr/>
        </p:nvSpPr>
        <p:spPr>
          <a:xfrm>
            <a:off x="5964480" y="3805396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709EEEB-F817-ACD8-C589-57A5ABB580DE}"/>
              </a:ext>
            </a:extLst>
          </p:cNvPr>
          <p:cNvSpPr/>
          <p:nvPr/>
        </p:nvSpPr>
        <p:spPr>
          <a:xfrm>
            <a:off x="4592899" y="427807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24971B-059C-1D3D-4A2E-73701FF58205}"/>
              </a:ext>
            </a:extLst>
          </p:cNvPr>
          <p:cNvSpPr/>
          <p:nvPr/>
        </p:nvSpPr>
        <p:spPr>
          <a:xfrm>
            <a:off x="4743310" y="4813508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795F59-2DD3-C248-B222-F9AB6B3A6459}"/>
              </a:ext>
            </a:extLst>
          </p:cNvPr>
          <p:cNvSpPr/>
          <p:nvPr/>
        </p:nvSpPr>
        <p:spPr>
          <a:xfrm>
            <a:off x="5001517" y="523626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135B099-35D7-999C-D3AD-520725C03D29}"/>
              </a:ext>
            </a:extLst>
          </p:cNvPr>
          <p:cNvSpPr/>
          <p:nvPr/>
        </p:nvSpPr>
        <p:spPr>
          <a:xfrm>
            <a:off x="4884360" y="574032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’m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p.188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AD7F544-12D5-946B-EA2D-CBD560F0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12" y="252194"/>
            <a:ext cx="4714875" cy="47625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2B83671-E1B3-E8A0-D45D-682229135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212" y="1385773"/>
            <a:ext cx="6178833" cy="493882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B012C5-9BA6-756C-D28F-8420C9B39F2C}"/>
              </a:ext>
            </a:extLst>
          </p:cNvPr>
          <p:cNvSpPr/>
          <p:nvPr/>
        </p:nvSpPr>
        <p:spPr>
          <a:xfrm>
            <a:off x="5171115" y="143662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5A50A49-9030-0737-3F9B-C231CDE6D09E}"/>
              </a:ext>
            </a:extLst>
          </p:cNvPr>
          <p:cNvSpPr/>
          <p:nvPr/>
        </p:nvSpPr>
        <p:spPr>
          <a:xfrm>
            <a:off x="4439136" y="1961837"/>
            <a:ext cx="76597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she’s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84EFF67-C1F3-C605-910E-596FFE661B36}"/>
              </a:ext>
            </a:extLst>
          </p:cNvPr>
          <p:cNvSpPr/>
          <p:nvPr/>
        </p:nvSpPr>
        <p:spPr>
          <a:xfrm>
            <a:off x="4088153" y="2629363"/>
            <a:ext cx="6633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D033309-A336-57A9-B75A-D57F0631A933}"/>
              </a:ext>
            </a:extLst>
          </p:cNvPr>
          <p:cNvSpPr/>
          <p:nvPr/>
        </p:nvSpPr>
        <p:spPr>
          <a:xfrm>
            <a:off x="4574468" y="324868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FE8AAE1-E8EE-7A54-6F15-F578D82516D8}"/>
              </a:ext>
            </a:extLst>
          </p:cNvPr>
          <p:cNvSpPr/>
          <p:nvPr/>
        </p:nvSpPr>
        <p:spPr>
          <a:xfrm>
            <a:off x="5698659" y="3855186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They’re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D0321822-E94F-8D27-15F9-F03E4F0BF0CB}"/>
              </a:ext>
            </a:extLst>
          </p:cNvPr>
          <p:cNvSpPr/>
          <p:nvPr/>
        </p:nvSpPr>
        <p:spPr>
          <a:xfrm>
            <a:off x="5637602" y="4544833"/>
            <a:ext cx="80887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We’re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F4319CB-631F-8910-4C24-C085F757DC3D}"/>
              </a:ext>
            </a:extLst>
          </p:cNvPr>
          <p:cNvSpPr/>
          <p:nvPr/>
        </p:nvSpPr>
        <p:spPr>
          <a:xfrm>
            <a:off x="4845514" y="5120897"/>
            <a:ext cx="88569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You’re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7900B86-7D91-B3F2-4353-07B3C0469C51}"/>
              </a:ext>
            </a:extLst>
          </p:cNvPr>
          <p:cNvSpPr/>
          <p:nvPr/>
        </p:nvSpPr>
        <p:spPr>
          <a:xfrm>
            <a:off x="5637602" y="5768969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They’re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p.189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59" y="3687448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78344D5-9247-DCEB-DB79-22AAA41F3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76" y="168275"/>
            <a:ext cx="5800725" cy="55245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66552FE-CD3B-E4B0-A984-447B1586D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276" y="913381"/>
            <a:ext cx="5761182" cy="547260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6D20A7F-C3EB-D69E-001D-87F554C9E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795" y="1506203"/>
            <a:ext cx="2990850" cy="363855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0BE0B2-4064-211C-78CA-353D2BB922C3}"/>
              </a:ext>
            </a:extLst>
          </p:cNvPr>
          <p:cNvSpPr/>
          <p:nvPr/>
        </p:nvSpPr>
        <p:spPr>
          <a:xfrm>
            <a:off x="4133131" y="1417437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ACB2E4D-2947-A3BB-28F1-B306F09377FE}"/>
              </a:ext>
            </a:extLst>
          </p:cNvPr>
          <p:cNvSpPr/>
          <p:nvPr/>
        </p:nvSpPr>
        <p:spPr>
          <a:xfrm>
            <a:off x="4141646" y="1973950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5E69AF3-8ACA-867B-92BB-FABE9F486467}"/>
              </a:ext>
            </a:extLst>
          </p:cNvPr>
          <p:cNvSpPr/>
          <p:nvPr/>
        </p:nvSpPr>
        <p:spPr>
          <a:xfrm>
            <a:off x="3963516" y="2471812"/>
            <a:ext cx="66877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4F74CDC-5D96-6EC0-F799-90B3542E4D42}"/>
              </a:ext>
            </a:extLst>
          </p:cNvPr>
          <p:cNvSpPr/>
          <p:nvPr/>
        </p:nvSpPr>
        <p:spPr>
          <a:xfrm>
            <a:off x="4413515" y="2956146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A63984-9B17-3BBA-2FEB-DD0C2A69BBAA}"/>
              </a:ext>
            </a:extLst>
          </p:cNvPr>
          <p:cNvSpPr/>
          <p:nvPr/>
        </p:nvSpPr>
        <p:spPr>
          <a:xfrm>
            <a:off x="5259660" y="3327072"/>
            <a:ext cx="8636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06BFE5E-7B24-8842-6595-ADB62FD86C58}"/>
              </a:ext>
            </a:extLst>
          </p:cNvPr>
          <p:cNvSpPr/>
          <p:nvPr/>
        </p:nvSpPr>
        <p:spPr>
          <a:xfrm>
            <a:off x="4399173" y="3998260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Her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B178BEC-838D-27B3-ACF1-FDFFFEC321BC}"/>
              </a:ext>
            </a:extLst>
          </p:cNvPr>
          <p:cNvSpPr/>
          <p:nvPr/>
        </p:nvSpPr>
        <p:spPr>
          <a:xfrm>
            <a:off x="2883396" y="4864529"/>
            <a:ext cx="66877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3DEA40C-CFC4-374B-B084-2CC60D83E8CC}"/>
              </a:ext>
            </a:extLst>
          </p:cNvPr>
          <p:cNvSpPr/>
          <p:nvPr/>
        </p:nvSpPr>
        <p:spPr>
          <a:xfrm>
            <a:off x="3563744" y="5377877"/>
            <a:ext cx="85465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p.189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780CB3-3C37-4086-507C-EFF2B47B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223" y="1242834"/>
            <a:ext cx="6602355" cy="25088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CE42CC4-D554-849A-6D2E-979BF3BD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490" y="678225"/>
            <a:ext cx="7357622" cy="54825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A8CE58F-65E3-C68A-CD45-48E96DFEC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307" y="3751729"/>
            <a:ext cx="9140884" cy="192797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7C8C37D-74E8-FFA9-CDF9-D2006306839A}"/>
              </a:ext>
            </a:extLst>
          </p:cNvPr>
          <p:cNvSpPr/>
          <p:nvPr/>
        </p:nvSpPr>
        <p:spPr>
          <a:xfrm>
            <a:off x="4813312" y="3730383"/>
            <a:ext cx="4154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F05A9D0-A500-6E33-5671-69701D7D7551}"/>
              </a:ext>
            </a:extLst>
          </p:cNvPr>
          <p:cNvSpPr/>
          <p:nvPr/>
        </p:nvSpPr>
        <p:spPr>
          <a:xfrm>
            <a:off x="7535343" y="3735517"/>
            <a:ext cx="63985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4DDAB64F-C348-0931-6A4B-F79097477AD7}"/>
              </a:ext>
            </a:extLst>
          </p:cNvPr>
          <p:cNvSpPr/>
          <p:nvPr/>
        </p:nvSpPr>
        <p:spPr>
          <a:xfrm>
            <a:off x="3048049" y="4262215"/>
            <a:ext cx="83279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’m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BEEC893-E202-9B4A-B00D-CAEC50394F05}"/>
              </a:ext>
            </a:extLst>
          </p:cNvPr>
          <p:cNvSpPr/>
          <p:nvPr/>
        </p:nvSpPr>
        <p:spPr>
          <a:xfrm>
            <a:off x="6520658" y="4218335"/>
            <a:ext cx="63985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my</a:t>
            </a:r>
            <a:endParaRPr lang="ar-SA" sz="2800" b="1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C7285E0-330C-D3EE-C109-23C8EE54E42A}"/>
              </a:ext>
            </a:extLst>
          </p:cNvPr>
          <p:cNvSpPr/>
          <p:nvPr/>
        </p:nvSpPr>
        <p:spPr>
          <a:xfrm>
            <a:off x="9521513" y="4218335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His</a:t>
            </a:r>
            <a:endParaRPr lang="ar-SA" sz="2800" b="1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84BE499-5952-5999-DF89-D85279ABD41A}"/>
              </a:ext>
            </a:extLst>
          </p:cNvPr>
          <p:cNvSpPr/>
          <p:nvPr/>
        </p:nvSpPr>
        <p:spPr>
          <a:xfrm>
            <a:off x="4813312" y="4716880"/>
            <a:ext cx="4154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is</a:t>
            </a:r>
            <a:endParaRPr lang="ar-SA" sz="2800" b="1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83915E-E1E8-43C1-D7C4-DFE8BB1422E2}"/>
              </a:ext>
            </a:extLst>
          </p:cNvPr>
          <p:cNvSpPr/>
          <p:nvPr/>
        </p:nvSpPr>
        <p:spPr>
          <a:xfrm>
            <a:off x="8397565" y="4729719"/>
            <a:ext cx="40017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’s</a:t>
            </a:r>
            <a:endParaRPr lang="ar-SA" sz="2800" b="1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F166CBAB-E2DF-6C9F-8FAB-EF06D5E65AC1}"/>
              </a:ext>
            </a:extLst>
          </p:cNvPr>
          <p:cNvSpPr/>
          <p:nvPr/>
        </p:nvSpPr>
        <p:spPr>
          <a:xfrm>
            <a:off x="3084977" y="5145058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A53EDDD-1484-B021-3AE2-E1202ADC5815}"/>
              </a:ext>
            </a:extLst>
          </p:cNvPr>
          <p:cNvSpPr/>
          <p:nvPr/>
        </p:nvSpPr>
        <p:spPr>
          <a:xfrm>
            <a:off x="9045690" y="5176938"/>
            <a:ext cx="8636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p.190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9" y="1656791"/>
            <a:ext cx="2743656" cy="27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1F47501-EE8F-F3E2-3A47-F82EE29B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490" y="414613"/>
            <a:ext cx="6017266" cy="77296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1514751-15EB-4C88-DE51-D0577A89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422" y="1187582"/>
            <a:ext cx="6131856" cy="518457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9F08467E-ED6E-1A21-00ED-607E03D033E8}"/>
              </a:ext>
            </a:extLst>
          </p:cNvPr>
          <p:cNvSpPr/>
          <p:nvPr/>
        </p:nvSpPr>
        <p:spPr>
          <a:xfrm>
            <a:off x="6757068" y="1403606"/>
            <a:ext cx="3080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930297E-7BC9-4761-AEDC-FD189B5378E9}"/>
              </a:ext>
            </a:extLst>
          </p:cNvPr>
          <p:cNvSpPr/>
          <p:nvPr/>
        </p:nvSpPr>
        <p:spPr>
          <a:xfrm>
            <a:off x="7248100" y="1403606"/>
            <a:ext cx="31290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16D6DFE-8895-606E-5004-97E71282C9B2}"/>
              </a:ext>
            </a:extLst>
          </p:cNvPr>
          <p:cNvSpPr/>
          <p:nvPr/>
        </p:nvSpPr>
        <p:spPr>
          <a:xfrm>
            <a:off x="7732655" y="140360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4256241-D369-8299-80E4-B3DA80009040}"/>
              </a:ext>
            </a:extLst>
          </p:cNvPr>
          <p:cNvSpPr/>
          <p:nvPr/>
        </p:nvSpPr>
        <p:spPr>
          <a:xfrm>
            <a:off x="8250746" y="140360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04BAF55-87D1-B6AB-DEF3-61F0459B6285}"/>
              </a:ext>
            </a:extLst>
          </p:cNvPr>
          <p:cNvSpPr/>
          <p:nvPr/>
        </p:nvSpPr>
        <p:spPr>
          <a:xfrm>
            <a:off x="8748947" y="140360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E6DD8D8-EAC6-9DDB-63B9-28B1A9A05DA1}"/>
              </a:ext>
            </a:extLst>
          </p:cNvPr>
          <p:cNvSpPr/>
          <p:nvPr/>
        </p:nvSpPr>
        <p:spPr>
          <a:xfrm>
            <a:off x="9239476" y="1403606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22218CD-AEA7-E0F0-7850-B8D7E7C89918}"/>
              </a:ext>
            </a:extLst>
          </p:cNvPr>
          <p:cNvSpPr/>
          <p:nvPr/>
        </p:nvSpPr>
        <p:spPr>
          <a:xfrm>
            <a:off x="5796619" y="1835654"/>
            <a:ext cx="3080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085ED3B-7BF5-B086-B3B8-2C2BE267E4E1}"/>
              </a:ext>
            </a:extLst>
          </p:cNvPr>
          <p:cNvSpPr/>
          <p:nvPr/>
        </p:nvSpPr>
        <p:spPr>
          <a:xfrm>
            <a:off x="6238977" y="1876304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862F997-4043-7BA0-F58F-0AB815AAFD6E}"/>
              </a:ext>
            </a:extLst>
          </p:cNvPr>
          <p:cNvSpPr/>
          <p:nvPr/>
        </p:nvSpPr>
        <p:spPr>
          <a:xfrm>
            <a:off x="6696473" y="1852670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39A6B6C-A614-61FB-CD3D-496E4EEEF2E3}"/>
              </a:ext>
            </a:extLst>
          </p:cNvPr>
          <p:cNvSpPr/>
          <p:nvPr/>
        </p:nvSpPr>
        <p:spPr>
          <a:xfrm>
            <a:off x="7248099" y="1835654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19D34FE-13E7-5CD7-AEAC-E6EF6BEFA014}"/>
              </a:ext>
            </a:extLst>
          </p:cNvPr>
          <p:cNvSpPr/>
          <p:nvPr/>
        </p:nvSpPr>
        <p:spPr>
          <a:xfrm>
            <a:off x="7765940" y="191266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B8E8EEB-F2AB-154C-EE43-CC9A9AD33037}"/>
              </a:ext>
            </a:extLst>
          </p:cNvPr>
          <p:cNvSpPr/>
          <p:nvPr/>
        </p:nvSpPr>
        <p:spPr>
          <a:xfrm>
            <a:off x="8249647" y="1876304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286D8DE-484A-2B83-3A33-D0E350F5370F}"/>
              </a:ext>
            </a:extLst>
          </p:cNvPr>
          <p:cNvSpPr/>
          <p:nvPr/>
        </p:nvSpPr>
        <p:spPr>
          <a:xfrm>
            <a:off x="8699579" y="1894485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2CBEEA68-52D9-7880-0376-74CC6CBF8364}"/>
              </a:ext>
            </a:extLst>
          </p:cNvPr>
          <p:cNvSpPr/>
          <p:nvPr/>
        </p:nvSpPr>
        <p:spPr>
          <a:xfrm>
            <a:off x="6270259" y="2349002"/>
            <a:ext cx="3080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8AB4F83-2950-768B-1D80-BA1FA5C23A34}"/>
              </a:ext>
            </a:extLst>
          </p:cNvPr>
          <p:cNvSpPr/>
          <p:nvPr/>
        </p:nvSpPr>
        <p:spPr>
          <a:xfrm>
            <a:off x="6768765" y="234900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DB22817-5DF5-3044-F553-937948AA75F9}"/>
              </a:ext>
            </a:extLst>
          </p:cNvPr>
          <p:cNvSpPr/>
          <p:nvPr/>
        </p:nvSpPr>
        <p:spPr>
          <a:xfrm>
            <a:off x="7259546" y="235713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DDBBBDA5-6399-5DCD-04CD-BA4573495E55}"/>
              </a:ext>
            </a:extLst>
          </p:cNvPr>
          <p:cNvSpPr/>
          <p:nvPr/>
        </p:nvSpPr>
        <p:spPr>
          <a:xfrm>
            <a:off x="7724027" y="2385363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5D558364-4918-7B70-68C0-CD2763423069}"/>
              </a:ext>
            </a:extLst>
          </p:cNvPr>
          <p:cNvSpPr/>
          <p:nvPr/>
        </p:nvSpPr>
        <p:spPr>
          <a:xfrm>
            <a:off x="8271061" y="2340828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4401AA9E-9C80-3CE3-01E6-F8C2841BE8B6}"/>
              </a:ext>
            </a:extLst>
          </p:cNvPr>
          <p:cNvSpPr/>
          <p:nvPr/>
        </p:nvSpPr>
        <p:spPr>
          <a:xfrm>
            <a:off x="6238977" y="287941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52BBADF-1B72-66BE-8185-2D1B36E5E3BA}"/>
              </a:ext>
            </a:extLst>
          </p:cNvPr>
          <p:cNvSpPr/>
          <p:nvPr/>
        </p:nvSpPr>
        <p:spPr>
          <a:xfrm>
            <a:off x="6810928" y="287941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D69484E6-B7FA-1393-716E-65444B2CE94B}"/>
              </a:ext>
            </a:extLst>
          </p:cNvPr>
          <p:cNvSpPr/>
          <p:nvPr/>
        </p:nvSpPr>
        <p:spPr>
          <a:xfrm>
            <a:off x="7269525" y="289817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F6738949-05C8-E95C-3AE9-332E546AD1C1}"/>
              </a:ext>
            </a:extLst>
          </p:cNvPr>
          <p:cNvSpPr/>
          <p:nvPr/>
        </p:nvSpPr>
        <p:spPr>
          <a:xfrm>
            <a:off x="7763138" y="2834474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6CE0B178-93A7-EE88-7E71-C898357CED76}"/>
              </a:ext>
            </a:extLst>
          </p:cNvPr>
          <p:cNvSpPr/>
          <p:nvPr/>
        </p:nvSpPr>
        <p:spPr>
          <a:xfrm>
            <a:off x="6238976" y="3352111"/>
            <a:ext cx="2824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f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D2044376-CE7D-86C5-99C2-AF299003EEF3}"/>
              </a:ext>
            </a:extLst>
          </p:cNvPr>
          <p:cNvSpPr/>
          <p:nvPr/>
        </p:nvSpPr>
        <p:spPr>
          <a:xfrm>
            <a:off x="6746758" y="3347822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B72932F7-8E15-01C5-B83F-6E3310F4DB1C}"/>
              </a:ext>
            </a:extLst>
          </p:cNvPr>
          <p:cNvSpPr/>
          <p:nvPr/>
        </p:nvSpPr>
        <p:spPr>
          <a:xfrm>
            <a:off x="7250814" y="3338530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12A8394A-64AE-5707-FCC7-11A360462892}"/>
              </a:ext>
            </a:extLst>
          </p:cNvPr>
          <p:cNvSpPr/>
          <p:nvPr/>
        </p:nvSpPr>
        <p:spPr>
          <a:xfrm>
            <a:off x="7763138" y="333853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60982C64-2322-4291-D9D9-5D0CB74E3500}"/>
              </a:ext>
            </a:extLst>
          </p:cNvPr>
          <p:cNvSpPr/>
          <p:nvPr/>
        </p:nvSpPr>
        <p:spPr>
          <a:xfrm>
            <a:off x="8244891" y="334782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F6C67E6A-5A90-8B0F-3B93-303F9A6466C6}"/>
              </a:ext>
            </a:extLst>
          </p:cNvPr>
          <p:cNvSpPr/>
          <p:nvPr/>
        </p:nvSpPr>
        <p:spPr>
          <a:xfrm>
            <a:off x="8748947" y="334782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D3F95C54-5246-9482-D560-1EAB20449404}"/>
              </a:ext>
            </a:extLst>
          </p:cNvPr>
          <p:cNvSpPr/>
          <p:nvPr/>
        </p:nvSpPr>
        <p:spPr>
          <a:xfrm>
            <a:off x="5738646" y="384258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311F5117-FD58-03F8-0813-2D0E449C9C04}"/>
              </a:ext>
            </a:extLst>
          </p:cNvPr>
          <p:cNvSpPr/>
          <p:nvPr/>
        </p:nvSpPr>
        <p:spPr>
          <a:xfrm>
            <a:off x="6228667" y="3842586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1A049E31-1C53-24E3-3144-7E84E5688263}"/>
              </a:ext>
            </a:extLst>
          </p:cNvPr>
          <p:cNvSpPr/>
          <p:nvPr/>
        </p:nvSpPr>
        <p:spPr>
          <a:xfrm>
            <a:off x="6732723" y="3851878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AC3518E2-B4A1-70C4-9712-FEC82D375DBA}"/>
              </a:ext>
            </a:extLst>
          </p:cNvPr>
          <p:cNvSpPr/>
          <p:nvPr/>
        </p:nvSpPr>
        <p:spPr>
          <a:xfrm>
            <a:off x="7236779" y="384258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324A39BB-A0F4-823E-3657-FA82CB944C4A}"/>
              </a:ext>
            </a:extLst>
          </p:cNvPr>
          <p:cNvSpPr/>
          <p:nvPr/>
        </p:nvSpPr>
        <p:spPr>
          <a:xfrm>
            <a:off x="7740835" y="3842586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999076A3-E730-0C7C-3CDA-B30024EEFFCC}"/>
              </a:ext>
            </a:extLst>
          </p:cNvPr>
          <p:cNvSpPr/>
          <p:nvPr/>
        </p:nvSpPr>
        <p:spPr>
          <a:xfrm>
            <a:off x="6228667" y="4283926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CACA16DB-6306-A808-FA0F-32F754D8397F}"/>
              </a:ext>
            </a:extLst>
          </p:cNvPr>
          <p:cNvSpPr/>
          <p:nvPr/>
        </p:nvSpPr>
        <p:spPr>
          <a:xfrm>
            <a:off x="6788350" y="4283926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7FF02B32-87B9-7F4F-6330-5F778608B72F}"/>
              </a:ext>
            </a:extLst>
          </p:cNvPr>
          <p:cNvSpPr/>
          <p:nvPr/>
        </p:nvSpPr>
        <p:spPr>
          <a:xfrm>
            <a:off x="7236779" y="4346642"/>
            <a:ext cx="5180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EB25511-2E26-CBBB-9528-2E760AB82FF4}"/>
              </a:ext>
            </a:extLst>
          </p:cNvPr>
          <p:cNvSpPr/>
          <p:nvPr/>
        </p:nvSpPr>
        <p:spPr>
          <a:xfrm>
            <a:off x="7740835" y="4346642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A1E74E66-BB8A-D975-6E88-124DD1E8DAEB}"/>
              </a:ext>
            </a:extLst>
          </p:cNvPr>
          <p:cNvSpPr/>
          <p:nvPr/>
        </p:nvSpPr>
        <p:spPr>
          <a:xfrm>
            <a:off x="6804731" y="4778690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E2977CBB-8135-3379-22EF-73049A1BB178}"/>
              </a:ext>
            </a:extLst>
          </p:cNvPr>
          <p:cNvSpPr/>
          <p:nvPr/>
        </p:nvSpPr>
        <p:spPr>
          <a:xfrm>
            <a:off x="7250814" y="4787982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12CCC05E-C14C-2967-80BB-2133782EC25A}"/>
              </a:ext>
            </a:extLst>
          </p:cNvPr>
          <p:cNvSpPr/>
          <p:nvPr/>
        </p:nvSpPr>
        <p:spPr>
          <a:xfrm>
            <a:off x="7812650" y="478424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52BC1FDE-FC43-50E6-E413-53A0FCE5ADB4}"/>
              </a:ext>
            </a:extLst>
          </p:cNvPr>
          <p:cNvSpPr/>
          <p:nvPr/>
        </p:nvSpPr>
        <p:spPr>
          <a:xfrm>
            <a:off x="6818573" y="5279008"/>
            <a:ext cx="2600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2CFEA7E-57C4-E4F1-9A02-0298D0AA77E9}"/>
              </a:ext>
            </a:extLst>
          </p:cNvPr>
          <p:cNvSpPr/>
          <p:nvPr/>
        </p:nvSpPr>
        <p:spPr>
          <a:xfrm>
            <a:off x="7322629" y="5288300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0218F920-32A5-120D-0D70-3C37443D0451}"/>
              </a:ext>
            </a:extLst>
          </p:cNvPr>
          <p:cNvSpPr/>
          <p:nvPr/>
        </p:nvSpPr>
        <p:spPr>
          <a:xfrm>
            <a:off x="7812650" y="5288300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4AB751E8-181A-1A70-4AA0-30A444AF43CA}"/>
              </a:ext>
            </a:extLst>
          </p:cNvPr>
          <p:cNvSpPr/>
          <p:nvPr/>
        </p:nvSpPr>
        <p:spPr>
          <a:xfrm>
            <a:off x="8316706" y="528830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50CB34FD-BA88-ADF4-C6E0-2A040FAFEDEC}"/>
              </a:ext>
            </a:extLst>
          </p:cNvPr>
          <p:cNvSpPr/>
          <p:nvPr/>
        </p:nvSpPr>
        <p:spPr>
          <a:xfrm>
            <a:off x="8820762" y="5288300"/>
            <a:ext cx="2936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E53F46FF-AB24-6EF1-A22F-2847E3A24325}"/>
              </a:ext>
            </a:extLst>
          </p:cNvPr>
          <p:cNvSpPr/>
          <p:nvPr/>
        </p:nvSpPr>
        <p:spPr>
          <a:xfrm>
            <a:off x="5882469" y="5855072"/>
            <a:ext cx="158248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Super Goal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p.190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93" y="2484963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EF13CD2-650C-F114-2B48-9AB7311C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724" y="566514"/>
            <a:ext cx="1882024" cy="41446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785627-AC6E-4BD8-A50B-776093625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843" y="4545110"/>
            <a:ext cx="2294846" cy="22518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73AF676-3B3A-BC5F-0DB2-DA77891B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02" y="594272"/>
            <a:ext cx="4826472" cy="83834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FEB6EAF-9C19-168B-6542-8B89DB1DA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802" y="1436201"/>
            <a:ext cx="6381750" cy="53435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9A28CB0-2F74-543F-B53A-0E40C11517B1}"/>
              </a:ext>
            </a:extLst>
          </p:cNvPr>
          <p:cNvSpPr/>
          <p:nvPr/>
        </p:nvSpPr>
        <p:spPr>
          <a:xfrm>
            <a:off x="3341594" y="18682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Hi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AEA9AB3-76CF-B33D-C730-FBA90C1B283E}"/>
              </a:ext>
            </a:extLst>
          </p:cNvPr>
          <p:cNvSpPr/>
          <p:nvPr/>
        </p:nvSpPr>
        <p:spPr>
          <a:xfrm>
            <a:off x="5010485" y="186824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8D7C507-E148-3059-4E94-8D5FAA5A26A7}"/>
              </a:ext>
            </a:extLst>
          </p:cNvPr>
          <p:cNvSpPr/>
          <p:nvPr/>
        </p:nvSpPr>
        <p:spPr>
          <a:xfrm>
            <a:off x="3575479" y="227532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Hello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3CB3F33-A834-1A56-7E3B-85FF829C8572}"/>
              </a:ext>
            </a:extLst>
          </p:cNvPr>
          <p:cNvSpPr/>
          <p:nvPr/>
        </p:nvSpPr>
        <p:spPr>
          <a:xfrm>
            <a:off x="5528576" y="2300297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CC5F2A-4A02-E8AA-D000-0DE2AA193F02}"/>
              </a:ext>
            </a:extLst>
          </p:cNvPr>
          <p:cNvSpPr/>
          <p:nvPr/>
        </p:nvSpPr>
        <p:spPr>
          <a:xfrm>
            <a:off x="4076290" y="2715561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839C366-1D03-9D45-7B40-DAA5F3A7B567}"/>
              </a:ext>
            </a:extLst>
          </p:cNvPr>
          <p:cNvSpPr/>
          <p:nvPr/>
        </p:nvSpPr>
        <p:spPr>
          <a:xfrm>
            <a:off x="3845650" y="3083093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AD66B44-5401-658A-B0D6-E53F81B44602}"/>
              </a:ext>
            </a:extLst>
          </p:cNvPr>
          <p:cNvSpPr/>
          <p:nvPr/>
        </p:nvSpPr>
        <p:spPr>
          <a:xfrm>
            <a:off x="6725970" y="308309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Sam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F6731A0-0AF7-9971-72BF-B8CD138FD572}"/>
              </a:ext>
            </a:extLst>
          </p:cNvPr>
          <p:cNvSpPr/>
          <p:nvPr/>
        </p:nvSpPr>
        <p:spPr>
          <a:xfrm>
            <a:off x="2686328" y="335434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Nice to meet you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00B0482-E71C-AE91-F0DE-573683643614}"/>
              </a:ext>
            </a:extLst>
          </p:cNvPr>
          <p:cNvSpPr/>
          <p:nvPr/>
        </p:nvSpPr>
        <p:spPr>
          <a:xfrm>
            <a:off x="3493994" y="387518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Nice to meet you, too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4DC4CD2-F80F-7C9B-CD5A-9175B8E7B411}"/>
              </a:ext>
            </a:extLst>
          </p:cNvPr>
          <p:cNvSpPr/>
          <p:nvPr/>
        </p:nvSpPr>
        <p:spPr>
          <a:xfrm>
            <a:off x="5559807" y="4307229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B1048A9-C050-D325-F0B8-5FE0F0257F4F}"/>
              </a:ext>
            </a:extLst>
          </p:cNvPr>
          <p:cNvSpPr/>
          <p:nvPr/>
        </p:nvSpPr>
        <p:spPr>
          <a:xfrm>
            <a:off x="3493994" y="509931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Hello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ECCFF07-ED0E-9C74-F763-6EB82D87A06D}"/>
              </a:ext>
            </a:extLst>
          </p:cNvPr>
          <p:cNvSpPr/>
          <p:nvPr/>
        </p:nvSpPr>
        <p:spPr>
          <a:xfrm>
            <a:off x="3053562" y="5396641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Good evening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CD57508-506B-F1BC-605A-801671F4C99C}"/>
              </a:ext>
            </a:extLst>
          </p:cNvPr>
          <p:cNvSpPr/>
          <p:nvPr/>
        </p:nvSpPr>
        <p:spPr>
          <a:xfrm>
            <a:off x="5775831" y="5531365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How are you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D0D94EF-2D91-35F0-EEA9-94EE89E09A82}"/>
              </a:ext>
            </a:extLst>
          </p:cNvPr>
          <p:cNvSpPr/>
          <p:nvPr/>
        </p:nvSpPr>
        <p:spPr>
          <a:xfrm>
            <a:off x="3493994" y="5963413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fine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2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175</Words>
  <Application>Microsoft Office PowerPoint</Application>
  <PresentationFormat>شاشة عريضة</PresentationFormat>
  <Paragraphs>116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1  Good morning</vt:lpstr>
      <vt:lpstr>p.187</vt:lpstr>
      <vt:lpstr>p.188</vt:lpstr>
      <vt:lpstr>p.188</vt:lpstr>
      <vt:lpstr>p.189</vt:lpstr>
      <vt:lpstr>p.189</vt:lpstr>
      <vt:lpstr>p.190</vt:lpstr>
      <vt:lpstr>p.190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18</cp:revision>
  <dcterms:created xsi:type="dcterms:W3CDTF">2021-09-11T05:33:11Z</dcterms:created>
  <dcterms:modified xsi:type="dcterms:W3CDTF">2023-08-27T19:54:41Z</dcterms:modified>
</cp:coreProperties>
</file>