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455" r:id="rId4"/>
    <p:sldId id="275" r:id="rId5"/>
    <p:sldId id="454" r:id="rId6"/>
    <p:sldId id="456" r:id="rId7"/>
    <p:sldId id="1044" r:id="rId8"/>
    <p:sldId id="1047" r:id="rId9"/>
    <p:sldId id="1074" r:id="rId10"/>
    <p:sldId id="1079" r:id="rId11"/>
    <p:sldId id="104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AA"/>
    <a:srgbClr val="F0C900"/>
    <a:srgbClr val="FFFDE9"/>
    <a:srgbClr val="ADDCF4"/>
    <a:srgbClr val="DBEEF4"/>
    <a:srgbClr val="FAEA84"/>
    <a:srgbClr val="E1E9F6"/>
    <a:srgbClr val="C5E2E7"/>
    <a:srgbClr val="FC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450A6A-E36C-4D78-909A-C3EE9AE5D2CB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CD2BED-5071-4038-B669-0503A63C5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48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svg"/><Relationship Id="rId18" Type="http://schemas.openxmlformats.org/officeDocument/2006/relationships/image" Target="../media/image62.png"/><Relationship Id="rId3" Type="http://schemas.openxmlformats.org/officeDocument/2006/relationships/image" Target="../media/image56.svg"/><Relationship Id="rId21" Type="http://schemas.openxmlformats.org/officeDocument/2006/relationships/hyperlink" Target="https://t.me/fatimahalsubeie" TargetMode="External"/><Relationship Id="rId7" Type="http://schemas.openxmlformats.org/officeDocument/2006/relationships/image" Target="../media/image44.svg"/><Relationship Id="rId12" Type="http://schemas.openxmlformats.org/officeDocument/2006/relationships/image" Target="../media/image59.png"/><Relationship Id="rId17" Type="http://schemas.openxmlformats.org/officeDocument/2006/relationships/image" Target="../media/image61.svg"/><Relationship Id="rId2" Type="http://schemas.openxmlformats.org/officeDocument/2006/relationships/image" Target="../media/image55.png"/><Relationship Id="rId16" Type="http://schemas.openxmlformats.org/officeDocument/2006/relationships/image" Target="../media/image19.png"/><Relationship Id="rId20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58.svg"/><Relationship Id="rId5" Type="http://schemas.openxmlformats.org/officeDocument/2006/relationships/image" Target="../media/image4.svg"/><Relationship Id="rId15" Type="http://schemas.microsoft.com/office/2007/relationships/hdphoto" Target="../media/hdphoto1.wdp"/><Relationship Id="rId23" Type="http://schemas.microsoft.com/office/2007/relationships/hdphoto" Target="../media/hdphoto2.wdp"/><Relationship Id="rId10" Type="http://schemas.openxmlformats.org/officeDocument/2006/relationships/image" Target="../media/image57.png"/><Relationship Id="rId19" Type="http://schemas.openxmlformats.org/officeDocument/2006/relationships/image" Target="../media/image6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32.svg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3.png"/><Relationship Id="rId1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32.svg"/><Relationship Id="rId12" Type="http://schemas.openxmlformats.org/officeDocument/2006/relationships/image" Target="../media/image20.sv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8.svg"/><Relationship Id="rId20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19.png"/><Relationship Id="rId5" Type="http://schemas.openxmlformats.org/officeDocument/2006/relationships/image" Target="../media/image30.svg"/><Relationship Id="rId15" Type="http://schemas.openxmlformats.org/officeDocument/2006/relationships/image" Target="../media/image7.png"/><Relationship Id="rId10" Type="http://schemas.openxmlformats.org/officeDocument/2006/relationships/image" Target="../media/image22.svg"/><Relationship Id="rId19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.svg"/><Relationship Id="rId18" Type="http://schemas.openxmlformats.org/officeDocument/2006/relationships/image" Target="../media/image28.png"/><Relationship Id="rId3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3.png"/><Relationship Id="rId17" Type="http://schemas.openxmlformats.org/officeDocument/2006/relationships/image" Target="../media/image44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2.svg"/><Relationship Id="rId5" Type="http://schemas.openxmlformats.org/officeDocument/2006/relationships/image" Target="../media/image38.svg"/><Relationship Id="rId15" Type="http://schemas.microsoft.com/office/2007/relationships/hdphoto" Target="../media/hdphoto1.wdp"/><Relationship Id="rId10" Type="http://schemas.openxmlformats.org/officeDocument/2006/relationships/image" Target="../media/image41.png"/><Relationship Id="rId19" Type="http://schemas.microsoft.com/office/2007/relationships/hdphoto" Target="../media/hdphoto2.wdp"/><Relationship Id="rId4" Type="http://schemas.openxmlformats.org/officeDocument/2006/relationships/image" Target="../media/image37.png"/><Relationship Id="rId9" Type="http://schemas.openxmlformats.org/officeDocument/2006/relationships/image" Target="../media/image40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8.jpeg"/><Relationship Id="rId18" Type="http://schemas.openxmlformats.org/officeDocument/2006/relationships/image" Target="../media/image51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47.png"/><Relationship Id="rId17" Type="http://schemas.microsoft.com/office/2007/relationships/hdphoto" Target="../media/hdphoto4.wdp"/><Relationship Id="rId2" Type="http://schemas.openxmlformats.org/officeDocument/2006/relationships/image" Target="../media/image2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46.svg"/><Relationship Id="rId5" Type="http://schemas.microsoft.com/office/2007/relationships/hdphoto" Target="../media/hdphoto2.wdp"/><Relationship Id="rId15" Type="http://schemas.microsoft.com/office/2007/relationships/hdphoto" Target="../media/hdphoto3.wdp"/><Relationship Id="rId10" Type="http://schemas.openxmlformats.org/officeDocument/2006/relationships/image" Target="../media/image45.png"/><Relationship Id="rId19" Type="http://schemas.microsoft.com/office/2007/relationships/hdphoto" Target="../media/hdphoto5.wdp"/><Relationship Id="rId4" Type="http://schemas.openxmlformats.org/officeDocument/2006/relationships/image" Target="../media/image28.png"/><Relationship Id="rId9" Type="http://schemas.openxmlformats.org/officeDocument/2006/relationships/image" Target="../media/image32.sv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6.svg"/><Relationship Id="rId5" Type="http://schemas.microsoft.com/office/2007/relationships/hdphoto" Target="../media/hdphoto1.wdp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6.svg"/><Relationship Id="rId5" Type="http://schemas.microsoft.com/office/2007/relationships/hdphoto" Target="../media/hdphoto1.wdp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3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12" Type="http://schemas.openxmlformats.org/officeDocument/2006/relationships/image" Target="../media/image5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6.svg"/><Relationship Id="rId5" Type="http://schemas.microsoft.com/office/2007/relationships/hdphoto" Target="../media/hdphoto1.wdp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741767" y="-4108321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801243" y="4855921"/>
            <a:ext cx="700901" cy="6932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09831" y="2324847"/>
            <a:ext cx="10251004" cy="1033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</a:pPr>
            <a:r>
              <a:rPr lang="ar-SA" sz="11500" b="1" dirty="0">
                <a:solidFill>
                  <a:srgbClr val="1D1D1B"/>
                </a:solidFill>
                <a:latin typeface="Calibri"/>
                <a:cs typeface="Childos Arabic SemiBold"/>
              </a:rPr>
              <a:t>صباح الخير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576E36-F9B6-51B0-0870-61567F470B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1804695" y="4183958"/>
            <a:ext cx="996774" cy="102856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F83CB00-BA46-8AFC-650B-A1B418724D6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2294439" y="5244835"/>
            <a:ext cx="555750" cy="5734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96A3BE-5F0D-09EC-20DB-438C2B18D5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2" y="4459773"/>
            <a:ext cx="1454765" cy="1307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8448" flipH="1">
            <a:off x="2543897" y="-2440369"/>
            <a:ext cx="7910157" cy="11581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-647375" flipH="1">
            <a:off x="-136566" y="-250166"/>
            <a:ext cx="3008899" cy="15387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10099591" flipH="1">
            <a:off x="8772025" y="4219634"/>
            <a:ext cx="3745701" cy="2206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351099" y="2017233"/>
            <a:ext cx="922757" cy="9126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812477" y="2830032"/>
            <a:ext cx="1301750" cy="128755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2F1E3CA-8B93-075C-9437-F8EF96D0A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17573" y="3429000"/>
            <a:ext cx="2484400" cy="146353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04E4300-4E55-EE37-1D76-D49A0BE67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001973" y="3034941"/>
            <a:ext cx="922757" cy="912691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CEAE522-3BF6-BD19-841B-EE50F9862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478621" y="2143204"/>
            <a:ext cx="667713" cy="66042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6B43B48-1C24-F57A-771E-2CB7622A63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229538" y="459535"/>
            <a:ext cx="1318679" cy="1097094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CD787C2-4572-FE9F-730D-6B3224A07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812107" y="5622621"/>
            <a:ext cx="254000" cy="437931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C5A21A2-3B34-CA21-7EFE-B9A1A57F4E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0527940" y="5776732"/>
            <a:ext cx="254001" cy="437931"/>
          </a:xfrm>
          <a:prstGeom prst="rect">
            <a:avLst/>
          </a:prstGeom>
        </p:spPr>
      </p:pic>
      <p:sp>
        <p:nvSpPr>
          <p:cNvPr id="5" name="مخطط انسيابي: تخزين داخلي 4">
            <a:hlinkClick r:id="rId20"/>
            <a:extLst>
              <a:ext uri="{FF2B5EF4-FFF2-40B4-BE49-F238E27FC236}">
                <a16:creationId xmlns:a16="http://schemas.microsoft.com/office/drawing/2014/main" id="{C0FCB42E-C0A3-21E7-F709-23402A800DAE}"/>
              </a:ext>
            </a:extLst>
          </p:cNvPr>
          <p:cNvSpPr/>
          <p:nvPr/>
        </p:nvSpPr>
        <p:spPr>
          <a:xfrm>
            <a:off x="6733475" y="256575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خطط انسيابي: تخزين داخلي 5">
            <a:hlinkClick r:id="rId21"/>
            <a:extLst>
              <a:ext uri="{FF2B5EF4-FFF2-40B4-BE49-F238E27FC236}">
                <a16:creationId xmlns:a16="http://schemas.microsoft.com/office/drawing/2014/main" id="{D402B1E9-BBC2-4515-B6E3-ADF07766F2A2}"/>
              </a:ext>
            </a:extLst>
          </p:cNvPr>
          <p:cNvSpPr/>
          <p:nvPr/>
        </p:nvSpPr>
        <p:spPr>
          <a:xfrm>
            <a:off x="4244237" y="4407851"/>
            <a:ext cx="4205632" cy="1445327"/>
          </a:xfrm>
          <a:custGeom>
            <a:avLst/>
            <a:gdLst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  <a:gd name="connsiteX0" fmla="*/ 525704 w 4205632"/>
              <a:gd name="connsiteY0" fmla="*/ 0 h 1445327"/>
              <a:gd name="connsiteX1" fmla="*/ 525704 w 4205632"/>
              <a:gd name="connsiteY1" fmla="*/ 1445327 h 1445327"/>
              <a:gd name="connsiteX2" fmla="*/ 0 w 4205632"/>
              <a:gd name="connsiteY2" fmla="*/ 180665 h 1445327"/>
              <a:gd name="connsiteX3" fmla="*/ 4205632 w 4205632"/>
              <a:gd name="connsiteY3" fmla="*/ 180665 h 1445327"/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445327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89196" y="573351"/>
                  <a:pt x="4327793" y="858728"/>
                  <a:pt x="4205632" y="1445327"/>
                </a:cubicBezTo>
                <a:cubicBezTo>
                  <a:pt x="2358687" y="1488216"/>
                  <a:pt x="466340" y="1340321"/>
                  <a:pt x="0" y="1445327"/>
                </a:cubicBezTo>
                <a:cubicBezTo>
                  <a:pt x="39581" y="751674"/>
                  <a:pt x="-1499" y="340233"/>
                  <a:pt x="0" y="0"/>
                </a:cubicBezTo>
                <a:close/>
              </a:path>
              <a:path w="4205632" h="1445327" fill="none" extrusionOk="0">
                <a:moveTo>
                  <a:pt x="525704" y="0"/>
                </a:moveTo>
                <a:cubicBezTo>
                  <a:pt x="615618" y="386570"/>
                  <a:pt x="539992" y="1215975"/>
                  <a:pt x="525704" y="1445327"/>
                </a:cubicBezTo>
                <a:moveTo>
                  <a:pt x="0" y="180665"/>
                </a:moveTo>
                <a:cubicBezTo>
                  <a:pt x="1849148" y="71377"/>
                  <a:pt x="3463523" y="128702"/>
                  <a:pt x="4205632" y="180665"/>
                </a:cubicBezTo>
              </a:path>
              <a:path w="4205632" h="1445327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27953" y="501533"/>
                  <a:pt x="4143484" y="1275526"/>
                  <a:pt x="4205632" y="1445327"/>
                </a:cubicBezTo>
                <a:cubicBezTo>
                  <a:pt x="2844007" y="1505207"/>
                  <a:pt x="1554393" y="1431732"/>
                  <a:pt x="0" y="1445327"/>
                </a:cubicBezTo>
                <a:cubicBezTo>
                  <a:pt x="-81913" y="793137"/>
                  <a:pt x="104549" y="277926"/>
                  <a:pt x="0" y="0"/>
                </a:cubicBezTo>
                <a:close/>
              </a:path>
              <a:path w="4205632" h="1445327" fill="none" stroke="0" extrusionOk="0">
                <a:moveTo>
                  <a:pt x="525704" y="0"/>
                </a:moveTo>
                <a:cubicBezTo>
                  <a:pt x="463152" y="542025"/>
                  <a:pt x="421329" y="1300638"/>
                  <a:pt x="525704" y="1445327"/>
                </a:cubicBezTo>
                <a:moveTo>
                  <a:pt x="0" y="180665"/>
                </a:moveTo>
                <a:cubicBezTo>
                  <a:pt x="2080532" y="65594"/>
                  <a:pt x="3343794" y="177574"/>
                  <a:pt x="4205632" y="180665"/>
                </a:cubicBezTo>
              </a:path>
              <a:path w="4205632" h="1445327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082252" y="540511"/>
                  <a:pt x="4186134" y="1292046"/>
                  <a:pt x="4205632" y="1445327"/>
                </a:cubicBezTo>
                <a:cubicBezTo>
                  <a:pt x="2713985" y="1366997"/>
                  <a:pt x="1663930" y="1289659"/>
                  <a:pt x="0" y="1445327"/>
                </a:cubicBezTo>
                <a:cubicBezTo>
                  <a:pt x="-85020" y="1053986"/>
                  <a:pt x="-106328" y="4199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AEA84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FAEA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خطط انسيابي: تخزين داخلي 9">
            <a:extLst>
              <a:ext uri="{FF2B5EF4-FFF2-40B4-BE49-F238E27FC236}">
                <a16:creationId xmlns:a16="http://schemas.microsoft.com/office/drawing/2014/main" id="{ACF98D28-2B0F-6971-2097-B758999E8320}"/>
              </a:ext>
            </a:extLst>
          </p:cNvPr>
          <p:cNvSpPr/>
          <p:nvPr/>
        </p:nvSpPr>
        <p:spPr>
          <a:xfrm>
            <a:off x="3737068" y="99582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منصة مدرستي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1B5B596-6B86-276E-4236-13CF543ACE0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348658"/>
            <a:ext cx="1679421" cy="15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663945" y="-3954490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902911" y="5287121"/>
            <a:ext cx="467239" cy="462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52626" y="1428175"/>
            <a:ext cx="10261918" cy="6128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الجبر والدوالٌّ</a:t>
            </a:r>
          </a:p>
          <a:p>
            <a:pPr algn="ctr" defTabSz="609630" rtl="0">
              <a:lnSpc>
                <a:spcPts val="6733"/>
              </a:lnSpc>
              <a:defRPr/>
            </a:pPr>
            <a:endParaRPr lang="ar-SA" sz="9700" dirty="0">
              <a:solidFill>
                <a:srgbClr val="00B050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00B050"/>
                </a:solidFill>
                <a:latin typeface="Calibri"/>
                <a:cs typeface="Akhbar MT" pitchFamily="2" charset="-78"/>
              </a:rPr>
              <a:t>استراتيجية حل المسألة</a:t>
            </a:r>
            <a:endParaRPr lang="ar-SA" sz="1600" dirty="0">
              <a:solidFill>
                <a:srgbClr val="00B050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" </a:t>
            </a:r>
            <a:r>
              <a:rPr lang="ar-SA" sz="9700" dirty="0">
                <a:solidFill>
                  <a:srgbClr val="FF0000"/>
                </a:solidFill>
                <a:latin typeface="Calibri"/>
                <a:cs typeface="Akhbar MT" pitchFamily="2" charset="-78"/>
              </a:rPr>
              <a:t>التخمين والتحقق</a:t>
            </a: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" 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                            يوم الثلاثاء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3600">
                <a:solidFill>
                  <a:srgbClr val="1D1D1B"/>
                </a:solidFill>
                <a:latin typeface="Calibri"/>
                <a:cs typeface="Akhbar MT" pitchFamily="2" charset="-78"/>
              </a:rPr>
              <a:t>                          13 </a:t>
            </a:r>
            <a:r>
              <a:rPr lang="ar-SA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/ 2 / 1445 هـ</a:t>
            </a:r>
            <a:r>
              <a:rPr lang="en-US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    </a:t>
            </a:r>
            <a:endParaRPr lang="ar-SA" sz="32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endParaRPr lang="en-US" sz="97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A50948-2B18-5D0E-D2D4-6312375A2F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35" y="463340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-4794528">
            <a:off x="607333" y="4947010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11650">
            <a:off x="5321847" y="-1979298"/>
            <a:ext cx="8784469" cy="335407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739435" y="995223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609630" rtl="0">
              <a:lnSpc>
                <a:spcPts val="4184"/>
              </a:lnSpc>
              <a:spcBef>
                <a:spcPct val="0"/>
              </a:spcBef>
              <a:defRPr/>
            </a:pPr>
            <a:r>
              <a:rPr lang="ar-SA" sz="4184" dirty="0">
                <a:solidFill>
                  <a:srgbClr val="F16B16"/>
                </a:solidFill>
                <a:latin typeface="Calibri"/>
                <a:cs typeface="Childos Arabic SemiBold"/>
              </a:rPr>
              <a:t>الاستراتيجيات المستخدمة بدرسنا :</a:t>
            </a:r>
            <a:endParaRPr lang="en-US" sz="4184" dirty="0">
              <a:solidFill>
                <a:srgbClr val="F16B16"/>
              </a:solidFill>
              <a:latin typeface="Calibri"/>
              <a:cs typeface="Childos Arabic SemiBold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D3C90A4-CC68-F41D-CFC9-A40EC281F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8C37A30-D369-23F5-C2D7-E4472C1B7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8675" y="5033819"/>
            <a:ext cx="1007743" cy="1280043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3EEFD35-F14E-3957-D461-2FFAD4692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954656" flipH="1">
            <a:off x="-675308" y="4910991"/>
            <a:ext cx="3604981" cy="100805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79CFD2F-5602-9459-A227-7F8B05CF9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>
            <a:off x="50800" y="6109803"/>
            <a:ext cx="1888861" cy="96596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227B965-7287-51BA-2811-1AC53125E4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57" y="5456084"/>
            <a:ext cx="1454765" cy="130743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5E08CBD-8EAC-6DA3-043F-420A453511F2}"/>
              </a:ext>
            </a:extLst>
          </p:cNvPr>
          <p:cNvSpPr/>
          <p:nvPr/>
        </p:nvSpPr>
        <p:spPr>
          <a:xfrm>
            <a:off x="4128867" y="1919634"/>
            <a:ext cx="5087801" cy="4481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البطاقات المرقمة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التصفح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التخمين والتحقق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البحث عن نمط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</a:p>
        </p:txBody>
      </p:sp>
    </p:spTree>
    <p:extLst>
      <p:ext uri="{BB962C8B-B14F-4D97-AF65-F5344CB8AC3E}">
        <p14:creationId xmlns:p14="http://schemas.microsoft.com/office/powerpoint/2010/main" val="39040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032166">
            <a:off x="132797" y="3547196"/>
            <a:ext cx="2422499" cy="47869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786183">
            <a:off x="6256436" y="-197276"/>
            <a:ext cx="6733606" cy="282467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367626" y="428752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84" b="0" i="0" u="none" strike="noStrike" kern="1200" cap="none" spc="0" normalizeH="0" baseline="0" noProof="0" dirty="0">
                <a:ln>
                  <a:noFill/>
                </a:ln>
                <a:solidFill>
                  <a:srgbClr val="F16B16"/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" مراجعة الدروس السابقة "</a:t>
            </a:r>
            <a:endParaRPr kumimoji="0" lang="en-US" sz="4184" b="0" i="0" u="none" strike="noStrike" kern="1200" cap="none" spc="0" normalizeH="0" baseline="0" noProof="0" dirty="0">
              <a:ln>
                <a:noFill/>
              </a:ln>
              <a:solidFill>
                <a:srgbClr val="F16B16"/>
              </a:solidFill>
              <a:effectLst/>
              <a:uLnTx/>
              <a:uFillTx/>
              <a:latin typeface="Calibri"/>
              <a:ea typeface="+mn-ea"/>
              <a:cs typeface="Childos Arabic SemiBold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0F8EC92-A7B2-85B4-D6A2-B30BE8D34706}"/>
              </a:ext>
            </a:extLst>
          </p:cNvPr>
          <p:cNvSpPr/>
          <p:nvPr/>
        </p:nvSpPr>
        <p:spPr>
          <a:xfrm>
            <a:off x="8151019" y="2543174"/>
            <a:ext cx="2985191" cy="1794547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احسبي قيمة العبارة العددية</a:t>
            </a:r>
          </a:p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10+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9 – 4)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72CF9081-821C-8B3B-6415-D590C15A471D}"/>
              </a:ext>
            </a:extLst>
          </p:cNvPr>
          <p:cNvSpPr/>
          <p:nvPr/>
        </p:nvSpPr>
        <p:spPr>
          <a:xfrm>
            <a:off x="8283042" y="2674090"/>
            <a:ext cx="2721143" cy="1516910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5FBCB422-4A78-F150-FF60-DAB540E8C177}"/>
                  </a:ext>
                </a:extLst>
              </p:cNvPr>
              <p:cNvSpPr/>
              <p:nvPr/>
            </p:nvSpPr>
            <p:spPr>
              <a:xfrm>
                <a:off x="4560989" y="3000375"/>
                <a:ext cx="3097111" cy="1844049"/>
              </a:xfrm>
              <a:prstGeom prst="ellipse">
                <a:avLst/>
              </a:prstGeom>
              <a:solidFill>
                <a:srgbClr val="ADDCF4"/>
              </a:solidFill>
              <a:ln>
                <a:solidFill>
                  <a:srgbClr val="F16B16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1427" tIns="45713" rIns="91427" bIns="45713" rtlCol="1" anchor="ctr"/>
              <a:lstStyle/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احسبي قيمة</a:t>
                </a:r>
              </a:p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SA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ku-Arab-IQ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٣</m:t>
                          </m:r>
                        </m:e>
                        <m:sub>
                          <m:r>
                            <a:rPr kumimoji="0" lang="ku-Arab-IQ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١٠</m:t>
                          </m:r>
                        </m:sub>
                      </m:sSub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5FBCB422-4A78-F150-FF60-DAB540E8C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89" y="3000375"/>
                <a:ext cx="3097111" cy="184404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16B16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8D0DDF6-7E50-DA98-2284-8C475CF29152}"/>
              </a:ext>
            </a:extLst>
          </p:cNvPr>
          <p:cNvSpPr/>
          <p:nvPr/>
        </p:nvSpPr>
        <p:spPr>
          <a:xfrm>
            <a:off x="4719459" y="3125377"/>
            <a:ext cx="2780169" cy="1574800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CEB2CC5B-E579-E72C-525B-22BC7BA127CB}"/>
              </a:ext>
            </a:extLst>
          </p:cNvPr>
          <p:cNvSpPr txBox="1"/>
          <p:nvPr/>
        </p:nvSpPr>
        <p:spPr>
          <a:xfrm>
            <a:off x="2846614" y="540473"/>
            <a:ext cx="2521012" cy="51232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البطاقات المرقمة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AA072196-53DA-BCCB-4A93-DDA3DA3155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600" y="4898121"/>
            <a:ext cx="575619" cy="59397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B0C44174-E700-6F28-F9A2-9FAE9D12F9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375947" y="2895600"/>
            <a:ext cx="465244" cy="802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C4A902-3E16-4782-B98C-743A9BD952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379200" y="1455844"/>
            <a:ext cx="465244" cy="80214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3CC2B4F-C789-C376-4EF2-48FB4EC50D9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58801" y="279400"/>
            <a:ext cx="1318679" cy="1097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81FB6-173C-372A-0E27-605A2EB6AD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5537200" y="5261345"/>
            <a:ext cx="2194526" cy="129277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D02C5E86-E884-4A1E-08C9-0EE30BAD7D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661727" y="4851400"/>
            <a:ext cx="797119" cy="907693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66EFD01-3B92-8C73-7AB2-76671C679AAA}"/>
              </a:ext>
            </a:extLst>
          </p:cNvPr>
          <p:cNvSpPr/>
          <p:nvPr/>
        </p:nvSpPr>
        <p:spPr>
          <a:xfrm>
            <a:off x="738780" y="1833694"/>
            <a:ext cx="3025943" cy="1828800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ماهي الخطوات الأربع لحل المسألة ؟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5006F836-2AA3-6C71-7533-F00AC0759181}"/>
              </a:ext>
            </a:extLst>
          </p:cNvPr>
          <p:cNvSpPr/>
          <p:nvPr/>
        </p:nvSpPr>
        <p:spPr>
          <a:xfrm>
            <a:off x="861666" y="1922772"/>
            <a:ext cx="2780169" cy="1599554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3229FAB-2EA5-8E7C-440D-F9203B115A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0" y="538771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25" t="30171"/>
          <a:stretch>
            <a:fillRect/>
          </a:stretch>
        </p:blipFill>
        <p:spPr>
          <a:xfrm rot="5400000">
            <a:off x="2552472" y="-1762845"/>
            <a:ext cx="8160290" cy="111891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18793">
            <a:off x="4203458" y="2750542"/>
            <a:ext cx="5504965" cy="2414601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7" y="4967211"/>
                    <a:pt x="3165048" y="4965941"/>
                  </a:cubicBezTo>
                  <a:cubicBezTo>
                    <a:pt x="3126628" y="4965941"/>
                    <a:pt x="3091700" y="4967211"/>
                    <a:pt x="3053280" y="4967211"/>
                  </a:cubicBezTo>
                  <a:cubicBezTo>
                    <a:pt x="2955482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09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7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8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4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60558" y="2848847"/>
            <a:ext cx="5517047" cy="2313181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7" y="5104978"/>
                    <a:pt x="3165048" y="5103708"/>
                  </a:cubicBezTo>
                  <a:cubicBezTo>
                    <a:pt x="3126628" y="5103708"/>
                    <a:pt x="3091700" y="5104978"/>
                    <a:pt x="3053280" y="5104978"/>
                  </a:cubicBezTo>
                  <a:cubicBezTo>
                    <a:pt x="2955482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09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7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8"/>
                    <a:pt x="11430" y="4850250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8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44973" y="3337538"/>
            <a:ext cx="4912482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srgbClr val="FF0000"/>
                </a:solidFill>
                <a:latin typeface="Calibri"/>
                <a:cs typeface="TS Qamus Bold"/>
              </a:rPr>
              <a:t>فكرة الدرس</a:t>
            </a:r>
            <a:endParaRPr lang="en-US" sz="3200" b="1" dirty="0">
              <a:solidFill>
                <a:srgbClr val="FF0000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S Qamus Bold"/>
              </a:rPr>
              <a:t>أحل المسائل باستعمال</a:t>
            </a: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S Qamus Bold"/>
              </a:rPr>
              <a:t>استراتيجية " التخمين والتحقق "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57" r="31826" b="76553"/>
          <a:stretch>
            <a:fillRect/>
          </a:stretch>
        </p:blipFill>
        <p:spPr>
          <a:xfrm rot="1994143" flipH="1">
            <a:off x="4462978" y="2509095"/>
            <a:ext cx="908932" cy="6704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8557" y="2238942"/>
            <a:ext cx="2102923" cy="2394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029" flipH="1">
            <a:off x="1359705" y="4621264"/>
            <a:ext cx="388368" cy="669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51839" flipH="1">
            <a:off x="897500" y="4478731"/>
            <a:ext cx="220601" cy="447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7112397" flipH="1">
            <a:off x="10100184" y="5259340"/>
            <a:ext cx="2216477" cy="11335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1152938" flipH="1">
            <a:off x="-266295" y="355471"/>
            <a:ext cx="3116331" cy="159370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7038A4D-4AEF-F484-659B-999D625929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697476" y="-112964"/>
            <a:ext cx="1318679" cy="1097094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B020C22C-20DC-24BF-8089-B3D31F7EB9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8863654" y="801368"/>
            <a:ext cx="593801" cy="58732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75EC16D0-8639-EE05-3D5B-DFE104071E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4275883" y="801368"/>
            <a:ext cx="593801" cy="58732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5317FA97-F59C-BF20-ABA3-2EECACB170CA}"/>
              </a:ext>
            </a:extLst>
          </p:cNvPr>
          <p:cNvSpPr/>
          <p:nvPr/>
        </p:nvSpPr>
        <p:spPr>
          <a:xfrm>
            <a:off x="5096260" y="658635"/>
            <a:ext cx="3442535" cy="872790"/>
          </a:xfrm>
          <a:prstGeom prst="rect">
            <a:avLst/>
          </a:prstGeom>
          <a:solidFill>
            <a:srgbClr val="FAEA8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07C9FA8-EB9A-DAF3-A91F-4F52ACF630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1172359" y="381076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004588" y="292399"/>
            <a:ext cx="5347246" cy="74096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D6F7204-21D4-8B03-43DD-3C60C0C300B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429" t="1495" r="35518"/>
          <a:stretch/>
        </p:blipFill>
        <p:spPr>
          <a:xfrm flipH="1">
            <a:off x="10566248" y="748472"/>
            <a:ext cx="1529124" cy="228539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316BF9-E058-1411-7F8B-4603AB86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321" y="891455"/>
            <a:ext cx="2152705" cy="18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1FFBED48-5DE6-BF71-D49F-ACAF06EC4468}"/>
              </a:ext>
            </a:extLst>
          </p:cNvPr>
          <p:cNvSpPr/>
          <p:nvPr/>
        </p:nvSpPr>
        <p:spPr>
          <a:xfrm>
            <a:off x="8105540" y="267142"/>
            <a:ext cx="2761367" cy="481330"/>
          </a:xfrm>
          <a:custGeom>
            <a:avLst/>
            <a:gdLst>
              <a:gd name="connsiteX0" fmla="*/ 0 w 2761367"/>
              <a:gd name="connsiteY0" fmla="*/ 80223 h 481330"/>
              <a:gd name="connsiteX1" fmla="*/ 80223 w 2761367"/>
              <a:gd name="connsiteY1" fmla="*/ 0 h 481330"/>
              <a:gd name="connsiteX2" fmla="*/ 1610797 w 2761367"/>
              <a:gd name="connsiteY2" fmla="*/ 0 h 481330"/>
              <a:gd name="connsiteX3" fmla="*/ 1610797 w 2761367"/>
              <a:gd name="connsiteY3" fmla="*/ 0 h 481330"/>
              <a:gd name="connsiteX4" fmla="*/ 2301139 w 2761367"/>
              <a:gd name="connsiteY4" fmla="*/ 0 h 481330"/>
              <a:gd name="connsiteX5" fmla="*/ 2681144 w 2761367"/>
              <a:gd name="connsiteY5" fmla="*/ 0 h 481330"/>
              <a:gd name="connsiteX6" fmla="*/ 2761367 w 2761367"/>
              <a:gd name="connsiteY6" fmla="*/ 80223 h 481330"/>
              <a:gd name="connsiteX7" fmla="*/ 2761367 w 2761367"/>
              <a:gd name="connsiteY7" fmla="*/ 280776 h 481330"/>
              <a:gd name="connsiteX8" fmla="*/ 2966481 w 2761367"/>
              <a:gd name="connsiteY8" fmla="*/ 428716 h 481330"/>
              <a:gd name="connsiteX9" fmla="*/ 2761367 w 2761367"/>
              <a:gd name="connsiteY9" fmla="*/ 401108 h 481330"/>
              <a:gd name="connsiteX10" fmla="*/ 2761367 w 2761367"/>
              <a:gd name="connsiteY10" fmla="*/ 401107 h 481330"/>
              <a:gd name="connsiteX11" fmla="*/ 2681144 w 2761367"/>
              <a:gd name="connsiteY11" fmla="*/ 481330 h 481330"/>
              <a:gd name="connsiteX12" fmla="*/ 2301139 w 2761367"/>
              <a:gd name="connsiteY12" fmla="*/ 481330 h 481330"/>
              <a:gd name="connsiteX13" fmla="*/ 1610797 w 2761367"/>
              <a:gd name="connsiteY13" fmla="*/ 481330 h 481330"/>
              <a:gd name="connsiteX14" fmla="*/ 1610797 w 2761367"/>
              <a:gd name="connsiteY14" fmla="*/ 481330 h 481330"/>
              <a:gd name="connsiteX15" fmla="*/ 80223 w 2761367"/>
              <a:gd name="connsiteY15" fmla="*/ 481330 h 481330"/>
              <a:gd name="connsiteX16" fmla="*/ 0 w 2761367"/>
              <a:gd name="connsiteY16" fmla="*/ 401107 h 481330"/>
              <a:gd name="connsiteX17" fmla="*/ 0 w 2761367"/>
              <a:gd name="connsiteY17" fmla="*/ 401108 h 481330"/>
              <a:gd name="connsiteX18" fmla="*/ 0 w 2761367"/>
              <a:gd name="connsiteY18" fmla="*/ 280776 h 481330"/>
              <a:gd name="connsiteX19" fmla="*/ 0 w 2761367"/>
              <a:gd name="connsiteY19" fmla="*/ 280776 h 481330"/>
              <a:gd name="connsiteX20" fmla="*/ 0 w 2761367"/>
              <a:gd name="connsiteY20" fmla="*/ 80223 h 48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1367" h="481330" fill="none" extrusionOk="0">
                <a:moveTo>
                  <a:pt x="0" y="80223"/>
                </a:moveTo>
                <a:cubicBezTo>
                  <a:pt x="3370" y="32844"/>
                  <a:pt x="39622" y="7936"/>
                  <a:pt x="80223" y="0"/>
                </a:cubicBezTo>
                <a:cubicBezTo>
                  <a:pt x="577321" y="15027"/>
                  <a:pt x="1410607" y="-36786"/>
                  <a:pt x="1610797" y="0"/>
                </a:cubicBezTo>
                <a:lnTo>
                  <a:pt x="1610797" y="0"/>
                </a:lnTo>
                <a:cubicBezTo>
                  <a:pt x="1893443" y="59808"/>
                  <a:pt x="2201536" y="-13750"/>
                  <a:pt x="2301139" y="0"/>
                </a:cubicBezTo>
                <a:cubicBezTo>
                  <a:pt x="2394732" y="-13567"/>
                  <a:pt x="2577046" y="-33770"/>
                  <a:pt x="2681144" y="0"/>
                </a:cubicBezTo>
                <a:cubicBezTo>
                  <a:pt x="2724639" y="-624"/>
                  <a:pt x="2765917" y="39209"/>
                  <a:pt x="2761367" y="80223"/>
                </a:cubicBezTo>
                <a:cubicBezTo>
                  <a:pt x="2751177" y="164510"/>
                  <a:pt x="2769507" y="239641"/>
                  <a:pt x="2761367" y="280776"/>
                </a:cubicBezTo>
                <a:cubicBezTo>
                  <a:pt x="2807570" y="289236"/>
                  <a:pt x="2928996" y="423717"/>
                  <a:pt x="2966481" y="428716"/>
                </a:cubicBezTo>
                <a:cubicBezTo>
                  <a:pt x="2925184" y="428939"/>
                  <a:pt x="2807207" y="421625"/>
                  <a:pt x="2761367" y="401108"/>
                </a:cubicBezTo>
                <a:lnTo>
                  <a:pt x="2761367" y="401107"/>
                </a:lnTo>
                <a:cubicBezTo>
                  <a:pt x="2764599" y="448754"/>
                  <a:pt x="2723645" y="480101"/>
                  <a:pt x="2681144" y="481330"/>
                </a:cubicBezTo>
                <a:cubicBezTo>
                  <a:pt x="2632302" y="465617"/>
                  <a:pt x="2476562" y="466426"/>
                  <a:pt x="2301139" y="481330"/>
                </a:cubicBezTo>
                <a:cubicBezTo>
                  <a:pt x="2033576" y="482236"/>
                  <a:pt x="1832354" y="454095"/>
                  <a:pt x="1610797" y="481330"/>
                </a:cubicBezTo>
                <a:lnTo>
                  <a:pt x="1610797" y="481330"/>
                </a:lnTo>
                <a:cubicBezTo>
                  <a:pt x="916589" y="591804"/>
                  <a:pt x="305420" y="527114"/>
                  <a:pt x="80223" y="481330"/>
                </a:cubicBezTo>
                <a:cubicBezTo>
                  <a:pt x="37647" y="485876"/>
                  <a:pt x="232" y="439948"/>
                  <a:pt x="0" y="401107"/>
                </a:cubicBezTo>
                <a:lnTo>
                  <a:pt x="0" y="401108"/>
                </a:lnTo>
                <a:cubicBezTo>
                  <a:pt x="2129" y="367746"/>
                  <a:pt x="-8297" y="299124"/>
                  <a:pt x="0" y="280776"/>
                </a:cubicBezTo>
                <a:lnTo>
                  <a:pt x="0" y="280776"/>
                </a:lnTo>
                <a:cubicBezTo>
                  <a:pt x="6429" y="182739"/>
                  <a:pt x="1077" y="117010"/>
                  <a:pt x="0" y="80223"/>
                </a:cubicBezTo>
                <a:close/>
              </a:path>
              <a:path w="2761367" h="481330" stroke="0" extrusionOk="0">
                <a:moveTo>
                  <a:pt x="0" y="80223"/>
                </a:moveTo>
                <a:cubicBezTo>
                  <a:pt x="1261" y="27715"/>
                  <a:pt x="35991" y="-2263"/>
                  <a:pt x="80223" y="0"/>
                </a:cubicBezTo>
                <a:cubicBezTo>
                  <a:pt x="340511" y="11574"/>
                  <a:pt x="1372895" y="-28493"/>
                  <a:pt x="1610797" y="0"/>
                </a:cubicBezTo>
                <a:lnTo>
                  <a:pt x="1610797" y="0"/>
                </a:lnTo>
                <a:cubicBezTo>
                  <a:pt x="1775947" y="24905"/>
                  <a:pt x="2012130" y="39277"/>
                  <a:pt x="2301139" y="0"/>
                </a:cubicBezTo>
                <a:cubicBezTo>
                  <a:pt x="2411452" y="20732"/>
                  <a:pt x="2617241" y="12222"/>
                  <a:pt x="2681144" y="0"/>
                </a:cubicBezTo>
                <a:cubicBezTo>
                  <a:pt x="2726528" y="5303"/>
                  <a:pt x="2755543" y="37437"/>
                  <a:pt x="2761367" y="80223"/>
                </a:cubicBezTo>
                <a:cubicBezTo>
                  <a:pt x="2770564" y="158682"/>
                  <a:pt x="2779199" y="257468"/>
                  <a:pt x="2761367" y="280776"/>
                </a:cubicBezTo>
                <a:cubicBezTo>
                  <a:pt x="2855955" y="340569"/>
                  <a:pt x="2946476" y="387340"/>
                  <a:pt x="2966481" y="428716"/>
                </a:cubicBezTo>
                <a:cubicBezTo>
                  <a:pt x="2905226" y="433983"/>
                  <a:pt x="2813809" y="392817"/>
                  <a:pt x="2761367" y="401108"/>
                </a:cubicBezTo>
                <a:lnTo>
                  <a:pt x="2761367" y="401107"/>
                </a:lnTo>
                <a:cubicBezTo>
                  <a:pt x="2761251" y="444107"/>
                  <a:pt x="2726581" y="487864"/>
                  <a:pt x="2681144" y="481330"/>
                </a:cubicBezTo>
                <a:cubicBezTo>
                  <a:pt x="2586497" y="458328"/>
                  <a:pt x="2369094" y="473326"/>
                  <a:pt x="2301139" y="481330"/>
                </a:cubicBezTo>
                <a:cubicBezTo>
                  <a:pt x="2213339" y="432777"/>
                  <a:pt x="1794105" y="536272"/>
                  <a:pt x="1610797" y="481330"/>
                </a:cubicBezTo>
                <a:lnTo>
                  <a:pt x="1610797" y="481330"/>
                </a:lnTo>
                <a:cubicBezTo>
                  <a:pt x="1449012" y="553504"/>
                  <a:pt x="257531" y="605716"/>
                  <a:pt x="80223" y="481330"/>
                </a:cubicBezTo>
                <a:cubicBezTo>
                  <a:pt x="33543" y="482004"/>
                  <a:pt x="2467" y="442020"/>
                  <a:pt x="0" y="401107"/>
                </a:cubicBezTo>
                <a:lnTo>
                  <a:pt x="0" y="401108"/>
                </a:lnTo>
                <a:cubicBezTo>
                  <a:pt x="-1297" y="369508"/>
                  <a:pt x="5170" y="311213"/>
                  <a:pt x="0" y="280776"/>
                </a:cubicBezTo>
                <a:lnTo>
                  <a:pt x="0" y="280776"/>
                </a:lnTo>
                <a:cubicBezTo>
                  <a:pt x="-4547" y="232925"/>
                  <a:pt x="1744" y="169789"/>
                  <a:pt x="0" y="8022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974191207">
                  <a:prstGeom prst="wedgeRoundRectCallout">
                    <a:avLst>
                      <a:gd name="adj1" fmla="val 57428"/>
                      <a:gd name="adj2" fmla="val 3906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ذهب سعد لمحل غسيل سيارات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1947D5D-A6B7-431B-C788-5697CBB11C0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33" b="99667" l="10000" r="90000">
                        <a14:foregroundMark x1="65761" y1="31167" x2="40435" y2="30500"/>
                        <a14:foregroundMark x1="40435" y1="30500" x2="40326" y2="30333"/>
                        <a14:foregroundMark x1="78478" y1="78000" x2="78478" y2="93167"/>
                        <a14:foregroundMark x1="39239" y1="81500" x2="39348" y2="99667"/>
                        <a14:foregroundMark x1="49348" y1="78667" x2="63370" y2="80167"/>
                        <a14:foregroundMark x1="63370" y1="80167" x2="63370" y2="80000"/>
                        <a14:foregroundMark x1="64457" y1="81500" x2="57283" y2="84500"/>
                        <a14:foregroundMark x1="57283" y1="84500" x2="46522" y2="81667"/>
                        <a14:foregroundMark x1="46522" y1="81667" x2="50435" y2="72500"/>
                        <a14:foregroundMark x1="50435" y1="72500" x2="63152" y2="73667"/>
                        <a14:foregroundMark x1="63152" y1="73667" x2="64457" y2="78667"/>
                        <a14:foregroundMark x1="53370" y1="17167" x2="49565" y2="4167"/>
                        <a14:foregroundMark x1="43152" y1="22167" x2="45435" y2="5167"/>
                        <a14:foregroundMark x1="46848" y1="55667" x2="46848" y2="55667"/>
                        <a14:foregroundMark x1="35761" y1="96000" x2="36630" y2="78167"/>
                        <a14:foregroundMark x1="32283" y1="92667" x2="32935" y2="76000"/>
                        <a14:foregroundMark x1="30978" y1="81667" x2="30435" y2="90333"/>
                        <a14:foregroundMark x1="30435" y1="90333" x2="35652" y2="96000"/>
                        <a14:foregroundMark x1="35652" y1="96000" x2="40326" y2="89333"/>
                        <a14:foregroundMark x1="40326" y1="89333" x2="40870" y2="84833"/>
                        <a14:foregroundMark x1="70435" y1="84333" x2="71087" y2="92833"/>
                        <a14:foregroundMark x1="71087" y1="92833" x2="78804" y2="96167"/>
                        <a14:foregroundMark x1="78804" y1="96167" x2="82283" y2="83500"/>
                        <a14:foregroundMark x1="82283" y1="83500" x2="82065" y2="82333"/>
                        <a14:foregroundMark x1="60652" y1="35500" x2="49674" y2="35833"/>
                        <a14:foregroundMark x1="56957" y1="8500" x2="51739" y2="3833"/>
                        <a14:foregroundMark x1="51739" y1="3833" x2="44565" y2="4500"/>
                        <a14:foregroundMark x1="44565" y1="4500" x2="42391" y2="11333"/>
                      </a14:backgroundRemoval>
                    </a14:imgEffect>
                  </a14:imgLayer>
                </a14:imgProps>
              </a:ext>
            </a:extLst>
          </a:blip>
          <a:srcRect l="20307" r="10411"/>
          <a:stretch/>
        </p:blipFill>
        <p:spPr>
          <a:xfrm>
            <a:off x="4507678" y="2483674"/>
            <a:ext cx="2511268" cy="236393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4C6F591-A96E-C42E-7680-8F63F31271C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5" b="92534" l="10000" r="90000">
                        <a14:foregroundMark x1="88537" y1="88688" x2="77561" y2="94344"/>
                        <a14:foregroundMark x1="77561" y1="94344" x2="71341" y2="92534"/>
                        <a14:foregroundMark x1="71341" y1="92534" x2="65976" y2="85973"/>
                        <a14:foregroundMark x1="65976" y1="85973" x2="65976" y2="85973"/>
                        <a14:foregroundMark x1="44268" y1="92308" x2="36220" y2="89593"/>
                        <a14:foregroundMark x1="36220" y1="89593" x2="35000" y2="83937"/>
                        <a14:foregroundMark x1="62073" y1="74887" x2="54512" y2="77376"/>
                        <a14:foregroundMark x1="54512" y1="77376" x2="49756" y2="75339"/>
                        <a14:foregroundMark x1="72927" y1="34615" x2="72927" y2="34615"/>
                        <a14:foregroundMark x1="72927" y1="34615" x2="69268" y2="23303"/>
                        <a14:backgroundMark x1="35610" y1="51810" x2="23415" y2="45023"/>
                        <a14:backgroundMark x1="45000" y1="21946" x2="47439" y2="9955"/>
                        <a14:backgroundMark x1="47439" y1="9955" x2="47439" y2="10181"/>
                        <a14:backgroundMark x1="45244" y1="28281" x2="44512" y2="16968"/>
                        <a14:backgroundMark x1="44512" y1="16968" x2="45122" y2="10860"/>
                      </a14:backgroundRemoval>
                    </a14:imgEffect>
                  </a14:imgLayer>
                </a14:imgProps>
              </a:ext>
            </a:extLst>
          </a:blip>
          <a:srcRect l="31141" r="10950"/>
          <a:stretch/>
        </p:blipFill>
        <p:spPr>
          <a:xfrm>
            <a:off x="570247" y="1816689"/>
            <a:ext cx="3820084" cy="3526598"/>
          </a:xfrm>
          <a:prstGeom prst="rect">
            <a:avLst/>
          </a:prstGeom>
        </p:spPr>
      </p:pic>
      <p:sp>
        <p:nvSpPr>
          <p:cNvPr id="19" name="فقاعة التفكير: على شكل سحابة 18">
            <a:extLst>
              <a:ext uri="{FF2B5EF4-FFF2-40B4-BE49-F238E27FC236}">
                <a16:creationId xmlns:a16="http://schemas.microsoft.com/office/drawing/2014/main" id="{E637FD6C-C77A-29C4-8C3F-C58D9F38BB19}"/>
              </a:ext>
            </a:extLst>
          </p:cNvPr>
          <p:cNvSpPr/>
          <p:nvPr/>
        </p:nvSpPr>
        <p:spPr>
          <a:xfrm>
            <a:off x="4627509" y="916293"/>
            <a:ext cx="2511268" cy="1268187"/>
          </a:xfrm>
          <a:custGeom>
            <a:avLst/>
            <a:gdLst>
              <a:gd name="connsiteX0" fmla="*/ 226711 w 2511268"/>
              <a:gd name="connsiteY0" fmla="*/ 421848 h 1268187"/>
              <a:gd name="connsiteX1" fmla="*/ 326871 w 2511268"/>
              <a:gd name="connsiteY1" fmla="*/ 202763 h 1268187"/>
              <a:gd name="connsiteX2" fmla="*/ 814127 w 2511268"/>
              <a:gd name="connsiteY2" fmla="*/ 152710 h 1268187"/>
              <a:gd name="connsiteX3" fmla="*/ 1305394 w 2511268"/>
              <a:gd name="connsiteY3" fmla="*/ 100750 h 1268187"/>
              <a:gd name="connsiteX4" fmla="*/ 1496820 w 2511268"/>
              <a:gd name="connsiteY4" fmla="*/ 5871 h 1268187"/>
              <a:gd name="connsiteX5" fmla="*/ 1734228 w 2511268"/>
              <a:gd name="connsiteY5" fmla="*/ 72832 h 1268187"/>
              <a:gd name="connsiteX6" fmla="*/ 2061506 w 2511268"/>
              <a:gd name="connsiteY6" fmla="*/ 20255 h 1268187"/>
              <a:gd name="connsiteX7" fmla="*/ 2227471 w 2511268"/>
              <a:gd name="connsiteY7" fmla="*/ 163690 h 1268187"/>
              <a:gd name="connsiteX8" fmla="*/ 2440464 w 2511268"/>
              <a:gd name="connsiteY8" fmla="*/ 302897 h 1268187"/>
              <a:gd name="connsiteX9" fmla="*/ 2430930 w 2511268"/>
              <a:gd name="connsiteY9" fmla="*/ 453846 h 1268187"/>
              <a:gd name="connsiteX10" fmla="*/ 2500571 w 2511268"/>
              <a:gd name="connsiteY10" fmla="*/ 684644 h 1268187"/>
              <a:gd name="connsiteX11" fmla="*/ 2174339 w 2511268"/>
              <a:gd name="connsiteY11" fmla="*/ 886674 h 1268187"/>
              <a:gd name="connsiteX12" fmla="*/ 2057553 w 2511268"/>
              <a:gd name="connsiteY12" fmla="*/ 1059787 h 1268187"/>
              <a:gd name="connsiteX13" fmla="*/ 1659936 w 2511268"/>
              <a:gd name="connsiteY13" fmla="*/ 1080747 h 1268187"/>
              <a:gd name="connsiteX14" fmla="*/ 1375791 w 2511268"/>
              <a:gd name="connsiteY14" fmla="*/ 1265427 h 1268187"/>
              <a:gd name="connsiteX15" fmla="*/ 958002 w 2511268"/>
              <a:gd name="connsiteY15" fmla="*/ 1152699 h 1268187"/>
              <a:gd name="connsiteX16" fmla="*/ 337393 w 2511268"/>
              <a:gd name="connsiteY16" fmla="*/ 1041322 h 1268187"/>
              <a:gd name="connsiteX17" fmla="*/ 64525 w 2511268"/>
              <a:gd name="connsiteY17" fmla="*/ 917380 h 1268187"/>
              <a:gd name="connsiteX18" fmla="*/ 122831 w 2511268"/>
              <a:gd name="connsiteY18" fmla="*/ 750079 h 1268187"/>
              <a:gd name="connsiteX19" fmla="*/ -291 w 2511268"/>
              <a:gd name="connsiteY19" fmla="*/ 578434 h 1268187"/>
              <a:gd name="connsiteX20" fmla="*/ 224560 w 2511268"/>
              <a:gd name="connsiteY20" fmla="*/ 425870 h 1268187"/>
              <a:gd name="connsiteX21" fmla="*/ 226711 w 2511268"/>
              <a:gd name="connsiteY21" fmla="*/ 421848 h 1268187"/>
              <a:gd name="connsiteX0" fmla="*/ 1115299 w 2511268"/>
              <a:gd name="connsiteY0" fmla="*/ 1656823 h 1268187"/>
              <a:gd name="connsiteX1" fmla="*/ 1080072 w 2511268"/>
              <a:gd name="connsiteY1" fmla="*/ 1692050 h 1268187"/>
              <a:gd name="connsiteX2" fmla="*/ 1044845 w 2511268"/>
              <a:gd name="connsiteY2" fmla="*/ 1656823 h 1268187"/>
              <a:gd name="connsiteX3" fmla="*/ 1080072 w 2511268"/>
              <a:gd name="connsiteY3" fmla="*/ 1621596 h 1268187"/>
              <a:gd name="connsiteX4" fmla="*/ 1115299 w 2511268"/>
              <a:gd name="connsiteY4" fmla="*/ 1656823 h 1268187"/>
              <a:gd name="connsiteX0" fmla="*/ 1168926 w 2511268"/>
              <a:gd name="connsiteY0" fmla="*/ 1549634 h 1268187"/>
              <a:gd name="connsiteX1" fmla="*/ 1098471 w 2511268"/>
              <a:gd name="connsiteY1" fmla="*/ 1620089 h 1268187"/>
              <a:gd name="connsiteX2" fmla="*/ 1028016 w 2511268"/>
              <a:gd name="connsiteY2" fmla="*/ 1549634 h 1268187"/>
              <a:gd name="connsiteX3" fmla="*/ 1098471 w 2511268"/>
              <a:gd name="connsiteY3" fmla="*/ 1479179 h 1268187"/>
              <a:gd name="connsiteX4" fmla="*/ 1168926 w 2511268"/>
              <a:gd name="connsiteY4" fmla="*/ 1549634 h 1268187"/>
              <a:gd name="connsiteX0" fmla="*/ 1234474 w 2511268"/>
              <a:gd name="connsiteY0" fmla="*/ 1373006 h 1268187"/>
              <a:gd name="connsiteX1" fmla="*/ 1128792 w 2511268"/>
              <a:gd name="connsiteY1" fmla="*/ 1478688 h 1268187"/>
              <a:gd name="connsiteX2" fmla="*/ 1023110 w 2511268"/>
              <a:gd name="connsiteY2" fmla="*/ 1373006 h 1268187"/>
              <a:gd name="connsiteX3" fmla="*/ 1128792 w 2511268"/>
              <a:gd name="connsiteY3" fmla="*/ 1267324 h 1268187"/>
              <a:gd name="connsiteX4" fmla="*/ 1234474 w 2511268"/>
              <a:gd name="connsiteY4" fmla="*/ 1373006 h 1268187"/>
              <a:gd name="connsiteX0" fmla="*/ 272809 w 2511268"/>
              <a:gd name="connsiteY0" fmla="*/ 768456 h 1268187"/>
              <a:gd name="connsiteX1" fmla="*/ 125563 w 2511268"/>
              <a:gd name="connsiteY1" fmla="*/ 745059 h 1268187"/>
              <a:gd name="connsiteX2" fmla="*/ 402732 w 2511268"/>
              <a:gd name="connsiteY2" fmla="*/ 1024501 h 1268187"/>
              <a:gd name="connsiteX3" fmla="*/ 338323 w 2511268"/>
              <a:gd name="connsiteY3" fmla="*/ 1035686 h 1268187"/>
              <a:gd name="connsiteX4" fmla="*/ 957885 w 2511268"/>
              <a:gd name="connsiteY4" fmla="*/ 1147533 h 1268187"/>
              <a:gd name="connsiteX5" fmla="*/ 919054 w 2511268"/>
              <a:gd name="connsiteY5" fmla="*/ 1096453 h 1268187"/>
              <a:gd name="connsiteX6" fmla="*/ 1675748 w 2511268"/>
              <a:gd name="connsiteY6" fmla="*/ 1020156 h 1268187"/>
              <a:gd name="connsiteX7" fmla="*/ 1660227 w 2511268"/>
              <a:gd name="connsiteY7" fmla="*/ 1076197 h 1268187"/>
              <a:gd name="connsiteX8" fmla="*/ 1983959 w 2511268"/>
              <a:gd name="connsiteY8" fmla="*/ 673841 h 1268187"/>
              <a:gd name="connsiteX9" fmla="*/ 2172944 w 2511268"/>
              <a:gd name="connsiteY9" fmla="*/ 883327 h 1268187"/>
              <a:gd name="connsiteX10" fmla="*/ 2429768 w 2511268"/>
              <a:gd name="connsiteY10" fmla="*/ 450734 h 1268187"/>
              <a:gd name="connsiteX11" fmla="*/ 2345594 w 2511268"/>
              <a:gd name="connsiteY11" fmla="*/ 529291 h 1268187"/>
              <a:gd name="connsiteX12" fmla="*/ 2227820 w 2511268"/>
              <a:gd name="connsiteY12" fmla="*/ 159286 h 1268187"/>
              <a:gd name="connsiteX13" fmla="*/ 2232238 w 2511268"/>
              <a:gd name="connsiteY13" fmla="*/ 196392 h 1268187"/>
              <a:gd name="connsiteX14" fmla="*/ 1690339 w 2511268"/>
              <a:gd name="connsiteY14" fmla="*/ 116015 h 1268187"/>
              <a:gd name="connsiteX15" fmla="*/ 1733472 w 2511268"/>
              <a:gd name="connsiteY15" fmla="*/ 68693 h 1268187"/>
              <a:gd name="connsiteX16" fmla="*/ 1287082 w 2511268"/>
              <a:gd name="connsiteY16" fmla="*/ 138561 h 1268187"/>
              <a:gd name="connsiteX17" fmla="*/ 1307952 w 2511268"/>
              <a:gd name="connsiteY17" fmla="*/ 97756 h 1268187"/>
              <a:gd name="connsiteX18" fmla="*/ 813836 w 2511268"/>
              <a:gd name="connsiteY18" fmla="*/ 152417 h 1268187"/>
              <a:gd name="connsiteX19" fmla="*/ 889407 w 2511268"/>
              <a:gd name="connsiteY19" fmla="*/ 191989 h 1268187"/>
              <a:gd name="connsiteX20" fmla="*/ 239907 w 2511268"/>
              <a:gd name="connsiteY20" fmla="*/ 463504 h 1268187"/>
              <a:gd name="connsiteX21" fmla="*/ 226711 w 2511268"/>
              <a:gd name="connsiteY21" fmla="*/ 421848 h 1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11268" h="1268187" fill="none" extrusionOk="0">
                <a:moveTo>
                  <a:pt x="226711" y="421848"/>
                </a:moveTo>
                <a:cubicBezTo>
                  <a:pt x="213857" y="339345"/>
                  <a:pt x="250666" y="266361"/>
                  <a:pt x="326871" y="202763"/>
                </a:cubicBezTo>
                <a:cubicBezTo>
                  <a:pt x="455227" y="105653"/>
                  <a:pt x="640204" y="91471"/>
                  <a:pt x="814127" y="152710"/>
                </a:cubicBezTo>
                <a:cubicBezTo>
                  <a:pt x="924072" y="14482"/>
                  <a:pt x="1156461" y="-8546"/>
                  <a:pt x="1305394" y="100750"/>
                </a:cubicBezTo>
                <a:cubicBezTo>
                  <a:pt x="1345628" y="40339"/>
                  <a:pt x="1416050" y="10367"/>
                  <a:pt x="1496820" y="5871"/>
                </a:cubicBezTo>
                <a:cubicBezTo>
                  <a:pt x="1592134" y="5513"/>
                  <a:pt x="1667956" y="12625"/>
                  <a:pt x="1734228" y="72832"/>
                </a:cubicBezTo>
                <a:cubicBezTo>
                  <a:pt x="1835446" y="18053"/>
                  <a:pt x="1944243" y="-17582"/>
                  <a:pt x="2061506" y="20255"/>
                </a:cubicBezTo>
                <a:cubicBezTo>
                  <a:pt x="2144845" y="39070"/>
                  <a:pt x="2213550" y="101561"/>
                  <a:pt x="2227471" y="163690"/>
                </a:cubicBezTo>
                <a:cubicBezTo>
                  <a:pt x="2334206" y="178084"/>
                  <a:pt x="2412275" y="229765"/>
                  <a:pt x="2440464" y="302897"/>
                </a:cubicBezTo>
                <a:cubicBezTo>
                  <a:pt x="2472163" y="353710"/>
                  <a:pt x="2460681" y="396205"/>
                  <a:pt x="2430930" y="453846"/>
                </a:cubicBezTo>
                <a:cubicBezTo>
                  <a:pt x="2510621" y="507130"/>
                  <a:pt x="2524695" y="599324"/>
                  <a:pt x="2500571" y="684644"/>
                </a:cubicBezTo>
                <a:cubicBezTo>
                  <a:pt x="2455031" y="783570"/>
                  <a:pt x="2321194" y="866370"/>
                  <a:pt x="2174339" y="886674"/>
                </a:cubicBezTo>
                <a:cubicBezTo>
                  <a:pt x="2173591" y="940133"/>
                  <a:pt x="2127157" y="1017063"/>
                  <a:pt x="2057553" y="1059787"/>
                </a:cubicBezTo>
                <a:cubicBezTo>
                  <a:pt x="1943743" y="1132116"/>
                  <a:pt x="1766482" y="1152807"/>
                  <a:pt x="1659936" y="1080747"/>
                </a:cubicBezTo>
                <a:cubicBezTo>
                  <a:pt x="1611016" y="1197064"/>
                  <a:pt x="1509009" y="1240213"/>
                  <a:pt x="1375791" y="1265427"/>
                </a:cubicBezTo>
                <a:cubicBezTo>
                  <a:pt x="1205692" y="1297353"/>
                  <a:pt x="1067302" y="1232159"/>
                  <a:pt x="958002" y="1152699"/>
                </a:cubicBezTo>
                <a:cubicBezTo>
                  <a:pt x="748006" y="1242562"/>
                  <a:pt x="455333" y="1214722"/>
                  <a:pt x="337393" y="1041322"/>
                </a:cubicBezTo>
                <a:cubicBezTo>
                  <a:pt x="218532" y="1062911"/>
                  <a:pt x="103432" y="1013589"/>
                  <a:pt x="64525" y="917380"/>
                </a:cubicBezTo>
                <a:cubicBezTo>
                  <a:pt x="38024" y="865736"/>
                  <a:pt x="67510" y="788282"/>
                  <a:pt x="122831" y="750079"/>
                </a:cubicBezTo>
                <a:cubicBezTo>
                  <a:pt x="36923" y="724369"/>
                  <a:pt x="-13281" y="650071"/>
                  <a:pt x="-291" y="578434"/>
                </a:cubicBezTo>
                <a:cubicBezTo>
                  <a:pt x="688" y="503272"/>
                  <a:pt x="111338" y="438960"/>
                  <a:pt x="224560" y="425870"/>
                </a:cubicBezTo>
                <a:cubicBezTo>
                  <a:pt x="225244" y="424379"/>
                  <a:pt x="226311" y="423171"/>
                  <a:pt x="226711" y="421848"/>
                </a:cubicBezTo>
                <a:close/>
              </a:path>
              <a:path w="2511268" h="1268187" fill="none" extrusionOk="0">
                <a:moveTo>
                  <a:pt x="1115299" y="1656823"/>
                </a:moveTo>
                <a:cubicBezTo>
                  <a:pt x="1115800" y="1679698"/>
                  <a:pt x="1100334" y="1694569"/>
                  <a:pt x="1080072" y="1692050"/>
                </a:cubicBezTo>
                <a:cubicBezTo>
                  <a:pt x="1061911" y="1691284"/>
                  <a:pt x="1046192" y="1675327"/>
                  <a:pt x="1044845" y="1656823"/>
                </a:cubicBezTo>
                <a:cubicBezTo>
                  <a:pt x="1045956" y="1636236"/>
                  <a:pt x="1059529" y="1622420"/>
                  <a:pt x="1080072" y="1621596"/>
                </a:cubicBezTo>
                <a:cubicBezTo>
                  <a:pt x="1096141" y="1621051"/>
                  <a:pt x="1113416" y="1635012"/>
                  <a:pt x="1115299" y="1656823"/>
                </a:cubicBezTo>
                <a:close/>
              </a:path>
              <a:path w="2511268" h="1268187" fill="none" extrusionOk="0">
                <a:moveTo>
                  <a:pt x="1168926" y="1549634"/>
                </a:moveTo>
                <a:cubicBezTo>
                  <a:pt x="1166252" y="1587011"/>
                  <a:pt x="1138604" y="1623888"/>
                  <a:pt x="1098471" y="1620089"/>
                </a:cubicBezTo>
                <a:cubicBezTo>
                  <a:pt x="1063310" y="1614708"/>
                  <a:pt x="1025569" y="1588980"/>
                  <a:pt x="1028016" y="1549634"/>
                </a:cubicBezTo>
                <a:cubicBezTo>
                  <a:pt x="1031003" y="1511900"/>
                  <a:pt x="1058164" y="1481166"/>
                  <a:pt x="1098471" y="1479179"/>
                </a:cubicBezTo>
                <a:cubicBezTo>
                  <a:pt x="1137355" y="1479807"/>
                  <a:pt x="1170989" y="1512912"/>
                  <a:pt x="1168926" y="1549634"/>
                </a:cubicBezTo>
                <a:close/>
              </a:path>
              <a:path w="2511268" h="1268187" fill="none" extrusionOk="0">
                <a:moveTo>
                  <a:pt x="1234474" y="1373006"/>
                </a:moveTo>
                <a:cubicBezTo>
                  <a:pt x="1232904" y="1432291"/>
                  <a:pt x="1178481" y="1480031"/>
                  <a:pt x="1128792" y="1478688"/>
                </a:cubicBezTo>
                <a:cubicBezTo>
                  <a:pt x="1071462" y="1474791"/>
                  <a:pt x="1020080" y="1430375"/>
                  <a:pt x="1023110" y="1373006"/>
                </a:cubicBezTo>
                <a:cubicBezTo>
                  <a:pt x="1025649" y="1306891"/>
                  <a:pt x="1072535" y="1270711"/>
                  <a:pt x="1128792" y="1267324"/>
                </a:cubicBezTo>
                <a:cubicBezTo>
                  <a:pt x="1190542" y="1269136"/>
                  <a:pt x="1240821" y="1321445"/>
                  <a:pt x="1234474" y="1373006"/>
                </a:cubicBezTo>
                <a:close/>
              </a:path>
              <a:path w="2511268" h="1268187" fill="none" extrusionOk="0">
                <a:moveTo>
                  <a:pt x="272809" y="768456"/>
                </a:moveTo>
                <a:cubicBezTo>
                  <a:pt x="219843" y="773186"/>
                  <a:pt x="165025" y="763837"/>
                  <a:pt x="125563" y="745059"/>
                </a:cubicBezTo>
                <a:moveTo>
                  <a:pt x="402732" y="1024501"/>
                </a:moveTo>
                <a:cubicBezTo>
                  <a:pt x="382409" y="1029403"/>
                  <a:pt x="360475" y="1034330"/>
                  <a:pt x="338323" y="1035686"/>
                </a:cubicBezTo>
                <a:moveTo>
                  <a:pt x="957885" y="1147533"/>
                </a:moveTo>
                <a:cubicBezTo>
                  <a:pt x="946383" y="1132099"/>
                  <a:pt x="930965" y="1115142"/>
                  <a:pt x="919054" y="1096453"/>
                </a:cubicBezTo>
                <a:moveTo>
                  <a:pt x="1675748" y="1020156"/>
                </a:moveTo>
                <a:cubicBezTo>
                  <a:pt x="1672509" y="1036854"/>
                  <a:pt x="1669575" y="1057423"/>
                  <a:pt x="1660227" y="1076197"/>
                </a:cubicBezTo>
                <a:moveTo>
                  <a:pt x="1983959" y="673841"/>
                </a:moveTo>
                <a:cubicBezTo>
                  <a:pt x="2092116" y="710312"/>
                  <a:pt x="2171263" y="784848"/>
                  <a:pt x="2172944" y="883327"/>
                </a:cubicBezTo>
                <a:moveTo>
                  <a:pt x="2429768" y="450734"/>
                </a:moveTo>
                <a:cubicBezTo>
                  <a:pt x="2411353" y="481351"/>
                  <a:pt x="2379991" y="505572"/>
                  <a:pt x="2345594" y="529291"/>
                </a:cubicBezTo>
                <a:moveTo>
                  <a:pt x="2227820" y="159286"/>
                </a:moveTo>
                <a:cubicBezTo>
                  <a:pt x="2231574" y="171222"/>
                  <a:pt x="2231889" y="182683"/>
                  <a:pt x="2232238" y="196392"/>
                </a:cubicBezTo>
                <a:moveTo>
                  <a:pt x="1690339" y="116015"/>
                </a:moveTo>
                <a:cubicBezTo>
                  <a:pt x="1704074" y="97496"/>
                  <a:pt x="1718398" y="84708"/>
                  <a:pt x="1733472" y="68693"/>
                </a:cubicBezTo>
                <a:moveTo>
                  <a:pt x="1287082" y="138561"/>
                </a:moveTo>
                <a:cubicBezTo>
                  <a:pt x="1291985" y="125925"/>
                  <a:pt x="1298845" y="111503"/>
                  <a:pt x="1307952" y="97756"/>
                </a:cubicBezTo>
                <a:moveTo>
                  <a:pt x="813836" y="152417"/>
                </a:moveTo>
                <a:cubicBezTo>
                  <a:pt x="842800" y="163532"/>
                  <a:pt x="863423" y="172618"/>
                  <a:pt x="889407" y="191989"/>
                </a:cubicBezTo>
                <a:moveTo>
                  <a:pt x="239907" y="463504"/>
                </a:moveTo>
                <a:cubicBezTo>
                  <a:pt x="232569" y="449857"/>
                  <a:pt x="227690" y="437006"/>
                  <a:pt x="226711" y="421848"/>
                </a:cubicBezTo>
              </a:path>
              <a:path w="2511268" h="1268187" stroke="0" extrusionOk="0">
                <a:moveTo>
                  <a:pt x="226711" y="421848"/>
                </a:moveTo>
                <a:cubicBezTo>
                  <a:pt x="212601" y="340697"/>
                  <a:pt x="236979" y="252768"/>
                  <a:pt x="326871" y="202763"/>
                </a:cubicBezTo>
                <a:cubicBezTo>
                  <a:pt x="457214" y="96438"/>
                  <a:pt x="682462" y="105157"/>
                  <a:pt x="814127" y="152710"/>
                </a:cubicBezTo>
                <a:cubicBezTo>
                  <a:pt x="905306" y="33446"/>
                  <a:pt x="1134420" y="-19123"/>
                  <a:pt x="1305394" y="100750"/>
                </a:cubicBezTo>
                <a:cubicBezTo>
                  <a:pt x="1342964" y="44779"/>
                  <a:pt x="1409429" y="17861"/>
                  <a:pt x="1496820" y="5871"/>
                </a:cubicBezTo>
                <a:cubicBezTo>
                  <a:pt x="1594470" y="-6012"/>
                  <a:pt x="1669536" y="16356"/>
                  <a:pt x="1734228" y="72832"/>
                </a:cubicBezTo>
                <a:cubicBezTo>
                  <a:pt x="1819856" y="-749"/>
                  <a:pt x="1932428" y="-17937"/>
                  <a:pt x="2061506" y="20255"/>
                </a:cubicBezTo>
                <a:cubicBezTo>
                  <a:pt x="2141016" y="43698"/>
                  <a:pt x="2214929" y="97245"/>
                  <a:pt x="2227471" y="163690"/>
                </a:cubicBezTo>
                <a:cubicBezTo>
                  <a:pt x="2327461" y="184453"/>
                  <a:pt x="2400767" y="228409"/>
                  <a:pt x="2440464" y="302897"/>
                </a:cubicBezTo>
                <a:cubicBezTo>
                  <a:pt x="2465016" y="355481"/>
                  <a:pt x="2464511" y="403363"/>
                  <a:pt x="2430930" y="453846"/>
                </a:cubicBezTo>
                <a:cubicBezTo>
                  <a:pt x="2501550" y="515304"/>
                  <a:pt x="2534907" y="598191"/>
                  <a:pt x="2500571" y="684644"/>
                </a:cubicBezTo>
                <a:cubicBezTo>
                  <a:pt x="2436386" y="788128"/>
                  <a:pt x="2333777" y="868990"/>
                  <a:pt x="2174339" y="886674"/>
                </a:cubicBezTo>
                <a:cubicBezTo>
                  <a:pt x="2178058" y="953906"/>
                  <a:pt x="2135421" y="1018496"/>
                  <a:pt x="2057553" y="1059787"/>
                </a:cubicBezTo>
                <a:cubicBezTo>
                  <a:pt x="1955890" y="1138408"/>
                  <a:pt x="1777183" y="1135941"/>
                  <a:pt x="1659936" y="1080747"/>
                </a:cubicBezTo>
                <a:cubicBezTo>
                  <a:pt x="1605613" y="1159920"/>
                  <a:pt x="1489605" y="1255588"/>
                  <a:pt x="1375791" y="1265427"/>
                </a:cubicBezTo>
                <a:cubicBezTo>
                  <a:pt x="1210029" y="1296550"/>
                  <a:pt x="1051995" y="1249852"/>
                  <a:pt x="958002" y="1152699"/>
                </a:cubicBezTo>
                <a:cubicBezTo>
                  <a:pt x="723552" y="1249295"/>
                  <a:pt x="452966" y="1179241"/>
                  <a:pt x="337393" y="1041322"/>
                </a:cubicBezTo>
                <a:cubicBezTo>
                  <a:pt x="215735" y="1042944"/>
                  <a:pt x="92849" y="995687"/>
                  <a:pt x="64525" y="917380"/>
                </a:cubicBezTo>
                <a:cubicBezTo>
                  <a:pt x="38768" y="854776"/>
                  <a:pt x="71162" y="786733"/>
                  <a:pt x="122831" y="750079"/>
                </a:cubicBezTo>
                <a:cubicBezTo>
                  <a:pt x="34168" y="715750"/>
                  <a:pt x="-1930" y="641624"/>
                  <a:pt x="-291" y="578434"/>
                </a:cubicBezTo>
                <a:cubicBezTo>
                  <a:pt x="25507" y="497100"/>
                  <a:pt x="104769" y="438375"/>
                  <a:pt x="224560" y="425870"/>
                </a:cubicBezTo>
                <a:cubicBezTo>
                  <a:pt x="225201" y="424616"/>
                  <a:pt x="225882" y="422983"/>
                  <a:pt x="226711" y="421848"/>
                </a:cubicBezTo>
                <a:close/>
              </a:path>
              <a:path w="2511268" h="1268187" stroke="0" extrusionOk="0">
                <a:moveTo>
                  <a:pt x="1115299" y="1656823"/>
                </a:moveTo>
                <a:cubicBezTo>
                  <a:pt x="1115561" y="1675677"/>
                  <a:pt x="1100094" y="1693565"/>
                  <a:pt x="1080072" y="1692050"/>
                </a:cubicBezTo>
                <a:cubicBezTo>
                  <a:pt x="1057294" y="1693168"/>
                  <a:pt x="1041524" y="1676283"/>
                  <a:pt x="1044845" y="1656823"/>
                </a:cubicBezTo>
                <a:cubicBezTo>
                  <a:pt x="1042624" y="1639461"/>
                  <a:pt x="1061069" y="1621349"/>
                  <a:pt x="1080072" y="1621596"/>
                </a:cubicBezTo>
                <a:cubicBezTo>
                  <a:pt x="1099986" y="1621714"/>
                  <a:pt x="1113033" y="1636326"/>
                  <a:pt x="1115299" y="1656823"/>
                </a:cubicBezTo>
                <a:close/>
              </a:path>
              <a:path w="2511268" h="1268187" stroke="0" extrusionOk="0">
                <a:moveTo>
                  <a:pt x="1168926" y="1549634"/>
                </a:moveTo>
                <a:cubicBezTo>
                  <a:pt x="1171435" y="1587947"/>
                  <a:pt x="1135282" y="1621255"/>
                  <a:pt x="1098471" y="1620089"/>
                </a:cubicBezTo>
                <a:cubicBezTo>
                  <a:pt x="1054419" y="1625918"/>
                  <a:pt x="1033185" y="1592707"/>
                  <a:pt x="1028016" y="1549634"/>
                </a:cubicBezTo>
                <a:cubicBezTo>
                  <a:pt x="1028976" y="1513226"/>
                  <a:pt x="1064217" y="1481879"/>
                  <a:pt x="1098471" y="1479179"/>
                </a:cubicBezTo>
                <a:cubicBezTo>
                  <a:pt x="1141420" y="1475722"/>
                  <a:pt x="1173564" y="1515941"/>
                  <a:pt x="1168926" y="1549634"/>
                </a:cubicBezTo>
                <a:close/>
              </a:path>
              <a:path w="2511268" h="1268187" stroke="0" extrusionOk="0">
                <a:moveTo>
                  <a:pt x="1234474" y="1373006"/>
                </a:moveTo>
                <a:cubicBezTo>
                  <a:pt x="1236032" y="1439936"/>
                  <a:pt x="1193859" y="1479287"/>
                  <a:pt x="1128792" y="1478688"/>
                </a:cubicBezTo>
                <a:cubicBezTo>
                  <a:pt x="1066423" y="1482060"/>
                  <a:pt x="1022983" y="1432453"/>
                  <a:pt x="1023110" y="1373006"/>
                </a:cubicBezTo>
                <a:cubicBezTo>
                  <a:pt x="1026425" y="1307181"/>
                  <a:pt x="1074096" y="1261238"/>
                  <a:pt x="1128792" y="1267324"/>
                </a:cubicBezTo>
                <a:cubicBezTo>
                  <a:pt x="1189361" y="1264783"/>
                  <a:pt x="1233217" y="1314324"/>
                  <a:pt x="1234474" y="1373006"/>
                </a:cubicBezTo>
                <a:close/>
              </a:path>
              <a:path w="2511268" h="1268187" fill="none" stroke="0" extrusionOk="0">
                <a:moveTo>
                  <a:pt x="272809" y="768456"/>
                </a:moveTo>
                <a:cubicBezTo>
                  <a:pt x="218023" y="769627"/>
                  <a:pt x="167498" y="755482"/>
                  <a:pt x="125563" y="745059"/>
                </a:cubicBezTo>
                <a:moveTo>
                  <a:pt x="402732" y="1024501"/>
                </a:moveTo>
                <a:cubicBezTo>
                  <a:pt x="380126" y="1033483"/>
                  <a:pt x="360115" y="1035578"/>
                  <a:pt x="338323" y="1035686"/>
                </a:cubicBezTo>
                <a:moveTo>
                  <a:pt x="957885" y="1147533"/>
                </a:moveTo>
                <a:cubicBezTo>
                  <a:pt x="940778" y="1133898"/>
                  <a:pt x="931307" y="1112776"/>
                  <a:pt x="919054" y="1096453"/>
                </a:cubicBezTo>
                <a:moveTo>
                  <a:pt x="1675748" y="1020156"/>
                </a:moveTo>
                <a:cubicBezTo>
                  <a:pt x="1671406" y="1037228"/>
                  <a:pt x="1669060" y="1059382"/>
                  <a:pt x="1660227" y="1076197"/>
                </a:cubicBezTo>
                <a:moveTo>
                  <a:pt x="1983959" y="673841"/>
                </a:moveTo>
                <a:cubicBezTo>
                  <a:pt x="2099776" y="728955"/>
                  <a:pt x="2168947" y="795035"/>
                  <a:pt x="2172944" y="883327"/>
                </a:cubicBezTo>
                <a:moveTo>
                  <a:pt x="2429768" y="450734"/>
                </a:moveTo>
                <a:cubicBezTo>
                  <a:pt x="2412978" y="484500"/>
                  <a:pt x="2381711" y="507147"/>
                  <a:pt x="2345594" y="529291"/>
                </a:cubicBezTo>
                <a:moveTo>
                  <a:pt x="2227820" y="159286"/>
                </a:moveTo>
                <a:cubicBezTo>
                  <a:pt x="2230578" y="171909"/>
                  <a:pt x="2232992" y="183996"/>
                  <a:pt x="2232238" y="196392"/>
                </a:cubicBezTo>
                <a:moveTo>
                  <a:pt x="1690339" y="116015"/>
                </a:moveTo>
                <a:cubicBezTo>
                  <a:pt x="1699801" y="97611"/>
                  <a:pt x="1717317" y="85595"/>
                  <a:pt x="1733472" y="68693"/>
                </a:cubicBezTo>
                <a:moveTo>
                  <a:pt x="1287082" y="138561"/>
                </a:moveTo>
                <a:cubicBezTo>
                  <a:pt x="1289355" y="125164"/>
                  <a:pt x="1297726" y="110607"/>
                  <a:pt x="1307952" y="97756"/>
                </a:cubicBezTo>
                <a:moveTo>
                  <a:pt x="813836" y="152417"/>
                </a:moveTo>
                <a:cubicBezTo>
                  <a:pt x="843620" y="162192"/>
                  <a:pt x="866127" y="176873"/>
                  <a:pt x="889407" y="191989"/>
                </a:cubicBezTo>
                <a:moveTo>
                  <a:pt x="239907" y="463504"/>
                </a:moveTo>
                <a:cubicBezTo>
                  <a:pt x="234186" y="449494"/>
                  <a:pt x="229618" y="436112"/>
                  <a:pt x="226711" y="421848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2192194781">
                  <a:prstGeom prst="cloudCallout">
                    <a:avLst>
                      <a:gd name="adj1" fmla="val -6991"/>
                      <a:gd name="adj2" fmla="val 8064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 سعر غسيل السيارة الصغيرة 10 ريالات</a:t>
            </a:r>
          </a:p>
        </p:txBody>
      </p:sp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118F5C6D-AA88-F895-E75A-0A1D166FA8C3}"/>
              </a:ext>
            </a:extLst>
          </p:cNvPr>
          <p:cNvSpPr/>
          <p:nvPr/>
        </p:nvSpPr>
        <p:spPr>
          <a:xfrm>
            <a:off x="2138068" y="935326"/>
            <a:ext cx="1985478" cy="1268187"/>
          </a:xfrm>
          <a:custGeom>
            <a:avLst/>
            <a:gdLst>
              <a:gd name="connsiteX0" fmla="*/ 179244 w 1985478"/>
              <a:gd name="connsiteY0" fmla="*/ 421848 h 1268187"/>
              <a:gd name="connsiteX1" fmla="*/ 258433 w 1985478"/>
              <a:gd name="connsiteY1" fmla="*/ 202763 h 1268187"/>
              <a:gd name="connsiteX2" fmla="*/ 643671 w 1985478"/>
              <a:gd name="connsiteY2" fmla="*/ 152710 h 1268187"/>
              <a:gd name="connsiteX3" fmla="*/ 1032080 w 1985478"/>
              <a:gd name="connsiteY3" fmla="*/ 100750 h 1268187"/>
              <a:gd name="connsiteX4" fmla="*/ 1183427 w 1985478"/>
              <a:gd name="connsiteY4" fmla="*/ 5871 h 1268187"/>
              <a:gd name="connsiteX5" fmla="*/ 1371128 w 1985478"/>
              <a:gd name="connsiteY5" fmla="*/ 72832 h 1268187"/>
              <a:gd name="connsiteX6" fmla="*/ 1629884 w 1985478"/>
              <a:gd name="connsiteY6" fmla="*/ 20255 h 1268187"/>
              <a:gd name="connsiteX7" fmla="*/ 1761100 w 1985478"/>
              <a:gd name="connsiteY7" fmla="*/ 163690 h 1268187"/>
              <a:gd name="connsiteX8" fmla="*/ 1929498 w 1985478"/>
              <a:gd name="connsiteY8" fmla="*/ 302897 h 1268187"/>
              <a:gd name="connsiteX9" fmla="*/ 1921961 w 1985478"/>
              <a:gd name="connsiteY9" fmla="*/ 453846 h 1268187"/>
              <a:gd name="connsiteX10" fmla="*/ 1977021 w 1985478"/>
              <a:gd name="connsiteY10" fmla="*/ 684644 h 1268187"/>
              <a:gd name="connsiteX11" fmla="*/ 1719093 w 1985478"/>
              <a:gd name="connsiteY11" fmla="*/ 886674 h 1268187"/>
              <a:gd name="connsiteX12" fmla="*/ 1626759 w 1985478"/>
              <a:gd name="connsiteY12" fmla="*/ 1059787 h 1268187"/>
              <a:gd name="connsiteX13" fmla="*/ 1312391 w 1985478"/>
              <a:gd name="connsiteY13" fmla="*/ 1080747 h 1268187"/>
              <a:gd name="connsiteX14" fmla="*/ 1087738 w 1985478"/>
              <a:gd name="connsiteY14" fmla="*/ 1265427 h 1268187"/>
              <a:gd name="connsiteX15" fmla="*/ 757423 w 1985478"/>
              <a:gd name="connsiteY15" fmla="*/ 1152699 h 1268187"/>
              <a:gd name="connsiteX16" fmla="*/ 266752 w 1985478"/>
              <a:gd name="connsiteY16" fmla="*/ 1041322 h 1268187"/>
              <a:gd name="connsiteX17" fmla="*/ 51015 w 1985478"/>
              <a:gd name="connsiteY17" fmla="*/ 917380 h 1268187"/>
              <a:gd name="connsiteX18" fmla="*/ 97113 w 1985478"/>
              <a:gd name="connsiteY18" fmla="*/ 750079 h 1268187"/>
              <a:gd name="connsiteX19" fmla="*/ -230 w 1985478"/>
              <a:gd name="connsiteY19" fmla="*/ 578434 h 1268187"/>
              <a:gd name="connsiteX20" fmla="*/ 177544 w 1985478"/>
              <a:gd name="connsiteY20" fmla="*/ 425870 h 1268187"/>
              <a:gd name="connsiteX21" fmla="*/ 179244 w 1985478"/>
              <a:gd name="connsiteY21" fmla="*/ 421848 h 1268187"/>
              <a:gd name="connsiteX0" fmla="*/ 889162 w 1985478"/>
              <a:gd name="connsiteY0" fmla="*/ 1656823 h 1268187"/>
              <a:gd name="connsiteX1" fmla="*/ 853935 w 1985478"/>
              <a:gd name="connsiteY1" fmla="*/ 1692050 h 1268187"/>
              <a:gd name="connsiteX2" fmla="*/ 818708 w 1985478"/>
              <a:gd name="connsiteY2" fmla="*/ 1656823 h 1268187"/>
              <a:gd name="connsiteX3" fmla="*/ 853935 w 1985478"/>
              <a:gd name="connsiteY3" fmla="*/ 1621596 h 1268187"/>
              <a:gd name="connsiteX4" fmla="*/ 889162 w 1985478"/>
              <a:gd name="connsiteY4" fmla="*/ 1656823 h 1268187"/>
              <a:gd name="connsiteX0" fmla="*/ 938920 w 1985478"/>
              <a:gd name="connsiteY0" fmla="*/ 1549759 h 1268187"/>
              <a:gd name="connsiteX1" fmla="*/ 868465 w 1985478"/>
              <a:gd name="connsiteY1" fmla="*/ 1620214 h 1268187"/>
              <a:gd name="connsiteX2" fmla="*/ 798010 w 1985478"/>
              <a:gd name="connsiteY2" fmla="*/ 1549759 h 1268187"/>
              <a:gd name="connsiteX3" fmla="*/ 868465 w 1985478"/>
              <a:gd name="connsiteY3" fmla="*/ 1479304 h 1268187"/>
              <a:gd name="connsiteX4" fmla="*/ 938920 w 1985478"/>
              <a:gd name="connsiteY4" fmla="*/ 1549759 h 1268187"/>
              <a:gd name="connsiteX0" fmla="*/ 998153 w 1985478"/>
              <a:gd name="connsiteY0" fmla="*/ 1372881 h 1268187"/>
              <a:gd name="connsiteX1" fmla="*/ 892471 w 1985478"/>
              <a:gd name="connsiteY1" fmla="*/ 1478563 h 1268187"/>
              <a:gd name="connsiteX2" fmla="*/ 786789 w 1985478"/>
              <a:gd name="connsiteY2" fmla="*/ 1372881 h 1268187"/>
              <a:gd name="connsiteX3" fmla="*/ 892471 w 1985478"/>
              <a:gd name="connsiteY3" fmla="*/ 1267199 h 1268187"/>
              <a:gd name="connsiteX4" fmla="*/ 998153 w 1985478"/>
              <a:gd name="connsiteY4" fmla="*/ 1372881 h 1268187"/>
              <a:gd name="connsiteX0" fmla="*/ 215690 w 1985478"/>
              <a:gd name="connsiteY0" fmla="*/ 768456 h 1268187"/>
              <a:gd name="connsiteX1" fmla="*/ 99273 w 1985478"/>
              <a:gd name="connsiteY1" fmla="*/ 745059 h 1268187"/>
              <a:gd name="connsiteX2" fmla="*/ 318411 w 1985478"/>
              <a:gd name="connsiteY2" fmla="*/ 1024501 h 1268187"/>
              <a:gd name="connsiteX3" fmla="*/ 267488 w 1985478"/>
              <a:gd name="connsiteY3" fmla="*/ 1035686 h 1268187"/>
              <a:gd name="connsiteX4" fmla="*/ 757331 w 1985478"/>
              <a:gd name="connsiteY4" fmla="*/ 1147533 h 1268187"/>
              <a:gd name="connsiteX5" fmla="*/ 726629 w 1985478"/>
              <a:gd name="connsiteY5" fmla="*/ 1096453 h 1268187"/>
              <a:gd name="connsiteX6" fmla="*/ 1324892 w 1985478"/>
              <a:gd name="connsiteY6" fmla="*/ 1020156 h 1268187"/>
              <a:gd name="connsiteX7" fmla="*/ 1312621 w 1985478"/>
              <a:gd name="connsiteY7" fmla="*/ 1076197 h 1268187"/>
              <a:gd name="connsiteX8" fmla="*/ 1568573 w 1985478"/>
              <a:gd name="connsiteY8" fmla="*/ 673841 h 1268187"/>
              <a:gd name="connsiteX9" fmla="*/ 1717989 w 1985478"/>
              <a:gd name="connsiteY9" fmla="*/ 883327 h 1268187"/>
              <a:gd name="connsiteX10" fmla="*/ 1921041 w 1985478"/>
              <a:gd name="connsiteY10" fmla="*/ 450734 h 1268187"/>
              <a:gd name="connsiteX11" fmla="*/ 1854491 w 1985478"/>
              <a:gd name="connsiteY11" fmla="*/ 529291 h 1268187"/>
              <a:gd name="connsiteX12" fmla="*/ 1761376 w 1985478"/>
              <a:gd name="connsiteY12" fmla="*/ 159286 h 1268187"/>
              <a:gd name="connsiteX13" fmla="*/ 1764869 w 1985478"/>
              <a:gd name="connsiteY13" fmla="*/ 196392 h 1268187"/>
              <a:gd name="connsiteX14" fmla="*/ 1336428 w 1985478"/>
              <a:gd name="connsiteY14" fmla="*/ 116015 h 1268187"/>
              <a:gd name="connsiteX15" fmla="*/ 1370531 w 1985478"/>
              <a:gd name="connsiteY15" fmla="*/ 68693 h 1268187"/>
              <a:gd name="connsiteX16" fmla="*/ 1017603 w 1985478"/>
              <a:gd name="connsiteY16" fmla="*/ 138561 h 1268187"/>
              <a:gd name="connsiteX17" fmla="*/ 1034103 w 1985478"/>
              <a:gd name="connsiteY17" fmla="*/ 97756 h 1268187"/>
              <a:gd name="connsiteX18" fmla="*/ 643441 w 1985478"/>
              <a:gd name="connsiteY18" fmla="*/ 152417 h 1268187"/>
              <a:gd name="connsiteX19" fmla="*/ 703190 w 1985478"/>
              <a:gd name="connsiteY19" fmla="*/ 191989 h 1268187"/>
              <a:gd name="connsiteX20" fmla="*/ 189677 w 1985478"/>
              <a:gd name="connsiteY20" fmla="*/ 463504 h 1268187"/>
              <a:gd name="connsiteX21" fmla="*/ 179244 w 1985478"/>
              <a:gd name="connsiteY21" fmla="*/ 421848 h 1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85478" h="1268187" fill="none" extrusionOk="0">
                <a:moveTo>
                  <a:pt x="179244" y="421848"/>
                </a:moveTo>
                <a:cubicBezTo>
                  <a:pt x="166238" y="347407"/>
                  <a:pt x="186698" y="261671"/>
                  <a:pt x="258433" y="202763"/>
                </a:cubicBezTo>
                <a:cubicBezTo>
                  <a:pt x="348397" y="114175"/>
                  <a:pt x="497291" y="106802"/>
                  <a:pt x="643671" y="152710"/>
                </a:cubicBezTo>
                <a:cubicBezTo>
                  <a:pt x="715616" y="32021"/>
                  <a:pt x="933100" y="-951"/>
                  <a:pt x="1032080" y="100750"/>
                </a:cubicBezTo>
                <a:cubicBezTo>
                  <a:pt x="1065777" y="54276"/>
                  <a:pt x="1127661" y="8909"/>
                  <a:pt x="1183427" y="5871"/>
                </a:cubicBezTo>
                <a:cubicBezTo>
                  <a:pt x="1266705" y="-9237"/>
                  <a:pt x="1324262" y="24609"/>
                  <a:pt x="1371128" y="72832"/>
                </a:cubicBezTo>
                <a:cubicBezTo>
                  <a:pt x="1432850" y="10241"/>
                  <a:pt x="1538823" y="-8918"/>
                  <a:pt x="1629884" y="20255"/>
                </a:cubicBezTo>
                <a:cubicBezTo>
                  <a:pt x="1696813" y="45757"/>
                  <a:pt x="1746831" y="94272"/>
                  <a:pt x="1761100" y="163690"/>
                </a:cubicBezTo>
                <a:cubicBezTo>
                  <a:pt x="1838656" y="182815"/>
                  <a:pt x="1892261" y="236111"/>
                  <a:pt x="1929498" y="302897"/>
                </a:cubicBezTo>
                <a:cubicBezTo>
                  <a:pt x="1945284" y="356814"/>
                  <a:pt x="1944520" y="415224"/>
                  <a:pt x="1921961" y="453846"/>
                </a:cubicBezTo>
                <a:cubicBezTo>
                  <a:pt x="1979191" y="521979"/>
                  <a:pt x="1993351" y="596712"/>
                  <a:pt x="1977021" y="684644"/>
                </a:cubicBezTo>
                <a:cubicBezTo>
                  <a:pt x="1933351" y="776532"/>
                  <a:pt x="1847452" y="889843"/>
                  <a:pt x="1719093" y="886674"/>
                </a:cubicBezTo>
                <a:cubicBezTo>
                  <a:pt x="1720598" y="952570"/>
                  <a:pt x="1684435" y="1015084"/>
                  <a:pt x="1626759" y="1059787"/>
                </a:cubicBezTo>
                <a:cubicBezTo>
                  <a:pt x="1543995" y="1146356"/>
                  <a:pt x="1425906" y="1137977"/>
                  <a:pt x="1312391" y="1080747"/>
                </a:cubicBezTo>
                <a:cubicBezTo>
                  <a:pt x="1286340" y="1163546"/>
                  <a:pt x="1196297" y="1232654"/>
                  <a:pt x="1087738" y="1265427"/>
                </a:cubicBezTo>
                <a:cubicBezTo>
                  <a:pt x="942738" y="1277233"/>
                  <a:pt x="810750" y="1238154"/>
                  <a:pt x="757423" y="1152699"/>
                </a:cubicBezTo>
                <a:cubicBezTo>
                  <a:pt x="591984" y="1230045"/>
                  <a:pt x="380721" y="1191516"/>
                  <a:pt x="266752" y="1041322"/>
                </a:cubicBezTo>
                <a:cubicBezTo>
                  <a:pt x="158362" y="1061413"/>
                  <a:pt x="64859" y="1004445"/>
                  <a:pt x="51015" y="917380"/>
                </a:cubicBezTo>
                <a:cubicBezTo>
                  <a:pt x="31323" y="846734"/>
                  <a:pt x="51819" y="787715"/>
                  <a:pt x="97113" y="750079"/>
                </a:cubicBezTo>
                <a:cubicBezTo>
                  <a:pt x="19944" y="715693"/>
                  <a:pt x="-11333" y="641930"/>
                  <a:pt x="-230" y="578434"/>
                </a:cubicBezTo>
                <a:cubicBezTo>
                  <a:pt x="26308" y="495029"/>
                  <a:pt x="92782" y="429256"/>
                  <a:pt x="177544" y="425870"/>
                </a:cubicBezTo>
                <a:cubicBezTo>
                  <a:pt x="178114" y="424585"/>
                  <a:pt x="178763" y="423123"/>
                  <a:pt x="179244" y="421848"/>
                </a:cubicBezTo>
                <a:close/>
              </a:path>
              <a:path w="1985478" h="1268187" fill="none" extrusionOk="0">
                <a:moveTo>
                  <a:pt x="889162" y="1656823"/>
                </a:moveTo>
                <a:cubicBezTo>
                  <a:pt x="891456" y="1677203"/>
                  <a:pt x="874324" y="1692959"/>
                  <a:pt x="853935" y="1692050"/>
                </a:cubicBezTo>
                <a:cubicBezTo>
                  <a:pt x="832445" y="1690110"/>
                  <a:pt x="817627" y="1677753"/>
                  <a:pt x="818708" y="1656823"/>
                </a:cubicBezTo>
                <a:cubicBezTo>
                  <a:pt x="820802" y="1634183"/>
                  <a:pt x="834350" y="1621332"/>
                  <a:pt x="853935" y="1621596"/>
                </a:cubicBezTo>
                <a:cubicBezTo>
                  <a:pt x="875670" y="1622810"/>
                  <a:pt x="889238" y="1635543"/>
                  <a:pt x="889162" y="1656823"/>
                </a:cubicBezTo>
                <a:close/>
              </a:path>
              <a:path w="1985478" h="1268187" fill="none" extrusionOk="0">
                <a:moveTo>
                  <a:pt x="938920" y="1549759"/>
                </a:moveTo>
                <a:cubicBezTo>
                  <a:pt x="944248" y="1593664"/>
                  <a:pt x="908080" y="1616040"/>
                  <a:pt x="868465" y="1620214"/>
                </a:cubicBezTo>
                <a:cubicBezTo>
                  <a:pt x="824521" y="1618019"/>
                  <a:pt x="795749" y="1588633"/>
                  <a:pt x="798010" y="1549759"/>
                </a:cubicBezTo>
                <a:cubicBezTo>
                  <a:pt x="796437" y="1509664"/>
                  <a:pt x="829230" y="1486730"/>
                  <a:pt x="868465" y="1479304"/>
                </a:cubicBezTo>
                <a:cubicBezTo>
                  <a:pt x="905825" y="1478897"/>
                  <a:pt x="941918" y="1510959"/>
                  <a:pt x="938920" y="1549759"/>
                </a:cubicBezTo>
                <a:close/>
              </a:path>
              <a:path w="1985478" h="1268187" fill="none" extrusionOk="0">
                <a:moveTo>
                  <a:pt x="998153" y="1372881"/>
                </a:moveTo>
                <a:cubicBezTo>
                  <a:pt x="1003587" y="1433163"/>
                  <a:pt x="949335" y="1481828"/>
                  <a:pt x="892471" y="1478563"/>
                </a:cubicBezTo>
                <a:cubicBezTo>
                  <a:pt x="835252" y="1470147"/>
                  <a:pt x="791751" y="1440365"/>
                  <a:pt x="786789" y="1372881"/>
                </a:cubicBezTo>
                <a:cubicBezTo>
                  <a:pt x="793079" y="1316487"/>
                  <a:pt x="834280" y="1269405"/>
                  <a:pt x="892471" y="1267199"/>
                </a:cubicBezTo>
                <a:cubicBezTo>
                  <a:pt x="952334" y="1269527"/>
                  <a:pt x="1004108" y="1313593"/>
                  <a:pt x="998153" y="1372881"/>
                </a:cubicBezTo>
                <a:close/>
              </a:path>
              <a:path w="1985478" h="1268187" fill="none" extrusionOk="0">
                <a:moveTo>
                  <a:pt x="215690" y="768456"/>
                </a:moveTo>
                <a:cubicBezTo>
                  <a:pt x="171435" y="764701"/>
                  <a:pt x="127758" y="763560"/>
                  <a:pt x="99273" y="745059"/>
                </a:cubicBezTo>
                <a:moveTo>
                  <a:pt x="318411" y="1024501"/>
                </a:moveTo>
                <a:cubicBezTo>
                  <a:pt x="301321" y="1031772"/>
                  <a:pt x="284534" y="1034931"/>
                  <a:pt x="267488" y="1035686"/>
                </a:cubicBezTo>
                <a:moveTo>
                  <a:pt x="757331" y="1147533"/>
                </a:moveTo>
                <a:cubicBezTo>
                  <a:pt x="744947" y="1132822"/>
                  <a:pt x="732023" y="1111984"/>
                  <a:pt x="726629" y="1096453"/>
                </a:cubicBezTo>
                <a:moveTo>
                  <a:pt x="1324892" y="1020156"/>
                </a:moveTo>
                <a:cubicBezTo>
                  <a:pt x="1323363" y="1041159"/>
                  <a:pt x="1321259" y="1059108"/>
                  <a:pt x="1312621" y="1076197"/>
                </a:cubicBezTo>
                <a:moveTo>
                  <a:pt x="1568573" y="673841"/>
                </a:moveTo>
                <a:cubicBezTo>
                  <a:pt x="1659643" y="725473"/>
                  <a:pt x="1715212" y="802602"/>
                  <a:pt x="1717989" y="883327"/>
                </a:cubicBezTo>
                <a:moveTo>
                  <a:pt x="1921041" y="450734"/>
                </a:moveTo>
                <a:cubicBezTo>
                  <a:pt x="1908965" y="475757"/>
                  <a:pt x="1883467" y="509211"/>
                  <a:pt x="1854491" y="529291"/>
                </a:cubicBezTo>
                <a:moveTo>
                  <a:pt x="1761376" y="159286"/>
                </a:moveTo>
                <a:cubicBezTo>
                  <a:pt x="1764885" y="172154"/>
                  <a:pt x="1764301" y="183397"/>
                  <a:pt x="1764869" y="196392"/>
                </a:cubicBezTo>
                <a:moveTo>
                  <a:pt x="1336428" y="116015"/>
                </a:moveTo>
                <a:cubicBezTo>
                  <a:pt x="1346789" y="97240"/>
                  <a:pt x="1353342" y="84454"/>
                  <a:pt x="1370531" y="68693"/>
                </a:cubicBezTo>
                <a:moveTo>
                  <a:pt x="1017603" y="138561"/>
                </a:moveTo>
                <a:cubicBezTo>
                  <a:pt x="1020541" y="126610"/>
                  <a:pt x="1026547" y="112709"/>
                  <a:pt x="1034103" y="97756"/>
                </a:cubicBezTo>
                <a:moveTo>
                  <a:pt x="643441" y="152417"/>
                </a:moveTo>
                <a:cubicBezTo>
                  <a:pt x="666005" y="164070"/>
                  <a:pt x="685661" y="177896"/>
                  <a:pt x="703190" y="191989"/>
                </a:cubicBezTo>
                <a:moveTo>
                  <a:pt x="189677" y="463504"/>
                </a:moveTo>
                <a:cubicBezTo>
                  <a:pt x="184216" y="452465"/>
                  <a:pt x="180593" y="435226"/>
                  <a:pt x="179244" y="421848"/>
                </a:cubicBezTo>
              </a:path>
              <a:path w="1985478" h="1268187" stroke="0" extrusionOk="0">
                <a:moveTo>
                  <a:pt x="179244" y="421848"/>
                </a:moveTo>
                <a:cubicBezTo>
                  <a:pt x="170505" y="348854"/>
                  <a:pt x="199149" y="263534"/>
                  <a:pt x="258433" y="202763"/>
                </a:cubicBezTo>
                <a:cubicBezTo>
                  <a:pt x="358858" y="130507"/>
                  <a:pt x="529257" y="101593"/>
                  <a:pt x="643671" y="152710"/>
                </a:cubicBezTo>
                <a:cubicBezTo>
                  <a:pt x="710106" y="23104"/>
                  <a:pt x="892310" y="997"/>
                  <a:pt x="1032080" y="100750"/>
                </a:cubicBezTo>
                <a:cubicBezTo>
                  <a:pt x="1052637" y="46930"/>
                  <a:pt x="1113709" y="18467"/>
                  <a:pt x="1183427" y="5871"/>
                </a:cubicBezTo>
                <a:cubicBezTo>
                  <a:pt x="1251266" y="363"/>
                  <a:pt x="1327784" y="17181"/>
                  <a:pt x="1371128" y="72832"/>
                </a:cubicBezTo>
                <a:cubicBezTo>
                  <a:pt x="1427295" y="24216"/>
                  <a:pt x="1528370" y="-20802"/>
                  <a:pt x="1629884" y="20255"/>
                </a:cubicBezTo>
                <a:cubicBezTo>
                  <a:pt x="1700287" y="45587"/>
                  <a:pt x="1754451" y="101262"/>
                  <a:pt x="1761100" y="163690"/>
                </a:cubicBezTo>
                <a:cubicBezTo>
                  <a:pt x="1843733" y="182721"/>
                  <a:pt x="1904692" y="231620"/>
                  <a:pt x="1929498" y="302897"/>
                </a:cubicBezTo>
                <a:cubicBezTo>
                  <a:pt x="1954965" y="357034"/>
                  <a:pt x="1951776" y="403478"/>
                  <a:pt x="1921961" y="453846"/>
                </a:cubicBezTo>
                <a:cubicBezTo>
                  <a:pt x="1986531" y="519298"/>
                  <a:pt x="2008309" y="592731"/>
                  <a:pt x="1977021" y="684644"/>
                </a:cubicBezTo>
                <a:cubicBezTo>
                  <a:pt x="1950306" y="783787"/>
                  <a:pt x="1827542" y="871650"/>
                  <a:pt x="1719093" y="886674"/>
                </a:cubicBezTo>
                <a:cubicBezTo>
                  <a:pt x="1718741" y="950709"/>
                  <a:pt x="1687756" y="1026512"/>
                  <a:pt x="1626759" y="1059787"/>
                </a:cubicBezTo>
                <a:cubicBezTo>
                  <a:pt x="1545139" y="1133642"/>
                  <a:pt x="1411781" y="1126297"/>
                  <a:pt x="1312391" y="1080747"/>
                </a:cubicBezTo>
                <a:cubicBezTo>
                  <a:pt x="1281481" y="1169903"/>
                  <a:pt x="1204724" y="1239664"/>
                  <a:pt x="1087738" y="1265427"/>
                </a:cubicBezTo>
                <a:cubicBezTo>
                  <a:pt x="973355" y="1272618"/>
                  <a:pt x="827184" y="1245755"/>
                  <a:pt x="757423" y="1152699"/>
                </a:cubicBezTo>
                <a:cubicBezTo>
                  <a:pt x="590779" y="1237639"/>
                  <a:pt x="344906" y="1177041"/>
                  <a:pt x="266752" y="1041322"/>
                </a:cubicBezTo>
                <a:cubicBezTo>
                  <a:pt x="161306" y="1050741"/>
                  <a:pt x="78734" y="1007079"/>
                  <a:pt x="51015" y="917380"/>
                </a:cubicBezTo>
                <a:cubicBezTo>
                  <a:pt x="21911" y="863236"/>
                  <a:pt x="49500" y="795225"/>
                  <a:pt x="97113" y="750079"/>
                </a:cubicBezTo>
                <a:cubicBezTo>
                  <a:pt x="39782" y="712227"/>
                  <a:pt x="-6684" y="650345"/>
                  <a:pt x="-230" y="578434"/>
                </a:cubicBezTo>
                <a:cubicBezTo>
                  <a:pt x="-1375" y="508133"/>
                  <a:pt x="76143" y="423029"/>
                  <a:pt x="177544" y="425870"/>
                </a:cubicBezTo>
                <a:cubicBezTo>
                  <a:pt x="178021" y="424630"/>
                  <a:pt x="178712" y="423129"/>
                  <a:pt x="179244" y="421848"/>
                </a:cubicBezTo>
                <a:close/>
              </a:path>
              <a:path w="1985478" h="1268187" stroke="0" extrusionOk="0">
                <a:moveTo>
                  <a:pt x="889162" y="1656823"/>
                </a:moveTo>
                <a:cubicBezTo>
                  <a:pt x="888730" y="1676363"/>
                  <a:pt x="874167" y="1689504"/>
                  <a:pt x="853935" y="1692050"/>
                </a:cubicBezTo>
                <a:cubicBezTo>
                  <a:pt x="834323" y="1693505"/>
                  <a:pt x="817166" y="1672964"/>
                  <a:pt x="818708" y="1656823"/>
                </a:cubicBezTo>
                <a:cubicBezTo>
                  <a:pt x="819882" y="1636213"/>
                  <a:pt x="834694" y="1621458"/>
                  <a:pt x="853935" y="1621596"/>
                </a:cubicBezTo>
                <a:cubicBezTo>
                  <a:pt x="873792" y="1620550"/>
                  <a:pt x="892197" y="1638227"/>
                  <a:pt x="889162" y="1656823"/>
                </a:cubicBezTo>
                <a:close/>
              </a:path>
              <a:path w="1985478" h="1268187" stroke="0" extrusionOk="0">
                <a:moveTo>
                  <a:pt x="938920" y="1549759"/>
                </a:moveTo>
                <a:cubicBezTo>
                  <a:pt x="932365" y="1590644"/>
                  <a:pt x="900138" y="1619247"/>
                  <a:pt x="868465" y="1620214"/>
                </a:cubicBezTo>
                <a:cubicBezTo>
                  <a:pt x="830734" y="1618052"/>
                  <a:pt x="798208" y="1589413"/>
                  <a:pt x="798010" y="1549759"/>
                </a:cubicBezTo>
                <a:cubicBezTo>
                  <a:pt x="798486" y="1517692"/>
                  <a:pt x="832526" y="1478143"/>
                  <a:pt x="868465" y="1479304"/>
                </a:cubicBezTo>
                <a:cubicBezTo>
                  <a:pt x="906244" y="1476382"/>
                  <a:pt x="936989" y="1513363"/>
                  <a:pt x="938920" y="1549759"/>
                </a:cubicBezTo>
                <a:close/>
              </a:path>
              <a:path w="1985478" h="1268187" stroke="0" extrusionOk="0">
                <a:moveTo>
                  <a:pt x="998153" y="1372881"/>
                </a:moveTo>
                <a:cubicBezTo>
                  <a:pt x="993718" y="1434834"/>
                  <a:pt x="949394" y="1479096"/>
                  <a:pt x="892471" y="1478563"/>
                </a:cubicBezTo>
                <a:cubicBezTo>
                  <a:pt x="834772" y="1477168"/>
                  <a:pt x="783944" y="1431048"/>
                  <a:pt x="786789" y="1372881"/>
                </a:cubicBezTo>
                <a:cubicBezTo>
                  <a:pt x="779965" y="1310345"/>
                  <a:pt x="837863" y="1277189"/>
                  <a:pt x="892471" y="1267199"/>
                </a:cubicBezTo>
                <a:cubicBezTo>
                  <a:pt x="952211" y="1266212"/>
                  <a:pt x="994801" y="1316041"/>
                  <a:pt x="998153" y="1372881"/>
                </a:cubicBezTo>
                <a:close/>
              </a:path>
              <a:path w="1985478" h="1268187" fill="none" stroke="0" extrusionOk="0">
                <a:moveTo>
                  <a:pt x="215690" y="768456"/>
                </a:moveTo>
                <a:cubicBezTo>
                  <a:pt x="175680" y="767271"/>
                  <a:pt x="133263" y="760539"/>
                  <a:pt x="99273" y="745059"/>
                </a:cubicBezTo>
                <a:moveTo>
                  <a:pt x="318411" y="1024501"/>
                </a:moveTo>
                <a:cubicBezTo>
                  <a:pt x="300035" y="1032583"/>
                  <a:pt x="284630" y="1035543"/>
                  <a:pt x="267488" y="1035686"/>
                </a:cubicBezTo>
                <a:moveTo>
                  <a:pt x="757331" y="1147533"/>
                </a:moveTo>
                <a:cubicBezTo>
                  <a:pt x="747826" y="1133198"/>
                  <a:pt x="736805" y="1116474"/>
                  <a:pt x="726629" y="1096453"/>
                </a:cubicBezTo>
                <a:moveTo>
                  <a:pt x="1324892" y="1020156"/>
                </a:moveTo>
                <a:cubicBezTo>
                  <a:pt x="1323729" y="1038864"/>
                  <a:pt x="1319015" y="1058191"/>
                  <a:pt x="1312621" y="1076197"/>
                </a:cubicBezTo>
                <a:moveTo>
                  <a:pt x="1568573" y="673841"/>
                </a:moveTo>
                <a:cubicBezTo>
                  <a:pt x="1661695" y="710879"/>
                  <a:pt x="1715939" y="795936"/>
                  <a:pt x="1717989" y="883327"/>
                </a:cubicBezTo>
                <a:moveTo>
                  <a:pt x="1921041" y="450734"/>
                </a:moveTo>
                <a:cubicBezTo>
                  <a:pt x="1903421" y="483564"/>
                  <a:pt x="1879251" y="513191"/>
                  <a:pt x="1854491" y="529291"/>
                </a:cubicBezTo>
                <a:moveTo>
                  <a:pt x="1761376" y="159286"/>
                </a:moveTo>
                <a:cubicBezTo>
                  <a:pt x="1764520" y="170456"/>
                  <a:pt x="1763138" y="184259"/>
                  <a:pt x="1764869" y="196392"/>
                </a:cubicBezTo>
                <a:moveTo>
                  <a:pt x="1336428" y="116015"/>
                </a:moveTo>
                <a:cubicBezTo>
                  <a:pt x="1348259" y="100038"/>
                  <a:pt x="1356057" y="81864"/>
                  <a:pt x="1370531" y="68693"/>
                </a:cubicBezTo>
                <a:moveTo>
                  <a:pt x="1017603" y="138561"/>
                </a:moveTo>
                <a:cubicBezTo>
                  <a:pt x="1023327" y="122971"/>
                  <a:pt x="1025705" y="109476"/>
                  <a:pt x="1034103" y="97756"/>
                </a:cubicBezTo>
                <a:moveTo>
                  <a:pt x="643441" y="152417"/>
                </a:moveTo>
                <a:cubicBezTo>
                  <a:pt x="662874" y="164104"/>
                  <a:pt x="684049" y="176113"/>
                  <a:pt x="703190" y="191989"/>
                </a:cubicBezTo>
                <a:moveTo>
                  <a:pt x="189677" y="463504"/>
                </a:moveTo>
                <a:cubicBezTo>
                  <a:pt x="185537" y="452616"/>
                  <a:pt x="183039" y="436336"/>
                  <a:pt x="179244" y="421848"/>
                </a:cubicBezTo>
              </a:path>
            </a:pathLst>
          </a:custGeom>
          <a:solidFill>
            <a:srgbClr val="F0C900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3599666662">
                  <a:prstGeom prst="cloudCallout">
                    <a:avLst>
                      <a:gd name="adj1" fmla="val -6991"/>
                      <a:gd name="adj2" fmla="val 8064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وسعر غسيل السيارة الكبيرة 20 ريالاً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793C047A-C9E6-C1FE-809F-12C162EA3A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48" b="94995" l="2639" r="92639">
                        <a14:foregroundMark x1="50139" y1="28676" x2="38333" y2="28571"/>
                        <a14:foregroundMark x1="32639" y1="31595" x2="40972" y2="24713"/>
                        <a14:foregroundMark x1="40972" y1="24713" x2="51111" y2="27216"/>
                        <a14:foregroundMark x1="51111" y1="27216" x2="51111" y2="27946"/>
                        <a14:foregroundMark x1="8611" y1="54849" x2="11806" y2="34098"/>
                        <a14:foregroundMark x1="4306" y1="41606" x2="2639" y2="49739"/>
                        <a14:foregroundMark x1="2639" y1="49739" x2="4444" y2="54640"/>
                        <a14:foregroundMark x1="38333" y1="89677" x2="29722" y2="96663"/>
                        <a14:foregroundMark x1="29722" y1="96663" x2="17222" y2="95099"/>
                        <a14:foregroundMark x1="17222" y1="95099" x2="13472" y2="89781"/>
                        <a14:foregroundMark x1="86944" y1="11679" x2="90139" y2="6048"/>
                        <a14:foregroundMark x1="89167" y1="55057" x2="96944" y2="70594"/>
                        <a14:foregroundMark x1="96944" y1="70594" x2="92639" y2="79771"/>
                        <a14:foregroundMark x1="92639" y1="79771" x2="89583" y2="830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22157" y="4286822"/>
            <a:ext cx="1679916" cy="2237555"/>
          </a:xfrm>
          <a:prstGeom prst="rect">
            <a:avLst/>
          </a:prstGeom>
        </p:spPr>
      </p:pic>
      <p:sp>
        <p:nvSpPr>
          <p:cNvPr id="24" name="فقاعة الكلام: مستطيلة مستديرة الزوايا 23">
            <a:extLst>
              <a:ext uri="{FF2B5EF4-FFF2-40B4-BE49-F238E27FC236}">
                <a16:creationId xmlns:a16="http://schemas.microsoft.com/office/drawing/2014/main" id="{48F530FC-FEFE-73C3-25CD-29DB47DCD954}"/>
              </a:ext>
            </a:extLst>
          </p:cNvPr>
          <p:cNvSpPr/>
          <p:nvPr/>
        </p:nvSpPr>
        <p:spPr>
          <a:xfrm>
            <a:off x="7650995" y="3508899"/>
            <a:ext cx="3080377" cy="705727"/>
          </a:xfrm>
          <a:custGeom>
            <a:avLst/>
            <a:gdLst>
              <a:gd name="connsiteX0" fmla="*/ 0 w 3080377"/>
              <a:gd name="connsiteY0" fmla="*/ 117624 h 705727"/>
              <a:gd name="connsiteX1" fmla="*/ 117624 w 3080377"/>
              <a:gd name="connsiteY1" fmla="*/ 0 h 705727"/>
              <a:gd name="connsiteX2" fmla="*/ 1796887 w 3080377"/>
              <a:gd name="connsiteY2" fmla="*/ 0 h 705727"/>
              <a:gd name="connsiteX3" fmla="*/ 1796887 w 3080377"/>
              <a:gd name="connsiteY3" fmla="*/ 0 h 705727"/>
              <a:gd name="connsiteX4" fmla="*/ 2566981 w 3080377"/>
              <a:gd name="connsiteY4" fmla="*/ 0 h 705727"/>
              <a:gd name="connsiteX5" fmla="*/ 2962753 w 3080377"/>
              <a:gd name="connsiteY5" fmla="*/ 0 h 705727"/>
              <a:gd name="connsiteX6" fmla="*/ 3080377 w 3080377"/>
              <a:gd name="connsiteY6" fmla="*/ 117624 h 705727"/>
              <a:gd name="connsiteX7" fmla="*/ 3080377 w 3080377"/>
              <a:gd name="connsiteY7" fmla="*/ 411674 h 705727"/>
              <a:gd name="connsiteX8" fmla="*/ 3080377 w 3080377"/>
              <a:gd name="connsiteY8" fmla="*/ 411674 h 705727"/>
              <a:gd name="connsiteX9" fmla="*/ 3080377 w 3080377"/>
              <a:gd name="connsiteY9" fmla="*/ 588106 h 705727"/>
              <a:gd name="connsiteX10" fmla="*/ 3080377 w 3080377"/>
              <a:gd name="connsiteY10" fmla="*/ 588103 h 705727"/>
              <a:gd name="connsiteX11" fmla="*/ 2962753 w 3080377"/>
              <a:gd name="connsiteY11" fmla="*/ 705727 h 705727"/>
              <a:gd name="connsiteX12" fmla="*/ 2566981 w 3080377"/>
              <a:gd name="connsiteY12" fmla="*/ 705727 h 705727"/>
              <a:gd name="connsiteX13" fmla="*/ 2237339 w 3080377"/>
              <a:gd name="connsiteY13" fmla="*/ 973755 h 705727"/>
              <a:gd name="connsiteX14" fmla="*/ 1796887 w 3080377"/>
              <a:gd name="connsiteY14" fmla="*/ 705727 h 705727"/>
              <a:gd name="connsiteX15" fmla="*/ 117624 w 3080377"/>
              <a:gd name="connsiteY15" fmla="*/ 705727 h 705727"/>
              <a:gd name="connsiteX16" fmla="*/ 0 w 3080377"/>
              <a:gd name="connsiteY16" fmla="*/ 588103 h 705727"/>
              <a:gd name="connsiteX17" fmla="*/ 0 w 3080377"/>
              <a:gd name="connsiteY17" fmla="*/ 588106 h 705727"/>
              <a:gd name="connsiteX18" fmla="*/ 0 w 3080377"/>
              <a:gd name="connsiteY18" fmla="*/ 411674 h 705727"/>
              <a:gd name="connsiteX19" fmla="*/ 0 w 3080377"/>
              <a:gd name="connsiteY19" fmla="*/ 411674 h 705727"/>
              <a:gd name="connsiteX20" fmla="*/ 0 w 3080377"/>
              <a:gd name="connsiteY20" fmla="*/ 117624 h 7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0377" h="705727" fill="none" extrusionOk="0">
                <a:moveTo>
                  <a:pt x="0" y="117624"/>
                </a:moveTo>
                <a:cubicBezTo>
                  <a:pt x="10864" y="58543"/>
                  <a:pt x="41263" y="4584"/>
                  <a:pt x="117624" y="0"/>
                </a:cubicBezTo>
                <a:cubicBezTo>
                  <a:pt x="459263" y="-125143"/>
                  <a:pt x="1383102" y="36869"/>
                  <a:pt x="1796887" y="0"/>
                </a:cubicBezTo>
                <a:lnTo>
                  <a:pt x="1796887" y="0"/>
                </a:lnTo>
                <a:cubicBezTo>
                  <a:pt x="2095045" y="-33951"/>
                  <a:pt x="2356178" y="20082"/>
                  <a:pt x="2566981" y="0"/>
                </a:cubicBezTo>
                <a:cubicBezTo>
                  <a:pt x="2612815" y="-13920"/>
                  <a:pt x="2831756" y="12732"/>
                  <a:pt x="2962753" y="0"/>
                </a:cubicBezTo>
                <a:cubicBezTo>
                  <a:pt x="3030085" y="3776"/>
                  <a:pt x="3071176" y="53949"/>
                  <a:pt x="3080377" y="117624"/>
                </a:cubicBezTo>
                <a:cubicBezTo>
                  <a:pt x="3086670" y="199641"/>
                  <a:pt x="3079854" y="279590"/>
                  <a:pt x="3080377" y="411674"/>
                </a:cubicBezTo>
                <a:lnTo>
                  <a:pt x="3080377" y="411674"/>
                </a:lnTo>
                <a:cubicBezTo>
                  <a:pt x="3078553" y="455091"/>
                  <a:pt x="3093133" y="569141"/>
                  <a:pt x="3080377" y="588106"/>
                </a:cubicBezTo>
                <a:lnTo>
                  <a:pt x="3080377" y="588103"/>
                </a:lnTo>
                <a:cubicBezTo>
                  <a:pt x="3073058" y="643899"/>
                  <a:pt x="3026665" y="709145"/>
                  <a:pt x="2962753" y="705727"/>
                </a:cubicBezTo>
                <a:cubicBezTo>
                  <a:pt x="2811090" y="689726"/>
                  <a:pt x="2664748" y="720549"/>
                  <a:pt x="2566981" y="705727"/>
                </a:cubicBezTo>
                <a:cubicBezTo>
                  <a:pt x="2509812" y="772045"/>
                  <a:pt x="2402392" y="882609"/>
                  <a:pt x="2237339" y="973755"/>
                </a:cubicBezTo>
                <a:cubicBezTo>
                  <a:pt x="2173756" y="923164"/>
                  <a:pt x="1923596" y="824368"/>
                  <a:pt x="1796887" y="705727"/>
                </a:cubicBezTo>
                <a:cubicBezTo>
                  <a:pt x="1009232" y="677795"/>
                  <a:pt x="385433" y="625836"/>
                  <a:pt x="117624" y="705727"/>
                </a:cubicBezTo>
                <a:cubicBezTo>
                  <a:pt x="52533" y="707530"/>
                  <a:pt x="-1416" y="654589"/>
                  <a:pt x="0" y="588103"/>
                </a:cubicBezTo>
                <a:lnTo>
                  <a:pt x="0" y="588106"/>
                </a:lnTo>
                <a:cubicBezTo>
                  <a:pt x="-13626" y="529298"/>
                  <a:pt x="-15399" y="458997"/>
                  <a:pt x="0" y="411674"/>
                </a:cubicBezTo>
                <a:lnTo>
                  <a:pt x="0" y="411674"/>
                </a:lnTo>
                <a:cubicBezTo>
                  <a:pt x="18573" y="316570"/>
                  <a:pt x="25329" y="199479"/>
                  <a:pt x="0" y="117624"/>
                </a:cubicBezTo>
                <a:close/>
              </a:path>
              <a:path w="3080377" h="705727" stroke="0" extrusionOk="0">
                <a:moveTo>
                  <a:pt x="0" y="117624"/>
                </a:moveTo>
                <a:cubicBezTo>
                  <a:pt x="-5402" y="61899"/>
                  <a:pt x="53855" y="-807"/>
                  <a:pt x="117624" y="0"/>
                </a:cubicBezTo>
                <a:cubicBezTo>
                  <a:pt x="379975" y="36176"/>
                  <a:pt x="1472915" y="-45176"/>
                  <a:pt x="1796887" y="0"/>
                </a:cubicBezTo>
                <a:lnTo>
                  <a:pt x="1796887" y="0"/>
                </a:lnTo>
                <a:cubicBezTo>
                  <a:pt x="2098480" y="48904"/>
                  <a:pt x="2259241" y="28499"/>
                  <a:pt x="2566981" y="0"/>
                </a:cubicBezTo>
                <a:cubicBezTo>
                  <a:pt x="2681497" y="-23579"/>
                  <a:pt x="2899767" y="5230"/>
                  <a:pt x="2962753" y="0"/>
                </a:cubicBezTo>
                <a:cubicBezTo>
                  <a:pt x="3024097" y="-8527"/>
                  <a:pt x="3088006" y="46748"/>
                  <a:pt x="3080377" y="117624"/>
                </a:cubicBezTo>
                <a:cubicBezTo>
                  <a:pt x="3086213" y="254998"/>
                  <a:pt x="3060233" y="305713"/>
                  <a:pt x="3080377" y="411674"/>
                </a:cubicBezTo>
                <a:lnTo>
                  <a:pt x="3080377" y="411674"/>
                </a:lnTo>
                <a:cubicBezTo>
                  <a:pt x="3095948" y="430349"/>
                  <a:pt x="3068722" y="544590"/>
                  <a:pt x="3080377" y="588106"/>
                </a:cubicBezTo>
                <a:lnTo>
                  <a:pt x="3080377" y="588103"/>
                </a:lnTo>
                <a:cubicBezTo>
                  <a:pt x="3084875" y="652574"/>
                  <a:pt x="3024033" y="706794"/>
                  <a:pt x="2962753" y="705727"/>
                </a:cubicBezTo>
                <a:cubicBezTo>
                  <a:pt x="2920491" y="683135"/>
                  <a:pt x="2690178" y="684639"/>
                  <a:pt x="2566981" y="705727"/>
                </a:cubicBezTo>
                <a:cubicBezTo>
                  <a:pt x="2517899" y="758704"/>
                  <a:pt x="2297635" y="946349"/>
                  <a:pt x="2237339" y="973755"/>
                </a:cubicBezTo>
                <a:cubicBezTo>
                  <a:pt x="2136619" y="864591"/>
                  <a:pt x="1850740" y="778336"/>
                  <a:pt x="1796887" y="705727"/>
                </a:cubicBezTo>
                <a:cubicBezTo>
                  <a:pt x="1378251" y="712228"/>
                  <a:pt x="718165" y="842767"/>
                  <a:pt x="117624" y="705727"/>
                </a:cubicBezTo>
                <a:cubicBezTo>
                  <a:pt x="41701" y="708165"/>
                  <a:pt x="2654" y="650990"/>
                  <a:pt x="0" y="588103"/>
                </a:cubicBezTo>
                <a:lnTo>
                  <a:pt x="0" y="588106"/>
                </a:lnTo>
                <a:cubicBezTo>
                  <a:pt x="7079" y="548447"/>
                  <a:pt x="-12241" y="472053"/>
                  <a:pt x="0" y="411674"/>
                </a:cubicBezTo>
                <a:lnTo>
                  <a:pt x="0" y="411674"/>
                </a:lnTo>
                <a:cubicBezTo>
                  <a:pt x="6310" y="290986"/>
                  <a:pt x="7388" y="207093"/>
                  <a:pt x="0" y="1176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22632"/>
                      <a:gd name="adj2" fmla="val 8797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أحد الأيام تم غسيل 10 سيارات بقيمة 140 ريال . </a:t>
            </a:r>
          </a:p>
        </p:txBody>
      </p:sp>
      <p:sp>
        <p:nvSpPr>
          <p:cNvPr id="25" name="سهم: لأسفل 24">
            <a:extLst>
              <a:ext uri="{FF2B5EF4-FFF2-40B4-BE49-F238E27FC236}">
                <a16:creationId xmlns:a16="http://schemas.microsoft.com/office/drawing/2014/main" id="{A43E49FF-38E1-46AE-07ED-84C5A21A62FD}"/>
              </a:ext>
            </a:extLst>
          </p:cNvPr>
          <p:cNvSpPr/>
          <p:nvPr/>
        </p:nvSpPr>
        <p:spPr>
          <a:xfrm>
            <a:off x="8296034" y="4503915"/>
            <a:ext cx="805399" cy="687396"/>
          </a:xfrm>
          <a:custGeom>
            <a:avLst/>
            <a:gdLst>
              <a:gd name="connsiteX0" fmla="*/ 0 w 805399"/>
              <a:gd name="connsiteY0" fmla="*/ 410307 h 687396"/>
              <a:gd name="connsiteX1" fmla="*/ 226080 w 805399"/>
              <a:gd name="connsiteY1" fmla="*/ 410307 h 687396"/>
              <a:gd name="connsiteX2" fmla="*/ 226080 w 805399"/>
              <a:gd name="connsiteY2" fmla="*/ 0 h 687396"/>
              <a:gd name="connsiteX3" fmla="*/ 579319 w 805399"/>
              <a:gd name="connsiteY3" fmla="*/ 0 h 687396"/>
              <a:gd name="connsiteX4" fmla="*/ 579319 w 805399"/>
              <a:gd name="connsiteY4" fmla="*/ 410307 h 687396"/>
              <a:gd name="connsiteX5" fmla="*/ 805399 w 805399"/>
              <a:gd name="connsiteY5" fmla="*/ 410307 h 687396"/>
              <a:gd name="connsiteX6" fmla="*/ 402700 w 805399"/>
              <a:gd name="connsiteY6" fmla="*/ 687396 h 687396"/>
              <a:gd name="connsiteX7" fmla="*/ 0 w 805399"/>
              <a:gd name="connsiteY7" fmla="*/ 410307 h 6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399" h="687396" fill="none" extrusionOk="0">
                <a:moveTo>
                  <a:pt x="0" y="410307"/>
                </a:moveTo>
                <a:cubicBezTo>
                  <a:pt x="71913" y="421137"/>
                  <a:pt x="154848" y="411474"/>
                  <a:pt x="226080" y="410307"/>
                </a:cubicBezTo>
                <a:cubicBezTo>
                  <a:pt x="211132" y="258109"/>
                  <a:pt x="199678" y="202549"/>
                  <a:pt x="226080" y="0"/>
                </a:cubicBezTo>
                <a:cubicBezTo>
                  <a:pt x="399199" y="18536"/>
                  <a:pt x="529446" y="-29788"/>
                  <a:pt x="579319" y="0"/>
                </a:cubicBezTo>
                <a:cubicBezTo>
                  <a:pt x="551058" y="203692"/>
                  <a:pt x="609487" y="279828"/>
                  <a:pt x="579319" y="410307"/>
                </a:cubicBezTo>
                <a:cubicBezTo>
                  <a:pt x="613218" y="413208"/>
                  <a:pt x="705172" y="399031"/>
                  <a:pt x="805399" y="410307"/>
                </a:cubicBezTo>
                <a:cubicBezTo>
                  <a:pt x="631929" y="501363"/>
                  <a:pt x="543176" y="582361"/>
                  <a:pt x="402700" y="687396"/>
                </a:cubicBezTo>
                <a:cubicBezTo>
                  <a:pt x="316649" y="646939"/>
                  <a:pt x="134304" y="516091"/>
                  <a:pt x="0" y="410307"/>
                </a:cubicBezTo>
                <a:close/>
              </a:path>
              <a:path w="805399" h="687396" stroke="0" extrusionOk="0">
                <a:moveTo>
                  <a:pt x="0" y="410307"/>
                </a:moveTo>
                <a:cubicBezTo>
                  <a:pt x="81711" y="419785"/>
                  <a:pt x="197542" y="399524"/>
                  <a:pt x="226080" y="410307"/>
                </a:cubicBezTo>
                <a:cubicBezTo>
                  <a:pt x="237695" y="282600"/>
                  <a:pt x="232259" y="173981"/>
                  <a:pt x="226080" y="0"/>
                </a:cubicBezTo>
                <a:cubicBezTo>
                  <a:pt x="385885" y="19008"/>
                  <a:pt x="478452" y="-12458"/>
                  <a:pt x="579319" y="0"/>
                </a:cubicBezTo>
                <a:cubicBezTo>
                  <a:pt x="602004" y="182496"/>
                  <a:pt x="549471" y="309202"/>
                  <a:pt x="579319" y="410307"/>
                </a:cubicBezTo>
                <a:cubicBezTo>
                  <a:pt x="662347" y="417969"/>
                  <a:pt x="762522" y="411285"/>
                  <a:pt x="805399" y="410307"/>
                </a:cubicBezTo>
                <a:cubicBezTo>
                  <a:pt x="605424" y="509384"/>
                  <a:pt x="499936" y="613851"/>
                  <a:pt x="402700" y="687396"/>
                </a:cubicBezTo>
                <a:cubicBezTo>
                  <a:pt x="291783" y="560581"/>
                  <a:pt x="159864" y="536106"/>
                  <a:pt x="0" y="41030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09186934">
                  <a:prstGeom prst="downArrow">
                    <a:avLst>
                      <a:gd name="adj1" fmla="val 43859"/>
                      <a:gd name="adj2" fmla="val 403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فقاعة الكلام: مستطيلة مستديرة الزوايا 25">
            <a:extLst>
              <a:ext uri="{FF2B5EF4-FFF2-40B4-BE49-F238E27FC236}">
                <a16:creationId xmlns:a16="http://schemas.microsoft.com/office/drawing/2014/main" id="{24434A25-2493-6B7A-72D6-264011887A3F}"/>
              </a:ext>
            </a:extLst>
          </p:cNvPr>
          <p:cNvSpPr/>
          <p:nvPr/>
        </p:nvSpPr>
        <p:spPr>
          <a:xfrm>
            <a:off x="5160520" y="5487694"/>
            <a:ext cx="4030663" cy="705727"/>
          </a:xfrm>
          <a:custGeom>
            <a:avLst/>
            <a:gdLst>
              <a:gd name="connsiteX0" fmla="*/ 0 w 4030663"/>
              <a:gd name="connsiteY0" fmla="*/ 117624 h 705727"/>
              <a:gd name="connsiteX1" fmla="*/ 117624 w 4030663"/>
              <a:gd name="connsiteY1" fmla="*/ 0 h 705727"/>
              <a:gd name="connsiteX2" fmla="*/ 2351220 w 4030663"/>
              <a:gd name="connsiteY2" fmla="*/ 0 h 705727"/>
              <a:gd name="connsiteX3" fmla="*/ 2862335 w 4030663"/>
              <a:gd name="connsiteY3" fmla="*/ -273702 h 705727"/>
              <a:gd name="connsiteX4" fmla="*/ 3358886 w 4030663"/>
              <a:gd name="connsiteY4" fmla="*/ 0 h 705727"/>
              <a:gd name="connsiteX5" fmla="*/ 3913039 w 4030663"/>
              <a:gd name="connsiteY5" fmla="*/ 0 h 705727"/>
              <a:gd name="connsiteX6" fmla="*/ 4030663 w 4030663"/>
              <a:gd name="connsiteY6" fmla="*/ 117624 h 705727"/>
              <a:gd name="connsiteX7" fmla="*/ 4030663 w 4030663"/>
              <a:gd name="connsiteY7" fmla="*/ 117621 h 705727"/>
              <a:gd name="connsiteX8" fmla="*/ 4030663 w 4030663"/>
              <a:gd name="connsiteY8" fmla="*/ 117621 h 705727"/>
              <a:gd name="connsiteX9" fmla="*/ 4030663 w 4030663"/>
              <a:gd name="connsiteY9" fmla="*/ 294053 h 705727"/>
              <a:gd name="connsiteX10" fmla="*/ 4030663 w 4030663"/>
              <a:gd name="connsiteY10" fmla="*/ 588103 h 705727"/>
              <a:gd name="connsiteX11" fmla="*/ 3913039 w 4030663"/>
              <a:gd name="connsiteY11" fmla="*/ 705727 h 705727"/>
              <a:gd name="connsiteX12" fmla="*/ 3358886 w 4030663"/>
              <a:gd name="connsiteY12" fmla="*/ 705727 h 705727"/>
              <a:gd name="connsiteX13" fmla="*/ 2351220 w 4030663"/>
              <a:gd name="connsiteY13" fmla="*/ 705727 h 705727"/>
              <a:gd name="connsiteX14" fmla="*/ 2351220 w 4030663"/>
              <a:gd name="connsiteY14" fmla="*/ 705727 h 705727"/>
              <a:gd name="connsiteX15" fmla="*/ 117624 w 4030663"/>
              <a:gd name="connsiteY15" fmla="*/ 705727 h 705727"/>
              <a:gd name="connsiteX16" fmla="*/ 0 w 4030663"/>
              <a:gd name="connsiteY16" fmla="*/ 588103 h 705727"/>
              <a:gd name="connsiteX17" fmla="*/ 0 w 4030663"/>
              <a:gd name="connsiteY17" fmla="*/ 294053 h 705727"/>
              <a:gd name="connsiteX18" fmla="*/ 0 w 4030663"/>
              <a:gd name="connsiteY18" fmla="*/ 117621 h 705727"/>
              <a:gd name="connsiteX19" fmla="*/ 0 w 4030663"/>
              <a:gd name="connsiteY19" fmla="*/ 117621 h 705727"/>
              <a:gd name="connsiteX20" fmla="*/ 0 w 4030663"/>
              <a:gd name="connsiteY20" fmla="*/ 117624 h 70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30663" h="705727" fill="none" extrusionOk="0">
                <a:moveTo>
                  <a:pt x="0" y="117624"/>
                </a:moveTo>
                <a:cubicBezTo>
                  <a:pt x="10864" y="58543"/>
                  <a:pt x="41263" y="4584"/>
                  <a:pt x="117624" y="0"/>
                </a:cubicBezTo>
                <a:cubicBezTo>
                  <a:pt x="371443" y="160942"/>
                  <a:pt x="1586846" y="155406"/>
                  <a:pt x="2351220" y="0"/>
                </a:cubicBezTo>
                <a:cubicBezTo>
                  <a:pt x="2574497" y="-139494"/>
                  <a:pt x="2640140" y="-209961"/>
                  <a:pt x="2862335" y="-273702"/>
                </a:cubicBezTo>
                <a:cubicBezTo>
                  <a:pt x="2963448" y="-217247"/>
                  <a:pt x="3134916" y="-77312"/>
                  <a:pt x="3358886" y="0"/>
                </a:cubicBezTo>
                <a:cubicBezTo>
                  <a:pt x="3437091" y="40609"/>
                  <a:pt x="3732855" y="-33853"/>
                  <a:pt x="3913039" y="0"/>
                </a:cubicBezTo>
                <a:cubicBezTo>
                  <a:pt x="3983479" y="-771"/>
                  <a:pt x="4038433" y="42292"/>
                  <a:pt x="4030663" y="117624"/>
                </a:cubicBezTo>
                <a:lnTo>
                  <a:pt x="4030663" y="117621"/>
                </a:lnTo>
                <a:lnTo>
                  <a:pt x="4030663" y="117621"/>
                </a:lnTo>
                <a:cubicBezTo>
                  <a:pt x="4028839" y="161038"/>
                  <a:pt x="4043419" y="275088"/>
                  <a:pt x="4030663" y="294053"/>
                </a:cubicBezTo>
                <a:cubicBezTo>
                  <a:pt x="4056124" y="430513"/>
                  <a:pt x="4044134" y="550958"/>
                  <a:pt x="4030663" y="588103"/>
                </a:cubicBezTo>
                <a:cubicBezTo>
                  <a:pt x="4028144" y="664426"/>
                  <a:pt x="3978661" y="707280"/>
                  <a:pt x="3913039" y="705727"/>
                </a:cubicBezTo>
                <a:cubicBezTo>
                  <a:pt x="3856452" y="671310"/>
                  <a:pt x="3474389" y="660084"/>
                  <a:pt x="3358886" y="705727"/>
                </a:cubicBezTo>
                <a:cubicBezTo>
                  <a:pt x="2947381" y="706997"/>
                  <a:pt x="2839276" y="665938"/>
                  <a:pt x="2351220" y="705727"/>
                </a:cubicBezTo>
                <a:lnTo>
                  <a:pt x="2351220" y="705727"/>
                </a:lnTo>
                <a:cubicBezTo>
                  <a:pt x="2091397" y="706596"/>
                  <a:pt x="997303" y="808287"/>
                  <a:pt x="117624" y="705727"/>
                </a:cubicBezTo>
                <a:cubicBezTo>
                  <a:pt x="52533" y="707530"/>
                  <a:pt x="-1416" y="654589"/>
                  <a:pt x="0" y="588103"/>
                </a:cubicBezTo>
                <a:cubicBezTo>
                  <a:pt x="-12115" y="528802"/>
                  <a:pt x="3760" y="435839"/>
                  <a:pt x="0" y="294053"/>
                </a:cubicBezTo>
                <a:cubicBezTo>
                  <a:pt x="2176" y="271599"/>
                  <a:pt x="-2144" y="153440"/>
                  <a:pt x="0" y="117621"/>
                </a:cubicBezTo>
                <a:lnTo>
                  <a:pt x="0" y="117621"/>
                </a:lnTo>
                <a:lnTo>
                  <a:pt x="0" y="117624"/>
                </a:lnTo>
                <a:close/>
              </a:path>
              <a:path w="4030663" h="705727" stroke="0" extrusionOk="0">
                <a:moveTo>
                  <a:pt x="0" y="117624"/>
                </a:moveTo>
                <a:cubicBezTo>
                  <a:pt x="-5402" y="61899"/>
                  <a:pt x="53855" y="-807"/>
                  <a:pt x="117624" y="0"/>
                </a:cubicBezTo>
                <a:cubicBezTo>
                  <a:pt x="680809" y="157056"/>
                  <a:pt x="1243476" y="-26874"/>
                  <a:pt x="2351220" y="0"/>
                </a:cubicBezTo>
                <a:cubicBezTo>
                  <a:pt x="2432816" y="-80109"/>
                  <a:pt x="2799262" y="-203993"/>
                  <a:pt x="2862335" y="-273702"/>
                </a:cubicBezTo>
                <a:cubicBezTo>
                  <a:pt x="3119521" y="-162146"/>
                  <a:pt x="3104015" y="-102858"/>
                  <a:pt x="3358886" y="0"/>
                </a:cubicBezTo>
                <a:cubicBezTo>
                  <a:pt x="3624077" y="-9066"/>
                  <a:pt x="3672108" y="-40651"/>
                  <a:pt x="3913039" y="0"/>
                </a:cubicBezTo>
                <a:cubicBezTo>
                  <a:pt x="3978122" y="-4127"/>
                  <a:pt x="4030128" y="54260"/>
                  <a:pt x="4030663" y="117624"/>
                </a:cubicBezTo>
                <a:lnTo>
                  <a:pt x="4030663" y="117621"/>
                </a:lnTo>
                <a:lnTo>
                  <a:pt x="4030663" y="117621"/>
                </a:lnTo>
                <a:cubicBezTo>
                  <a:pt x="4046234" y="136296"/>
                  <a:pt x="4019008" y="250537"/>
                  <a:pt x="4030663" y="294053"/>
                </a:cubicBezTo>
                <a:cubicBezTo>
                  <a:pt x="4028078" y="376945"/>
                  <a:pt x="4042869" y="545516"/>
                  <a:pt x="4030663" y="588103"/>
                </a:cubicBezTo>
                <a:cubicBezTo>
                  <a:pt x="4030757" y="652290"/>
                  <a:pt x="3986086" y="705464"/>
                  <a:pt x="3913039" y="705727"/>
                </a:cubicBezTo>
                <a:cubicBezTo>
                  <a:pt x="3668442" y="659730"/>
                  <a:pt x="3466671" y="731442"/>
                  <a:pt x="3358886" y="705727"/>
                </a:cubicBezTo>
                <a:cubicBezTo>
                  <a:pt x="2965464" y="784322"/>
                  <a:pt x="2620997" y="648903"/>
                  <a:pt x="2351220" y="705727"/>
                </a:cubicBezTo>
                <a:lnTo>
                  <a:pt x="2351220" y="705727"/>
                </a:lnTo>
                <a:cubicBezTo>
                  <a:pt x="1648510" y="682120"/>
                  <a:pt x="1000420" y="845082"/>
                  <a:pt x="117624" y="705727"/>
                </a:cubicBezTo>
                <a:cubicBezTo>
                  <a:pt x="41701" y="708165"/>
                  <a:pt x="2654" y="650990"/>
                  <a:pt x="0" y="588103"/>
                </a:cubicBezTo>
                <a:cubicBezTo>
                  <a:pt x="5779" y="453840"/>
                  <a:pt x="23092" y="342290"/>
                  <a:pt x="0" y="294053"/>
                </a:cubicBezTo>
                <a:cubicBezTo>
                  <a:pt x="4591" y="227817"/>
                  <a:pt x="-1394" y="154202"/>
                  <a:pt x="0" y="117621"/>
                </a:cubicBezTo>
                <a:lnTo>
                  <a:pt x="0" y="117621"/>
                </a:lnTo>
                <a:lnTo>
                  <a:pt x="0" y="117624"/>
                </a:lnTo>
                <a:close/>
              </a:path>
            </a:pathLst>
          </a:custGeom>
          <a:solidFill>
            <a:srgbClr val="FCF0AA"/>
          </a:solidFill>
          <a:ln w="190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21014"/>
                      <a:gd name="adj2" fmla="val -8878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مهمتك : 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إيجاد عدد السيارات التي تم غسلها ؟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25B2E79A-31CD-8D67-E369-86E3F50B78C1}"/>
              </a:ext>
            </a:extLst>
          </p:cNvPr>
          <p:cNvSpPr/>
          <p:nvPr/>
        </p:nvSpPr>
        <p:spPr>
          <a:xfrm>
            <a:off x="2138068" y="5794585"/>
            <a:ext cx="2064970" cy="660716"/>
          </a:xfrm>
          <a:custGeom>
            <a:avLst/>
            <a:gdLst>
              <a:gd name="connsiteX0" fmla="*/ 0 w 2064970"/>
              <a:gd name="connsiteY0" fmla="*/ 110122 h 660716"/>
              <a:gd name="connsiteX1" fmla="*/ 110122 w 2064970"/>
              <a:gd name="connsiteY1" fmla="*/ 0 h 660716"/>
              <a:gd name="connsiteX2" fmla="*/ 1954848 w 2064970"/>
              <a:gd name="connsiteY2" fmla="*/ 0 h 660716"/>
              <a:gd name="connsiteX3" fmla="*/ 2064970 w 2064970"/>
              <a:gd name="connsiteY3" fmla="*/ 110122 h 660716"/>
              <a:gd name="connsiteX4" fmla="*/ 2064970 w 2064970"/>
              <a:gd name="connsiteY4" fmla="*/ 550594 h 660716"/>
              <a:gd name="connsiteX5" fmla="*/ 1954848 w 2064970"/>
              <a:gd name="connsiteY5" fmla="*/ 660716 h 660716"/>
              <a:gd name="connsiteX6" fmla="*/ 110122 w 2064970"/>
              <a:gd name="connsiteY6" fmla="*/ 660716 h 660716"/>
              <a:gd name="connsiteX7" fmla="*/ 0 w 2064970"/>
              <a:gd name="connsiteY7" fmla="*/ 550594 h 660716"/>
              <a:gd name="connsiteX8" fmla="*/ 0 w 2064970"/>
              <a:gd name="connsiteY8" fmla="*/ 110122 h 66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970" h="660716" fill="none" extrusionOk="0">
                <a:moveTo>
                  <a:pt x="0" y="110122"/>
                </a:moveTo>
                <a:cubicBezTo>
                  <a:pt x="-2650" y="49184"/>
                  <a:pt x="43809" y="-5894"/>
                  <a:pt x="110122" y="0"/>
                </a:cubicBezTo>
                <a:cubicBezTo>
                  <a:pt x="888815" y="-154330"/>
                  <a:pt x="1539332" y="79670"/>
                  <a:pt x="1954848" y="0"/>
                </a:cubicBezTo>
                <a:cubicBezTo>
                  <a:pt x="2009627" y="-353"/>
                  <a:pt x="2055332" y="44672"/>
                  <a:pt x="2064970" y="110122"/>
                </a:cubicBezTo>
                <a:cubicBezTo>
                  <a:pt x="2057212" y="167361"/>
                  <a:pt x="2101656" y="380131"/>
                  <a:pt x="2064970" y="550594"/>
                </a:cubicBezTo>
                <a:cubicBezTo>
                  <a:pt x="2062416" y="607295"/>
                  <a:pt x="2018036" y="654854"/>
                  <a:pt x="1954848" y="660716"/>
                </a:cubicBezTo>
                <a:cubicBezTo>
                  <a:pt x="1488697" y="523236"/>
                  <a:pt x="972661" y="803270"/>
                  <a:pt x="110122" y="660716"/>
                </a:cubicBezTo>
                <a:cubicBezTo>
                  <a:pt x="43625" y="659350"/>
                  <a:pt x="2587" y="607723"/>
                  <a:pt x="0" y="550594"/>
                </a:cubicBezTo>
                <a:cubicBezTo>
                  <a:pt x="-31586" y="396444"/>
                  <a:pt x="13271" y="269735"/>
                  <a:pt x="0" y="110122"/>
                </a:cubicBezTo>
                <a:close/>
              </a:path>
              <a:path w="2064970" h="660716" stroke="0" extrusionOk="0">
                <a:moveTo>
                  <a:pt x="0" y="110122"/>
                </a:moveTo>
                <a:cubicBezTo>
                  <a:pt x="912" y="53323"/>
                  <a:pt x="50880" y="-1027"/>
                  <a:pt x="110122" y="0"/>
                </a:cubicBezTo>
                <a:cubicBezTo>
                  <a:pt x="401627" y="-123579"/>
                  <a:pt x="1575288" y="-24739"/>
                  <a:pt x="1954848" y="0"/>
                </a:cubicBezTo>
                <a:cubicBezTo>
                  <a:pt x="2015869" y="10311"/>
                  <a:pt x="2063878" y="39430"/>
                  <a:pt x="2064970" y="110122"/>
                </a:cubicBezTo>
                <a:cubicBezTo>
                  <a:pt x="2081386" y="188054"/>
                  <a:pt x="2036608" y="453698"/>
                  <a:pt x="2064970" y="550594"/>
                </a:cubicBezTo>
                <a:cubicBezTo>
                  <a:pt x="2073441" y="615810"/>
                  <a:pt x="2025591" y="654345"/>
                  <a:pt x="1954848" y="660716"/>
                </a:cubicBezTo>
                <a:cubicBezTo>
                  <a:pt x="1209684" y="697469"/>
                  <a:pt x="568530" y="636675"/>
                  <a:pt x="110122" y="660716"/>
                </a:cubicBezTo>
                <a:cubicBezTo>
                  <a:pt x="47470" y="658533"/>
                  <a:pt x="-848" y="612498"/>
                  <a:pt x="0" y="550594"/>
                </a:cubicBezTo>
                <a:cubicBezTo>
                  <a:pt x="36942" y="363257"/>
                  <a:pt x="24124" y="297286"/>
                  <a:pt x="0" y="11012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2492812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التخمين والتحقق</a:t>
            </a:r>
          </a:p>
        </p:txBody>
      </p:sp>
    </p:spTree>
    <p:extLst>
      <p:ext uri="{BB962C8B-B14F-4D97-AF65-F5344CB8AC3E}">
        <p14:creationId xmlns:p14="http://schemas.microsoft.com/office/powerpoint/2010/main" val="36292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1671762" y="687749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380152" y="549684"/>
            <a:ext cx="5347246" cy="740963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C1A1024-0C62-6EA3-26A4-A13ED8A48388}"/>
              </a:ext>
            </a:extLst>
          </p:cNvPr>
          <p:cNvSpPr/>
          <p:nvPr/>
        </p:nvSpPr>
        <p:spPr>
          <a:xfrm>
            <a:off x="3857436" y="593003"/>
            <a:ext cx="5810696" cy="1879273"/>
          </a:xfrm>
          <a:custGeom>
            <a:avLst/>
            <a:gdLst>
              <a:gd name="connsiteX0" fmla="*/ 0 w 5810696"/>
              <a:gd name="connsiteY0" fmla="*/ 313218 h 1879273"/>
              <a:gd name="connsiteX1" fmla="*/ 313218 w 5810696"/>
              <a:gd name="connsiteY1" fmla="*/ 0 h 1879273"/>
              <a:gd name="connsiteX2" fmla="*/ 5497478 w 5810696"/>
              <a:gd name="connsiteY2" fmla="*/ 0 h 1879273"/>
              <a:gd name="connsiteX3" fmla="*/ 5810696 w 5810696"/>
              <a:gd name="connsiteY3" fmla="*/ 313218 h 1879273"/>
              <a:gd name="connsiteX4" fmla="*/ 5810696 w 5810696"/>
              <a:gd name="connsiteY4" fmla="*/ 1566055 h 1879273"/>
              <a:gd name="connsiteX5" fmla="*/ 5497478 w 5810696"/>
              <a:gd name="connsiteY5" fmla="*/ 1879273 h 1879273"/>
              <a:gd name="connsiteX6" fmla="*/ 313218 w 5810696"/>
              <a:gd name="connsiteY6" fmla="*/ 1879273 h 1879273"/>
              <a:gd name="connsiteX7" fmla="*/ 0 w 5810696"/>
              <a:gd name="connsiteY7" fmla="*/ 1566055 h 1879273"/>
              <a:gd name="connsiteX8" fmla="*/ 0 w 5810696"/>
              <a:gd name="connsiteY8" fmla="*/ 313218 h 187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0696" h="1879273" fill="none" extrusionOk="0">
                <a:moveTo>
                  <a:pt x="0" y="313218"/>
                </a:moveTo>
                <a:cubicBezTo>
                  <a:pt x="-2840" y="142991"/>
                  <a:pt x="121243" y="-9229"/>
                  <a:pt x="313218" y="0"/>
                </a:cubicBezTo>
                <a:cubicBezTo>
                  <a:pt x="1974676" y="-56444"/>
                  <a:pt x="2946588" y="127025"/>
                  <a:pt x="5497478" y="0"/>
                </a:cubicBezTo>
                <a:cubicBezTo>
                  <a:pt x="5684683" y="5717"/>
                  <a:pt x="5810031" y="138012"/>
                  <a:pt x="5810696" y="313218"/>
                </a:cubicBezTo>
                <a:cubicBezTo>
                  <a:pt x="5784413" y="448281"/>
                  <a:pt x="5728213" y="976349"/>
                  <a:pt x="5810696" y="1566055"/>
                </a:cubicBezTo>
                <a:cubicBezTo>
                  <a:pt x="5813638" y="1737349"/>
                  <a:pt x="5666324" y="1868431"/>
                  <a:pt x="5497478" y="1879273"/>
                </a:cubicBezTo>
                <a:cubicBezTo>
                  <a:pt x="3116279" y="1824277"/>
                  <a:pt x="2452454" y="1747629"/>
                  <a:pt x="313218" y="1879273"/>
                </a:cubicBezTo>
                <a:cubicBezTo>
                  <a:pt x="147542" y="1912345"/>
                  <a:pt x="11896" y="1748057"/>
                  <a:pt x="0" y="1566055"/>
                </a:cubicBezTo>
                <a:cubicBezTo>
                  <a:pt x="100975" y="1213786"/>
                  <a:pt x="-10001" y="912160"/>
                  <a:pt x="0" y="313218"/>
                </a:cubicBezTo>
                <a:close/>
              </a:path>
              <a:path w="5810696" h="1879273" stroke="0" extrusionOk="0">
                <a:moveTo>
                  <a:pt x="0" y="313218"/>
                </a:moveTo>
                <a:cubicBezTo>
                  <a:pt x="24498" y="139090"/>
                  <a:pt x="124611" y="12751"/>
                  <a:pt x="313218" y="0"/>
                </a:cubicBezTo>
                <a:cubicBezTo>
                  <a:pt x="1352420" y="114653"/>
                  <a:pt x="4939937" y="95341"/>
                  <a:pt x="5497478" y="0"/>
                </a:cubicBezTo>
                <a:cubicBezTo>
                  <a:pt x="5694162" y="10712"/>
                  <a:pt x="5790900" y="136019"/>
                  <a:pt x="5810696" y="313218"/>
                </a:cubicBezTo>
                <a:cubicBezTo>
                  <a:pt x="5830542" y="722816"/>
                  <a:pt x="5863846" y="1175002"/>
                  <a:pt x="5810696" y="1566055"/>
                </a:cubicBezTo>
                <a:cubicBezTo>
                  <a:pt x="5794771" y="1725006"/>
                  <a:pt x="5667332" y="1892215"/>
                  <a:pt x="5497478" y="1879273"/>
                </a:cubicBezTo>
                <a:cubicBezTo>
                  <a:pt x="2963363" y="1896795"/>
                  <a:pt x="2555810" y="2036446"/>
                  <a:pt x="313218" y="1879273"/>
                </a:cubicBezTo>
                <a:cubicBezTo>
                  <a:pt x="146716" y="1897079"/>
                  <a:pt x="-13" y="1751814"/>
                  <a:pt x="0" y="1566055"/>
                </a:cubicBezTo>
                <a:cubicBezTo>
                  <a:pt x="-53991" y="1124509"/>
                  <a:pt x="55456" y="538401"/>
                  <a:pt x="0" y="31321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 رقية 195 ريالاً من الفئات التالية :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ريالاتٍ ، و  10 ريالاتٍ ، و  50 ريالاً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فإذا كان معها أعداد متساوية من الفئات المختلفة 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فما عدد الأوراق من كل فئة ؟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5F05564-05C5-132B-F44C-140A7E60EE7D}"/>
              </a:ext>
            </a:extLst>
          </p:cNvPr>
          <p:cNvSpPr/>
          <p:nvPr/>
        </p:nvSpPr>
        <p:spPr>
          <a:xfrm>
            <a:off x="9348914" y="779796"/>
            <a:ext cx="1290827" cy="1275572"/>
          </a:xfrm>
          <a:custGeom>
            <a:avLst/>
            <a:gdLst>
              <a:gd name="connsiteX0" fmla="*/ 0 w 1290827"/>
              <a:gd name="connsiteY0" fmla="*/ 637786 h 1275572"/>
              <a:gd name="connsiteX1" fmla="*/ 645414 w 1290827"/>
              <a:gd name="connsiteY1" fmla="*/ 0 h 1275572"/>
              <a:gd name="connsiteX2" fmla="*/ 1290828 w 1290827"/>
              <a:gd name="connsiteY2" fmla="*/ 637786 h 1275572"/>
              <a:gd name="connsiteX3" fmla="*/ 645414 w 1290827"/>
              <a:gd name="connsiteY3" fmla="*/ 1275572 h 1275572"/>
              <a:gd name="connsiteX4" fmla="*/ 0 w 1290827"/>
              <a:gd name="connsiteY4" fmla="*/ 637786 h 127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27" h="1275572" fill="none" extrusionOk="0">
                <a:moveTo>
                  <a:pt x="0" y="637786"/>
                </a:moveTo>
                <a:cubicBezTo>
                  <a:pt x="-1048" y="298309"/>
                  <a:pt x="289553" y="50586"/>
                  <a:pt x="645414" y="0"/>
                </a:cubicBezTo>
                <a:cubicBezTo>
                  <a:pt x="1000194" y="-21766"/>
                  <a:pt x="1301593" y="299656"/>
                  <a:pt x="1290828" y="637786"/>
                </a:cubicBezTo>
                <a:cubicBezTo>
                  <a:pt x="1226909" y="1009991"/>
                  <a:pt x="998013" y="1271746"/>
                  <a:pt x="645414" y="1275572"/>
                </a:cubicBezTo>
                <a:cubicBezTo>
                  <a:pt x="301400" y="1271370"/>
                  <a:pt x="-47618" y="996043"/>
                  <a:pt x="0" y="637786"/>
                </a:cubicBezTo>
                <a:close/>
              </a:path>
              <a:path w="1290827" h="1275572" stroke="0" extrusionOk="0">
                <a:moveTo>
                  <a:pt x="0" y="637786"/>
                </a:moveTo>
                <a:cubicBezTo>
                  <a:pt x="-24147" y="328970"/>
                  <a:pt x="287910" y="5521"/>
                  <a:pt x="645414" y="0"/>
                </a:cubicBezTo>
                <a:cubicBezTo>
                  <a:pt x="967136" y="26992"/>
                  <a:pt x="1282779" y="272230"/>
                  <a:pt x="1290828" y="637786"/>
                </a:cubicBezTo>
                <a:cubicBezTo>
                  <a:pt x="1293999" y="1000139"/>
                  <a:pt x="1012865" y="1296025"/>
                  <a:pt x="645414" y="1275572"/>
                </a:cubicBezTo>
                <a:cubicBezTo>
                  <a:pt x="296722" y="1274469"/>
                  <a:pt x="-41308" y="940735"/>
                  <a:pt x="0" y="63778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pPr algn="ctr"/>
            <a:r>
              <a:rPr lang="ar-SA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نقود</a:t>
            </a:r>
          </a:p>
        </p:txBody>
      </p:sp>
      <p:graphicFrame>
        <p:nvGraphicFramePr>
          <p:cNvPr id="38" name="جدول 38">
            <a:extLst>
              <a:ext uri="{FF2B5EF4-FFF2-40B4-BE49-F238E27FC236}">
                <a16:creationId xmlns:a16="http://schemas.microsoft.com/office/drawing/2014/main" id="{C7514C28-B8AB-1311-9D78-21ACEC9EF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31132"/>
              </p:ext>
            </p:extLst>
          </p:nvPr>
        </p:nvGraphicFramePr>
        <p:xfrm>
          <a:off x="2339937" y="2936980"/>
          <a:ext cx="8911422" cy="305231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315982">
                  <a:extLst>
                    <a:ext uri="{9D8B030D-6E8A-4147-A177-3AD203B41FA5}">
                      <a16:colId xmlns:a16="http://schemas.microsoft.com/office/drawing/2014/main" val="4072072975"/>
                    </a:ext>
                  </a:extLst>
                </a:gridCol>
                <a:gridCol w="1406118">
                  <a:extLst>
                    <a:ext uri="{9D8B030D-6E8A-4147-A177-3AD203B41FA5}">
                      <a16:colId xmlns:a16="http://schemas.microsoft.com/office/drawing/2014/main" val="390602172"/>
                    </a:ext>
                  </a:extLst>
                </a:gridCol>
                <a:gridCol w="1340019">
                  <a:extLst>
                    <a:ext uri="{9D8B030D-6E8A-4147-A177-3AD203B41FA5}">
                      <a16:colId xmlns:a16="http://schemas.microsoft.com/office/drawing/2014/main" val="1506597222"/>
                    </a:ext>
                  </a:extLst>
                </a:gridCol>
                <a:gridCol w="3525170">
                  <a:extLst>
                    <a:ext uri="{9D8B030D-6E8A-4147-A177-3AD203B41FA5}">
                      <a16:colId xmlns:a16="http://schemas.microsoft.com/office/drawing/2014/main" val="1499517750"/>
                    </a:ext>
                  </a:extLst>
                </a:gridCol>
                <a:gridCol w="1324133">
                  <a:extLst>
                    <a:ext uri="{9D8B030D-6E8A-4147-A177-3AD203B41FA5}">
                      <a16:colId xmlns:a16="http://schemas.microsoft.com/office/drawing/2014/main" val="876251056"/>
                    </a:ext>
                  </a:extLst>
                </a:gridCol>
              </a:tblGrid>
              <a:tr h="61046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ريالات</a:t>
                      </a: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ريالات</a:t>
                      </a: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ريالا</a:t>
                      </a: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العدد × 5  + العدد × 10 + العدد × 50</a:t>
                      </a: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القيمة</a:t>
                      </a: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819885"/>
                  </a:ext>
                </a:extLst>
              </a:tr>
              <a:tr h="610463"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240016"/>
                  </a:ext>
                </a:extLst>
              </a:tr>
              <a:tr h="610463"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451303"/>
                  </a:ext>
                </a:extLst>
              </a:tr>
              <a:tr h="610463"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096357"/>
                  </a:ext>
                </a:extLst>
              </a:tr>
              <a:tr h="610463"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749690"/>
                  </a:ext>
                </a:extLst>
              </a:tr>
            </a:tbl>
          </a:graphicData>
        </a:graphic>
      </p:graphicFrame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8660CC8A-68D8-DAEB-D567-730EC74E0A60}"/>
              </a:ext>
            </a:extLst>
          </p:cNvPr>
          <p:cNvSpPr/>
          <p:nvPr/>
        </p:nvSpPr>
        <p:spPr>
          <a:xfrm>
            <a:off x="997837" y="1784678"/>
            <a:ext cx="2064970" cy="978255"/>
          </a:xfrm>
          <a:custGeom>
            <a:avLst/>
            <a:gdLst>
              <a:gd name="connsiteX0" fmla="*/ 0 w 2064970"/>
              <a:gd name="connsiteY0" fmla="*/ 163046 h 978255"/>
              <a:gd name="connsiteX1" fmla="*/ 163046 w 2064970"/>
              <a:gd name="connsiteY1" fmla="*/ 0 h 978255"/>
              <a:gd name="connsiteX2" fmla="*/ 1901924 w 2064970"/>
              <a:gd name="connsiteY2" fmla="*/ 0 h 978255"/>
              <a:gd name="connsiteX3" fmla="*/ 2064970 w 2064970"/>
              <a:gd name="connsiteY3" fmla="*/ 163046 h 978255"/>
              <a:gd name="connsiteX4" fmla="*/ 2064970 w 2064970"/>
              <a:gd name="connsiteY4" fmla="*/ 815209 h 978255"/>
              <a:gd name="connsiteX5" fmla="*/ 1901924 w 2064970"/>
              <a:gd name="connsiteY5" fmla="*/ 978255 h 978255"/>
              <a:gd name="connsiteX6" fmla="*/ 163046 w 2064970"/>
              <a:gd name="connsiteY6" fmla="*/ 978255 h 978255"/>
              <a:gd name="connsiteX7" fmla="*/ 0 w 2064970"/>
              <a:gd name="connsiteY7" fmla="*/ 815209 h 978255"/>
              <a:gd name="connsiteX8" fmla="*/ 0 w 2064970"/>
              <a:gd name="connsiteY8" fmla="*/ 163046 h 97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970" h="978255" fill="none" extrusionOk="0">
                <a:moveTo>
                  <a:pt x="0" y="163046"/>
                </a:moveTo>
                <a:cubicBezTo>
                  <a:pt x="-17203" y="72226"/>
                  <a:pt x="70105" y="-3104"/>
                  <a:pt x="163046" y="0"/>
                </a:cubicBezTo>
                <a:cubicBezTo>
                  <a:pt x="465038" y="116961"/>
                  <a:pt x="1678814" y="-42220"/>
                  <a:pt x="1901924" y="0"/>
                </a:cubicBezTo>
                <a:cubicBezTo>
                  <a:pt x="1975290" y="-976"/>
                  <a:pt x="2060755" y="70973"/>
                  <a:pt x="2064970" y="163046"/>
                </a:cubicBezTo>
                <a:cubicBezTo>
                  <a:pt x="2087547" y="286293"/>
                  <a:pt x="2060135" y="600738"/>
                  <a:pt x="2064970" y="815209"/>
                </a:cubicBezTo>
                <a:cubicBezTo>
                  <a:pt x="2063053" y="902166"/>
                  <a:pt x="1995763" y="968876"/>
                  <a:pt x="1901924" y="978255"/>
                </a:cubicBezTo>
                <a:cubicBezTo>
                  <a:pt x="1379376" y="924492"/>
                  <a:pt x="567209" y="1077582"/>
                  <a:pt x="163046" y="978255"/>
                </a:cubicBezTo>
                <a:cubicBezTo>
                  <a:pt x="66607" y="976718"/>
                  <a:pt x="4867" y="898316"/>
                  <a:pt x="0" y="815209"/>
                </a:cubicBezTo>
                <a:cubicBezTo>
                  <a:pt x="-4183" y="586895"/>
                  <a:pt x="-14962" y="435884"/>
                  <a:pt x="0" y="163046"/>
                </a:cubicBezTo>
                <a:close/>
              </a:path>
              <a:path w="2064970" h="978255" stroke="0" extrusionOk="0">
                <a:moveTo>
                  <a:pt x="0" y="163046"/>
                </a:moveTo>
                <a:cubicBezTo>
                  <a:pt x="3902" y="90203"/>
                  <a:pt x="74402" y="-914"/>
                  <a:pt x="163046" y="0"/>
                </a:cubicBezTo>
                <a:cubicBezTo>
                  <a:pt x="1001221" y="66942"/>
                  <a:pt x="1449839" y="8687"/>
                  <a:pt x="1901924" y="0"/>
                </a:cubicBezTo>
                <a:cubicBezTo>
                  <a:pt x="1992185" y="10891"/>
                  <a:pt x="2064147" y="65558"/>
                  <a:pt x="2064970" y="163046"/>
                </a:cubicBezTo>
                <a:cubicBezTo>
                  <a:pt x="2021652" y="386873"/>
                  <a:pt x="2097647" y="743797"/>
                  <a:pt x="2064970" y="815209"/>
                </a:cubicBezTo>
                <a:cubicBezTo>
                  <a:pt x="2069810" y="907769"/>
                  <a:pt x="1993671" y="977164"/>
                  <a:pt x="1901924" y="978255"/>
                </a:cubicBezTo>
                <a:cubicBezTo>
                  <a:pt x="1396267" y="937157"/>
                  <a:pt x="499838" y="1011358"/>
                  <a:pt x="163046" y="978255"/>
                </a:cubicBezTo>
                <a:cubicBezTo>
                  <a:pt x="61961" y="965114"/>
                  <a:pt x="-2252" y="908141"/>
                  <a:pt x="0" y="815209"/>
                </a:cubicBezTo>
                <a:cubicBezTo>
                  <a:pt x="-26849" y="525196"/>
                  <a:pt x="-50412" y="400832"/>
                  <a:pt x="0" y="16304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22492812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التخمين والتحقق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</a:p>
        </p:txBody>
      </p:sp>
    </p:spTree>
    <p:extLst>
      <p:ext uri="{BB962C8B-B14F-4D97-AF65-F5344CB8AC3E}">
        <p14:creationId xmlns:p14="http://schemas.microsoft.com/office/powerpoint/2010/main" val="9390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1671762" y="687749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380152" y="549684"/>
            <a:ext cx="5347246" cy="740963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C1A1024-0C62-6EA3-26A4-A13ED8A48388}"/>
              </a:ext>
            </a:extLst>
          </p:cNvPr>
          <p:cNvSpPr/>
          <p:nvPr/>
        </p:nvSpPr>
        <p:spPr>
          <a:xfrm>
            <a:off x="3788816" y="920165"/>
            <a:ext cx="5810696" cy="1054128"/>
          </a:xfrm>
          <a:custGeom>
            <a:avLst/>
            <a:gdLst>
              <a:gd name="connsiteX0" fmla="*/ 0 w 5810696"/>
              <a:gd name="connsiteY0" fmla="*/ 175692 h 1054128"/>
              <a:gd name="connsiteX1" fmla="*/ 175692 w 5810696"/>
              <a:gd name="connsiteY1" fmla="*/ 0 h 1054128"/>
              <a:gd name="connsiteX2" fmla="*/ 5635004 w 5810696"/>
              <a:gd name="connsiteY2" fmla="*/ 0 h 1054128"/>
              <a:gd name="connsiteX3" fmla="*/ 5810696 w 5810696"/>
              <a:gd name="connsiteY3" fmla="*/ 175692 h 1054128"/>
              <a:gd name="connsiteX4" fmla="*/ 5810696 w 5810696"/>
              <a:gd name="connsiteY4" fmla="*/ 878436 h 1054128"/>
              <a:gd name="connsiteX5" fmla="*/ 5635004 w 5810696"/>
              <a:gd name="connsiteY5" fmla="*/ 1054128 h 1054128"/>
              <a:gd name="connsiteX6" fmla="*/ 175692 w 5810696"/>
              <a:gd name="connsiteY6" fmla="*/ 1054128 h 1054128"/>
              <a:gd name="connsiteX7" fmla="*/ 0 w 5810696"/>
              <a:gd name="connsiteY7" fmla="*/ 878436 h 1054128"/>
              <a:gd name="connsiteX8" fmla="*/ 0 w 5810696"/>
              <a:gd name="connsiteY8" fmla="*/ 175692 h 105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0696" h="1054128" fill="none" extrusionOk="0">
                <a:moveTo>
                  <a:pt x="0" y="175692"/>
                </a:moveTo>
                <a:cubicBezTo>
                  <a:pt x="-13665" y="91939"/>
                  <a:pt x="70018" y="-4200"/>
                  <a:pt x="175692" y="0"/>
                </a:cubicBezTo>
                <a:cubicBezTo>
                  <a:pt x="1246445" y="-56444"/>
                  <a:pt x="4803320" y="127025"/>
                  <a:pt x="5635004" y="0"/>
                </a:cubicBezTo>
                <a:cubicBezTo>
                  <a:pt x="5744437" y="4986"/>
                  <a:pt x="5807063" y="66531"/>
                  <a:pt x="5810696" y="175692"/>
                </a:cubicBezTo>
                <a:cubicBezTo>
                  <a:pt x="5806338" y="358308"/>
                  <a:pt x="5786432" y="604537"/>
                  <a:pt x="5810696" y="878436"/>
                </a:cubicBezTo>
                <a:cubicBezTo>
                  <a:pt x="5823137" y="968312"/>
                  <a:pt x="5731388" y="1052430"/>
                  <a:pt x="5635004" y="1054128"/>
                </a:cubicBezTo>
                <a:cubicBezTo>
                  <a:pt x="3604709" y="999132"/>
                  <a:pt x="1313400" y="922484"/>
                  <a:pt x="175692" y="1054128"/>
                </a:cubicBezTo>
                <a:cubicBezTo>
                  <a:pt x="81762" y="1068160"/>
                  <a:pt x="4167" y="978626"/>
                  <a:pt x="0" y="878436"/>
                </a:cubicBezTo>
                <a:cubicBezTo>
                  <a:pt x="24318" y="733335"/>
                  <a:pt x="-33760" y="483580"/>
                  <a:pt x="0" y="175692"/>
                </a:cubicBezTo>
                <a:close/>
              </a:path>
              <a:path w="5810696" h="1054128" stroke="0" extrusionOk="0">
                <a:moveTo>
                  <a:pt x="0" y="175692"/>
                </a:moveTo>
                <a:cubicBezTo>
                  <a:pt x="6835" y="78341"/>
                  <a:pt x="68499" y="8294"/>
                  <a:pt x="175692" y="0"/>
                </a:cubicBezTo>
                <a:cubicBezTo>
                  <a:pt x="1637877" y="114653"/>
                  <a:pt x="4171515" y="95341"/>
                  <a:pt x="5635004" y="0"/>
                </a:cubicBezTo>
                <a:cubicBezTo>
                  <a:pt x="5734471" y="1101"/>
                  <a:pt x="5793489" y="74998"/>
                  <a:pt x="5810696" y="175692"/>
                </a:cubicBezTo>
                <a:cubicBezTo>
                  <a:pt x="5770960" y="503813"/>
                  <a:pt x="5843081" y="773033"/>
                  <a:pt x="5810696" y="878436"/>
                </a:cubicBezTo>
                <a:cubicBezTo>
                  <a:pt x="5805753" y="971112"/>
                  <a:pt x="5731212" y="1057534"/>
                  <a:pt x="5635004" y="1054128"/>
                </a:cubicBezTo>
                <a:cubicBezTo>
                  <a:pt x="2985140" y="1071650"/>
                  <a:pt x="2765972" y="1211301"/>
                  <a:pt x="175692" y="1054128"/>
                </a:cubicBezTo>
                <a:cubicBezTo>
                  <a:pt x="81572" y="1062125"/>
                  <a:pt x="-17" y="992000"/>
                  <a:pt x="0" y="878436"/>
                </a:cubicBezTo>
                <a:cubicBezTo>
                  <a:pt x="-10005" y="614014"/>
                  <a:pt x="-37745" y="273648"/>
                  <a:pt x="0" y="17569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الشكلان التاليان في النمط؟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5F05564-05C5-132B-F44C-140A7E60EE7D}"/>
              </a:ext>
            </a:extLst>
          </p:cNvPr>
          <p:cNvSpPr/>
          <p:nvPr/>
        </p:nvSpPr>
        <p:spPr>
          <a:xfrm>
            <a:off x="9161190" y="868705"/>
            <a:ext cx="1357438" cy="1054128"/>
          </a:xfrm>
          <a:custGeom>
            <a:avLst/>
            <a:gdLst>
              <a:gd name="connsiteX0" fmla="*/ 0 w 1357438"/>
              <a:gd name="connsiteY0" fmla="*/ 527064 h 1054128"/>
              <a:gd name="connsiteX1" fmla="*/ 678719 w 1357438"/>
              <a:gd name="connsiteY1" fmla="*/ 0 h 1054128"/>
              <a:gd name="connsiteX2" fmla="*/ 1357438 w 1357438"/>
              <a:gd name="connsiteY2" fmla="*/ 527064 h 1054128"/>
              <a:gd name="connsiteX3" fmla="*/ 678719 w 1357438"/>
              <a:gd name="connsiteY3" fmla="*/ 1054128 h 1054128"/>
              <a:gd name="connsiteX4" fmla="*/ 0 w 1357438"/>
              <a:gd name="connsiteY4" fmla="*/ 527064 h 105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438" h="1054128" fill="none" extrusionOk="0">
                <a:moveTo>
                  <a:pt x="0" y="527064"/>
                </a:moveTo>
                <a:cubicBezTo>
                  <a:pt x="-3227" y="275258"/>
                  <a:pt x="304682" y="69194"/>
                  <a:pt x="678719" y="0"/>
                </a:cubicBezTo>
                <a:cubicBezTo>
                  <a:pt x="1049188" y="-56979"/>
                  <a:pt x="1360251" y="239661"/>
                  <a:pt x="1357438" y="527064"/>
                </a:cubicBezTo>
                <a:cubicBezTo>
                  <a:pt x="1340760" y="823363"/>
                  <a:pt x="1031955" y="1032672"/>
                  <a:pt x="678719" y="1054128"/>
                </a:cubicBezTo>
                <a:cubicBezTo>
                  <a:pt x="332444" y="1044477"/>
                  <a:pt x="-52292" y="824762"/>
                  <a:pt x="0" y="527064"/>
                </a:cubicBezTo>
                <a:close/>
              </a:path>
              <a:path w="1357438" h="1054128" stroke="0" extrusionOk="0">
                <a:moveTo>
                  <a:pt x="0" y="527064"/>
                </a:moveTo>
                <a:cubicBezTo>
                  <a:pt x="-20488" y="272818"/>
                  <a:pt x="297291" y="34536"/>
                  <a:pt x="678719" y="0"/>
                </a:cubicBezTo>
                <a:cubicBezTo>
                  <a:pt x="1027382" y="20350"/>
                  <a:pt x="1354693" y="231433"/>
                  <a:pt x="1357438" y="527064"/>
                </a:cubicBezTo>
                <a:cubicBezTo>
                  <a:pt x="1377907" y="883438"/>
                  <a:pt x="1056917" y="1060360"/>
                  <a:pt x="678719" y="1054128"/>
                </a:cubicBezTo>
                <a:cubicBezTo>
                  <a:pt x="332272" y="1050091"/>
                  <a:pt x="-29938" y="782430"/>
                  <a:pt x="0" y="52706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pPr algn="ctr"/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هندسة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8660CC8A-68D8-DAEB-D567-730EC74E0A60}"/>
              </a:ext>
            </a:extLst>
          </p:cNvPr>
          <p:cNvSpPr/>
          <p:nvPr/>
        </p:nvSpPr>
        <p:spPr>
          <a:xfrm>
            <a:off x="725671" y="2061559"/>
            <a:ext cx="2064970" cy="896567"/>
          </a:xfrm>
          <a:custGeom>
            <a:avLst/>
            <a:gdLst>
              <a:gd name="connsiteX0" fmla="*/ 0 w 2064970"/>
              <a:gd name="connsiteY0" fmla="*/ 149431 h 896567"/>
              <a:gd name="connsiteX1" fmla="*/ 149431 w 2064970"/>
              <a:gd name="connsiteY1" fmla="*/ 0 h 896567"/>
              <a:gd name="connsiteX2" fmla="*/ 1915539 w 2064970"/>
              <a:gd name="connsiteY2" fmla="*/ 0 h 896567"/>
              <a:gd name="connsiteX3" fmla="*/ 2064970 w 2064970"/>
              <a:gd name="connsiteY3" fmla="*/ 149431 h 896567"/>
              <a:gd name="connsiteX4" fmla="*/ 2064970 w 2064970"/>
              <a:gd name="connsiteY4" fmla="*/ 747136 h 896567"/>
              <a:gd name="connsiteX5" fmla="*/ 1915539 w 2064970"/>
              <a:gd name="connsiteY5" fmla="*/ 896567 h 896567"/>
              <a:gd name="connsiteX6" fmla="*/ 149431 w 2064970"/>
              <a:gd name="connsiteY6" fmla="*/ 896567 h 896567"/>
              <a:gd name="connsiteX7" fmla="*/ 0 w 2064970"/>
              <a:gd name="connsiteY7" fmla="*/ 747136 h 896567"/>
              <a:gd name="connsiteX8" fmla="*/ 0 w 2064970"/>
              <a:gd name="connsiteY8" fmla="*/ 149431 h 89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970" h="896567" fill="none" extrusionOk="0">
                <a:moveTo>
                  <a:pt x="0" y="149431"/>
                </a:moveTo>
                <a:cubicBezTo>
                  <a:pt x="-1989" y="66814"/>
                  <a:pt x="57985" y="-9567"/>
                  <a:pt x="149431" y="0"/>
                </a:cubicBezTo>
                <a:cubicBezTo>
                  <a:pt x="785533" y="-33907"/>
                  <a:pt x="1051826" y="132955"/>
                  <a:pt x="1915539" y="0"/>
                </a:cubicBezTo>
                <a:cubicBezTo>
                  <a:pt x="1991370" y="-392"/>
                  <a:pt x="2063248" y="66075"/>
                  <a:pt x="2064970" y="149431"/>
                </a:cubicBezTo>
                <a:cubicBezTo>
                  <a:pt x="2040949" y="370340"/>
                  <a:pt x="2034798" y="478514"/>
                  <a:pt x="2064970" y="747136"/>
                </a:cubicBezTo>
                <a:cubicBezTo>
                  <a:pt x="2056530" y="816058"/>
                  <a:pt x="2001489" y="888100"/>
                  <a:pt x="1915539" y="896567"/>
                </a:cubicBezTo>
                <a:cubicBezTo>
                  <a:pt x="1345023" y="957503"/>
                  <a:pt x="1019905" y="1013499"/>
                  <a:pt x="149431" y="896567"/>
                </a:cubicBezTo>
                <a:cubicBezTo>
                  <a:pt x="62970" y="895621"/>
                  <a:pt x="3522" y="824642"/>
                  <a:pt x="0" y="747136"/>
                </a:cubicBezTo>
                <a:cubicBezTo>
                  <a:pt x="3895" y="522441"/>
                  <a:pt x="-44115" y="238958"/>
                  <a:pt x="0" y="149431"/>
                </a:cubicBezTo>
                <a:close/>
              </a:path>
              <a:path w="2064970" h="896567" stroke="0" extrusionOk="0">
                <a:moveTo>
                  <a:pt x="0" y="149431"/>
                </a:moveTo>
                <a:cubicBezTo>
                  <a:pt x="2251" y="76826"/>
                  <a:pt x="78878" y="-7794"/>
                  <a:pt x="149431" y="0"/>
                </a:cubicBezTo>
                <a:cubicBezTo>
                  <a:pt x="645159" y="39569"/>
                  <a:pt x="1700779" y="-136139"/>
                  <a:pt x="1915539" y="0"/>
                </a:cubicBezTo>
                <a:cubicBezTo>
                  <a:pt x="1998215" y="7564"/>
                  <a:pt x="2063956" y="57740"/>
                  <a:pt x="2064970" y="149431"/>
                </a:cubicBezTo>
                <a:cubicBezTo>
                  <a:pt x="2093947" y="408801"/>
                  <a:pt x="2037730" y="533057"/>
                  <a:pt x="2064970" y="747136"/>
                </a:cubicBezTo>
                <a:cubicBezTo>
                  <a:pt x="2073990" y="834346"/>
                  <a:pt x="1999426" y="895694"/>
                  <a:pt x="1915539" y="896567"/>
                </a:cubicBezTo>
                <a:cubicBezTo>
                  <a:pt x="1276153" y="809537"/>
                  <a:pt x="858708" y="760322"/>
                  <a:pt x="149431" y="896567"/>
                </a:cubicBezTo>
                <a:cubicBezTo>
                  <a:pt x="63760" y="892825"/>
                  <a:pt x="-6945" y="838558"/>
                  <a:pt x="0" y="747136"/>
                </a:cubicBezTo>
                <a:cubicBezTo>
                  <a:pt x="27345" y="680652"/>
                  <a:pt x="29122" y="262092"/>
                  <a:pt x="0" y="1494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22492812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البحث عن نمط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</a:p>
        </p:txBody>
      </p:sp>
      <p:sp>
        <p:nvSpPr>
          <p:cNvPr id="2" name="مثلث متساوي الساقين 1">
            <a:extLst>
              <a:ext uri="{FF2B5EF4-FFF2-40B4-BE49-F238E27FC236}">
                <a16:creationId xmlns:a16="http://schemas.microsoft.com/office/drawing/2014/main" id="{3E957C56-31F7-4D36-3B5F-D2C6708FE9DA}"/>
              </a:ext>
            </a:extLst>
          </p:cNvPr>
          <p:cNvSpPr/>
          <p:nvPr/>
        </p:nvSpPr>
        <p:spPr>
          <a:xfrm>
            <a:off x="10813008" y="4419317"/>
            <a:ext cx="714380" cy="714380"/>
          </a:xfrm>
          <a:prstGeom prst="triangl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2851445-310E-C502-B6D5-CF74D741E429}"/>
              </a:ext>
            </a:extLst>
          </p:cNvPr>
          <p:cNvGrpSpPr/>
          <p:nvPr/>
        </p:nvGrpSpPr>
        <p:grpSpPr>
          <a:xfrm>
            <a:off x="9213030" y="4218597"/>
            <a:ext cx="1044082" cy="870456"/>
            <a:chOff x="5099554" y="4273056"/>
            <a:chExt cx="1044082" cy="870456"/>
          </a:xfrm>
        </p:grpSpPr>
        <p:sp>
          <p:nvSpPr>
            <p:cNvPr id="8" name="مثلث متساوي الساقين 7">
              <a:extLst>
                <a:ext uri="{FF2B5EF4-FFF2-40B4-BE49-F238E27FC236}">
                  <a16:creationId xmlns:a16="http://schemas.microsoft.com/office/drawing/2014/main" id="{0C1CE419-544C-3043-7037-954D275800A8}"/>
                </a:ext>
              </a:extLst>
            </p:cNvPr>
            <p:cNvSpPr/>
            <p:nvPr/>
          </p:nvSpPr>
          <p:spPr>
            <a:xfrm>
              <a:off x="5429256" y="4429132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ثلث متساوي الساقين 8">
              <a:extLst>
                <a:ext uri="{FF2B5EF4-FFF2-40B4-BE49-F238E27FC236}">
                  <a16:creationId xmlns:a16="http://schemas.microsoft.com/office/drawing/2014/main" id="{FE23F61E-6526-11C6-A681-14DC1FC580E0}"/>
                </a:ext>
              </a:extLst>
            </p:cNvPr>
            <p:cNvSpPr/>
            <p:nvPr/>
          </p:nvSpPr>
          <p:spPr>
            <a:xfrm rot="3250201">
              <a:off x="5099554" y="4273056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5F36FD4-0483-760D-18D4-654FFA91BCA4}"/>
              </a:ext>
            </a:extLst>
          </p:cNvPr>
          <p:cNvGrpSpPr/>
          <p:nvPr/>
        </p:nvGrpSpPr>
        <p:grpSpPr>
          <a:xfrm>
            <a:off x="7401375" y="3839212"/>
            <a:ext cx="1097711" cy="1235263"/>
            <a:chOff x="3661115" y="3907163"/>
            <a:chExt cx="1097711" cy="123526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99AC611-7621-73CE-D594-9B9265266158}"/>
                </a:ext>
              </a:extLst>
            </p:cNvPr>
            <p:cNvGrpSpPr/>
            <p:nvPr/>
          </p:nvGrpSpPr>
          <p:grpSpPr>
            <a:xfrm>
              <a:off x="3714744" y="4271970"/>
              <a:ext cx="1044082" cy="870456"/>
              <a:chOff x="5099554" y="4273056"/>
              <a:chExt cx="1044082" cy="870456"/>
            </a:xfrm>
          </p:grpSpPr>
          <p:sp>
            <p:nvSpPr>
              <p:cNvPr id="15" name="مثلث متساوي الساقين 14">
                <a:extLst>
                  <a:ext uri="{FF2B5EF4-FFF2-40B4-BE49-F238E27FC236}">
                    <a16:creationId xmlns:a16="http://schemas.microsoft.com/office/drawing/2014/main" id="{8FA969FE-2969-8B80-F1D2-B150FD3D6A7C}"/>
                  </a:ext>
                </a:extLst>
              </p:cNvPr>
              <p:cNvSpPr/>
              <p:nvPr/>
            </p:nvSpPr>
            <p:spPr>
              <a:xfrm>
                <a:off x="5429256" y="4429132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ثلث متساوي الساقين 16">
                <a:extLst>
                  <a:ext uri="{FF2B5EF4-FFF2-40B4-BE49-F238E27FC236}">
                    <a16:creationId xmlns:a16="http://schemas.microsoft.com/office/drawing/2014/main" id="{AEC81681-CAB9-A858-A9F3-2AE6113469D2}"/>
                  </a:ext>
                </a:extLst>
              </p:cNvPr>
              <p:cNvSpPr/>
              <p:nvPr/>
            </p:nvSpPr>
            <p:spPr>
              <a:xfrm rot="3250201">
                <a:off x="5099554" y="4273056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3" name="مثلث متساوي الساقين 12">
              <a:extLst>
                <a:ext uri="{FF2B5EF4-FFF2-40B4-BE49-F238E27FC236}">
                  <a16:creationId xmlns:a16="http://schemas.microsoft.com/office/drawing/2014/main" id="{4AECA3D4-D9BC-9A3C-A60F-3171B8DB98AD}"/>
                </a:ext>
              </a:extLst>
            </p:cNvPr>
            <p:cNvSpPr/>
            <p:nvPr/>
          </p:nvSpPr>
          <p:spPr>
            <a:xfrm rot="6486680">
              <a:off x="3661115" y="3907163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D1FB946E-F2B1-56E0-4307-E23680EBC981}"/>
              </a:ext>
            </a:extLst>
          </p:cNvPr>
          <p:cNvGrpSpPr/>
          <p:nvPr/>
        </p:nvGrpSpPr>
        <p:grpSpPr>
          <a:xfrm>
            <a:off x="5697902" y="3567198"/>
            <a:ext cx="1097711" cy="1521855"/>
            <a:chOff x="2143108" y="3571036"/>
            <a:chExt cx="1097711" cy="1521855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BB309FA5-1C99-728F-8460-E36788E81370}"/>
                </a:ext>
              </a:extLst>
            </p:cNvPr>
            <p:cNvGrpSpPr/>
            <p:nvPr/>
          </p:nvGrpSpPr>
          <p:grpSpPr>
            <a:xfrm>
              <a:off x="2143108" y="3857628"/>
              <a:ext cx="1097711" cy="1235263"/>
              <a:chOff x="3661115" y="3907163"/>
              <a:chExt cx="1097711" cy="1235263"/>
            </a:xfrm>
          </p:grpSpPr>
          <p:grpSp>
            <p:nvGrpSpPr>
              <p:cNvPr id="21" name="مجموعة 20">
                <a:extLst>
                  <a:ext uri="{FF2B5EF4-FFF2-40B4-BE49-F238E27FC236}">
                    <a16:creationId xmlns:a16="http://schemas.microsoft.com/office/drawing/2014/main" id="{8334BB86-95EB-85E1-9376-0251797DD827}"/>
                  </a:ext>
                </a:extLst>
              </p:cNvPr>
              <p:cNvGrpSpPr/>
              <p:nvPr/>
            </p:nvGrpSpPr>
            <p:grpSpPr>
              <a:xfrm>
                <a:off x="3714744" y="4271970"/>
                <a:ext cx="1044082" cy="870456"/>
                <a:chOff x="5099554" y="4273056"/>
                <a:chExt cx="1044082" cy="870456"/>
              </a:xfrm>
            </p:grpSpPr>
            <p:sp>
              <p:nvSpPr>
                <p:cNvPr id="23" name="مثلث متساوي الساقين 22">
                  <a:extLst>
                    <a:ext uri="{FF2B5EF4-FFF2-40B4-BE49-F238E27FC236}">
                      <a16:creationId xmlns:a16="http://schemas.microsoft.com/office/drawing/2014/main" id="{D26D32B9-8FF8-E9AF-A5AD-02B3DAA0BC31}"/>
                    </a:ext>
                  </a:extLst>
                </p:cNvPr>
                <p:cNvSpPr/>
                <p:nvPr/>
              </p:nvSpPr>
              <p:spPr>
                <a:xfrm>
                  <a:off x="5429256" y="4429132"/>
                  <a:ext cx="714380" cy="714380"/>
                </a:xfrm>
                <a:prstGeom prst="triangle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مثلث متساوي الساقين 23">
                  <a:extLst>
                    <a:ext uri="{FF2B5EF4-FFF2-40B4-BE49-F238E27FC236}">
                      <a16:creationId xmlns:a16="http://schemas.microsoft.com/office/drawing/2014/main" id="{AFF80744-A6B3-3EE1-54B7-5B992183CB33}"/>
                    </a:ext>
                  </a:extLst>
                </p:cNvPr>
                <p:cNvSpPr/>
                <p:nvPr/>
              </p:nvSpPr>
              <p:spPr>
                <a:xfrm rot="3250201">
                  <a:off x="5099554" y="4273056"/>
                  <a:ext cx="714380" cy="714380"/>
                </a:xfrm>
                <a:prstGeom prst="triangle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22" name="مثلث متساوي الساقين 21">
                <a:extLst>
                  <a:ext uri="{FF2B5EF4-FFF2-40B4-BE49-F238E27FC236}">
                    <a16:creationId xmlns:a16="http://schemas.microsoft.com/office/drawing/2014/main" id="{167640BC-72A6-80EC-3D9A-38447CED42F3}"/>
                  </a:ext>
                </a:extLst>
              </p:cNvPr>
              <p:cNvSpPr/>
              <p:nvPr/>
            </p:nvSpPr>
            <p:spPr>
              <a:xfrm rot="6486680">
                <a:off x="3661115" y="3907163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0" name="مثلث متساوي الساقين 19">
              <a:extLst>
                <a:ext uri="{FF2B5EF4-FFF2-40B4-BE49-F238E27FC236}">
                  <a16:creationId xmlns:a16="http://schemas.microsoft.com/office/drawing/2014/main" id="{AD751553-66F8-F24B-55B2-75C16B355D2A}"/>
                </a:ext>
              </a:extLst>
            </p:cNvPr>
            <p:cNvSpPr/>
            <p:nvPr/>
          </p:nvSpPr>
          <p:spPr>
            <a:xfrm rot="9723661">
              <a:off x="2386840" y="3571036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E9288E-12D4-F04D-21B5-2B2EAFF49261}"/>
              </a:ext>
            </a:extLst>
          </p:cNvPr>
          <p:cNvGrpSpPr/>
          <p:nvPr/>
        </p:nvGrpSpPr>
        <p:grpSpPr>
          <a:xfrm>
            <a:off x="3655256" y="3538042"/>
            <a:ext cx="1332214" cy="1521855"/>
            <a:chOff x="2000232" y="3557588"/>
            <a:chExt cx="1332214" cy="1521855"/>
          </a:xfrm>
        </p:grpSpPr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1ADF1002-FF04-0E6F-F4D7-F2C30420CBF8}"/>
                </a:ext>
              </a:extLst>
            </p:cNvPr>
            <p:cNvGrpSpPr/>
            <p:nvPr/>
          </p:nvGrpSpPr>
          <p:grpSpPr>
            <a:xfrm>
              <a:off x="2000232" y="3557588"/>
              <a:ext cx="1097711" cy="1521855"/>
              <a:chOff x="2143108" y="3571036"/>
              <a:chExt cx="1097711" cy="1521855"/>
            </a:xfrm>
          </p:grpSpPr>
          <p:grpSp>
            <p:nvGrpSpPr>
              <p:cNvPr id="28" name="مجموعة 27">
                <a:extLst>
                  <a:ext uri="{FF2B5EF4-FFF2-40B4-BE49-F238E27FC236}">
                    <a16:creationId xmlns:a16="http://schemas.microsoft.com/office/drawing/2014/main" id="{557CFE57-965D-DEFF-BFC3-542DD3A52716}"/>
                  </a:ext>
                </a:extLst>
              </p:cNvPr>
              <p:cNvGrpSpPr/>
              <p:nvPr/>
            </p:nvGrpSpPr>
            <p:grpSpPr>
              <a:xfrm>
                <a:off x="2143108" y="3857628"/>
                <a:ext cx="1097711" cy="1235263"/>
                <a:chOff x="3661115" y="3907163"/>
                <a:chExt cx="1097711" cy="1235263"/>
              </a:xfrm>
            </p:grpSpPr>
            <p:grpSp>
              <p:nvGrpSpPr>
                <p:cNvPr id="30" name="مجموعة 29">
                  <a:extLst>
                    <a:ext uri="{FF2B5EF4-FFF2-40B4-BE49-F238E27FC236}">
                      <a16:creationId xmlns:a16="http://schemas.microsoft.com/office/drawing/2014/main" id="{02D4593A-CF08-A1BE-0F63-B576FAFAF40F}"/>
                    </a:ext>
                  </a:extLst>
                </p:cNvPr>
                <p:cNvGrpSpPr/>
                <p:nvPr/>
              </p:nvGrpSpPr>
              <p:grpSpPr>
                <a:xfrm>
                  <a:off x="3714744" y="4271970"/>
                  <a:ext cx="1044082" cy="870456"/>
                  <a:chOff x="5099554" y="4273056"/>
                  <a:chExt cx="1044082" cy="870456"/>
                </a:xfrm>
              </p:grpSpPr>
              <p:sp>
                <p:nvSpPr>
                  <p:cNvPr id="32" name="مثلث متساوي الساقين 31">
                    <a:extLst>
                      <a:ext uri="{FF2B5EF4-FFF2-40B4-BE49-F238E27FC236}">
                        <a16:creationId xmlns:a16="http://schemas.microsoft.com/office/drawing/2014/main" id="{88B26E20-5088-5A61-B4E1-54EBDF89B53C}"/>
                      </a:ext>
                    </a:extLst>
                  </p:cNvPr>
                  <p:cNvSpPr/>
                  <p:nvPr/>
                </p:nvSpPr>
                <p:spPr>
                  <a:xfrm>
                    <a:off x="5429256" y="4429132"/>
                    <a:ext cx="714380" cy="714380"/>
                  </a:xfrm>
                  <a:prstGeom prst="triangle">
                    <a:avLst/>
                  </a:prstGeom>
                  <a:noFill/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  <p:sp>
                <p:nvSpPr>
                  <p:cNvPr id="33" name="مثلث متساوي الساقين 32">
                    <a:extLst>
                      <a:ext uri="{FF2B5EF4-FFF2-40B4-BE49-F238E27FC236}">
                        <a16:creationId xmlns:a16="http://schemas.microsoft.com/office/drawing/2014/main" id="{8128725A-7B32-226F-142B-060246FCC4A3}"/>
                      </a:ext>
                    </a:extLst>
                  </p:cNvPr>
                  <p:cNvSpPr/>
                  <p:nvPr/>
                </p:nvSpPr>
                <p:spPr>
                  <a:xfrm rot="3250201">
                    <a:off x="5099554" y="4273056"/>
                    <a:ext cx="714380" cy="714380"/>
                  </a:xfrm>
                  <a:prstGeom prst="triangle">
                    <a:avLst/>
                  </a:prstGeom>
                  <a:noFill/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</p:grpSp>
            <p:sp>
              <p:nvSpPr>
                <p:cNvPr id="31" name="مثلث متساوي الساقين 30">
                  <a:extLst>
                    <a:ext uri="{FF2B5EF4-FFF2-40B4-BE49-F238E27FC236}">
                      <a16:creationId xmlns:a16="http://schemas.microsoft.com/office/drawing/2014/main" id="{D5C6ED86-EF29-CD9B-FA26-A96F6BA92872}"/>
                    </a:ext>
                  </a:extLst>
                </p:cNvPr>
                <p:cNvSpPr/>
                <p:nvPr/>
              </p:nvSpPr>
              <p:spPr>
                <a:xfrm rot="6486680">
                  <a:off x="3661115" y="3907163"/>
                  <a:ext cx="714380" cy="714380"/>
                </a:xfrm>
                <a:prstGeom prst="triangle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29" name="مثلث متساوي الساقين 28">
                <a:extLst>
                  <a:ext uri="{FF2B5EF4-FFF2-40B4-BE49-F238E27FC236}">
                    <a16:creationId xmlns:a16="http://schemas.microsoft.com/office/drawing/2014/main" id="{DA121841-6609-DE6A-FA3C-215A350EB836}"/>
                  </a:ext>
                </a:extLst>
              </p:cNvPr>
              <p:cNvSpPr/>
              <p:nvPr/>
            </p:nvSpPr>
            <p:spPr>
              <a:xfrm rot="9723661">
                <a:off x="2386840" y="3571036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7" name="مثلث متساوي الساقين 26">
              <a:extLst>
                <a:ext uri="{FF2B5EF4-FFF2-40B4-BE49-F238E27FC236}">
                  <a16:creationId xmlns:a16="http://schemas.microsoft.com/office/drawing/2014/main" id="{453FEE48-66F9-5C9E-39C8-94E9FCD22B23}"/>
                </a:ext>
              </a:extLst>
            </p:cNvPr>
            <p:cNvSpPr/>
            <p:nvPr/>
          </p:nvSpPr>
          <p:spPr>
            <a:xfrm rot="12921109">
              <a:off x="2618066" y="3596984"/>
              <a:ext cx="714380" cy="71438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355EF97-4A69-D655-1409-917FD7FA32F6}"/>
              </a:ext>
            </a:extLst>
          </p:cNvPr>
          <p:cNvGrpSpPr/>
          <p:nvPr/>
        </p:nvGrpSpPr>
        <p:grpSpPr>
          <a:xfrm>
            <a:off x="1675710" y="3552620"/>
            <a:ext cx="1500199" cy="1521855"/>
            <a:chOff x="357158" y="3564507"/>
            <a:chExt cx="1500199" cy="1521855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6408ACC3-34EA-E326-213A-08860D4F7280}"/>
                </a:ext>
              </a:extLst>
            </p:cNvPr>
            <p:cNvGrpSpPr/>
            <p:nvPr/>
          </p:nvGrpSpPr>
          <p:grpSpPr>
            <a:xfrm>
              <a:off x="357158" y="3564507"/>
              <a:ext cx="1332214" cy="1521855"/>
              <a:chOff x="2000232" y="3557588"/>
              <a:chExt cx="1332214" cy="1521855"/>
            </a:xfrm>
          </p:grpSpPr>
          <p:grpSp>
            <p:nvGrpSpPr>
              <p:cNvPr id="37" name="مجموعة 36">
                <a:extLst>
                  <a:ext uri="{FF2B5EF4-FFF2-40B4-BE49-F238E27FC236}">
                    <a16:creationId xmlns:a16="http://schemas.microsoft.com/office/drawing/2014/main" id="{B331EA30-4833-D1E9-854B-3B298FDACAEC}"/>
                  </a:ext>
                </a:extLst>
              </p:cNvPr>
              <p:cNvGrpSpPr/>
              <p:nvPr/>
            </p:nvGrpSpPr>
            <p:grpSpPr>
              <a:xfrm>
                <a:off x="2000232" y="3557588"/>
                <a:ext cx="1097711" cy="1521855"/>
                <a:chOff x="2143108" y="3571036"/>
                <a:chExt cx="1097711" cy="1521855"/>
              </a:xfrm>
            </p:grpSpPr>
            <p:grpSp>
              <p:nvGrpSpPr>
                <p:cNvPr id="41" name="مجموعة 40">
                  <a:extLst>
                    <a:ext uri="{FF2B5EF4-FFF2-40B4-BE49-F238E27FC236}">
                      <a16:creationId xmlns:a16="http://schemas.microsoft.com/office/drawing/2014/main" id="{92EE65F4-D201-B61A-C929-F85F0DF90F72}"/>
                    </a:ext>
                  </a:extLst>
                </p:cNvPr>
                <p:cNvGrpSpPr/>
                <p:nvPr/>
              </p:nvGrpSpPr>
              <p:grpSpPr>
                <a:xfrm>
                  <a:off x="2143108" y="3857628"/>
                  <a:ext cx="1097711" cy="1235263"/>
                  <a:chOff x="3661115" y="3907163"/>
                  <a:chExt cx="1097711" cy="1235263"/>
                </a:xfrm>
              </p:grpSpPr>
              <p:grpSp>
                <p:nvGrpSpPr>
                  <p:cNvPr id="43" name="مجموعة 42">
                    <a:extLst>
                      <a:ext uri="{FF2B5EF4-FFF2-40B4-BE49-F238E27FC236}">
                        <a16:creationId xmlns:a16="http://schemas.microsoft.com/office/drawing/2014/main" id="{9B56941A-805D-BBBB-08F1-15AD16167113}"/>
                      </a:ext>
                    </a:extLst>
                  </p:cNvPr>
                  <p:cNvGrpSpPr/>
                  <p:nvPr/>
                </p:nvGrpSpPr>
                <p:grpSpPr>
                  <a:xfrm>
                    <a:off x="3714744" y="4271970"/>
                    <a:ext cx="1044082" cy="870456"/>
                    <a:chOff x="5099554" y="4273056"/>
                    <a:chExt cx="1044082" cy="870456"/>
                  </a:xfrm>
                </p:grpSpPr>
                <p:sp>
                  <p:nvSpPr>
                    <p:cNvPr id="45" name="مثلث متساوي الساقين 44">
                      <a:extLst>
                        <a:ext uri="{FF2B5EF4-FFF2-40B4-BE49-F238E27FC236}">
                          <a16:creationId xmlns:a16="http://schemas.microsoft.com/office/drawing/2014/main" id="{0AEBD652-F327-84C2-9AC3-5194A60AE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9256" y="4429132"/>
                      <a:ext cx="714380" cy="714380"/>
                    </a:xfrm>
                    <a:prstGeom prst="triangle">
                      <a:avLst/>
                    </a:prstGeom>
                    <a:noFill/>
                    <a:ln w="38100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SA"/>
                    </a:p>
                  </p:txBody>
                </p:sp>
                <p:sp>
                  <p:nvSpPr>
                    <p:cNvPr id="46" name="مثلث متساوي الساقين 45">
                      <a:extLst>
                        <a:ext uri="{FF2B5EF4-FFF2-40B4-BE49-F238E27FC236}">
                          <a16:creationId xmlns:a16="http://schemas.microsoft.com/office/drawing/2014/main" id="{46B771CC-37BB-8E1D-C4C1-69210A18F666}"/>
                        </a:ext>
                      </a:extLst>
                    </p:cNvPr>
                    <p:cNvSpPr/>
                    <p:nvPr/>
                  </p:nvSpPr>
                  <p:spPr>
                    <a:xfrm rot="3250201">
                      <a:off x="5099554" y="4273056"/>
                      <a:ext cx="714380" cy="714380"/>
                    </a:xfrm>
                    <a:prstGeom prst="triangle">
                      <a:avLst/>
                    </a:prstGeom>
                    <a:noFill/>
                    <a:ln w="38100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SA"/>
                    </a:p>
                  </p:txBody>
                </p:sp>
              </p:grpSp>
              <p:sp>
                <p:nvSpPr>
                  <p:cNvPr id="44" name="مثلث متساوي الساقين 43">
                    <a:extLst>
                      <a:ext uri="{FF2B5EF4-FFF2-40B4-BE49-F238E27FC236}">
                        <a16:creationId xmlns:a16="http://schemas.microsoft.com/office/drawing/2014/main" id="{2C07EAF0-C3CA-0986-DE86-89FFF6042620}"/>
                      </a:ext>
                    </a:extLst>
                  </p:cNvPr>
                  <p:cNvSpPr/>
                  <p:nvPr/>
                </p:nvSpPr>
                <p:spPr>
                  <a:xfrm rot="6486680">
                    <a:off x="3661115" y="3907163"/>
                    <a:ext cx="714380" cy="714380"/>
                  </a:xfrm>
                  <a:prstGeom prst="triangle">
                    <a:avLst/>
                  </a:prstGeom>
                  <a:noFill/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</p:grpSp>
            <p:sp>
              <p:nvSpPr>
                <p:cNvPr id="42" name="مثلث متساوي الساقين 41">
                  <a:extLst>
                    <a:ext uri="{FF2B5EF4-FFF2-40B4-BE49-F238E27FC236}">
                      <a16:creationId xmlns:a16="http://schemas.microsoft.com/office/drawing/2014/main" id="{700E58C8-21A4-ECEA-91B0-44163E4EC2DF}"/>
                    </a:ext>
                  </a:extLst>
                </p:cNvPr>
                <p:cNvSpPr/>
                <p:nvPr/>
              </p:nvSpPr>
              <p:spPr>
                <a:xfrm rot="9723661">
                  <a:off x="2386840" y="3571036"/>
                  <a:ext cx="714380" cy="714380"/>
                </a:xfrm>
                <a:prstGeom prst="triangle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40" name="مثلث متساوي الساقين 39">
                <a:extLst>
                  <a:ext uri="{FF2B5EF4-FFF2-40B4-BE49-F238E27FC236}">
                    <a16:creationId xmlns:a16="http://schemas.microsoft.com/office/drawing/2014/main" id="{D53151E3-17D4-C354-3550-B676B594DF33}"/>
                  </a:ext>
                </a:extLst>
              </p:cNvPr>
              <p:cNvSpPr/>
              <p:nvPr/>
            </p:nvSpPr>
            <p:spPr>
              <a:xfrm rot="12921109">
                <a:off x="2618066" y="3596984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6" name="مثلث متساوي الساقين 35">
              <a:extLst>
                <a:ext uri="{FF2B5EF4-FFF2-40B4-BE49-F238E27FC236}">
                  <a16:creationId xmlns:a16="http://schemas.microsoft.com/office/drawing/2014/main" id="{C087F69A-7F88-A9DD-D6FD-486B22A624D5}"/>
                </a:ext>
              </a:extLst>
            </p:cNvPr>
            <p:cNvSpPr/>
            <p:nvPr/>
          </p:nvSpPr>
          <p:spPr>
            <a:xfrm rot="16080000">
              <a:off x="1142977" y="3929066"/>
              <a:ext cx="714380" cy="71438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CE07B1DF-7485-638C-6F35-B809D9E93ADD}"/>
              </a:ext>
            </a:extLst>
          </p:cNvPr>
          <p:cNvSpPr/>
          <p:nvPr/>
        </p:nvSpPr>
        <p:spPr>
          <a:xfrm>
            <a:off x="10813008" y="5288310"/>
            <a:ext cx="850677" cy="611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( 1 )</a:t>
            </a: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6D781590-E60B-4D46-D7EE-CEE6EEFB1470}"/>
              </a:ext>
            </a:extLst>
          </p:cNvPr>
          <p:cNvSpPr/>
          <p:nvPr/>
        </p:nvSpPr>
        <p:spPr>
          <a:xfrm>
            <a:off x="9370658" y="5292042"/>
            <a:ext cx="850677" cy="611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( 2 )</a:t>
            </a: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3CD2639F-4A87-8030-F863-A1C776A3D2CD}"/>
              </a:ext>
            </a:extLst>
          </p:cNvPr>
          <p:cNvSpPr/>
          <p:nvPr/>
        </p:nvSpPr>
        <p:spPr>
          <a:xfrm>
            <a:off x="7648409" y="5278550"/>
            <a:ext cx="850677" cy="611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( 3 )</a:t>
            </a: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3FAB01CC-EE52-4600-8BBD-1873060D57C9}"/>
              </a:ext>
            </a:extLst>
          </p:cNvPr>
          <p:cNvSpPr/>
          <p:nvPr/>
        </p:nvSpPr>
        <p:spPr>
          <a:xfrm>
            <a:off x="6026010" y="5292041"/>
            <a:ext cx="850677" cy="611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( 4 )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8CC24D4C-3BF0-810B-58C2-9B662EEDEE31}"/>
              </a:ext>
            </a:extLst>
          </p:cNvPr>
          <p:cNvSpPr/>
          <p:nvPr/>
        </p:nvSpPr>
        <p:spPr>
          <a:xfrm>
            <a:off x="3855343" y="5293127"/>
            <a:ext cx="850677" cy="611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( 5 )</a:t>
            </a: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CFEE1C64-2E91-A246-3964-824622F32535}"/>
              </a:ext>
            </a:extLst>
          </p:cNvPr>
          <p:cNvSpPr/>
          <p:nvPr/>
        </p:nvSpPr>
        <p:spPr>
          <a:xfrm>
            <a:off x="1924521" y="5288309"/>
            <a:ext cx="850677" cy="611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( 6 )</a:t>
            </a:r>
          </a:p>
        </p:txBody>
      </p:sp>
    </p:spTree>
    <p:extLst>
      <p:ext uri="{BB962C8B-B14F-4D97-AF65-F5344CB8AC3E}">
        <p14:creationId xmlns:p14="http://schemas.microsoft.com/office/powerpoint/2010/main" val="12016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1671762" y="687749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380152" y="549684"/>
            <a:ext cx="5347246" cy="740963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C1A1024-0C62-6EA3-26A4-A13ED8A48388}"/>
              </a:ext>
            </a:extLst>
          </p:cNvPr>
          <p:cNvSpPr/>
          <p:nvPr/>
        </p:nvSpPr>
        <p:spPr>
          <a:xfrm>
            <a:off x="4559836" y="297223"/>
            <a:ext cx="5810696" cy="1462365"/>
          </a:xfrm>
          <a:custGeom>
            <a:avLst/>
            <a:gdLst>
              <a:gd name="connsiteX0" fmla="*/ 0 w 5810696"/>
              <a:gd name="connsiteY0" fmla="*/ 243732 h 1462365"/>
              <a:gd name="connsiteX1" fmla="*/ 243732 w 5810696"/>
              <a:gd name="connsiteY1" fmla="*/ 0 h 1462365"/>
              <a:gd name="connsiteX2" fmla="*/ 5566964 w 5810696"/>
              <a:gd name="connsiteY2" fmla="*/ 0 h 1462365"/>
              <a:gd name="connsiteX3" fmla="*/ 5810696 w 5810696"/>
              <a:gd name="connsiteY3" fmla="*/ 243732 h 1462365"/>
              <a:gd name="connsiteX4" fmla="*/ 5810696 w 5810696"/>
              <a:gd name="connsiteY4" fmla="*/ 1218633 h 1462365"/>
              <a:gd name="connsiteX5" fmla="*/ 5566964 w 5810696"/>
              <a:gd name="connsiteY5" fmla="*/ 1462365 h 1462365"/>
              <a:gd name="connsiteX6" fmla="*/ 243732 w 5810696"/>
              <a:gd name="connsiteY6" fmla="*/ 1462365 h 1462365"/>
              <a:gd name="connsiteX7" fmla="*/ 0 w 5810696"/>
              <a:gd name="connsiteY7" fmla="*/ 1218633 h 1462365"/>
              <a:gd name="connsiteX8" fmla="*/ 0 w 5810696"/>
              <a:gd name="connsiteY8" fmla="*/ 243732 h 146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0696" h="1462365" fill="none" extrusionOk="0">
                <a:moveTo>
                  <a:pt x="0" y="243732"/>
                </a:moveTo>
                <a:cubicBezTo>
                  <a:pt x="-3890" y="112904"/>
                  <a:pt x="98007" y="-5403"/>
                  <a:pt x="243732" y="0"/>
                </a:cubicBezTo>
                <a:cubicBezTo>
                  <a:pt x="1027288" y="-56444"/>
                  <a:pt x="3342968" y="127025"/>
                  <a:pt x="5566964" y="0"/>
                </a:cubicBezTo>
                <a:cubicBezTo>
                  <a:pt x="5718958" y="6990"/>
                  <a:pt x="5805821" y="92849"/>
                  <a:pt x="5810696" y="243732"/>
                </a:cubicBezTo>
                <a:cubicBezTo>
                  <a:pt x="5746015" y="430110"/>
                  <a:pt x="5836056" y="803906"/>
                  <a:pt x="5810696" y="1218633"/>
                </a:cubicBezTo>
                <a:cubicBezTo>
                  <a:pt x="5824874" y="1345087"/>
                  <a:pt x="5698504" y="1454328"/>
                  <a:pt x="5566964" y="1462365"/>
                </a:cubicBezTo>
                <a:cubicBezTo>
                  <a:pt x="4406861" y="1407369"/>
                  <a:pt x="888685" y="1330721"/>
                  <a:pt x="243732" y="1462365"/>
                </a:cubicBezTo>
                <a:cubicBezTo>
                  <a:pt x="112720" y="1478639"/>
                  <a:pt x="17091" y="1366196"/>
                  <a:pt x="0" y="1218633"/>
                </a:cubicBezTo>
                <a:cubicBezTo>
                  <a:pt x="80058" y="733219"/>
                  <a:pt x="-30678" y="517034"/>
                  <a:pt x="0" y="243732"/>
                </a:cubicBezTo>
                <a:close/>
              </a:path>
              <a:path w="5810696" h="1462365" stroke="0" extrusionOk="0">
                <a:moveTo>
                  <a:pt x="0" y="243732"/>
                </a:moveTo>
                <a:cubicBezTo>
                  <a:pt x="2899" y="108988"/>
                  <a:pt x="103073" y="4938"/>
                  <a:pt x="243732" y="0"/>
                </a:cubicBezTo>
                <a:cubicBezTo>
                  <a:pt x="1226775" y="114653"/>
                  <a:pt x="4688623" y="95341"/>
                  <a:pt x="5566964" y="0"/>
                </a:cubicBezTo>
                <a:cubicBezTo>
                  <a:pt x="5708818" y="3275"/>
                  <a:pt x="5805983" y="108120"/>
                  <a:pt x="5810696" y="243732"/>
                </a:cubicBezTo>
                <a:cubicBezTo>
                  <a:pt x="5807532" y="482431"/>
                  <a:pt x="5872852" y="846929"/>
                  <a:pt x="5810696" y="1218633"/>
                </a:cubicBezTo>
                <a:cubicBezTo>
                  <a:pt x="5791948" y="1336719"/>
                  <a:pt x="5698156" y="1476481"/>
                  <a:pt x="5566964" y="1462365"/>
                </a:cubicBezTo>
                <a:cubicBezTo>
                  <a:pt x="3147000" y="1479887"/>
                  <a:pt x="2894173" y="1619538"/>
                  <a:pt x="243732" y="1462365"/>
                </a:cubicBezTo>
                <a:cubicBezTo>
                  <a:pt x="114553" y="1477275"/>
                  <a:pt x="-7" y="1359859"/>
                  <a:pt x="0" y="1218633"/>
                </a:cubicBezTo>
                <a:cubicBezTo>
                  <a:pt x="-35571" y="769276"/>
                  <a:pt x="1960" y="453448"/>
                  <a:pt x="0" y="24373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تضع منى 4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تفاحات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3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برتقالات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كل طبق .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فإذا كان لديها 24 تفاحه و 18 برتقالة ،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فكم طبقًا تملأ ؟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5F05564-05C5-132B-F44C-140A7E60EE7D}"/>
              </a:ext>
            </a:extLst>
          </p:cNvPr>
          <p:cNvSpPr/>
          <p:nvPr/>
        </p:nvSpPr>
        <p:spPr>
          <a:xfrm>
            <a:off x="10014980" y="355264"/>
            <a:ext cx="1290827" cy="1275572"/>
          </a:xfrm>
          <a:custGeom>
            <a:avLst/>
            <a:gdLst>
              <a:gd name="connsiteX0" fmla="*/ 0 w 1290827"/>
              <a:gd name="connsiteY0" fmla="*/ 637786 h 1275572"/>
              <a:gd name="connsiteX1" fmla="*/ 645414 w 1290827"/>
              <a:gd name="connsiteY1" fmla="*/ 0 h 1275572"/>
              <a:gd name="connsiteX2" fmla="*/ 1290828 w 1290827"/>
              <a:gd name="connsiteY2" fmla="*/ 637786 h 1275572"/>
              <a:gd name="connsiteX3" fmla="*/ 645414 w 1290827"/>
              <a:gd name="connsiteY3" fmla="*/ 1275572 h 1275572"/>
              <a:gd name="connsiteX4" fmla="*/ 0 w 1290827"/>
              <a:gd name="connsiteY4" fmla="*/ 637786 h 127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27" h="1275572" fill="none" extrusionOk="0">
                <a:moveTo>
                  <a:pt x="0" y="637786"/>
                </a:moveTo>
                <a:cubicBezTo>
                  <a:pt x="-1048" y="298309"/>
                  <a:pt x="289553" y="50586"/>
                  <a:pt x="645414" y="0"/>
                </a:cubicBezTo>
                <a:cubicBezTo>
                  <a:pt x="1000194" y="-21766"/>
                  <a:pt x="1301593" y="299656"/>
                  <a:pt x="1290828" y="637786"/>
                </a:cubicBezTo>
                <a:cubicBezTo>
                  <a:pt x="1226909" y="1009991"/>
                  <a:pt x="998013" y="1271746"/>
                  <a:pt x="645414" y="1275572"/>
                </a:cubicBezTo>
                <a:cubicBezTo>
                  <a:pt x="301400" y="1271370"/>
                  <a:pt x="-47618" y="996043"/>
                  <a:pt x="0" y="637786"/>
                </a:cubicBezTo>
                <a:close/>
              </a:path>
              <a:path w="1290827" h="1275572" stroke="0" extrusionOk="0">
                <a:moveTo>
                  <a:pt x="0" y="637786"/>
                </a:moveTo>
                <a:cubicBezTo>
                  <a:pt x="-24147" y="328970"/>
                  <a:pt x="287910" y="5521"/>
                  <a:pt x="645414" y="0"/>
                </a:cubicBezTo>
                <a:cubicBezTo>
                  <a:pt x="967136" y="26992"/>
                  <a:pt x="1282779" y="272230"/>
                  <a:pt x="1290828" y="637786"/>
                </a:cubicBezTo>
                <a:cubicBezTo>
                  <a:pt x="1293999" y="1000139"/>
                  <a:pt x="1012865" y="1296025"/>
                  <a:pt x="645414" y="1275572"/>
                </a:cubicBezTo>
                <a:cubicBezTo>
                  <a:pt x="296722" y="1274469"/>
                  <a:pt x="-41308" y="940735"/>
                  <a:pt x="0" y="63778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  <a:p>
            <a:pPr algn="ctr"/>
            <a:r>
              <a:rPr lang="ar-SA" sz="28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فواكة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30">
            <a:extLst>
              <a:ext uri="{FF2B5EF4-FFF2-40B4-BE49-F238E27FC236}">
                <a16:creationId xmlns:a16="http://schemas.microsoft.com/office/drawing/2014/main" id="{D5969B7F-C2BD-C182-4301-7D6C9190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18" y="355264"/>
            <a:ext cx="1893867" cy="19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: زوايا مستديرة 106">
            <a:extLst>
              <a:ext uri="{FF2B5EF4-FFF2-40B4-BE49-F238E27FC236}">
                <a16:creationId xmlns:a16="http://schemas.microsoft.com/office/drawing/2014/main" id="{4C9178F5-4F46-3707-FEDE-4DB7C30D8748}"/>
              </a:ext>
            </a:extLst>
          </p:cNvPr>
          <p:cNvSpPr/>
          <p:nvPr/>
        </p:nvSpPr>
        <p:spPr>
          <a:xfrm>
            <a:off x="6939892" y="2464117"/>
            <a:ext cx="1214446" cy="500066"/>
          </a:xfrm>
          <a:custGeom>
            <a:avLst/>
            <a:gdLst>
              <a:gd name="connsiteX0" fmla="*/ 0 w 1214446"/>
              <a:gd name="connsiteY0" fmla="*/ 83346 h 500066"/>
              <a:gd name="connsiteX1" fmla="*/ 83346 w 1214446"/>
              <a:gd name="connsiteY1" fmla="*/ 0 h 500066"/>
              <a:gd name="connsiteX2" fmla="*/ 1131100 w 1214446"/>
              <a:gd name="connsiteY2" fmla="*/ 0 h 500066"/>
              <a:gd name="connsiteX3" fmla="*/ 1214446 w 1214446"/>
              <a:gd name="connsiteY3" fmla="*/ 83346 h 500066"/>
              <a:gd name="connsiteX4" fmla="*/ 1214446 w 1214446"/>
              <a:gd name="connsiteY4" fmla="*/ 416720 h 500066"/>
              <a:gd name="connsiteX5" fmla="*/ 1131100 w 1214446"/>
              <a:gd name="connsiteY5" fmla="*/ 500066 h 500066"/>
              <a:gd name="connsiteX6" fmla="*/ 83346 w 1214446"/>
              <a:gd name="connsiteY6" fmla="*/ 500066 h 500066"/>
              <a:gd name="connsiteX7" fmla="*/ 0 w 1214446"/>
              <a:gd name="connsiteY7" fmla="*/ 416720 h 500066"/>
              <a:gd name="connsiteX8" fmla="*/ 0 w 1214446"/>
              <a:gd name="connsiteY8" fmla="*/ 83346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446" h="500066" fill="none" extrusionOk="0">
                <a:moveTo>
                  <a:pt x="0" y="83346"/>
                </a:moveTo>
                <a:cubicBezTo>
                  <a:pt x="-2744" y="36767"/>
                  <a:pt x="34607" y="804"/>
                  <a:pt x="83346" y="0"/>
                </a:cubicBezTo>
                <a:cubicBezTo>
                  <a:pt x="288843" y="-77604"/>
                  <a:pt x="931930" y="52435"/>
                  <a:pt x="1131100" y="0"/>
                </a:cubicBezTo>
                <a:cubicBezTo>
                  <a:pt x="1182278" y="4370"/>
                  <a:pt x="1213529" y="37183"/>
                  <a:pt x="1214446" y="83346"/>
                </a:cubicBezTo>
                <a:cubicBezTo>
                  <a:pt x="1240370" y="235434"/>
                  <a:pt x="1191622" y="321395"/>
                  <a:pt x="1214446" y="416720"/>
                </a:cubicBezTo>
                <a:cubicBezTo>
                  <a:pt x="1217105" y="456640"/>
                  <a:pt x="1175727" y="491084"/>
                  <a:pt x="1131100" y="500066"/>
                </a:cubicBezTo>
                <a:cubicBezTo>
                  <a:pt x="885146" y="501107"/>
                  <a:pt x="306726" y="482523"/>
                  <a:pt x="83346" y="500066"/>
                </a:cubicBezTo>
                <a:cubicBezTo>
                  <a:pt x="36689" y="500541"/>
                  <a:pt x="-100" y="459088"/>
                  <a:pt x="0" y="416720"/>
                </a:cubicBezTo>
                <a:cubicBezTo>
                  <a:pt x="-11779" y="365953"/>
                  <a:pt x="-25548" y="236853"/>
                  <a:pt x="0" y="83346"/>
                </a:cubicBezTo>
                <a:close/>
              </a:path>
              <a:path w="1214446" h="500066" stroke="0" extrusionOk="0">
                <a:moveTo>
                  <a:pt x="0" y="83346"/>
                </a:moveTo>
                <a:cubicBezTo>
                  <a:pt x="1162" y="41039"/>
                  <a:pt x="42504" y="-6461"/>
                  <a:pt x="83346" y="0"/>
                </a:cubicBezTo>
                <a:cubicBezTo>
                  <a:pt x="574643" y="-49814"/>
                  <a:pt x="710917" y="-85461"/>
                  <a:pt x="1131100" y="0"/>
                </a:cubicBezTo>
                <a:cubicBezTo>
                  <a:pt x="1173016" y="4044"/>
                  <a:pt x="1211463" y="35280"/>
                  <a:pt x="1214446" y="83346"/>
                </a:cubicBezTo>
                <a:cubicBezTo>
                  <a:pt x="1187353" y="229353"/>
                  <a:pt x="1228627" y="258475"/>
                  <a:pt x="1214446" y="416720"/>
                </a:cubicBezTo>
                <a:cubicBezTo>
                  <a:pt x="1220887" y="467150"/>
                  <a:pt x="1174093" y="491638"/>
                  <a:pt x="1131100" y="500066"/>
                </a:cubicBezTo>
                <a:cubicBezTo>
                  <a:pt x="761222" y="528982"/>
                  <a:pt x="243066" y="419942"/>
                  <a:pt x="83346" y="500066"/>
                </a:cubicBezTo>
                <a:cubicBezTo>
                  <a:pt x="33564" y="499141"/>
                  <a:pt x="-1679" y="466558"/>
                  <a:pt x="0" y="416720"/>
                </a:cubicBezTo>
                <a:cubicBezTo>
                  <a:pt x="12723" y="356277"/>
                  <a:pt x="2412" y="123047"/>
                  <a:pt x="0" y="833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5510186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الطبق الأول</a:t>
            </a:r>
          </a:p>
        </p:txBody>
      </p:sp>
      <p:sp>
        <p:nvSpPr>
          <p:cNvPr id="117" name="مستطيل مستدير الزوايا 112">
            <a:extLst>
              <a:ext uri="{FF2B5EF4-FFF2-40B4-BE49-F238E27FC236}">
                <a16:creationId xmlns:a16="http://schemas.microsoft.com/office/drawing/2014/main" id="{D292F41F-B7F7-586A-20A3-013A78151906}"/>
              </a:ext>
            </a:extLst>
          </p:cNvPr>
          <p:cNvSpPr/>
          <p:nvPr/>
        </p:nvSpPr>
        <p:spPr>
          <a:xfrm>
            <a:off x="6461081" y="3066025"/>
            <a:ext cx="2046847" cy="1399735"/>
          </a:xfrm>
          <a:prstGeom prst="roundRect">
            <a:avLst/>
          </a:prstGeom>
          <a:noFill/>
          <a:ln w="444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8" name="مستطيل: زوايا مستديرة 117">
            <a:extLst>
              <a:ext uri="{FF2B5EF4-FFF2-40B4-BE49-F238E27FC236}">
                <a16:creationId xmlns:a16="http://schemas.microsoft.com/office/drawing/2014/main" id="{82973B4B-7BBB-2129-6A33-5AF4AA8FDB52}"/>
              </a:ext>
            </a:extLst>
          </p:cNvPr>
          <p:cNvSpPr/>
          <p:nvPr/>
        </p:nvSpPr>
        <p:spPr>
          <a:xfrm>
            <a:off x="4723241" y="2438267"/>
            <a:ext cx="1261628" cy="500066"/>
          </a:xfrm>
          <a:custGeom>
            <a:avLst/>
            <a:gdLst>
              <a:gd name="connsiteX0" fmla="*/ 0 w 1261628"/>
              <a:gd name="connsiteY0" fmla="*/ 83346 h 500066"/>
              <a:gd name="connsiteX1" fmla="*/ 83346 w 1261628"/>
              <a:gd name="connsiteY1" fmla="*/ 0 h 500066"/>
              <a:gd name="connsiteX2" fmla="*/ 1178282 w 1261628"/>
              <a:gd name="connsiteY2" fmla="*/ 0 h 500066"/>
              <a:gd name="connsiteX3" fmla="*/ 1261628 w 1261628"/>
              <a:gd name="connsiteY3" fmla="*/ 83346 h 500066"/>
              <a:gd name="connsiteX4" fmla="*/ 1261628 w 1261628"/>
              <a:gd name="connsiteY4" fmla="*/ 416720 h 500066"/>
              <a:gd name="connsiteX5" fmla="*/ 1178282 w 1261628"/>
              <a:gd name="connsiteY5" fmla="*/ 500066 h 500066"/>
              <a:gd name="connsiteX6" fmla="*/ 83346 w 1261628"/>
              <a:gd name="connsiteY6" fmla="*/ 500066 h 500066"/>
              <a:gd name="connsiteX7" fmla="*/ 0 w 1261628"/>
              <a:gd name="connsiteY7" fmla="*/ 416720 h 500066"/>
              <a:gd name="connsiteX8" fmla="*/ 0 w 1261628"/>
              <a:gd name="connsiteY8" fmla="*/ 83346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628" h="500066" fill="none" extrusionOk="0">
                <a:moveTo>
                  <a:pt x="0" y="83346"/>
                </a:moveTo>
                <a:cubicBezTo>
                  <a:pt x="-2744" y="36767"/>
                  <a:pt x="34607" y="804"/>
                  <a:pt x="83346" y="0"/>
                </a:cubicBezTo>
                <a:cubicBezTo>
                  <a:pt x="614693" y="-57937"/>
                  <a:pt x="765191" y="-62895"/>
                  <a:pt x="1178282" y="0"/>
                </a:cubicBezTo>
                <a:cubicBezTo>
                  <a:pt x="1229460" y="4370"/>
                  <a:pt x="1260711" y="37183"/>
                  <a:pt x="1261628" y="83346"/>
                </a:cubicBezTo>
                <a:cubicBezTo>
                  <a:pt x="1287552" y="235434"/>
                  <a:pt x="1238804" y="321395"/>
                  <a:pt x="1261628" y="416720"/>
                </a:cubicBezTo>
                <a:cubicBezTo>
                  <a:pt x="1264287" y="456640"/>
                  <a:pt x="1222909" y="491084"/>
                  <a:pt x="1178282" y="500066"/>
                </a:cubicBezTo>
                <a:cubicBezTo>
                  <a:pt x="756828" y="524524"/>
                  <a:pt x="594335" y="416374"/>
                  <a:pt x="83346" y="500066"/>
                </a:cubicBezTo>
                <a:cubicBezTo>
                  <a:pt x="36689" y="500541"/>
                  <a:pt x="-100" y="459088"/>
                  <a:pt x="0" y="416720"/>
                </a:cubicBezTo>
                <a:cubicBezTo>
                  <a:pt x="-11779" y="365953"/>
                  <a:pt x="-25548" y="236853"/>
                  <a:pt x="0" y="83346"/>
                </a:cubicBezTo>
                <a:close/>
              </a:path>
              <a:path w="1261628" h="500066" stroke="0" extrusionOk="0">
                <a:moveTo>
                  <a:pt x="0" y="83346"/>
                </a:moveTo>
                <a:cubicBezTo>
                  <a:pt x="1162" y="41039"/>
                  <a:pt x="42504" y="-6461"/>
                  <a:pt x="83346" y="0"/>
                </a:cubicBezTo>
                <a:cubicBezTo>
                  <a:pt x="298783" y="-37998"/>
                  <a:pt x="688221" y="78994"/>
                  <a:pt x="1178282" y="0"/>
                </a:cubicBezTo>
                <a:cubicBezTo>
                  <a:pt x="1220198" y="4044"/>
                  <a:pt x="1258645" y="35280"/>
                  <a:pt x="1261628" y="83346"/>
                </a:cubicBezTo>
                <a:cubicBezTo>
                  <a:pt x="1234535" y="229353"/>
                  <a:pt x="1275809" y="258475"/>
                  <a:pt x="1261628" y="416720"/>
                </a:cubicBezTo>
                <a:cubicBezTo>
                  <a:pt x="1268069" y="467150"/>
                  <a:pt x="1221275" y="491638"/>
                  <a:pt x="1178282" y="500066"/>
                </a:cubicBezTo>
                <a:cubicBezTo>
                  <a:pt x="894257" y="524001"/>
                  <a:pt x="446132" y="537042"/>
                  <a:pt x="83346" y="500066"/>
                </a:cubicBezTo>
                <a:cubicBezTo>
                  <a:pt x="33564" y="499141"/>
                  <a:pt x="-1679" y="466558"/>
                  <a:pt x="0" y="416720"/>
                </a:cubicBezTo>
                <a:cubicBezTo>
                  <a:pt x="12723" y="356277"/>
                  <a:pt x="2412" y="123047"/>
                  <a:pt x="0" y="833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5510186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الطبق الثاني</a:t>
            </a:r>
          </a:p>
        </p:txBody>
      </p:sp>
      <p:sp>
        <p:nvSpPr>
          <p:cNvPr id="119" name="مستطيل مستدير الزوايا 112">
            <a:extLst>
              <a:ext uri="{FF2B5EF4-FFF2-40B4-BE49-F238E27FC236}">
                <a16:creationId xmlns:a16="http://schemas.microsoft.com/office/drawing/2014/main" id="{FA52C127-75CB-A8C1-B8A1-63046DE882A8}"/>
              </a:ext>
            </a:extLst>
          </p:cNvPr>
          <p:cNvSpPr/>
          <p:nvPr/>
        </p:nvSpPr>
        <p:spPr>
          <a:xfrm>
            <a:off x="4244430" y="3040175"/>
            <a:ext cx="2046847" cy="1399735"/>
          </a:xfrm>
          <a:prstGeom prst="roundRect">
            <a:avLst/>
          </a:prstGeom>
          <a:noFill/>
          <a:ln w="444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4" name="مستطيل: زوايا مستديرة 123">
            <a:extLst>
              <a:ext uri="{FF2B5EF4-FFF2-40B4-BE49-F238E27FC236}">
                <a16:creationId xmlns:a16="http://schemas.microsoft.com/office/drawing/2014/main" id="{96917EDB-A5A6-C1D6-6C58-9F5305C6BBFD}"/>
              </a:ext>
            </a:extLst>
          </p:cNvPr>
          <p:cNvSpPr/>
          <p:nvPr/>
        </p:nvSpPr>
        <p:spPr>
          <a:xfrm>
            <a:off x="6811245" y="4709278"/>
            <a:ext cx="1214446" cy="500066"/>
          </a:xfrm>
          <a:custGeom>
            <a:avLst/>
            <a:gdLst>
              <a:gd name="connsiteX0" fmla="*/ 0 w 1214446"/>
              <a:gd name="connsiteY0" fmla="*/ 83346 h 500066"/>
              <a:gd name="connsiteX1" fmla="*/ 83346 w 1214446"/>
              <a:gd name="connsiteY1" fmla="*/ 0 h 500066"/>
              <a:gd name="connsiteX2" fmla="*/ 1131100 w 1214446"/>
              <a:gd name="connsiteY2" fmla="*/ 0 h 500066"/>
              <a:gd name="connsiteX3" fmla="*/ 1214446 w 1214446"/>
              <a:gd name="connsiteY3" fmla="*/ 83346 h 500066"/>
              <a:gd name="connsiteX4" fmla="*/ 1214446 w 1214446"/>
              <a:gd name="connsiteY4" fmla="*/ 416720 h 500066"/>
              <a:gd name="connsiteX5" fmla="*/ 1131100 w 1214446"/>
              <a:gd name="connsiteY5" fmla="*/ 500066 h 500066"/>
              <a:gd name="connsiteX6" fmla="*/ 83346 w 1214446"/>
              <a:gd name="connsiteY6" fmla="*/ 500066 h 500066"/>
              <a:gd name="connsiteX7" fmla="*/ 0 w 1214446"/>
              <a:gd name="connsiteY7" fmla="*/ 416720 h 500066"/>
              <a:gd name="connsiteX8" fmla="*/ 0 w 1214446"/>
              <a:gd name="connsiteY8" fmla="*/ 83346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446" h="500066" fill="none" extrusionOk="0">
                <a:moveTo>
                  <a:pt x="0" y="83346"/>
                </a:moveTo>
                <a:cubicBezTo>
                  <a:pt x="-2744" y="36767"/>
                  <a:pt x="34607" y="804"/>
                  <a:pt x="83346" y="0"/>
                </a:cubicBezTo>
                <a:cubicBezTo>
                  <a:pt x="288843" y="-77604"/>
                  <a:pt x="931930" y="52435"/>
                  <a:pt x="1131100" y="0"/>
                </a:cubicBezTo>
                <a:cubicBezTo>
                  <a:pt x="1182278" y="4370"/>
                  <a:pt x="1213529" y="37183"/>
                  <a:pt x="1214446" y="83346"/>
                </a:cubicBezTo>
                <a:cubicBezTo>
                  <a:pt x="1240370" y="235434"/>
                  <a:pt x="1191622" y="321395"/>
                  <a:pt x="1214446" y="416720"/>
                </a:cubicBezTo>
                <a:cubicBezTo>
                  <a:pt x="1217105" y="456640"/>
                  <a:pt x="1175727" y="491084"/>
                  <a:pt x="1131100" y="500066"/>
                </a:cubicBezTo>
                <a:cubicBezTo>
                  <a:pt x="885146" y="501107"/>
                  <a:pt x="306726" y="482523"/>
                  <a:pt x="83346" y="500066"/>
                </a:cubicBezTo>
                <a:cubicBezTo>
                  <a:pt x="36689" y="500541"/>
                  <a:pt x="-100" y="459088"/>
                  <a:pt x="0" y="416720"/>
                </a:cubicBezTo>
                <a:cubicBezTo>
                  <a:pt x="-11779" y="365953"/>
                  <a:pt x="-25548" y="236853"/>
                  <a:pt x="0" y="83346"/>
                </a:cubicBezTo>
                <a:close/>
              </a:path>
              <a:path w="1214446" h="500066" stroke="0" extrusionOk="0">
                <a:moveTo>
                  <a:pt x="0" y="83346"/>
                </a:moveTo>
                <a:cubicBezTo>
                  <a:pt x="1162" y="41039"/>
                  <a:pt x="42504" y="-6461"/>
                  <a:pt x="83346" y="0"/>
                </a:cubicBezTo>
                <a:cubicBezTo>
                  <a:pt x="574643" y="-49814"/>
                  <a:pt x="710917" y="-85461"/>
                  <a:pt x="1131100" y="0"/>
                </a:cubicBezTo>
                <a:cubicBezTo>
                  <a:pt x="1173016" y="4044"/>
                  <a:pt x="1211463" y="35280"/>
                  <a:pt x="1214446" y="83346"/>
                </a:cubicBezTo>
                <a:cubicBezTo>
                  <a:pt x="1187353" y="229353"/>
                  <a:pt x="1228627" y="258475"/>
                  <a:pt x="1214446" y="416720"/>
                </a:cubicBezTo>
                <a:cubicBezTo>
                  <a:pt x="1220887" y="467150"/>
                  <a:pt x="1174093" y="491638"/>
                  <a:pt x="1131100" y="500066"/>
                </a:cubicBezTo>
                <a:cubicBezTo>
                  <a:pt x="761222" y="528982"/>
                  <a:pt x="243066" y="419942"/>
                  <a:pt x="83346" y="500066"/>
                </a:cubicBezTo>
                <a:cubicBezTo>
                  <a:pt x="33564" y="499141"/>
                  <a:pt x="-1679" y="466558"/>
                  <a:pt x="0" y="416720"/>
                </a:cubicBezTo>
                <a:cubicBezTo>
                  <a:pt x="12723" y="356277"/>
                  <a:pt x="2412" y="123047"/>
                  <a:pt x="0" y="833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5510186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الطبق الرابع</a:t>
            </a:r>
          </a:p>
        </p:txBody>
      </p:sp>
      <p:sp>
        <p:nvSpPr>
          <p:cNvPr id="125" name="مستطيل مستدير الزوايا 112">
            <a:extLst>
              <a:ext uri="{FF2B5EF4-FFF2-40B4-BE49-F238E27FC236}">
                <a16:creationId xmlns:a16="http://schemas.microsoft.com/office/drawing/2014/main" id="{D1C26AF5-E495-4482-061A-899BA47A62F7}"/>
              </a:ext>
            </a:extLst>
          </p:cNvPr>
          <p:cNvSpPr/>
          <p:nvPr/>
        </p:nvSpPr>
        <p:spPr>
          <a:xfrm>
            <a:off x="6395860" y="5301016"/>
            <a:ext cx="2046847" cy="1399735"/>
          </a:xfrm>
          <a:prstGeom prst="roundRect">
            <a:avLst/>
          </a:prstGeom>
          <a:noFill/>
          <a:ln w="444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6" name="مستطيل: زوايا مستديرة 125">
            <a:extLst>
              <a:ext uri="{FF2B5EF4-FFF2-40B4-BE49-F238E27FC236}">
                <a16:creationId xmlns:a16="http://schemas.microsoft.com/office/drawing/2014/main" id="{D35A54E1-D8CC-9352-21F8-8E5809451647}"/>
              </a:ext>
            </a:extLst>
          </p:cNvPr>
          <p:cNvSpPr/>
          <p:nvPr/>
        </p:nvSpPr>
        <p:spPr>
          <a:xfrm>
            <a:off x="4468885" y="4742944"/>
            <a:ext cx="1381226" cy="500066"/>
          </a:xfrm>
          <a:custGeom>
            <a:avLst/>
            <a:gdLst>
              <a:gd name="connsiteX0" fmla="*/ 0 w 1381226"/>
              <a:gd name="connsiteY0" fmla="*/ 83346 h 500066"/>
              <a:gd name="connsiteX1" fmla="*/ 83346 w 1381226"/>
              <a:gd name="connsiteY1" fmla="*/ 0 h 500066"/>
              <a:gd name="connsiteX2" fmla="*/ 1297880 w 1381226"/>
              <a:gd name="connsiteY2" fmla="*/ 0 h 500066"/>
              <a:gd name="connsiteX3" fmla="*/ 1381226 w 1381226"/>
              <a:gd name="connsiteY3" fmla="*/ 83346 h 500066"/>
              <a:gd name="connsiteX4" fmla="*/ 1381226 w 1381226"/>
              <a:gd name="connsiteY4" fmla="*/ 416720 h 500066"/>
              <a:gd name="connsiteX5" fmla="*/ 1297880 w 1381226"/>
              <a:gd name="connsiteY5" fmla="*/ 500066 h 500066"/>
              <a:gd name="connsiteX6" fmla="*/ 83346 w 1381226"/>
              <a:gd name="connsiteY6" fmla="*/ 500066 h 500066"/>
              <a:gd name="connsiteX7" fmla="*/ 0 w 1381226"/>
              <a:gd name="connsiteY7" fmla="*/ 416720 h 500066"/>
              <a:gd name="connsiteX8" fmla="*/ 0 w 1381226"/>
              <a:gd name="connsiteY8" fmla="*/ 83346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226" h="500066" fill="none" extrusionOk="0">
                <a:moveTo>
                  <a:pt x="0" y="83346"/>
                </a:moveTo>
                <a:cubicBezTo>
                  <a:pt x="-2744" y="36767"/>
                  <a:pt x="34607" y="804"/>
                  <a:pt x="83346" y="0"/>
                </a:cubicBezTo>
                <a:cubicBezTo>
                  <a:pt x="660042" y="-95053"/>
                  <a:pt x="922737" y="-42652"/>
                  <a:pt x="1297880" y="0"/>
                </a:cubicBezTo>
                <a:cubicBezTo>
                  <a:pt x="1349058" y="4370"/>
                  <a:pt x="1380309" y="37183"/>
                  <a:pt x="1381226" y="83346"/>
                </a:cubicBezTo>
                <a:cubicBezTo>
                  <a:pt x="1407150" y="235434"/>
                  <a:pt x="1358402" y="321395"/>
                  <a:pt x="1381226" y="416720"/>
                </a:cubicBezTo>
                <a:cubicBezTo>
                  <a:pt x="1383885" y="456640"/>
                  <a:pt x="1342507" y="491084"/>
                  <a:pt x="1297880" y="500066"/>
                </a:cubicBezTo>
                <a:cubicBezTo>
                  <a:pt x="694167" y="523012"/>
                  <a:pt x="641130" y="430115"/>
                  <a:pt x="83346" y="500066"/>
                </a:cubicBezTo>
                <a:cubicBezTo>
                  <a:pt x="36689" y="500541"/>
                  <a:pt x="-100" y="459088"/>
                  <a:pt x="0" y="416720"/>
                </a:cubicBezTo>
                <a:cubicBezTo>
                  <a:pt x="-11779" y="365953"/>
                  <a:pt x="-25548" y="236853"/>
                  <a:pt x="0" y="83346"/>
                </a:cubicBezTo>
                <a:close/>
              </a:path>
              <a:path w="1381226" h="500066" stroke="0" extrusionOk="0">
                <a:moveTo>
                  <a:pt x="0" y="83346"/>
                </a:moveTo>
                <a:cubicBezTo>
                  <a:pt x="1162" y="41039"/>
                  <a:pt x="42504" y="-6461"/>
                  <a:pt x="83346" y="0"/>
                </a:cubicBezTo>
                <a:cubicBezTo>
                  <a:pt x="492710" y="-58779"/>
                  <a:pt x="1063888" y="-1768"/>
                  <a:pt x="1297880" y="0"/>
                </a:cubicBezTo>
                <a:cubicBezTo>
                  <a:pt x="1339796" y="4044"/>
                  <a:pt x="1378243" y="35280"/>
                  <a:pt x="1381226" y="83346"/>
                </a:cubicBezTo>
                <a:cubicBezTo>
                  <a:pt x="1354133" y="229353"/>
                  <a:pt x="1395407" y="258475"/>
                  <a:pt x="1381226" y="416720"/>
                </a:cubicBezTo>
                <a:cubicBezTo>
                  <a:pt x="1387667" y="467150"/>
                  <a:pt x="1340873" y="491638"/>
                  <a:pt x="1297880" y="500066"/>
                </a:cubicBezTo>
                <a:cubicBezTo>
                  <a:pt x="1038235" y="563557"/>
                  <a:pt x="602929" y="396883"/>
                  <a:pt x="83346" y="500066"/>
                </a:cubicBezTo>
                <a:cubicBezTo>
                  <a:pt x="33564" y="499141"/>
                  <a:pt x="-1679" y="466558"/>
                  <a:pt x="0" y="416720"/>
                </a:cubicBezTo>
                <a:cubicBezTo>
                  <a:pt x="12723" y="356277"/>
                  <a:pt x="2412" y="123047"/>
                  <a:pt x="0" y="833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5510186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الطبق الخامس</a:t>
            </a:r>
          </a:p>
        </p:txBody>
      </p:sp>
      <p:sp>
        <p:nvSpPr>
          <p:cNvPr id="127" name="مستطيل مستدير الزوايا 112">
            <a:extLst>
              <a:ext uri="{FF2B5EF4-FFF2-40B4-BE49-F238E27FC236}">
                <a16:creationId xmlns:a16="http://schemas.microsoft.com/office/drawing/2014/main" id="{8C481980-1AF1-C584-61E0-56B692C0147E}"/>
              </a:ext>
            </a:extLst>
          </p:cNvPr>
          <p:cNvSpPr/>
          <p:nvPr/>
        </p:nvSpPr>
        <p:spPr>
          <a:xfrm>
            <a:off x="4156854" y="5344852"/>
            <a:ext cx="2046847" cy="1399735"/>
          </a:xfrm>
          <a:prstGeom prst="roundRect">
            <a:avLst/>
          </a:prstGeom>
          <a:noFill/>
          <a:ln w="444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8" name="مستطيل: زوايا مستديرة 127">
            <a:extLst>
              <a:ext uri="{FF2B5EF4-FFF2-40B4-BE49-F238E27FC236}">
                <a16:creationId xmlns:a16="http://schemas.microsoft.com/office/drawing/2014/main" id="{E9D50F44-1873-F783-CB40-279CD9A8A1A2}"/>
              </a:ext>
            </a:extLst>
          </p:cNvPr>
          <p:cNvSpPr/>
          <p:nvPr/>
        </p:nvSpPr>
        <p:spPr>
          <a:xfrm>
            <a:off x="2245116" y="2406125"/>
            <a:ext cx="1430085" cy="500066"/>
          </a:xfrm>
          <a:custGeom>
            <a:avLst/>
            <a:gdLst>
              <a:gd name="connsiteX0" fmla="*/ 0 w 1430085"/>
              <a:gd name="connsiteY0" fmla="*/ 83346 h 500066"/>
              <a:gd name="connsiteX1" fmla="*/ 83346 w 1430085"/>
              <a:gd name="connsiteY1" fmla="*/ 0 h 500066"/>
              <a:gd name="connsiteX2" fmla="*/ 1346739 w 1430085"/>
              <a:gd name="connsiteY2" fmla="*/ 0 h 500066"/>
              <a:gd name="connsiteX3" fmla="*/ 1430085 w 1430085"/>
              <a:gd name="connsiteY3" fmla="*/ 83346 h 500066"/>
              <a:gd name="connsiteX4" fmla="*/ 1430085 w 1430085"/>
              <a:gd name="connsiteY4" fmla="*/ 416720 h 500066"/>
              <a:gd name="connsiteX5" fmla="*/ 1346739 w 1430085"/>
              <a:gd name="connsiteY5" fmla="*/ 500066 h 500066"/>
              <a:gd name="connsiteX6" fmla="*/ 83346 w 1430085"/>
              <a:gd name="connsiteY6" fmla="*/ 500066 h 500066"/>
              <a:gd name="connsiteX7" fmla="*/ 0 w 1430085"/>
              <a:gd name="connsiteY7" fmla="*/ 416720 h 500066"/>
              <a:gd name="connsiteX8" fmla="*/ 0 w 1430085"/>
              <a:gd name="connsiteY8" fmla="*/ 83346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0085" h="500066" fill="none" extrusionOk="0">
                <a:moveTo>
                  <a:pt x="0" y="83346"/>
                </a:moveTo>
                <a:cubicBezTo>
                  <a:pt x="-2744" y="36767"/>
                  <a:pt x="34607" y="804"/>
                  <a:pt x="83346" y="0"/>
                </a:cubicBezTo>
                <a:cubicBezTo>
                  <a:pt x="553916" y="47262"/>
                  <a:pt x="1176605" y="82836"/>
                  <a:pt x="1346739" y="0"/>
                </a:cubicBezTo>
                <a:cubicBezTo>
                  <a:pt x="1397917" y="4370"/>
                  <a:pt x="1429168" y="37183"/>
                  <a:pt x="1430085" y="83346"/>
                </a:cubicBezTo>
                <a:cubicBezTo>
                  <a:pt x="1456009" y="235434"/>
                  <a:pt x="1407261" y="321395"/>
                  <a:pt x="1430085" y="416720"/>
                </a:cubicBezTo>
                <a:cubicBezTo>
                  <a:pt x="1432744" y="456640"/>
                  <a:pt x="1391366" y="491084"/>
                  <a:pt x="1346739" y="500066"/>
                </a:cubicBezTo>
                <a:cubicBezTo>
                  <a:pt x="918885" y="406955"/>
                  <a:pt x="245197" y="465968"/>
                  <a:pt x="83346" y="500066"/>
                </a:cubicBezTo>
                <a:cubicBezTo>
                  <a:pt x="36689" y="500541"/>
                  <a:pt x="-100" y="459088"/>
                  <a:pt x="0" y="416720"/>
                </a:cubicBezTo>
                <a:cubicBezTo>
                  <a:pt x="-11779" y="365953"/>
                  <a:pt x="-25548" y="236853"/>
                  <a:pt x="0" y="83346"/>
                </a:cubicBezTo>
                <a:close/>
              </a:path>
              <a:path w="1430085" h="500066" stroke="0" extrusionOk="0">
                <a:moveTo>
                  <a:pt x="0" y="83346"/>
                </a:moveTo>
                <a:cubicBezTo>
                  <a:pt x="1162" y="41039"/>
                  <a:pt x="42504" y="-6461"/>
                  <a:pt x="83346" y="0"/>
                </a:cubicBezTo>
                <a:cubicBezTo>
                  <a:pt x="712348" y="-513"/>
                  <a:pt x="1041135" y="816"/>
                  <a:pt x="1346739" y="0"/>
                </a:cubicBezTo>
                <a:cubicBezTo>
                  <a:pt x="1388655" y="4044"/>
                  <a:pt x="1427102" y="35280"/>
                  <a:pt x="1430085" y="83346"/>
                </a:cubicBezTo>
                <a:cubicBezTo>
                  <a:pt x="1402992" y="229353"/>
                  <a:pt x="1444266" y="258475"/>
                  <a:pt x="1430085" y="416720"/>
                </a:cubicBezTo>
                <a:cubicBezTo>
                  <a:pt x="1436526" y="467150"/>
                  <a:pt x="1389732" y="491638"/>
                  <a:pt x="1346739" y="500066"/>
                </a:cubicBezTo>
                <a:cubicBezTo>
                  <a:pt x="777489" y="409040"/>
                  <a:pt x="575892" y="535481"/>
                  <a:pt x="83346" y="500066"/>
                </a:cubicBezTo>
                <a:cubicBezTo>
                  <a:pt x="33564" y="499141"/>
                  <a:pt x="-1679" y="466558"/>
                  <a:pt x="0" y="416720"/>
                </a:cubicBezTo>
                <a:cubicBezTo>
                  <a:pt x="12723" y="356277"/>
                  <a:pt x="2412" y="123047"/>
                  <a:pt x="0" y="833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5510186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الطبق الثالث</a:t>
            </a:r>
          </a:p>
        </p:txBody>
      </p:sp>
      <p:sp>
        <p:nvSpPr>
          <p:cNvPr id="129" name="مستطيل مستدير الزوايا 112">
            <a:extLst>
              <a:ext uri="{FF2B5EF4-FFF2-40B4-BE49-F238E27FC236}">
                <a16:creationId xmlns:a16="http://schemas.microsoft.com/office/drawing/2014/main" id="{17F99AED-6773-351C-3CD3-7C905F54A34E}"/>
              </a:ext>
            </a:extLst>
          </p:cNvPr>
          <p:cNvSpPr/>
          <p:nvPr/>
        </p:nvSpPr>
        <p:spPr>
          <a:xfrm>
            <a:off x="1981944" y="3008033"/>
            <a:ext cx="2046847" cy="1399735"/>
          </a:xfrm>
          <a:prstGeom prst="roundRect">
            <a:avLst/>
          </a:prstGeom>
          <a:noFill/>
          <a:ln w="444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0" name="مستطيل: زوايا مستديرة 129">
            <a:extLst>
              <a:ext uri="{FF2B5EF4-FFF2-40B4-BE49-F238E27FC236}">
                <a16:creationId xmlns:a16="http://schemas.microsoft.com/office/drawing/2014/main" id="{AF052530-26B1-A9C9-4062-B555F94AB4BA}"/>
              </a:ext>
            </a:extLst>
          </p:cNvPr>
          <p:cNvSpPr/>
          <p:nvPr/>
        </p:nvSpPr>
        <p:spPr>
          <a:xfrm>
            <a:off x="2245116" y="4691769"/>
            <a:ext cx="1413044" cy="500066"/>
          </a:xfrm>
          <a:custGeom>
            <a:avLst/>
            <a:gdLst>
              <a:gd name="connsiteX0" fmla="*/ 0 w 1413044"/>
              <a:gd name="connsiteY0" fmla="*/ 83346 h 500066"/>
              <a:gd name="connsiteX1" fmla="*/ 83346 w 1413044"/>
              <a:gd name="connsiteY1" fmla="*/ 0 h 500066"/>
              <a:gd name="connsiteX2" fmla="*/ 1329698 w 1413044"/>
              <a:gd name="connsiteY2" fmla="*/ 0 h 500066"/>
              <a:gd name="connsiteX3" fmla="*/ 1413044 w 1413044"/>
              <a:gd name="connsiteY3" fmla="*/ 83346 h 500066"/>
              <a:gd name="connsiteX4" fmla="*/ 1413044 w 1413044"/>
              <a:gd name="connsiteY4" fmla="*/ 416720 h 500066"/>
              <a:gd name="connsiteX5" fmla="*/ 1329698 w 1413044"/>
              <a:gd name="connsiteY5" fmla="*/ 500066 h 500066"/>
              <a:gd name="connsiteX6" fmla="*/ 83346 w 1413044"/>
              <a:gd name="connsiteY6" fmla="*/ 500066 h 500066"/>
              <a:gd name="connsiteX7" fmla="*/ 0 w 1413044"/>
              <a:gd name="connsiteY7" fmla="*/ 416720 h 500066"/>
              <a:gd name="connsiteX8" fmla="*/ 0 w 1413044"/>
              <a:gd name="connsiteY8" fmla="*/ 83346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044" h="500066" fill="none" extrusionOk="0">
                <a:moveTo>
                  <a:pt x="0" y="83346"/>
                </a:moveTo>
                <a:cubicBezTo>
                  <a:pt x="-2744" y="36767"/>
                  <a:pt x="34607" y="804"/>
                  <a:pt x="83346" y="0"/>
                </a:cubicBezTo>
                <a:cubicBezTo>
                  <a:pt x="607841" y="95300"/>
                  <a:pt x="906177" y="103914"/>
                  <a:pt x="1329698" y="0"/>
                </a:cubicBezTo>
                <a:cubicBezTo>
                  <a:pt x="1380876" y="4370"/>
                  <a:pt x="1412127" y="37183"/>
                  <a:pt x="1413044" y="83346"/>
                </a:cubicBezTo>
                <a:cubicBezTo>
                  <a:pt x="1438968" y="235434"/>
                  <a:pt x="1390220" y="321395"/>
                  <a:pt x="1413044" y="416720"/>
                </a:cubicBezTo>
                <a:cubicBezTo>
                  <a:pt x="1415703" y="456640"/>
                  <a:pt x="1374325" y="491084"/>
                  <a:pt x="1329698" y="500066"/>
                </a:cubicBezTo>
                <a:cubicBezTo>
                  <a:pt x="1142913" y="590922"/>
                  <a:pt x="239638" y="498689"/>
                  <a:pt x="83346" y="500066"/>
                </a:cubicBezTo>
                <a:cubicBezTo>
                  <a:pt x="36689" y="500541"/>
                  <a:pt x="-100" y="459088"/>
                  <a:pt x="0" y="416720"/>
                </a:cubicBezTo>
                <a:cubicBezTo>
                  <a:pt x="-11779" y="365953"/>
                  <a:pt x="-25548" y="236853"/>
                  <a:pt x="0" y="83346"/>
                </a:cubicBezTo>
                <a:close/>
              </a:path>
              <a:path w="1413044" h="500066" stroke="0" extrusionOk="0">
                <a:moveTo>
                  <a:pt x="0" y="83346"/>
                </a:moveTo>
                <a:cubicBezTo>
                  <a:pt x="1162" y="41039"/>
                  <a:pt x="42504" y="-6461"/>
                  <a:pt x="83346" y="0"/>
                </a:cubicBezTo>
                <a:cubicBezTo>
                  <a:pt x="476537" y="99848"/>
                  <a:pt x="938334" y="-2886"/>
                  <a:pt x="1329698" y="0"/>
                </a:cubicBezTo>
                <a:cubicBezTo>
                  <a:pt x="1371614" y="4044"/>
                  <a:pt x="1410061" y="35280"/>
                  <a:pt x="1413044" y="83346"/>
                </a:cubicBezTo>
                <a:cubicBezTo>
                  <a:pt x="1385951" y="229353"/>
                  <a:pt x="1427225" y="258475"/>
                  <a:pt x="1413044" y="416720"/>
                </a:cubicBezTo>
                <a:cubicBezTo>
                  <a:pt x="1419485" y="467150"/>
                  <a:pt x="1372691" y="491638"/>
                  <a:pt x="1329698" y="500066"/>
                </a:cubicBezTo>
                <a:cubicBezTo>
                  <a:pt x="790158" y="519764"/>
                  <a:pt x="460786" y="395472"/>
                  <a:pt x="83346" y="500066"/>
                </a:cubicBezTo>
                <a:cubicBezTo>
                  <a:pt x="33564" y="499141"/>
                  <a:pt x="-1679" y="466558"/>
                  <a:pt x="0" y="416720"/>
                </a:cubicBezTo>
                <a:cubicBezTo>
                  <a:pt x="12723" y="356277"/>
                  <a:pt x="2412" y="123047"/>
                  <a:pt x="0" y="833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5510186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الطبق السادس</a:t>
            </a:r>
          </a:p>
        </p:txBody>
      </p:sp>
      <p:sp>
        <p:nvSpPr>
          <p:cNvPr id="131" name="مستطيل مستدير الزوايا 112">
            <a:extLst>
              <a:ext uri="{FF2B5EF4-FFF2-40B4-BE49-F238E27FC236}">
                <a16:creationId xmlns:a16="http://schemas.microsoft.com/office/drawing/2014/main" id="{595FBAE9-C16A-6CB3-3D66-13BF54E37988}"/>
              </a:ext>
            </a:extLst>
          </p:cNvPr>
          <p:cNvSpPr/>
          <p:nvPr/>
        </p:nvSpPr>
        <p:spPr>
          <a:xfrm>
            <a:off x="1972668" y="5294994"/>
            <a:ext cx="2046847" cy="1399735"/>
          </a:xfrm>
          <a:prstGeom prst="roundRect">
            <a:avLst/>
          </a:prstGeom>
          <a:noFill/>
          <a:ln w="444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2" name="مستطيل: زوايا مستديرة 131">
            <a:extLst>
              <a:ext uri="{FF2B5EF4-FFF2-40B4-BE49-F238E27FC236}">
                <a16:creationId xmlns:a16="http://schemas.microsoft.com/office/drawing/2014/main" id="{2EF9A642-36C5-8DD5-5B38-B34E6B2BEAF9}"/>
              </a:ext>
            </a:extLst>
          </p:cNvPr>
          <p:cNvSpPr/>
          <p:nvPr/>
        </p:nvSpPr>
        <p:spPr>
          <a:xfrm>
            <a:off x="10076286" y="1934308"/>
            <a:ext cx="1283375" cy="466871"/>
          </a:xfrm>
          <a:custGeom>
            <a:avLst/>
            <a:gdLst>
              <a:gd name="connsiteX0" fmla="*/ 0 w 1283375"/>
              <a:gd name="connsiteY0" fmla="*/ 77813 h 466871"/>
              <a:gd name="connsiteX1" fmla="*/ 77813 w 1283375"/>
              <a:gd name="connsiteY1" fmla="*/ 0 h 466871"/>
              <a:gd name="connsiteX2" fmla="*/ 1205562 w 1283375"/>
              <a:gd name="connsiteY2" fmla="*/ 0 h 466871"/>
              <a:gd name="connsiteX3" fmla="*/ 1283375 w 1283375"/>
              <a:gd name="connsiteY3" fmla="*/ 77813 h 466871"/>
              <a:gd name="connsiteX4" fmla="*/ 1283375 w 1283375"/>
              <a:gd name="connsiteY4" fmla="*/ 389058 h 466871"/>
              <a:gd name="connsiteX5" fmla="*/ 1205562 w 1283375"/>
              <a:gd name="connsiteY5" fmla="*/ 466871 h 466871"/>
              <a:gd name="connsiteX6" fmla="*/ 77813 w 1283375"/>
              <a:gd name="connsiteY6" fmla="*/ 466871 h 466871"/>
              <a:gd name="connsiteX7" fmla="*/ 0 w 1283375"/>
              <a:gd name="connsiteY7" fmla="*/ 389058 h 466871"/>
              <a:gd name="connsiteX8" fmla="*/ 0 w 1283375"/>
              <a:gd name="connsiteY8" fmla="*/ 77813 h 46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375" h="466871" fill="none" extrusionOk="0">
                <a:moveTo>
                  <a:pt x="0" y="77813"/>
                </a:moveTo>
                <a:cubicBezTo>
                  <a:pt x="-2224" y="34394"/>
                  <a:pt x="31923" y="866"/>
                  <a:pt x="77813" y="0"/>
                </a:cubicBezTo>
                <a:cubicBezTo>
                  <a:pt x="339621" y="85805"/>
                  <a:pt x="910750" y="36785"/>
                  <a:pt x="1205562" y="0"/>
                </a:cubicBezTo>
                <a:cubicBezTo>
                  <a:pt x="1252194" y="3104"/>
                  <a:pt x="1281407" y="34555"/>
                  <a:pt x="1283375" y="77813"/>
                </a:cubicBezTo>
                <a:cubicBezTo>
                  <a:pt x="1293905" y="224043"/>
                  <a:pt x="1307344" y="292379"/>
                  <a:pt x="1283375" y="389058"/>
                </a:cubicBezTo>
                <a:cubicBezTo>
                  <a:pt x="1283882" y="430868"/>
                  <a:pt x="1247362" y="459357"/>
                  <a:pt x="1205562" y="466871"/>
                </a:cubicBezTo>
                <a:cubicBezTo>
                  <a:pt x="811144" y="409615"/>
                  <a:pt x="419427" y="485762"/>
                  <a:pt x="77813" y="466871"/>
                </a:cubicBezTo>
                <a:cubicBezTo>
                  <a:pt x="34251" y="467316"/>
                  <a:pt x="-173" y="425705"/>
                  <a:pt x="0" y="389058"/>
                </a:cubicBezTo>
                <a:cubicBezTo>
                  <a:pt x="-8657" y="247499"/>
                  <a:pt x="-17616" y="137412"/>
                  <a:pt x="0" y="77813"/>
                </a:cubicBezTo>
                <a:close/>
              </a:path>
              <a:path w="1283375" h="466871" stroke="0" extrusionOk="0">
                <a:moveTo>
                  <a:pt x="0" y="77813"/>
                </a:moveTo>
                <a:cubicBezTo>
                  <a:pt x="2166" y="41778"/>
                  <a:pt x="35301" y="-576"/>
                  <a:pt x="77813" y="0"/>
                </a:cubicBezTo>
                <a:cubicBezTo>
                  <a:pt x="291372" y="-42839"/>
                  <a:pt x="1021130" y="-8866"/>
                  <a:pt x="1205562" y="0"/>
                </a:cubicBezTo>
                <a:cubicBezTo>
                  <a:pt x="1246468" y="2033"/>
                  <a:pt x="1281187" y="33346"/>
                  <a:pt x="1283375" y="77813"/>
                </a:cubicBezTo>
                <a:cubicBezTo>
                  <a:pt x="1279391" y="211869"/>
                  <a:pt x="1293657" y="245027"/>
                  <a:pt x="1283375" y="389058"/>
                </a:cubicBezTo>
                <a:cubicBezTo>
                  <a:pt x="1287183" y="434633"/>
                  <a:pt x="1247203" y="463171"/>
                  <a:pt x="1205562" y="466871"/>
                </a:cubicBezTo>
                <a:cubicBezTo>
                  <a:pt x="703253" y="541535"/>
                  <a:pt x="397322" y="481004"/>
                  <a:pt x="77813" y="466871"/>
                </a:cubicBezTo>
                <a:cubicBezTo>
                  <a:pt x="27611" y="465088"/>
                  <a:pt x="-3325" y="439569"/>
                  <a:pt x="0" y="389058"/>
                </a:cubicBezTo>
                <a:cubicBezTo>
                  <a:pt x="11085" y="260248"/>
                  <a:pt x="-1974" y="225198"/>
                  <a:pt x="0" y="7781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5510186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تفاحة</a:t>
            </a: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C5105433-B2C7-40C8-16BC-908F9E22E96C}"/>
              </a:ext>
            </a:extLst>
          </p:cNvPr>
          <p:cNvGrpSpPr/>
          <p:nvPr/>
        </p:nvGrpSpPr>
        <p:grpSpPr>
          <a:xfrm>
            <a:off x="11100235" y="2540109"/>
            <a:ext cx="913126" cy="928693"/>
            <a:chOff x="7897522" y="2428869"/>
            <a:chExt cx="913126" cy="928693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CC01867-B1AF-B3F7-6508-982296E1F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428869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17E7A2AC-C6F0-D930-B846-DA50BE372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928935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CBAC9C2A-3A9A-6EE0-6B76-E6E5FB25E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897522" y="2438335"/>
              <a:ext cx="380996" cy="38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F266B08E-137C-9661-1F74-A45345C8A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24411" y="2907380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1443FD67-CC25-64C3-3A3F-AD9B189DAEA5}"/>
              </a:ext>
            </a:extLst>
          </p:cNvPr>
          <p:cNvGrpSpPr/>
          <p:nvPr/>
        </p:nvGrpSpPr>
        <p:grpSpPr>
          <a:xfrm>
            <a:off x="10100333" y="2518554"/>
            <a:ext cx="913126" cy="928693"/>
            <a:chOff x="7897522" y="2428869"/>
            <a:chExt cx="913126" cy="928693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270CF842-41AC-EB08-527A-E81804768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428869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C2CC96E3-07A5-1444-19CF-D0AF4B755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928935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7D216E1C-D6D7-0EA7-6520-ABC70029D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897522" y="2438335"/>
              <a:ext cx="380996" cy="38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AE3D19DB-6068-A692-BEF3-5E555526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24411" y="2907380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4DB1BC3E-9CBF-2D7C-1846-0FDED765DA61}"/>
              </a:ext>
            </a:extLst>
          </p:cNvPr>
          <p:cNvGrpSpPr/>
          <p:nvPr/>
        </p:nvGrpSpPr>
        <p:grpSpPr>
          <a:xfrm>
            <a:off x="11104476" y="3513022"/>
            <a:ext cx="913126" cy="928693"/>
            <a:chOff x="7897522" y="2428869"/>
            <a:chExt cx="913126" cy="928693"/>
          </a:xfrm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4D2CBB1A-41B6-B4E0-648B-A1281DB9A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428869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743949E2-BE89-BCB9-C8C7-99D5DFAA4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928935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52B29784-79EB-C0A6-753F-D99B5077C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897522" y="2438335"/>
              <a:ext cx="380996" cy="38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672F6DBA-C3B1-912B-A81F-65A7FD76E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24411" y="2907380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87EBE1D0-31C0-A984-9338-1F441DC9A5FC}"/>
              </a:ext>
            </a:extLst>
          </p:cNvPr>
          <p:cNvGrpSpPr/>
          <p:nvPr/>
        </p:nvGrpSpPr>
        <p:grpSpPr>
          <a:xfrm>
            <a:off x="9109361" y="2504389"/>
            <a:ext cx="913126" cy="928693"/>
            <a:chOff x="7897522" y="2428869"/>
            <a:chExt cx="913126" cy="928693"/>
          </a:xfrm>
        </p:grpSpPr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DC5016D0-5856-D9AD-DA75-876B053D1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428869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7E5EF527-3259-A7C1-29D7-F0F9FF901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928935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B3A863C0-DA7F-FD97-BC90-74FB67724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897522" y="2438335"/>
              <a:ext cx="380996" cy="38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5A9955D9-824A-6D21-8E8F-A5BDFA9F6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24411" y="2907380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79EC0427-D37D-6AFE-3E1B-42CA8214A25C}"/>
              </a:ext>
            </a:extLst>
          </p:cNvPr>
          <p:cNvGrpSpPr/>
          <p:nvPr/>
        </p:nvGrpSpPr>
        <p:grpSpPr>
          <a:xfrm>
            <a:off x="10142672" y="3469918"/>
            <a:ext cx="913126" cy="928693"/>
            <a:chOff x="7897522" y="2428869"/>
            <a:chExt cx="913126" cy="928693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A671E1BB-F087-EBDF-7B77-0E5F74EDE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428869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72B778EB-4258-9F88-8976-D929180CC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928935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4EF9B7E2-A286-C0EE-889A-589C765FC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897522" y="2438335"/>
              <a:ext cx="380996" cy="38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A89236FB-BD54-85D5-C0CC-E1A896632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24411" y="2907380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E354B31-F16F-4DF3-B61C-F82F16B3F0FB}"/>
              </a:ext>
            </a:extLst>
          </p:cNvPr>
          <p:cNvGrpSpPr/>
          <p:nvPr/>
        </p:nvGrpSpPr>
        <p:grpSpPr>
          <a:xfrm>
            <a:off x="9153979" y="3449672"/>
            <a:ext cx="913126" cy="928693"/>
            <a:chOff x="7897522" y="2428869"/>
            <a:chExt cx="913126" cy="928693"/>
          </a:xfrm>
        </p:grpSpPr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22BE4670-DC80-6FFA-815A-67C1B2CED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428869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2F9A14AC-BBCE-67AC-78C3-CEB461DCF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29652" y="2928935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50097E9-2F0D-6716-B7DA-CD31EAE93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897522" y="2438335"/>
              <a:ext cx="380996" cy="38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3145DC5D-452D-494B-E719-A4E3B1156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24411" y="2907380"/>
              <a:ext cx="38099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3709E7FA-648C-C34A-6FB0-9AC44814C53D}"/>
              </a:ext>
            </a:extLst>
          </p:cNvPr>
          <p:cNvGrpSpPr/>
          <p:nvPr/>
        </p:nvGrpSpPr>
        <p:grpSpPr>
          <a:xfrm>
            <a:off x="11055798" y="4983121"/>
            <a:ext cx="792106" cy="928693"/>
            <a:chOff x="7513713" y="4714884"/>
            <a:chExt cx="792106" cy="928693"/>
          </a:xfrm>
        </p:grpSpPr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CB3D9D0E-0953-2982-1E45-89ECE7CA5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4714884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5" name="Picture 3">
              <a:extLst>
                <a:ext uri="{FF2B5EF4-FFF2-40B4-BE49-F238E27FC236}">
                  <a16:creationId xmlns:a16="http://schemas.microsoft.com/office/drawing/2014/main" id="{B296FDB9-02DD-C058-A571-9D5ACD2F8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5214950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" name="Picture 3">
              <a:extLst>
                <a:ext uri="{FF2B5EF4-FFF2-40B4-BE49-F238E27FC236}">
                  <a16:creationId xmlns:a16="http://schemas.microsoft.com/office/drawing/2014/main" id="{42BEBA04-ECC5-4D3C-0BA3-36BDBCF29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13713" y="5000636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CEB2C612-B0DA-3910-EE85-DEAAAA601318}"/>
              </a:ext>
            </a:extLst>
          </p:cNvPr>
          <p:cNvGrpSpPr/>
          <p:nvPr/>
        </p:nvGrpSpPr>
        <p:grpSpPr>
          <a:xfrm>
            <a:off x="9771660" y="5776531"/>
            <a:ext cx="792106" cy="928693"/>
            <a:chOff x="7513713" y="4714884"/>
            <a:chExt cx="792106" cy="928693"/>
          </a:xfrm>
        </p:grpSpPr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6BB31E58-0416-38F5-9980-CE71FB79D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4714884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9" name="Picture 3">
              <a:extLst>
                <a:ext uri="{FF2B5EF4-FFF2-40B4-BE49-F238E27FC236}">
                  <a16:creationId xmlns:a16="http://schemas.microsoft.com/office/drawing/2014/main" id="{58B64DD7-18F4-CE73-3537-C9E59FC75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5214950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0" name="Picture 3">
              <a:extLst>
                <a:ext uri="{FF2B5EF4-FFF2-40B4-BE49-F238E27FC236}">
                  <a16:creationId xmlns:a16="http://schemas.microsoft.com/office/drawing/2014/main" id="{91E0871F-4379-D339-EF1D-2F0144615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13713" y="5000636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13363E1E-3EDA-CF32-9924-DDF1674EACA8}"/>
              </a:ext>
            </a:extLst>
          </p:cNvPr>
          <p:cNvGrpSpPr/>
          <p:nvPr/>
        </p:nvGrpSpPr>
        <p:grpSpPr>
          <a:xfrm>
            <a:off x="10194602" y="4973669"/>
            <a:ext cx="792106" cy="928693"/>
            <a:chOff x="7513713" y="4714884"/>
            <a:chExt cx="792106" cy="928693"/>
          </a:xfrm>
        </p:grpSpPr>
        <p:pic>
          <p:nvPicPr>
            <p:cNvPr id="92" name="Picture 3">
              <a:extLst>
                <a:ext uri="{FF2B5EF4-FFF2-40B4-BE49-F238E27FC236}">
                  <a16:creationId xmlns:a16="http://schemas.microsoft.com/office/drawing/2014/main" id="{9F7A7625-F843-F3B5-5F66-087EE8FF9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4714884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3" name="Picture 3">
              <a:extLst>
                <a:ext uri="{FF2B5EF4-FFF2-40B4-BE49-F238E27FC236}">
                  <a16:creationId xmlns:a16="http://schemas.microsoft.com/office/drawing/2014/main" id="{98947573-F783-D669-CDC9-C4AED1129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5214950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4" name="Picture 3">
              <a:extLst>
                <a:ext uri="{FF2B5EF4-FFF2-40B4-BE49-F238E27FC236}">
                  <a16:creationId xmlns:a16="http://schemas.microsoft.com/office/drawing/2014/main" id="{714A4B67-6BD4-CBE9-6812-29B6CE684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13713" y="5000636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B0502166-441F-58BD-1621-EB0E2BF02671}"/>
              </a:ext>
            </a:extLst>
          </p:cNvPr>
          <p:cNvGrpSpPr/>
          <p:nvPr/>
        </p:nvGrpSpPr>
        <p:grpSpPr>
          <a:xfrm>
            <a:off x="10639925" y="5810229"/>
            <a:ext cx="792106" cy="928693"/>
            <a:chOff x="7513713" y="4714884"/>
            <a:chExt cx="792106" cy="928693"/>
          </a:xfrm>
        </p:grpSpPr>
        <p:pic>
          <p:nvPicPr>
            <p:cNvPr id="96" name="Picture 3">
              <a:extLst>
                <a:ext uri="{FF2B5EF4-FFF2-40B4-BE49-F238E27FC236}">
                  <a16:creationId xmlns:a16="http://schemas.microsoft.com/office/drawing/2014/main" id="{3BA6A59F-9889-5199-91A0-46F4A719A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4714884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7" name="Picture 3">
              <a:extLst>
                <a:ext uri="{FF2B5EF4-FFF2-40B4-BE49-F238E27FC236}">
                  <a16:creationId xmlns:a16="http://schemas.microsoft.com/office/drawing/2014/main" id="{08DD5B61-7AA4-923C-82EA-C96EFB4A0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5214950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3">
              <a:extLst>
                <a:ext uri="{FF2B5EF4-FFF2-40B4-BE49-F238E27FC236}">
                  <a16:creationId xmlns:a16="http://schemas.microsoft.com/office/drawing/2014/main" id="{972F1588-22EA-A1CD-DF21-F815BEAAE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13713" y="5000636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59EA2128-082C-B374-2656-7DA3DBC5418A}"/>
              </a:ext>
            </a:extLst>
          </p:cNvPr>
          <p:cNvGrpSpPr/>
          <p:nvPr/>
        </p:nvGrpSpPr>
        <p:grpSpPr>
          <a:xfrm>
            <a:off x="8951385" y="5845949"/>
            <a:ext cx="792106" cy="928693"/>
            <a:chOff x="7513713" y="4714884"/>
            <a:chExt cx="792106" cy="928693"/>
          </a:xfrm>
        </p:grpSpPr>
        <p:pic>
          <p:nvPicPr>
            <p:cNvPr id="100" name="Picture 3">
              <a:extLst>
                <a:ext uri="{FF2B5EF4-FFF2-40B4-BE49-F238E27FC236}">
                  <a16:creationId xmlns:a16="http://schemas.microsoft.com/office/drawing/2014/main" id="{A72679A0-988D-766B-F5E6-E65A3DF1A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4714884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1" name="Picture 3">
              <a:extLst>
                <a:ext uri="{FF2B5EF4-FFF2-40B4-BE49-F238E27FC236}">
                  <a16:creationId xmlns:a16="http://schemas.microsoft.com/office/drawing/2014/main" id="{134A548D-542B-F1DF-5AF7-7181A3EEA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5214950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" name="Picture 3">
              <a:extLst>
                <a:ext uri="{FF2B5EF4-FFF2-40B4-BE49-F238E27FC236}">
                  <a16:creationId xmlns:a16="http://schemas.microsoft.com/office/drawing/2014/main" id="{59E50008-1E78-F5D8-A45E-CAEEC465D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13713" y="5000636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11A681F8-F6D2-A703-30FA-47D1175C1550}"/>
              </a:ext>
            </a:extLst>
          </p:cNvPr>
          <p:cNvGrpSpPr/>
          <p:nvPr/>
        </p:nvGrpSpPr>
        <p:grpSpPr>
          <a:xfrm>
            <a:off x="9299448" y="4973669"/>
            <a:ext cx="792106" cy="928693"/>
            <a:chOff x="7513713" y="4714884"/>
            <a:chExt cx="792106" cy="928693"/>
          </a:xfrm>
        </p:grpSpPr>
        <p:pic>
          <p:nvPicPr>
            <p:cNvPr id="104" name="Picture 3">
              <a:extLst>
                <a:ext uri="{FF2B5EF4-FFF2-40B4-BE49-F238E27FC236}">
                  <a16:creationId xmlns:a16="http://schemas.microsoft.com/office/drawing/2014/main" id="{6847EA8B-98A8-37FE-9307-0BD5EBA39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4714884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" name="Picture 3">
              <a:extLst>
                <a:ext uri="{FF2B5EF4-FFF2-40B4-BE49-F238E27FC236}">
                  <a16:creationId xmlns:a16="http://schemas.microsoft.com/office/drawing/2014/main" id="{9B09EDC0-6B1D-ED31-6B91-1E825F6D7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29586" y="5214950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" name="Picture 3">
              <a:extLst>
                <a:ext uri="{FF2B5EF4-FFF2-40B4-BE49-F238E27FC236}">
                  <a16:creationId xmlns:a16="http://schemas.microsoft.com/office/drawing/2014/main" id="{7739FF46-6021-0611-6366-1327F15F3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13713" y="5000636"/>
              <a:ext cx="376233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3" name="مستطيل: زوايا مستديرة 132">
            <a:extLst>
              <a:ext uri="{FF2B5EF4-FFF2-40B4-BE49-F238E27FC236}">
                <a16:creationId xmlns:a16="http://schemas.microsoft.com/office/drawing/2014/main" id="{5342AAAA-8782-DB39-7F0C-B813E9378C09}"/>
              </a:ext>
            </a:extLst>
          </p:cNvPr>
          <p:cNvSpPr/>
          <p:nvPr/>
        </p:nvSpPr>
        <p:spPr>
          <a:xfrm>
            <a:off x="10076285" y="4470337"/>
            <a:ext cx="1283375" cy="466871"/>
          </a:xfrm>
          <a:custGeom>
            <a:avLst/>
            <a:gdLst>
              <a:gd name="connsiteX0" fmla="*/ 0 w 1283375"/>
              <a:gd name="connsiteY0" fmla="*/ 77813 h 466871"/>
              <a:gd name="connsiteX1" fmla="*/ 77813 w 1283375"/>
              <a:gd name="connsiteY1" fmla="*/ 0 h 466871"/>
              <a:gd name="connsiteX2" fmla="*/ 1205562 w 1283375"/>
              <a:gd name="connsiteY2" fmla="*/ 0 h 466871"/>
              <a:gd name="connsiteX3" fmla="*/ 1283375 w 1283375"/>
              <a:gd name="connsiteY3" fmla="*/ 77813 h 466871"/>
              <a:gd name="connsiteX4" fmla="*/ 1283375 w 1283375"/>
              <a:gd name="connsiteY4" fmla="*/ 389058 h 466871"/>
              <a:gd name="connsiteX5" fmla="*/ 1205562 w 1283375"/>
              <a:gd name="connsiteY5" fmla="*/ 466871 h 466871"/>
              <a:gd name="connsiteX6" fmla="*/ 77813 w 1283375"/>
              <a:gd name="connsiteY6" fmla="*/ 466871 h 466871"/>
              <a:gd name="connsiteX7" fmla="*/ 0 w 1283375"/>
              <a:gd name="connsiteY7" fmla="*/ 389058 h 466871"/>
              <a:gd name="connsiteX8" fmla="*/ 0 w 1283375"/>
              <a:gd name="connsiteY8" fmla="*/ 77813 h 46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375" h="466871" fill="none" extrusionOk="0">
                <a:moveTo>
                  <a:pt x="0" y="77813"/>
                </a:moveTo>
                <a:cubicBezTo>
                  <a:pt x="-2224" y="34394"/>
                  <a:pt x="31923" y="866"/>
                  <a:pt x="77813" y="0"/>
                </a:cubicBezTo>
                <a:cubicBezTo>
                  <a:pt x="339621" y="85805"/>
                  <a:pt x="910750" y="36785"/>
                  <a:pt x="1205562" y="0"/>
                </a:cubicBezTo>
                <a:cubicBezTo>
                  <a:pt x="1252194" y="3104"/>
                  <a:pt x="1281407" y="34555"/>
                  <a:pt x="1283375" y="77813"/>
                </a:cubicBezTo>
                <a:cubicBezTo>
                  <a:pt x="1293905" y="224043"/>
                  <a:pt x="1307344" y="292379"/>
                  <a:pt x="1283375" y="389058"/>
                </a:cubicBezTo>
                <a:cubicBezTo>
                  <a:pt x="1283882" y="430868"/>
                  <a:pt x="1247362" y="459357"/>
                  <a:pt x="1205562" y="466871"/>
                </a:cubicBezTo>
                <a:cubicBezTo>
                  <a:pt x="811144" y="409615"/>
                  <a:pt x="419427" y="485762"/>
                  <a:pt x="77813" y="466871"/>
                </a:cubicBezTo>
                <a:cubicBezTo>
                  <a:pt x="34251" y="467316"/>
                  <a:pt x="-173" y="425705"/>
                  <a:pt x="0" y="389058"/>
                </a:cubicBezTo>
                <a:cubicBezTo>
                  <a:pt x="-8657" y="247499"/>
                  <a:pt x="-17616" y="137412"/>
                  <a:pt x="0" y="77813"/>
                </a:cubicBezTo>
                <a:close/>
              </a:path>
              <a:path w="1283375" h="466871" stroke="0" extrusionOk="0">
                <a:moveTo>
                  <a:pt x="0" y="77813"/>
                </a:moveTo>
                <a:cubicBezTo>
                  <a:pt x="2166" y="41778"/>
                  <a:pt x="35301" y="-576"/>
                  <a:pt x="77813" y="0"/>
                </a:cubicBezTo>
                <a:cubicBezTo>
                  <a:pt x="291372" y="-42839"/>
                  <a:pt x="1021130" y="-8866"/>
                  <a:pt x="1205562" y="0"/>
                </a:cubicBezTo>
                <a:cubicBezTo>
                  <a:pt x="1246468" y="2033"/>
                  <a:pt x="1281187" y="33346"/>
                  <a:pt x="1283375" y="77813"/>
                </a:cubicBezTo>
                <a:cubicBezTo>
                  <a:pt x="1279391" y="211869"/>
                  <a:pt x="1293657" y="245027"/>
                  <a:pt x="1283375" y="389058"/>
                </a:cubicBezTo>
                <a:cubicBezTo>
                  <a:pt x="1287183" y="434633"/>
                  <a:pt x="1247203" y="463171"/>
                  <a:pt x="1205562" y="466871"/>
                </a:cubicBezTo>
                <a:cubicBezTo>
                  <a:pt x="703253" y="541535"/>
                  <a:pt x="397322" y="481004"/>
                  <a:pt x="77813" y="466871"/>
                </a:cubicBezTo>
                <a:cubicBezTo>
                  <a:pt x="27611" y="465088"/>
                  <a:pt x="-3325" y="439569"/>
                  <a:pt x="0" y="389058"/>
                </a:cubicBezTo>
                <a:cubicBezTo>
                  <a:pt x="11085" y="260248"/>
                  <a:pt x="-1974" y="225198"/>
                  <a:pt x="0" y="7781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5510186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برتقالة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C028F8A-71DF-26C8-9A03-0109CBB02E62}"/>
              </a:ext>
            </a:extLst>
          </p:cNvPr>
          <p:cNvSpPr/>
          <p:nvPr/>
        </p:nvSpPr>
        <p:spPr>
          <a:xfrm>
            <a:off x="8951385" y="2779632"/>
            <a:ext cx="3074812" cy="1338511"/>
          </a:xfrm>
          <a:custGeom>
            <a:avLst/>
            <a:gdLst>
              <a:gd name="connsiteX0" fmla="*/ 0 w 3074812"/>
              <a:gd name="connsiteY0" fmla="*/ 223090 h 1338511"/>
              <a:gd name="connsiteX1" fmla="*/ 223090 w 3074812"/>
              <a:gd name="connsiteY1" fmla="*/ 0 h 1338511"/>
              <a:gd name="connsiteX2" fmla="*/ 2851722 w 3074812"/>
              <a:gd name="connsiteY2" fmla="*/ 0 h 1338511"/>
              <a:gd name="connsiteX3" fmla="*/ 3074812 w 3074812"/>
              <a:gd name="connsiteY3" fmla="*/ 223090 h 1338511"/>
              <a:gd name="connsiteX4" fmla="*/ 3074812 w 3074812"/>
              <a:gd name="connsiteY4" fmla="*/ 1115421 h 1338511"/>
              <a:gd name="connsiteX5" fmla="*/ 2851722 w 3074812"/>
              <a:gd name="connsiteY5" fmla="*/ 1338511 h 1338511"/>
              <a:gd name="connsiteX6" fmla="*/ 223090 w 3074812"/>
              <a:gd name="connsiteY6" fmla="*/ 1338511 h 1338511"/>
              <a:gd name="connsiteX7" fmla="*/ 0 w 3074812"/>
              <a:gd name="connsiteY7" fmla="*/ 1115421 h 1338511"/>
              <a:gd name="connsiteX8" fmla="*/ 0 w 3074812"/>
              <a:gd name="connsiteY8" fmla="*/ 223090 h 133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4812" h="1338511" fill="none" extrusionOk="0">
                <a:moveTo>
                  <a:pt x="0" y="223090"/>
                </a:moveTo>
                <a:cubicBezTo>
                  <a:pt x="-15736" y="115172"/>
                  <a:pt x="84845" y="-7308"/>
                  <a:pt x="223090" y="0"/>
                </a:cubicBezTo>
                <a:cubicBezTo>
                  <a:pt x="846603" y="-56444"/>
                  <a:pt x="2368398" y="127025"/>
                  <a:pt x="2851722" y="0"/>
                </a:cubicBezTo>
                <a:cubicBezTo>
                  <a:pt x="2985485" y="4244"/>
                  <a:pt x="3073116" y="94218"/>
                  <a:pt x="3074812" y="223090"/>
                </a:cubicBezTo>
                <a:cubicBezTo>
                  <a:pt x="3018547" y="411095"/>
                  <a:pt x="3047905" y="1011953"/>
                  <a:pt x="3074812" y="1115421"/>
                </a:cubicBezTo>
                <a:cubicBezTo>
                  <a:pt x="3084592" y="1233005"/>
                  <a:pt x="2972750" y="1332798"/>
                  <a:pt x="2851722" y="1338511"/>
                </a:cubicBezTo>
                <a:cubicBezTo>
                  <a:pt x="2091559" y="1283515"/>
                  <a:pt x="1225559" y="1206867"/>
                  <a:pt x="223090" y="1338511"/>
                </a:cubicBezTo>
                <a:cubicBezTo>
                  <a:pt x="103665" y="1355632"/>
                  <a:pt x="5312" y="1242656"/>
                  <a:pt x="0" y="1115421"/>
                </a:cubicBezTo>
                <a:cubicBezTo>
                  <a:pt x="77123" y="932341"/>
                  <a:pt x="-7970" y="347496"/>
                  <a:pt x="0" y="223090"/>
                </a:cubicBezTo>
                <a:close/>
              </a:path>
              <a:path w="3074812" h="1338511" stroke="0" extrusionOk="0">
                <a:moveTo>
                  <a:pt x="0" y="223090"/>
                </a:moveTo>
                <a:cubicBezTo>
                  <a:pt x="16040" y="99133"/>
                  <a:pt x="87002" y="10512"/>
                  <a:pt x="223090" y="0"/>
                </a:cubicBezTo>
                <a:cubicBezTo>
                  <a:pt x="924568" y="114653"/>
                  <a:pt x="1738960" y="95341"/>
                  <a:pt x="2851722" y="0"/>
                </a:cubicBezTo>
                <a:cubicBezTo>
                  <a:pt x="2996432" y="9719"/>
                  <a:pt x="3070175" y="98894"/>
                  <a:pt x="3074812" y="223090"/>
                </a:cubicBezTo>
                <a:cubicBezTo>
                  <a:pt x="3142960" y="441092"/>
                  <a:pt x="3135871" y="677631"/>
                  <a:pt x="3074812" y="1115421"/>
                </a:cubicBezTo>
                <a:cubicBezTo>
                  <a:pt x="3065521" y="1230442"/>
                  <a:pt x="2972446" y="1348778"/>
                  <a:pt x="2851722" y="1338511"/>
                </a:cubicBezTo>
                <a:cubicBezTo>
                  <a:pt x="1558529" y="1356033"/>
                  <a:pt x="515567" y="1495684"/>
                  <a:pt x="223090" y="1338511"/>
                </a:cubicBezTo>
                <a:cubicBezTo>
                  <a:pt x="102045" y="1344454"/>
                  <a:pt x="-9" y="1247452"/>
                  <a:pt x="0" y="1115421"/>
                </a:cubicBezTo>
                <a:cubicBezTo>
                  <a:pt x="53220" y="845015"/>
                  <a:pt x="38772" y="474195"/>
                  <a:pt x="0" y="22309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÷ 4 = 6 أطباق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A08072F-0C5C-470D-E5FA-99474B35930F}"/>
              </a:ext>
            </a:extLst>
          </p:cNvPr>
          <p:cNvSpPr/>
          <p:nvPr/>
        </p:nvSpPr>
        <p:spPr>
          <a:xfrm>
            <a:off x="8938549" y="5150046"/>
            <a:ext cx="3074812" cy="1410281"/>
          </a:xfrm>
          <a:custGeom>
            <a:avLst/>
            <a:gdLst>
              <a:gd name="connsiteX0" fmla="*/ 0 w 3074812"/>
              <a:gd name="connsiteY0" fmla="*/ 235052 h 1410281"/>
              <a:gd name="connsiteX1" fmla="*/ 235052 w 3074812"/>
              <a:gd name="connsiteY1" fmla="*/ 0 h 1410281"/>
              <a:gd name="connsiteX2" fmla="*/ 2839760 w 3074812"/>
              <a:gd name="connsiteY2" fmla="*/ 0 h 1410281"/>
              <a:gd name="connsiteX3" fmla="*/ 3074812 w 3074812"/>
              <a:gd name="connsiteY3" fmla="*/ 235052 h 1410281"/>
              <a:gd name="connsiteX4" fmla="*/ 3074812 w 3074812"/>
              <a:gd name="connsiteY4" fmla="*/ 1175229 h 1410281"/>
              <a:gd name="connsiteX5" fmla="*/ 2839760 w 3074812"/>
              <a:gd name="connsiteY5" fmla="*/ 1410281 h 1410281"/>
              <a:gd name="connsiteX6" fmla="*/ 235052 w 3074812"/>
              <a:gd name="connsiteY6" fmla="*/ 1410281 h 1410281"/>
              <a:gd name="connsiteX7" fmla="*/ 0 w 3074812"/>
              <a:gd name="connsiteY7" fmla="*/ 1175229 h 1410281"/>
              <a:gd name="connsiteX8" fmla="*/ 0 w 3074812"/>
              <a:gd name="connsiteY8" fmla="*/ 235052 h 14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4812" h="1410281" fill="none" extrusionOk="0">
                <a:moveTo>
                  <a:pt x="0" y="235052"/>
                </a:moveTo>
                <a:cubicBezTo>
                  <a:pt x="-8959" y="113942"/>
                  <a:pt x="101926" y="-1609"/>
                  <a:pt x="235052" y="0"/>
                </a:cubicBezTo>
                <a:cubicBezTo>
                  <a:pt x="1144606" y="-56444"/>
                  <a:pt x="2077751" y="127025"/>
                  <a:pt x="2839760" y="0"/>
                </a:cubicBezTo>
                <a:cubicBezTo>
                  <a:pt x="2971087" y="607"/>
                  <a:pt x="3068332" y="83602"/>
                  <a:pt x="3074812" y="235052"/>
                </a:cubicBezTo>
                <a:cubicBezTo>
                  <a:pt x="2991278" y="483401"/>
                  <a:pt x="3096993" y="1043984"/>
                  <a:pt x="3074812" y="1175229"/>
                </a:cubicBezTo>
                <a:cubicBezTo>
                  <a:pt x="3091590" y="1295394"/>
                  <a:pt x="2961957" y="1390330"/>
                  <a:pt x="2839760" y="1410281"/>
                </a:cubicBezTo>
                <a:cubicBezTo>
                  <a:pt x="2543543" y="1355285"/>
                  <a:pt x="904857" y="1278637"/>
                  <a:pt x="235052" y="1410281"/>
                </a:cubicBezTo>
                <a:cubicBezTo>
                  <a:pt x="106871" y="1417676"/>
                  <a:pt x="13948" y="1315617"/>
                  <a:pt x="0" y="1175229"/>
                </a:cubicBezTo>
                <a:cubicBezTo>
                  <a:pt x="-61721" y="857699"/>
                  <a:pt x="3947" y="619021"/>
                  <a:pt x="0" y="235052"/>
                </a:cubicBezTo>
                <a:close/>
              </a:path>
              <a:path w="3074812" h="1410281" stroke="0" extrusionOk="0">
                <a:moveTo>
                  <a:pt x="0" y="235052"/>
                </a:moveTo>
                <a:cubicBezTo>
                  <a:pt x="20221" y="104293"/>
                  <a:pt x="91719" y="11033"/>
                  <a:pt x="235052" y="0"/>
                </a:cubicBezTo>
                <a:cubicBezTo>
                  <a:pt x="1171117" y="114653"/>
                  <a:pt x="2308519" y="95341"/>
                  <a:pt x="2839760" y="0"/>
                </a:cubicBezTo>
                <a:cubicBezTo>
                  <a:pt x="2987984" y="8321"/>
                  <a:pt x="3070514" y="104321"/>
                  <a:pt x="3074812" y="235052"/>
                </a:cubicBezTo>
                <a:cubicBezTo>
                  <a:pt x="3149739" y="637318"/>
                  <a:pt x="3143647" y="907518"/>
                  <a:pt x="3074812" y="1175229"/>
                </a:cubicBezTo>
                <a:cubicBezTo>
                  <a:pt x="3055481" y="1288008"/>
                  <a:pt x="2967827" y="1417505"/>
                  <a:pt x="2839760" y="1410281"/>
                </a:cubicBezTo>
                <a:cubicBezTo>
                  <a:pt x="2304766" y="1427803"/>
                  <a:pt x="1363655" y="1567454"/>
                  <a:pt x="235052" y="1410281"/>
                </a:cubicBezTo>
                <a:cubicBezTo>
                  <a:pt x="111475" y="1427412"/>
                  <a:pt x="-3" y="1308414"/>
                  <a:pt x="0" y="1175229"/>
                </a:cubicBezTo>
                <a:cubicBezTo>
                  <a:pt x="54624" y="901535"/>
                  <a:pt x="38957" y="481001"/>
                  <a:pt x="0" y="23505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÷ 3 = 6 أطباق</a:t>
            </a:r>
          </a:p>
        </p:txBody>
      </p:sp>
    </p:spTree>
    <p:extLst>
      <p:ext uri="{BB962C8B-B14F-4D97-AF65-F5344CB8AC3E}">
        <p14:creationId xmlns:p14="http://schemas.microsoft.com/office/powerpoint/2010/main" val="7807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704 0.1169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13737 -0.241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39349 -0.0270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9662 -0.3814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65469 0.110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34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57956 -0.2527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8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3 0.3053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18072 -0.0310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6042 0.445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1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47252 0.0826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33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7418 0.2884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96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61953 -0.04652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77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7" grpId="0" animBg="1"/>
      <p:bldP spid="117" grpId="0" animBg="1"/>
      <p:bldP spid="118" grpId="0" animBg="1"/>
      <p:bldP spid="119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شاشة عريضة</PresentationFormat>
  <Paragraphs>90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صالح السبيعي</cp:lastModifiedBy>
  <cp:revision>23</cp:revision>
  <dcterms:created xsi:type="dcterms:W3CDTF">2022-09-13T15:18:34Z</dcterms:created>
  <dcterms:modified xsi:type="dcterms:W3CDTF">2023-08-28T16:42:29Z</dcterms:modified>
</cp:coreProperties>
</file>