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11" r:id="rId2"/>
    <p:sldMasterId id="2147483729" r:id="rId3"/>
    <p:sldMasterId id="2147483753" r:id="rId4"/>
    <p:sldMasterId id="2147483777" r:id="rId5"/>
  </p:sldMasterIdLst>
  <p:notesMasterIdLst>
    <p:notesMasterId r:id="rId38"/>
  </p:notesMasterIdLst>
  <p:sldIdLst>
    <p:sldId id="318" r:id="rId6"/>
    <p:sldId id="441" r:id="rId7"/>
    <p:sldId id="402" r:id="rId8"/>
    <p:sldId id="403" r:id="rId9"/>
    <p:sldId id="406" r:id="rId10"/>
    <p:sldId id="404" r:id="rId11"/>
    <p:sldId id="405" r:id="rId12"/>
    <p:sldId id="407" r:id="rId13"/>
    <p:sldId id="408" r:id="rId14"/>
    <p:sldId id="417" r:id="rId15"/>
    <p:sldId id="419" r:id="rId16"/>
    <p:sldId id="422" r:id="rId17"/>
    <p:sldId id="420" r:id="rId18"/>
    <p:sldId id="423" r:id="rId19"/>
    <p:sldId id="425" r:id="rId20"/>
    <p:sldId id="426" r:id="rId21"/>
    <p:sldId id="431" r:id="rId22"/>
    <p:sldId id="430" r:id="rId23"/>
    <p:sldId id="429" r:id="rId24"/>
    <p:sldId id="428" r:id="rId25"/>
    <p:sldId id="427" r:id="rId26"/>
    <p:sldId id="418" r:id="rId27"/>
    <p:sldId id="432" r:id="rId28"/>
    <p:sldId id="433" r:id="rId29"/>
    <p:sldId id="434" r:id="rId30"/>
    <p:sldId id="435" r:id="rId31"/>
    <p:sldId id="439" r:id="rId32"/>
    <p:sldId id="437" r:id="rId33"/>
    <p:sldId id="438" r:id="rId34"/>
    <p:sldId id="442" r:id="rId35"/>
    <p:sldId id="443" r:id="rId36"/>
    <p:sldId id="391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E1F2E"/>
    <a:srgbClr val="2B2B2B"/>
    <a:srgbClr val="FFCCFF"/>
    <a:srgbClr val="CCECFF"/>
    <a:srgbClr val="CCFFCC"/>
    <a:srgbClr val="006600"/>
    <a:srgbClr val="FFA400"/>
    <a:srgbClr val="EF3078"/>
    <a:srgbClr val="8D0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11" autoAdjust="0"/>
    <p:restoredTop sz="94830" autoAdjust="0"/>
  </p:normalViewPr>
  <p:slideViewPr>
    <p:cSldViewPr>
      <p:cViewPr>
        <p:scale>
          <a:sx n="98" d="100"/>
          <a:sy n="98" d="100"/>
        </p:scale>
        <p:origin x="-1032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DE210C5-92B0-4D88-8040-2E2B733C7109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1FAC489-83E8-4ED4-B2CE-B956070D0D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630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AC489-83E8-4ED4-B2CE-B956070D0D7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802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C489-83E8-4ED4-B2CE-B956070D0D78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668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754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36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43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4653D-6676-4299-80EA-E476D700EFC1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1E7CB-60C2-4919-BFA6-F666A1B03814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85955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C9DB6-9832-4741-AAB0-9D7ED7983FE6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8DA3-C015-4B06-AE77-8BD2E55ECA57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3059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72ADE-2801-4B8F-8BD1-D9A995C0D0C6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3C8F-9B6F-4CEA-9883-C246820DF5EC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64382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81267-C8EC-4B30-8540-EB43971FBF01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0D1DB-7EA3-4171-9833-BEAE4CB8B75F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47643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08DF8-C40F-475C-A0E1-ADD17D4D60FE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BEA8-BFA8-4538-A277-45F8460B94A3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5710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A18E7-DBFF-4261-864A-8943C2E724B1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9D95D-6B21-4ACF-87A4-ED694F6BF36C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25856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41B59-3151-4A40-BBD5-D081922D0C14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679B-2695-469E-91AE-93AC09CAD3BE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9914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BF668-C37A-44DC-830C-DC6D9283D206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53035-64F4-4F81-9A92-AC985984F2B5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69846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64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A3C40-F836-4F8F-859C-707726334488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0A4EC-51FA-493D-B2BC-E9E53982F585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29904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7637-1261-45FB-B1E2-301E33091CEB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586B-1E9B-456C-98C3-687609F62EB2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31856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45B56-DA58-4ABC-99F2-63A39C06A889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93844-B639-4984-9549-46FDCC0CF47E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95493"/>
      </p:ext>
    </p:extLst>
  </p:cSld>
  <p:clrMapOvr>
    <a:masterClrMapping/>
  </p:clrMapOvr>
  <p:transition>
    <p:wipe dir="d"/>
    <p:sndAc>
      <p:stSnd>
        <p:snd r:embed="rId1" name="1306 - whish sound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1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4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14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59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13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372E2-3935-414D-92CF-2DFC99EAE5F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55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62639-78F9-46B0-941B-9BCD572BE0D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53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CE2C8-85A1-449E-9022-7C4A91590E5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42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C5C07-747B-41AD-9779-8E885721AA1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0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EA7D0-C0EE-4241-A951-AA93E0E25532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0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26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944F-E5AE-4CCC-9147-ED37E41E4DB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40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A093F-4111-494D-B6A5-5275FC6CB254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02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C90C-D899-4C82-95C3-A1D9EC5FA6C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41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D8692-464D-42DF-8036-7A96E16AFEA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12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DB1F-8CC5-42EF-8BA6-3D951E0142F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6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8E284-5C2C-41D9-A983-3E2EA9C429F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3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9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80" y="3055624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3B8F0C4-A1B2-4D1B-A13E-4510795253F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9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629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6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E8991-4F1C-44E8-997E-19237C8BD99F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6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6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2BEA-4927-4A2C-856D-DC47236AE0E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2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3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3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2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5"/>
            <a:ext cx="11014229" cy="103942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87234-C230-4735-ADB6-FB1DA5D7C98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1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5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2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2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64A0E-C4DE-4B58-80A9-802ED4DC50B4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154AA-FF9E-403B-8D0A-C3F25C294065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49DEF-35E6-4049-8F81-D246A27F3A89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3B0A1-BCE4-4BB9-9FBD-8B5D731659A2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2255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5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5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E0C38-5789-4553-83CF-4792EE857BA4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1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9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3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12CCF-143C-40A0-9609-0999BDA685C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5" y="351412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30"/>
            <a:ext cx="1980708" cy="578898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2"/>
            <a:ext cx="8229600" cy="5791201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90AF3-DC44-4D38-96F4-4C9EB57BA3D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8F0C4-A1B2-4D1B-A13E-4510795253F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E8991-4F1C-44E8-997E-19237C8BD99F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82BEA-4927-4A2C-856D-DC47236AE0E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73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87234-C230-4735-ADB6-FB1DA5D7C986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64A0E-C4DE-4B58-80A9-802ED4DC50B4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154AA-FF9E-403B-8D0A-C3F25C294065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49DEF-35E6-4049-8F81-D246A27F3A89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3B0A1-BCE4-4BB9-9FBD-8B5D731659A2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E0C38-5789-4553-83CF-4792EE857BA4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12CCF-143C-40A0-9609-0999BDA685C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90AF3-DC44-4D38-96F4-4C9EB57BA3D1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4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77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56645B-93A2-4E2B-9155-100623263EC3}" type="datetimeFigureOut">
              <a:rPr lang="ar-SA" smtClean="0"/>
              <a:t>11/02/42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9D787D95-BF61-44C1-AC76-099080803C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90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" name="explode.wav"/>
          </p:stSnd>
        </p:sndAc>
      </p:transition>
    </mc:Choice>
    <mc:Fallback xmlns="">
      <p:transition spd="slow">
        <p:sndAc>
          <p:stSnd>
            <p:snd r:embed="rId3" name="explod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C4E3E9-8007-43BA-95AE-7E6AE8ABC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-1" y="-1"/>
            <a:ext cx="2359157" cy="24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9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13" name="explode.wav"/>
          </p:stSnd>
        </p:sndAc>
      </p:transition>
    </mc:Choice>
    <mc:Fallback xmlns="">
      <p:transition spd="slow">
        <p:sndAc>
          <p:stSnd>
            <p:snd r:embed="rId15" name="explode.wav"/>
          </p:stSnd>
        </p:sndAc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62D3CD-41B1-4372-816C-C6504EA924ED}" type="datetimeFigureOut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11/02/1442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824C76-0044-4D4A-BB9C-3D793F7779B5}" type="slidenum">
              <a:rPr lang="ar-EG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ransition>
    <p:wipe dir="d"/>
    <p:sndAc>
      <p:stSnd>
        <p:snd r:embed="rId25" name="1306 - whish sound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1F24A1-18E5-4526-9472-1D0E3213CDD3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1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2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2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2" y="408375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12" Type="http://schemas.openxmlformats.org/officeDocument/2006/relationships/audio" Target="../media/audio9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9.wav"/><Relationship Id="rId10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8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audio" Target="../media/audio4.wav"/><Relationship Id="rId5" Type="http://schemas.openxmlformats.org/officeDocument/2006/relationships/slide" Target="slide2.xm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8.xml"/><Relationship Id="rId7" Type="http://schemas.openxmlformats.org/officeDocument/2006/relationships/slide" Target="slide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audio" Target="../media/audio10.wav"/><Relationship Id="rId5" Type="http://schemas.openxmlformats.org/officeDocument/2006/relationships/slide" Target="slide2.xml"/><Relationship Id="rId10" Type="http://schemas.microsoft.com/office/2007/relationships/hdphoto" Target="../media/hdphoto1.wdp"/><Relationship Id="rId4" Type="http://schemas.openxmlformats.org/officeDocument/2006/relationships/audio" Target="../media/audio10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8.xml"/><Relationship Id="rId7" Type="http://schemas.microsoft.com/office/2007/relationships/hdphoto" Target="../media/hdphoto1.wdp"/><Relationship Id="rId12" Type="http://schemas.openxmlformats.org/officeDocument/2006/relationships/audio" Target="../media/audio11.wav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jpeg"/><Relationship Id="rId5" Type="http://schemas.openxmlformats.org/officeDocument/2006/relationships/slide" Target="slide2.xml"/><Relationship Id="rId10" Type="http://schemas.openxmlformats.org/officeDocument/2006/relationships/slide" Target="slide4.xml"/><Relationship Id="rId4" Type="http://schemas.openxmlformats.org/officeDocument/2006/relationships/audio" Target="../media/audio11.wav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jpe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10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8.xml"/><Relationship Id="rId7" Type="http://schemas.openxmlformats.org/officeDocument/2006/relationships/slide" Target="slide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slide" Target="slide2.xml"/><Relationship Id="rId10" Type="http://schemas.openxmlformats.org/officeDocument/2006/relationships/audio" Target="../media/audio10.wav"/><Relationship Id="rId4" Type="http://schemas.openxmlformats.org/officeDocument/2006/relationships/audio" Target="../media/audio10.wav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1.xml"/><Relationship Id="rId18" Type="http://schemas.openxmlformats.org/officeDocument/2006/relationships/slide" Target="slide16.xml"/><Relationship Id="rId26" Type="http://schemas.openxmlformats.org/officeDocument/2006/relationships/slide" Target="slide29.xml"/><Relationship Id="rId3" Type="http://schemas.openxmlformats.org/officeDocument/2006/relationships/slide" Target="slide11.xml"/><Relationship Id="rId21" Type="http://schemas.openxmlformats.org/officeDocument/2006/relationships/slide" Target="slide19.xml"/><Relationship Id="rId7" Type="http://schemas.openxmlformats.org/officeDocument/2006/relationships/slide" Target="slide10.xml"/><Relationship Id="rId12" Type="http://schemas.openxmlformats.org/officeDocument/2006/relationships/slide" Target="slide5.xml"/><Relationship Id="rId17" Type="http://schemas.openxmlformats.org/officeDocument/2006/relationships/slide" Target="slide20.xml"/><Relationship Id="rId25" Type="http://schemas.openxmlformats.org/officeDocument/2006/relationships/slide" Target="slide28.xml"/><Relationship Id="rId2" Type="http://schemas.openxmlformats.org/officeDocument/2006/relationships/audio" Target="../media/audio4.wav"/><Relationship Id="rId16" Type="http://schemas.openxmlformats.org/officeDocument/2006/relationships/slide" Target="slide24.xml"/><Relationship Id="rId20" Type="http://schemas.openxmlformats.org/officeDocument/2006/relationships/slide" Target="slide18.xml"/><Relationship Id="rId29" Type="http://schemas.openxmlformats.org/officeDocument/2006/relationships/image" Target="../media/image9.gif"/><Relationship Id="rId1" Type="http://schemas.openxmlformats.org/officeDocument/2006/relationships/slideLayout" Target="../slideLayouts/slideLayout41.xml"/><Relationship Id="rId6" Type="http://schemas.openxmlformats.org/officeDocument/2006/relationships/slide" Target="slide14.xml"/><Relationship Id="rId11" Type="http://schemas.openxmlformats.org/officeDocument/2006/relationships/slide" Target="slide9.xml"/><Relationship Id="rId24" Type="http://schemas.openxmlformats.org/officeDocument/2006/relationships/slide" Target="slide27.xml"/><Relationship Id="rId5" Type="http://schemas.openxmlformats.org/officeDocument/2006/relationships/slide" Target="slide13.xml"/><Relationship Id="rId15" Type="http://schemas.openxmlformats.org/officeDocument/2006/relationships/slide" Target="slide23.xml"/><Relationship Id="rId23" Type="http://schemas.openxmlformats.org/officeDocument/2006/relationships/slide" Target="slide26.xml"/><Relationship Id="rId28" Type="http://schemas.openxmlformats.org/officeDocument/2006/relationships/image" Target="../media/image8.gif"/><Relationship Id="rId10" Type="http://schemas.openxmlformats.org/officeDocument/2006/relationships/slide" Target="slide8.xml"/><Relationship Id="rId19" Type="http://schemas.openxmlformats.org/officeDocument/2006/relationships/slide" Target="slide17.xml"/><Relationship Id="rId31" Type="http://schemas.openxmlformats.org/officeDocument/2006/relationships/audio" Target="../media/audio4.wav"/><Relationship Id="rId4" Type="http://schemas.openxmlformats.org/officeDocument/2006/relationships/slide" Target="slide12.xml"/><Relationship Id="rId9" Type="http://schemas.openxmlformats.org/officeDocument/2006/relationships/slide" Target="slide7.xml"/><Relationship Id="rId14" Type="http://schemas.openxmlformats.org/officeDocument/2006/relationships/slide" Target="slide22.xml"/><Relationship Id="rId22" Type="http://schemas.openxmlformats.org/officeDocument/2006/relationships/slide" Target="slide15.xml"/><Relationship Id="rId27" Type="http://schemas.openxmlformats.org/officeDocument/2006/relationships/slide" Target="slide25.xml"/><Relationship Id="rId30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audio" Target="../media/audio11.wav"/><Relationship Id="rId3" Type="http://schemas.openxmlformats.org/officeDocument/2006/relationships/slideLayout" Target="../slideLayouts/slideLayout28.xml"/><Relationship Id="rId7" Type="http://schemas.microsoft.com/office/2007/relationships/hdphoto" Target="../media/hdphoto1.wdp"/><Relationship Id="rId12" Type="http://schemas.openxmlformats.org/officeDocument/2006/relationships/image" Target="../media/image29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28.jpeg"/><Relationship Id="rId5" Type="http://schemas.openxmlformats.org/officeDocument/2006/relationships/slide" Target="slide2.xml"/><Relationship Id="rId10" Type="http://schemas.openxmlformats.org/officeDocument/2006/relationships/slide" Target="slide3.xml"/><Relationship Id="rId4" Type="http://schemas.openxmlformats.org/officeDocument/2006/relationships/audio" Target="../media/audio11.wav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slide" Target="slide2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jpe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8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slide" Target="slide2.xml"/><Relationship Id="rId4" Type="http://schemas.openxmlformats.org/officeDocument/2006/relationships/audio" Target="../media/audio12.wav"/><Relationship Id="rId9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14.wav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jpe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5.png"/><Relationship Id="rId12" Type="http://schemas.openxmlformats.org/officeDocument/2006/relationships/image" Target="../media/image38.jpe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37.jpeg"/><Relationship Id="rId5" Type="http://schemas.openxmlformats.org/officeDocument/2006/relationships/slide" Target="slide2.xml"/><Relationship Id="rId10" Type="http://schemas.openxmlformats.org/officeDocument/2006/relationships/slide" Target="slide3.xml"/><Relationship Id="rId4" Type="http://schemas.openxmlformats.org/officeDocument/2006/relationships/audio" Target="../media/audio14.wav"/><Relationship Id="rId9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jpeg"/><Relationship Id="rId5" Type="http://schemas.openxmlformats.org/officeDocument/2006/relationships/slide" Target="slide3.xml"/><Relationship Id="rId10" Type="http://schemas.openxmlformats.org/officeDocument/2006/relationships/audio" Target="../media/audio12.wav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5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jpe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audio" Target="../media/audio8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edaily.hu/wp-content/uploads/2013/07/Exam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638719" y="3097292"/>
            <a:ext cx="11087007" cy="1161574"/>
          </a:xfrm>
          <a:prstGeom prst="roundRect">
            <a:avLst>
              <a:gd name="adj" fmla="val 9407"/>
            </a:avLst>
          </a:prstGeom>
          <a:solidFill>
            <a:srgbClr val="FFFFFF">
              <a:alpha val="60000"/>
            </a:srgbClr>
          </a:solidFill>
          <a:ln w="41275" cap="rnd">
            <a:solidFill>
              <a:schemeClr val="tx1"/>
            </a:solidFill>
            <a:prstDash val="sysDot"/>
          </a:ln>
        </p:spPr>
        <p:txBody>
          <a:bodyPr wrap="square" rtlCol="1" anchor="ctr" anchorCtr="1">
            <a:spAutoFit/>
          </a:bodyPr>
          <a:lstStyle/>
          <a:p>
            <a:pPr algn="ctr"/>
            <a:r>
              <a:rPr lang="en-US" sz="66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Numbers  Competition</a:t>
            </a:r>
            <a:endParaRPr lang="ar-SA" sz="8000" b="1" dirty="0">
              <a:ln w="18415" cmpd="sng">
                <a:noFill/>
                <a:prstDash val="solid"/>
              </a:ln>
              <a:solidFill>
                <a:srgbClr val="2B2B2B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878E727-9458-4803-93F6-8EE7FBD0F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05" y="188640"/>
            <a:ext cx="3793969" cy="203190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E448E31-5CF0-41E0-83BB-CF72C6957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50" y="332656"/>
            <a:ext cx="2664183" cy="1584176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1991544" y="5238846"/>
            <a:ext cx="8712968" cy="10801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Bodoni MT Black" panose="02070A03080606020203" pitchFamily="18" charset="0"/>
                <a:cs typeface="AAA    الظهران" pitchFamily="2" charset="-78"/>
              </a:rPr>
              <a:t>Prepared by T. Mohamad . Z . </a:t>
            </a:r>
            <a:r>
              <a:rPr lang="en-US" sz="3200" b="1" dirty="0" err="1" smtClean="0">
                <a:solidFill>
                  <a:srgbClr val="002060"/>
                </a:solidFill>
                <a:latin typeface="Bodoni MT Black" panose="02070A03080606020203" pitchFamily="18" charset="0"/>
                <a:cs typeface="AAA    الظهران" pitchFamily="2" charset="-78"/>
              </a:rPr>
              <a:t>Alasmari</a:t>
            </a:r>
            <a:r>
              <a:rPr lang="en-US" sz="3200" b="1" dirty="0" smtClean="0">
                <a:solidFill>
                  <a:srgbClr val="002060"/>
                </a:solidFill>
                <a:latin typeface="Bodoni MT Black" panose="02070A03080606020203" pitchFamily="18" charset="0"/>
                <a:cs typeface="AAA    الظهران" pitchFamily="2" charset="-78"/>
              </a:rPr>
              <a:t> </a:t>
            </a:r>
            <a:endParaRPr lang="ar-SA" sz="3200" b="1" dirty="0">
              <a:solidFill>
                <a:srgbClr val="002060"/>
              </a:solidFill>
              <a:latin typeface="Bodoni MT Black" panose="02070A03080606020203" pitchFamily="18" charset="0"/>
              <a:cs typeface="AAA    الظهران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8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3" name="hammer.wav"/>
          </p:stSnd>
        </p:sndAc>
      </p:transition>
    </mc:Choice>
    <mc:Fallback xmlns="">
      <p:transition spd="slow">
        <p:sndAc>
          <p:stSnd>
            <p:snd r:embed="rId7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دائرة مجوفة 1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4" name="سهم إلى اليمين 3">
            <a:hlinkClick r:id="rId6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We Can 5 (2016) SB_CD 1_07">
            <a:hlinkClick r:id="" action="ppaction://media"/>
            <a:extLst>
              <a:ext uri="{FF2B5EF4-FFF2-40B4-BE49-F238E27FC236}">
                <a16:creationId xmlns="" xmlns:a16="http://schemas.microsoft.com/office/drawing/2014/main" id="{E5C54DBF-0BE8-4C1D-BF70-DBE58A7598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448.6656" end="63057.1728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51984" y="1155677"/>
            <a:ext cx="946245" cy="94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مستطيل مستدير الزوايا 9"/>
          <p:cNvSpPr/>
          <p:nvPr/>
        </p:nvSpPr>
        <p:spPr>
          <a:xfrm>
            <a:off x="3935760" y="404664"/>
            <a:ext cx="4608512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  <a:cs typeface="Akhbar MT" pitchFamily="2" charset="-78"/>
              </a:rPr>
              <a:t>استمع/ي ثم اختار/ي الاجابة الصحيحة </a:t>
            </a:r>
            <a:endParaRPr lang="ar-SA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1" name="شكل بيضاوي 10">
            <a:hlinkClick r:id="rId9" action="ppaction://hlinksldjump"/>
          </p:cNvPr>
          <p:cNvSpPr/>
          <p:nvPr/>
        </p:nvSpPr>
        <p:spPr>
          <a:xfrm>
            <a:off x="7608168" y="3645024"/>
            <a:ext cx="3096346" cy="14238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It's Nora's 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12" name="شكل بيضاوي 11">
            <a:hlinkClick r:id="rId10" action="ppaction://hlinksldjump"/>
          </p:cNvPr>
          <p:cNvSpPr/>
          <p:nvPr/>
        </p:nvSpPr>
        <p:spPr>
          <a:xfrm>
            <a:off x="2423592" y="3648106"/>
            <a:ext cx="3096346" cy="14238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It's Nora is . </a:t>
            </a:r>
            <a:endParaRPr lang="ar-SA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push.wav"/>
          </p:stSnd>
        </p:sndAc>
      </p:transition>
    </mc:Choice>
    <mc:Fallback xmlns="">
      <p:transition>
        <p:sndAc>
          <p:stSnd>
            <p:snd r:embed="rId1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مستدير الزوايا 7">
            <a:hlinkClick r:id="rId6" action="ppaction://hlinksldjump"/>
          </p:cNvPr>
          <p:cNvSpPr/>
          <p:nvPr/>
        </p:nvSpPr>
        <p:spPr>
          <a:xfrm>
            <a:off x="7536160" y="3861048"/>
            <a:ext cx="4068454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 Sardar Hoor" pitchFamily="50" charset="-78"/>
              </a:rPr>
              <a:t>They are his .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 Sardar Hoor" pitchFamily="50" charset="-78"/>
            </a:endParaRPr>
          </a:p>
        </p:txBody>
      </p:sp>
      <p:sp>
        <p:nvSpPr>
          <p:cNvPr id="9" name="مستطيل مستدير الزوايا 8">
            <a:hlinkClick r:id="rId7" action="ppaction://hlinksldjump"/>
          </p:cNvPr>
          <p:cNvSpPr/>
          <p:nvPr/>
        </p:nvSpPr>
        <p:spPr>
          <a:xfrm>
            <a:off x="1631504" y="3882461"/>
            <a:ext cx="4171438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 Sardar Hoor" pitchFamily="50" charset="-78"/>
              </a:rPr>
              <a:t>Thy are theirs .</a:t>
            </a:r>
            <a:endParaRPr lang="ar-S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 Sardar Hoor" pitchFamily="50" charset="-78"/>
            </a:endParaRPr>
          </a:p>
        </p:txBody>
      </p:sp>
      <p:sp>
        <p:nvSpPr>
          <p:cNvPr id="12" name="دائرة مجوفة 11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pic>
        <p:nvPicPr>
          <p:cNvPr id="15" name="صورة 14" descr="puzzle_komp-2-detai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850" y="-13454"/>
            <a:ext cx="2761003" cy="3284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مستطيل مستدير الزوايا 15"/>
          <p:cNvSpPr/>
          <p:nvPr/>
        </p:nvSpPr>
        <p:spPr>
          <a:xfrm>
            <a:off x="6377853" y="981384"/>
            <a:ext cx="4608512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  <a:cs typeface="Akhbar MT" pitchFamily="2" charset="-78"/>
              </a:rPr>
              <a:t>استمع/ي ثم اختار/ي الاجابة الصحيحة </a:t>
            </a:r>
            <a:endParaRPr lang="ar-SA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7" name="We Can 5 (2016) SB_CD 1_07">
            <a:hlinkClick r:id="" action="ppaction://media"/>
            <a:extLst>
              <a:ext uri="{FF2B5EF4-FFF2-40B4-BE49-F238E27FC236}">
                <a16:creationId xmlns="" xmlns:a16="http://schemas.microsoft.com/office/drawing/2014/main" id="{E5C54DBF-0BE8-4C1D-BF70-DBE58A7598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56.5824" end="40920.0784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24192" y="1844824"/>
            <a:ext cx="946245" cy="94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2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4" name="drumroll.wav"/>
          </p:stSnd>
        </p:sndAc>
      </p:transition>
    </mc:Choice>
    <mc:Fallback xmlns="">
      <p:transition>
        <p:sndAc>
          <p:stSnd>
            <p:snd r:embed="rId11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hlinkClick r:id="rId6" action="ppaction://hlinksldjump"/>
          </p:cNvPr>
          <p:cNvSpPr/>
          <p:nvPr/>
        </p:nvSpPr>
        <p:spPr>
          <a:xfrm>
            <a:off x="9840418" y="3885600"/>
            <a:ext cx="1717279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pine. </a:t>
            </a:r>
            <a:endParaRPr lang="ar-SA" sz="2400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10" name="مستطيل مستدير الزوايا 9">
            <a:hlinkClick r:id="rId7" action="ppaction://hlinksldjump"/>
          </p:cNvPr>
          <p:cNvSpPr/>
          <p:nvPr/>
        </p:nvSpPr>
        <p:spPr>
          <a:xfrm>
            <a:off x="1919536" y="3880136"/>
            <a:ext cx="1872208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pin. </a:t>
            </a:r>
            <a:endParaRPr lang="ar-SA" sz="2400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11" name="دائرة مجوفة 10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18" name="مستطيل مستدير الزوايا 17">
            <a:hlinkClick r:id="rId7" action="ppaction://hlinksldjump"/>
          </p:cNvPr>
          <p:cNvSpPr/>
          <p:nvPr/>
        </p:nvSpPr>
        <p:spPr>
          <a:xfrm>
            <a:off x="6023995" y="3842247"/>
            <a:ext cx="1717279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pen. </a:t>
            </a:r>
            <a:endParaRPr lang="ar-SA" sz="2400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pic>
        <p:nvPicPr>
          <p:cNvPr id="13" name="صورة 12" descr="ms-6.png"/>
          <p:cNvPicPr>
            <a:picLocks noChangeAspect="1"/>
          </p:cNvPicPr>
          <p:nvPr/>
        </p:nvPicPr>
        <p:blipFill>
          <a:blip r:embed="rId8"/>
          <a:srcRect l="71533"/>
          <a:stretch>
            <a:fillRect/>
          </a:stretch>
        </p:blipFill>
        <p:spPr>
          <a:xfrm>
            <a:off x="6023995" y="188640"/>
            <a:ext cx="2214578" cy="2702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We Can 5 (2016) SB_CD 1_11">
            <a:hlinkClick r:id="" action="ppaction://media"/>
            <a:extLst>
              <a:ext uri="{FF2B5EF4-FFF2-40B4-BE49-F238E27FC236}">
                <a16:creationId xmlns="" xmlns:a16="http://schemas.microsoft.com/office/drawing/2014/main" id="{A19377CA-0116-4417-AA2E-7211ADA274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89.7408" end="30126.653"/>
                </p14:media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935760" y="646097"/>
            <a:ext cx="1137313" cy="1137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دائرة مجوفة 10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pic>
        <p:nvPicPr>
          <p:cNvPr id="15" name="We Can 5 (2016) SB_CD 1_11">
            <a:hlinkClick r:id="" action="ppaction://media"/>
            <a:extLst>
              <a:ext uri="{FF2B5EF4-FFF2-40B4-BE49-F238E27FC236}">
                <a16:creationId xmlns="" xmlns:a16="http://schemas.microsoft.com/office/drawing/2014/main" id="{A19377CA-0116-4417-AA2E-7211ADA274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68.928" end="9584.316999999999"/>
                </p14:media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015880" y="340063"/>
            <a:ext cx="1137313" cy="1137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مستدير الزوايا 15"/>
          <p:cNvSpPr/>
          <p:nvPr/>
        </p:nvSpPr>
        <p:spPr>
          <a:xfrm>
            <a:off x="6332975" y="548679"/>
            <a:ext cx="4608512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  <a:cs typeface="Akhbar MT" pitchFamily="2" charset="-78"/>
              </a:rPr>
              <a:t>استمع/ي ثم اختار/ي الصورة الصحيحة </a:t>
            </a:r>
            <a:endParaRPr lang="ar-SA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7" name="صورة 16" descr="Clay-colored-Sparrow-nest-by-L.D.-Igl-USGS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272" y="2780928"/>
            <a:ext cx="2488474" cy="260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 descr="A0_RI_ID170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688" y="2708920"/>
            <a:ext cx="2488474" cy="2607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58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type.wav"/>
          </p:stSnd>
        </p:sndAc>
      </p:transition>
    </mc:Choice>
    <mc:Fallback xmlns="">
      <p:transition spd="slow">
        <p:checker/>
        <p:sndAc>
          <p:stSnd>
            <p:snd r:embed="rId1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hlinkClick r:id="rId4" action="ppaction://hlinksldjump"/>
          </p:cNvPr>
          <p:cNvSpPr/>
          <p:nvPr/>
        </p:nvSpPr>
        <p:spPr>
          <a:xfrm>
            <a:off x="8942260" y="4047406"/>
            <a:ext cx="2448272" cy="136815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</a:rPr>
              <a:t>am </a:t>
            </a:r>
            <a:endParaRPr lang="ar-SA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شكل بيضاوي 9">
            <a:hlinkClick r:id="rId5" action="ppaction://hlinksldjump"/>
          </p:cNvPr>
          <p:cNvSpPr/>
          <p:nvPr/>
        </p:nvSpPr>
        <p:spPr>
          <a:xfrm>
            <a:off x="1199456" y="4047406"/>
            <a:ext cx="2448272" cy="136815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</a:rPr>
              <a:t>have</a:t>
            </a:r>
            <a:endParaRPr lang="ar-SA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شكل بيضاوي 10">
            <a:hlinkClick r:id="rId4" action="ppaction://hlinksldjump"/>
          </p:cNvPr>
          <p:cNvSpPr/>
          <p:nvPr/>
        </p:nvSpPr>
        <p:spPr>
          <a:xfrm>
            <a:off x="5145647" y="4047406"/>
            <a:ext cx="2448272" cy="136815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</a:rPr>
              <a:t>has </a:t>
            </a:r>
            <a:endParaRPr lang="ar-SA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دائرة مجوفة 11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4184944" y="476672"/>
            <a:ext cx="5511456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I ___ a computer</a:t>
            </a:r>
            <a:endParaRPr lang="ar-SA" sz="3200" b="1" dirty="0"/>
          </a:p>
        </p:txBody>
      </p:sp>
      <p:pic>
        <p:nvPicPr>
          <p:cNvPr id="15" name="صورة 14" descr="GU60161LukeLionPupp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984" y="1215354"/>
            <a:ext cx="1857959" cy="1537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95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مستدير الزوايا 7">
            <a:hlinkClick r:id="rId4" action="ppaction://hlinksldjump"/>
          </p:cNvPr>
          <p:cNvSpPr/>
          <p:nvPr/>
        </p:nvSpPr>
        <p:spPr>
          <a:xfrm>
            <a:off x="8328250" y="4484801"/>
            <a:ext cx="1408900" cy="10801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u="sng" dirty="0">
                <a:solidFill>
                  <a:schemeClr val="tx1"/>
                </a:solidFill>
                <a:ea typeface="Calibri"/>
                <a:cs typeface="AAA   بيروت"/>
                <a:sym typeface="Wingdings 2"/>
              </a:rPr>
              <a:t></a:t>
            </a:r>
            <a:endParaRPr lang="ar-SA" sz="6600" b="1" dirty="0">
              <a:solidFill>
                <a:schemeClr val="tx1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9" name="مستطيل مستدير الزوايا 8">
            <a:hlinkClick r:id="rId5" action="ppaction://hlinksldjump"/>
          </p:cNvPr>
          <p:cNvSpPr/>
          <p:nvPr/>
        </p:nvSpPr>
        <p:spPr>
          <a:xfrm>
            <a:off x="2927651" y="4450754"/>
            <a:ext cx="1317199" cy="108012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10" name="دائرة مجوفة 9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7684922" y="908720"/>
            <a:ext cx="2052228" cy="9361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rice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7464152" y="2390406"/>
            <a:ext cx="3965184" cy="48528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err="1" smtClean="0"/>
              <a:t>إقرأ</a:t>
            </a:r>
            <a:r>
              <a:rPr lang="ar-SA" sz="2400" b="1" dirty="0" smtClean="0"/>
              <a:t>/ي  الكلمة بالشكل الصحيح </a:t>
            </a:r>
            <a:endParaRPr lang="ar-SA" sz="2400" b="1" dirty="0"/>
          </a:p>
        </p:txBody>
      </p:sp>
      <p:sp>
        <p:nvSpPr>
          <p:cNvPr id="14" name="ضرب 13"/>
          <p:cNvSpPr/>
          <p:nvPr/>
        </p:nvSpPr>
        <p:spPr>
          <a:xfrm>
            <a:off x="3129047" y="4582777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pic>
        <p:nvPicPr>
          <p:cNvPr id="15" name="صورة 14" descr="13376726-Young-boy-reading-an-English-book-Stock-Vector-english-cartoon-learni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462" y="559736"/>
            <a:ext cx="2269690" cy="183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22006"/>
      </p:ext>
    </p:extLst>
  </p:cSld>
  <p:clrMapOvr>
    <a:masterClrMapping/>
  </p:clrMapOvr>
  <p:transition spd="slow">
    <p:wipe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دائرة مجوفة 8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7104112" y="602686"/>
            <a:ext cx="4608512" cy="81009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اقرأ/ي  الكلمة بالشكل الصيح  </a:t>
            </a:r>
            <a:endParaRPr lang="ar-SA" sz="2400" b="1" dirty="0"/>
          </a:p>
        </p:txBody>
      </p:sp>
      <p:sp>
        <p:nvSpPr>
          <p:cNvPr id="17" name="شكل بيضاوي 16"/>
          <p:cNvSpPr/>
          <p:nvPr/>
        </p:nvSpPr>
        <p:spPr>
          <a:xfrm>
            <a:off x="4295800" y="602686"/>
            <a:ext cx="2052228" cy="9361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Day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>
            <a:hlinkClick r:id="rId4" action="ppaction://hlinksldjump"/>
          </p:cNvPr>
          <p:cNvSpPr/>
          <p:nvPr/>
        </p:nvSpPr>
        <p:spPr>
          <a:xfrm>
            <a:off x="8616280" y="2996952"/>
            <a:ext cx="1408900" cy="10801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u="sng" dirty="0">
                <a:solidFill>
                  <a:schemeClr val="tx1"/>
                </a:solidFill>
                <a:ea typeface="Calibri"/>
                <a:cs typeface="AAA   بيروت"/>
                <a:sym typeface="Wingdings 2"/>
              </a:rPr>
              <a:t></a:t>
            </a:r>
            <a:endParaRPr lang="ar-SA" sz="6600" b="1" dirty="0">
              <a:solidFill>
                <a:schemeClr val="tx1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19" name="مستطيل مستدير الزوايا 18">
            <a:hlinkClick r:id="rId5" action="ppaction://hlinksldjump"/>
          </p:cNvPr>
          <p:cNvSpPr/>
          <p:nvPr/>
        </p:nvSpPr>
        <p:spPr>
          <a:xfrm>
            <a:off x="3359696" y="2996952"/>
            <a:ext cx="1317199" cy="108012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20" name="ضرب 19"/>
          <p:cNvSpPr/>
          <p:nvPr/>
        </p:nvSpPr>
        <p:spPr>
          <a:xfrm>
            <a:off x="3560834" y="3079812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2" name="hammer.wav"/>
          </p:stSnd>
        </p:sndAc>
      </p:transition>
    </mc:Choice>
    <mc:Fallback xmlns="">
      <p:transition spd="slow">
        <p:sndAc>
          <p:stSnd>
            <p:snd r:embed="rId12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hlinkClick r:id="rId4" action="ppaction://hlinksldjump"/>
          </p:cNvPr>
          <p:cNvSpPr/>
          <p:nvPr/>
        </p:nvSpPr>
        <p:spPr>
          <a:xfrm>
            <a:off x="8873507" y="3204198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</a:rPr>
              <a:t>ae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13" name="شكل بيضاوي 12">
            <a:hlinkClick r:id="rId4" action="ppaction://hlinksldjump"/>
          </p:cNvPr>
          <p:cNvSpPr/>
          <p:nvPr/>
        </p:nvSpPr>
        <p:spPr>
          <a:xfrm>
            <a:off x="1271464" y="3212976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</a:rPr>
              <a:t>ee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4" name="شكل بيضاوي 13">
            <a:hlinkClick r:id="rId5" action="ppaction://hlinksldjump"/>
          </p:cNvPr>
          <p:cNvSpPr/>
          <p:nvPr/>
        </p:nvSpPr>
        <p:spPr>
          <a:xfrm>
            <a:off x="5087888" y="3204198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ai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دائرة مجوفة 14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303912" y="742359"/>
            <a:ext cx="2736304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err="1" smtClean="0"/>
              <a:t>Tr</a:t>
            </a:r>
            <a:r>
              <a:rPr lang="en-US" sz="3200" b="1" dirty="0" smtClean="0"/>
              <a:t> _ _n </a:t>
            </a:r>
            <a:endParaRPr lang="ar-SA" sz="3200" b="1" dirty="0"/>
          </a:p>
        </p:txBody>
      </p:sp>
      <p:pic>
        <p:nvPicPr>
          <p:cNvPr id="11" name="صورة 10" descr="cup_PNG198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280" y="226525"/>
            <a:ext cx="2338782" cy="179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1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  <p:sndAc>
          <p:stSnd>
            <p:snd r:embed="rId2" name="camera.wav"/>
          </p:stSnd>
        </p:sndAc>
      </p:transition>
    </mc:Choice>
    <mc:Fallback xmlns="">
      <p:transition spd="slow">
        <p:pull dir="r"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hlinkClick r:id="rId6" action="ppaction://hlinksldjump"/>
          </p:cNvPr>
          <p:cNvSpPr/>
          <p:nvPr/>
        </p:nvSpPr>
        <p:spPr>
          <a:xfrm>
            <a:off x="7246963" y="3230533"/>
            <a:ext cx="4465663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It's mine thank you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8" name="شكل بيضاوي 7">
            <a:hlinkClick r:id="rId7" action="ppaction://hlinksldjump"/>
          </p:cNvPr>
          <p:cNvSpPr/>
          <p:nvPr/>
        </p:nvSpPr>
        <p:spPr>
          <a:xfrm>
            <a:off x="1991544" y="3230533"/>
            <a:ext cx="4176464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My pen 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دائرة مجوفة 12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pic>
        <p:nvPicPr>
          <p:cNvPr id="9" name="We Can 3 (2020) SB_CD 1_17">
            <a:hlinkClick r:id="" action="ppaction://media"/>
            <a:extLst>
              <a:ext uri="{FF2B5EF4-FFF2-40B4-BE49-F238E27FC236}">
                <a16:creationId xmlns="" xmlns:a16="http://schemas.microsoft.com/office/drawing/2014/main" id="{15FE32A3-9A24-40D5-B38F-314DA6EC2F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70.6816" end="28947.2299"/>
                </p14:media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07263" y="581586"/>
            <a:ext cx="959893" cy="959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مستدير الزوايا 1"/>
          <p:cNvSpPr/>
          <p:nvPr/>
        </p:nvSpPr>
        <p:spPr>
          <a:xfrm>
            <a:off x="6528048" y="581582"/>
            <a:ext cx="4536504" cy="9032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Whose hat is this ?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5111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hlinkClick r:id="rId4" action="ppaction://hlinksldjump"/>
          </p:cNvPr>
          <p:cNvSpPr/>
          <p:nvPr/>
        </p:nvSpPr>
        <p:spPr>
          <a:xfrm>
            <a:off x="1703512" y="3204198"/>
            <a:ext cx="2448272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whose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9" name="شكل بيضاوي 8">
            <a:hlinkClick r:id="rId5" action="ppaction://hlinksldjump"/>
          </p:cNvPr>
          <p:cNvSpPr/>
          <p:nvPr/>
        </p:nvSpPr>
        <p:spPr>
          <a:xfrm>
            <a:off x="8880881" y="3204198"/>
            <a:ext cx="2448272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who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1" name="دائرة مجوفة 10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832157" y="585558"/>
            <a:ext cx="7897449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FF"/>
                </a:solidFill>
                <a:cs typeface="Arial" charset="0"/>
              </a:rPr>
              <a:t>_____</a:t>
            </a:r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cs typeface="Arial" charset="0"/>
              </a:rPr>
              <a:t>pen </a:t>
            </a:r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is this ? </a:t>
            </a:r>
            <a:r>
              <a:rPr lang="en-US" sz="3200" b="1" dirty="0" smtClean="0">
                <a:solidFill>
                  <a:prstClr val="black"/>
                </a:solidFill>
                <a:cs typeface="Arial" charset="0"/>
              </a:rPr>
              <a:t>It's </a:t>
            </a: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mine, thank you. 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97102"/>
      </p:ext>
    </p:extLst>
  </p:cSld>
  <p:clrMapOvr>
    <a:masterClrMapping/>
  </p:clrMapOvr>
  <p:transition spd="slow">
    <p:cover dir="r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AEF0B7"/>
            </a:gs>
            <a:gs pos="100000">
              <a:srgbClr val="516F5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983571" y="2390775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6387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83571" y="3209925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6388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983571" y="4030663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6389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983571" y="4848225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10 </a:t>
            </a:r>
          </a:p>
        </p:txBody>
      </p:sp>
      <p:sp>
        <p:nvSpPr>
          <p:cNvPr id="16390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947587" y="1551093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6391" name="AutoShape 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516720" y="1995488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392" name="AutoShape 10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516720" y="2814638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393" name="AutoShape 1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2516720" y="3635375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6394" name="AutoShape 12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16720" y="4452938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6395" name="AutoShape 1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535768" y="1165225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396" name="AutoShape 14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883405" y="2362200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16397" name="AutoShape 15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883405" y="3181350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16398" name="AutoShape 16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883405" y="4002088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6399" name="AutoShape 1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883405" y="4819650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16400" name="AutoShape 18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6883405" y="1541463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16401" name="AutoShape 19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5444071" y="1987550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 </a:t>
            </a:r>
            <a:r>
              <a:rPr lang="en-US" sz="4000" b="1" smtClean="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6402" name="AutoShape 20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5444071" y="2806700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 </a:t>
            </a:r>
            <a:r>
              <a:rPr lang="en-US" sz="4000" b="1" smtClean="0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16403" name="AutoShape 21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5444071" y="3627438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 </a:t>
            </a:r>
            <a:r>
              <a:rPr lang="en-US" sz="4000" b="1" smtClean="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16404" name="AutoShape 22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5444071" y="4445000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 </a:t>
            </a:r>
            <a:r>
              <a:rPr lang="en-US" sz="4000" b="1" smtClean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16405" name="AutoShape 23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5444071" y="1166813"/>
            <a:ext cx="1860551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00"/>
                </a:solidFill>
              </a:rPr>
              <a:t> </a:t>
            </a:r>
            <a:r>
              <a:rPr lang="en-US" sz="4000" b="1" smtClean="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16406" name="AutoShape 24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8384120" y="1958975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22</a:t>
            </a:r>
          </a:p>
        </p:txBody>
      </p:sp>
      <p:sp>
        <p:nvSpPr>
          <p:cNvPr id="16407" name="AutoShape 25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8384120" y="2778125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23</a:t>
            </a:r>
          </a:p>
        </p:txBody>
      </p:sp>
      <p:sp>
        <p:nvSpPr>
          <p:cNvPr id="16408" name="AutoShape 26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8384120" y="3598863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FF"/>
                </a:solidFill>
              </a:rPr>
              <a:t>24</a:t>
            </a:r>
          </a:p>
        </p:txBody>
      </p:sp>
      <p:sp>
        <p:nvSpPr>
          <p:cNvPr id="16409" name="AutoShape 27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8384120" y="4416425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25</a:t>
            </a:r>
          </a:p>
        </p:txBody>
      </p:sp>
      <p:sp>
        <p:nvSpPr>
          <p:cNvPr id="16410" name="AutoShape 28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8384120" y="1138238"/>
            <a:ext cx="1860549" cy="812800"/>
          </a:xfrm>
          <a:prstGeom prst="flowChartPreparation">
            <a:avLst/>
          </a:prstGeom>
          <a:solidFill>
            <a:schemeClr val="tx1"/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</a:rPr>
              <a:t>21</a:t>
            </a:r>
          </a:p>
        </p:txBody>
      </p:sp>
      <p:sp>
        <p:nvSpPr>
          <p:cNvPr id="16411" name="AutoShape 54" descr="vba3798">
            <a:hlinkClick r:id="rId2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4420" y="6165857"/>
            <a:ext cx="768349" cy="358775"/>
          </a:xfrm>
          <a:prstGeom prst="actionButtonEnd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11184468" y="3860804"/>
            <a:ext cx="575733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21</a:t>
            </a:r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11182356" y="4221170"/>
            <a:ext cx="577849" cy="358775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22</a:t>
            </a:r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11184468" y="4581532"/>
            <a:ext cx="575733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23</a:t>
            </a:r>
          </a:p>
        </p:txBody>
      </p:sp>
      <p:sp>
        <p:nvSpPr>
          <p:cNvPr id="2107" name="AutoShape 59"/>
          <p:cNvSpPr>
            <a:spLocks noChangeArrowheads="1"/>
          </p:cNvSpPr>
          <p:nvPr/>
        </p:nvSpPr>
        <p:spPr bwMode="auto">
          <a:xfrm>
            <a:off x="11184469" y="4941888"/>
            <a:ext cx="577851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24</a:t>
            </a:r>
          </a:p>
        </p:txBody>
      </p:sp>
      <p:sp>
        <p:nvSpPr>
          <p:cNvPr id="2108" name="AutoShape 60"/>
          <p:cNvSpPr>
            <a:spLocks noChangeArrowheads="1"/>
          </p:cNvSpPr>
          <p:nvPr/>
        </p:nvSpPr>
        <p:spPr bwMode="auto">
          <a:xfrm>
            <a:off x="11233156" y="5300663"/>
            <a:ext cx="527049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25</a:t>
            </a:r>
          </a:p>
        </p:txBody>
      </p:sp>
      <p:sp>
        <p:nvSpPr>
          <p:cNvPr id="2109" name="AutoShape 61"/>
          <p:cNvSpPr>
            <a:spLocks noChangeArrowheads="1"/>
          </p:cNvSpPr>
          <p:nvPr/>
        </p:nvSpPr>
        <p:spPr bwMode="auto">
          <a:xfrm>
            <a:off x="4944536" y="620713"/>
            <a:ext cx="575733" cy="4318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11</a:t>
            </a:r>
          </a:p>
        </p:txBody>
      </p:sp>
      <p:sp>
        <p:nvSpPr>
          <p:cNvPr id="2110" name="AutoShape 62"/>
          <p:cNvSpPr>
            <a:spLocks noChangeArrowheads="1"/>
          </p:cNvSpPr>
          <p:nvPr/>
        </p:nvSpPr>
        <p:spPr bwMode="auto">
          <a:xfrm>
            <a:off x="10608735" y="3860800"/>
            <a:ext cx="575733" cy="4318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16</a:t>
            </a:r>
          </a:p>
        </p:txBody>
      </p:sp>
      <p:sp>
        <p:nvSpPr>
          <p:cNvPr id="2111" name="AutoShape 63"/>
          <p:cNvSpPr>
            <a:spLocks noChangeArrowheads="1"/>
          </p:cNvSpPr>
          <p:nvPr/>
        </p:nvSpPr>
        <p:spPr bwMode="auto">
          <a:xfrm>
            <a:off x="5520268" y="620713"/>
            <a:ext cx="575733" cy="4318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12</a:t>
            </a:r>
          </a:p>
        </p:txBody>
      </p:sp>
      <p:sp>
        <p:nvSpPr>
          <p:cNvPr id="2112" name="AutoShape 64"/>
          <p:cNvSpPr>
            <a:spLocks noChangeArrowheads="1"/>
          </p:cNvSpPr>
          <p:nvPr/>
        </p:nvSpPr>
        <p:spPr bwMode="auto">
          <a:xfrm>
            <a:off x="10608735" y="4221163"/>
            <a:ext cx="575733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17</a:t>
            </a:r>
          </a:p>
        </p:txBody>
      </p:sp>
      <p:sp>
        <p:nvSpPr>
          <p:cNvPr id="2113" name="AutoShape 65"/>
          <p:cNvSpPr>
            <a:spLocks noChangeArrowheads="1"/>
          </p:cNvSpPr>
          <p:nvPr/>
        </p:nvSpPr>
        <p:spPr bwMode="auto">
          <a:xfrm>
            <a:off x="6096000" y="620713"/>
            <a:ext cx="575733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13</a:t>
            </a:r>
          </a:p>
        </p:txBody>
      </p:sp>
      <p:sp>
        <p:nvSpPr>
          <p:cNvPr id="2114" name="AutoShape 66"/>
          <p:cNvSpPr>
            <a:spLocks noChangeArrowheads="1"/>
          </p:cNvSpPr>
          <p:nvPr/>
        </p:nvSpPr>
        <p:spPr bwMode="auto">
          <a:xfrm>
            <a:off x="10608735" y="4581532"/>
            <a:ext cx="575733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18</a:t>
            </a:r>
          </a:p>
        </p:txBody>
      </p:sp>
      <p:sp>
        <p:nvSpPr>
          <p:cNvPr id="2115" name="AutoShape 67"/>
          <p:cNvSpPr>
            <a:spLocks noChangeArrowheads="1"/>
          </p:cNvSpPr>
          <p:nvPr/>
        </p:nvSpPr>
        <p:spPr bwMode="auto">
          <a:xfrm>
            <a:off x="6671733" y="620713"/>
            <a:ext cx="577851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14</a:t>
            </a:r>
          </a:p>
        </p:txBody>
      </p:sp>
      <p:sp>
        <p:nvSpPr>
          <p:cNvPr id="2116" name="AutoShape 68"/>
          <p:cNvSpPr>
            <a:spLocks noChangeArrowheads="1"/>
          </p:cNvSpPr>
          <p:nvPr/>
        </p:nvSpPr>
        <p:spPr bwMode="auto">
          <a:xfrm>
            <a:off x="10608735" y="4941895"/>
            <a:ext cx="575733" cy="358775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19</a:t>
            </a:r>
          </a:p>
        </p:txBody>
      </p:sp>
      <p:sp>
        <p:nvSpPr>
          <p:cNvPr id="2117" name="AutoShape 69"/>
          <p:cNvSpPr>
            <a:spLocks noChangeArrowheads="1"/>
          </p:cNvSpPr>
          <p:nvPr/>
        </p:nvSpPr>
        <p:spPr bwMode="auto">
          <a:xfrm>
            <a:off x="7249584" y="622307"/>
            <a:ext cx="575733" cy="358775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15</a:t>
            </a:r>
          </a:p>
        </p:txBody>
      </p:sp>
      <p:sp>
        <p:nvSpPr>
          <p:cNvPr id="2118" name="AutoShape 70"/>
          <p:cNvSpPr>
            <a:spLocks noChangeArrowheads="1"/>
          </p:cNvSpPr>
          <p:nvPr/>
        </p:nvSpPr>
        <p:spPr bwMode="auto">
          <a:xfrm>
            <a:off x="10608735" y="5300663"/>
            <a:ext cx="575733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20</a:t>
            </a:r>
          </a:p>
        </p:txBody>
      </p:sp>
      <p:sp>
        <p:nvSpPr>
          <p:cNvPr id="2119" name="AutoShape 71"/>
          <p:cNvSpPr>
            <a:spLocks noChangeArrowheads="1"/>
          </p:cNvSpPr>
          <p:nvPr/>
        </p:nvSpPr>
        <p:spPr bwMode="auto">
          <a:xfrm>
            <a:off x="719667" y="3787775"/>
            <a:ext cx="575733" cy="433388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</a:t>
            </a:r>
          </a:p>
        </p:txBody>
      </p:sp>
      <p:sp>
        <p:nvSpPr>
          <p:cNvPr id="2120" name="AutoShape 72"/>
          <p:cNvSpPr>
            <a:spLocks noChangeArrowheads="1"/>
          </p:cNvSpPr>
          <p:nvPr/>
        </p:nvSpPr>
        <p:spPr bwMode="auto">
          <a:xfrm>
            <a:off x="1295400" y="3789363"/>
            <a:ext cx="575733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6</a:t>
            </a:r>
          </a:p>
        </p:txBody>
      </p:sp>
      <p:sp>
        <p:nvSpPr>
          <p:cNvPr id="2121" name="AutoShape 73"/>
          <p:cNvSpPr>
            <a:spLocks noChangeArrowheads="1"/>
          </p:cNvSpPr>
          <p:nvPr/>
        </p:nvSpPr>
        <p:spPr bwMode="auto">
          <a:xfrm>
            <a:off x="719667" y="4149725"/>
            <a:ext cx="575733" cy="431800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2</a:t>
            </a:r>
          </a:p>
        </p:txBody>
      </p:sp>
      <p:sp>
        <p:nvSpPr>
          <p:cNvPr id="2122" name="AutoShape 74"/>
          <p:cNvSpPr>
            <a:spLocks noChangeArrowheads="1"/>
          </p:cNvSpPr>
          <p:nvPr/>
        </p:nvSpPr>
        <p:spPr bwMode="auto">
          <a:xfrm>
            <a:off x="1295405" y="4148138"/>
            <a:ext cx="573617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7</a:t>
            </a:r>
          </a:p>
        </p:txBody>
      </p:sp>
      <p:sp>
        <p:nvSpPr>
          <p:cNvPr id="2123" name="AutoShape 75"/>
          <p:cNvSpPr>
            <a:spLocks noChangeArrowheads="1"/>
          </p:cNvSpPr>
          <p:nvPr/>
        </p:nvSpPr>
        <p:spPr bwMode="auto">
          <a:xfrm>
            <a:off x="719667" y="4581532"/>
            <a:ext cx="575733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3</a:t>
            </a:r>
          </a:p>
        </p:txBody>
      </p:sp>
      <p:sp>
        <p:nvSpPr>
          <p:cNvPr id="2124" name="AutoShape 76"/>
          <p:cNvSpPr>
            <a:spLocks noChangeArrowheads="1"/>
          </p:cNvSpPr>
          <p:nvPr/>
        </p:nvSpPr>
        <p:spPr bwMode="auto">
          <a:xfrm>
            <a:off x="1295400" y="4508507"/>
            <a:ext cx="575733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8</a:t>
            </a:r>
          </a:p>
        </p:txBody>
      </p:sp>
      <p:sp>
        <p:nvSpPr>
          <p:cNvPr id="2125" name="AutoShape 77"/>
          <p:cNvSpPr>
            <a:spLocks noChangeArrowheads="1"/>
          </p:cNvSpPr>
          <p:nvPr/>
        </p:nvSpPr>
        <p:spPr bwMode="auto">
          <a:xfrm>
            <a:off x="719667" y="4868863"/>
            <a:ext cx="575733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4</a:t>
            </a:r>
          </a:p>
        </p:txBody>
      </p:sp>
      <p:sp>
        <p:nvSpPr>
          <p:cNvPr id="2126" name="AutoShape 78"/>
          <p:cNvSpPr>
            <a:spLocks noChangeArrowheads="1"/>
          </p:cNvSpPr>
          <p:nvPr/>
        </p:nvSpPr>
        <p:spPr bwMode="auto">
          <a:xfrm>
            <a:off x="1295400" y="4868863"/>
            <a:ext cx="575733" cy="360362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9</a:t>
            </a:r>
          </a:p>
        </p:txBody>
      </p:sp>
      <p:sp>
        <p:nvSpPr>
          <p:cNvPr id="2127" name="AutoShape 79"/>
          <p:cNvSpPr>
            <a:spLocks noChangeArrowheads="1"/>
          </p:cNvSpPr>
          <p:nvPr/>
        </p:nvSpPr>
        <p:spPr bwMode="auto">
          <a:xfrm>
            <a:off x="719667" y="5229232"/>
            <a:ext cx="575733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5</a:t>
            </a:r>
          </a:p>
        </p:txBody>
      </p:sp>
      <p:sp>
        <p:nvSpPr>
          <p:cNvPr id="2128" name="AutoShape 80"/>
          <p:cNvSpPr>
            <a:spLocks noChangeArrowheads="1"/>
          </p:cNvSpPr>
          <p:nvPr/>
        </p:nvSpPr>
        <p:spPr bwMode="auto">
          <a:xfrm>
            <a:off x="1295400" y="5229232"/>
            <a:ext cx="575733" cy="360363"/>
          </a:xfrm>
          <a:prstGeom prst="diamond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5050"/>
                </a:solidFill>
              </a:rPr>
              <a:t>10</a:t>
            </a:r>
          </a:p>
        </p:txBody>
      </p:sp>
      <p:sp>
        <p:nvSpPr>
          <p:cNvPr id="2129" name="AutoShape 81"/>
          <p:cNvSpPr>
            <a:spLocks noChangeArrowheads="1"/>
          </p:cNvSpPr>
          <p:nvPr/>
        </p:nvSpPr>
        <p:spPr bwMode="auto">
          <a:xfrm>
            <a:off x="11279717" y="908050"/>
            <a:ext cx="480483" cy="433388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21</a:t>
            </a:r>
          </a:p>
        </p:txBody>
      </p:sp>
      <p:sp>
        <p:nvSpPr>
          <p:cNvPr id="2130" name="AutoShape 82"/>
          <p:cNvSpPr>
            <a:spLocks noChangeArrowheads="1"/>
          </p:cNvSpPr>
          <p:nvPr/>
        </p:nvSpPr>
        <p:spPr bwMode="auto">
          <a:xfrm>
            <a:off x="11279717" y="1268413"/>
            <a:ext cx="480483" cy="360362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22</a:t>
            </a:r>
          </a:p>
        </p:txBody>
      </p:sp>
      <p:sp>
        <p:nvSpPr>
          <p:cNvPr id="2131" name="AutoShape 83"/>
          <p:cNvSpPr>
            <a:spLocks noChangeArrowheads="1"/>
          </p:cNvSpPr>
          <p:nvPr/>
        </p:nvSpPr>
        <p:spPr bwMode="auto">
          <a:xfrm>
            <a:off x="11279717" y="1557338"/>
            <a:ext cx="48048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23</a:t>
            </a:r>
          </a:p>
        </p:txBody>
      </p:sp>
      <p:sp>
        <p:nvSpPr>
          <p:cNvPr id="2132" name="AutoShape 84"/>
          <p:cNvSpPr>
            <a:spLocks noChangeArrowheads="1"/>
          </p:cNvSpPr>
          <p:nvPr/>
        </p:nvSpPr>
        <p:spPr bwMode="auto">
          <a:xfrm>
            <a:off x="11279717" y="1916120"/>
            <a:ext cx="480483" cy="433387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24</a:t>
            </a:r>
          </a:p>
        </p:txBody>
      </p:sp>
      <p:sp>
        <p:nvSpPr>
          <p:cNvPr id="2133" name="AutoShape 85"/>
          <p:cNvSpPr>
            <a:spLocks noChangeArrowheads="1"/>
          </p:cNvSpPr>
          <p:nvPr/>
        </p:nvSpPr>
        <p:spPr bwMode="auto">
          <a:xfrm>
            <a:off x="11279717" y="2276482"/>
            <a:ext cx="480483" cy="360363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25</a:t>
            </a:r>
          </a:p>
        </p:txBody>
      </p:sp>
      <p:sp>
        <p:nvSpPr>
          <p:cNvPr id="2134" name="AutoShape 86"/>
          <p:cNvSpPr>
            <a:spLocks noChangeArrowheads="1"/>
          </p:cNvSpPr>
          <p:nvPr/>
        </p:nvSpPr>
        <p:spPr bwMode="auto">
          <a:xfrm>
            <a:off x="4944536" y="188913"/>
            <a:ext cx="57573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2135" name="AutoShape 87"/>
          <p:cNvSpPr>
            <a:spLocks noChangeArrowheads="1"/>
          </p:cNvSpPr>
          <p:nvPr/>
        </p:nvSpPr>
        <p:spPr bwMode="auto">
          <a:xfrm>
            <a:off x="10797117" y="908050"/>
            <a:ext cx="482600" cy="433388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2136" name="AutoShape 88"/>
          <p:cNvSpPr>
            <a:spLocks noChangeArrowheads="1"/>
          </p:cNvSpPr>
          <p:nvPr/>
        </p:nvSpPr>
        <p:spPr bwMode="auto">
          <a:xfrm>
            <a:off x="5520268" y="188913"/>
            <a:ext cx="575733" cy="430212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2137" name="AutoShape 89"/>
          <p:cNvSpPr>
            <a:spLocks noChangeArrowheads="1"/>
          </p:cNvSpPr>
          <p:nvPr/>
        </p:nvSpPr>
        <p:spPr bwMode="auto">
          <a:xfrm>
            <a:off x="10799235" y="1268413"/>
            <a:ext cx="480484" cy="360362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2138" name="AutoShape 90"/>
          <p:cNvSpPr>
            <a:spLocks noChangeArrowheads="1"/>
          </p:cNvSpPr>
          <p:nvPr/>
        </p:nvSpPr>
        <p:spPr bwMode="auto">
          <a:xfrm>
            <a:off x="6096000" y="188913"/>
            <a:ext cx="57573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2139" name="AutoShape 91"/>
          <p:cNvSpPr>
            <a:spLocks noChangeArrowheads="1"/>
          </p:cNvSpPr>
          <p:nvPr/>
        </p:nvSpPr>
        <p:spPr bwMode="auto">
          <a:xfrm>
            <a:off x="10801353" y="1557338"/>
            <a:ext cx="48048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2140" name="AutoShape 92"/>
          <p:cNvSpPr>
            <a:spLocks noChangeArrowheads="1"/>
          </p:cNvSpPr>
          <p:nvPr/>
        </p:nvSpPr>
        <p:spPr bwMode="auto">
          <a:xfrm>
            <a:off x="6671733" y="188913"/>
            <a:ext cx="577851" cy="430212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2141" name="AutoShape 93"/>
          <p:cNvSpPr>
            <a:spLocks noChangeArrowheads="1"/>
          </p:cNvSpPr>
          <p:nvPr/>
        </p:nvSpPr>
        <p:spPr bwMode="auto">
          <a:xfrm>
            <a:off x="10799235" y="1916113"/>
            <a:ext cx="480484" cy="360362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2142" name="AutoShape 94"/>
          <p:cNvSpPr>
            <a:spLocks noChangeArrowheads="1"/>
          </p:cNvSpPr>
          <p:nvPr/>
        </p:nvSpPr>
        <p:spPr bwMode="auto">
          <a:xfrm>
            <a:off x="7249589" y="188913"/>
            <a:ext cx="67098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2143" name="AutoShape 95"/>
          <p:cNvSpPr>
            <a:spLocks noChangeArrowheads="1"/>
          </p:cNvSpPr>
          <p:nvPr/>
        </p:nvSpPr>
        <p:spPr bwMode="auto">
          <a:xfrm>
            <a:off x="10801355" y="2276482"/>
            <a:ext cx="478367" cy="360363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2144" name="AutoShape 96"/>
          <p:cNvSpPr>
            <a:spLocks noChangeArrowheads="1"/>
          </p:cNvSpPr>
          <p:nvPr/>
        </p:nvSpPr>
        <p:spPr bwMode="auto">
          <a:xfrm>
            <a:off x="912289" y="835025"/>
            <a:ext cx="478367" cy="433388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45" name="AutoShape 97"/>
          <p:cNvSpPr>
            <a:spLocks noChangeArrowheads="1"/>
          </p:cNvSpPr>
          <p:nvPr/>
        </p:nvSpPr>
        <p:spPr bwMode="auto">
          <a:xfrm>
            <a:off x="1390653" y="836613"/>
            <a:ext cx="48048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146" name="AutoShape 98"/>
          <p:cNvSpPr>
            <a:spLocks noChangeArrowheads="1"/>
          </p:cNvSpPr>
          <p:nvPr/>
        </p:nvSpPr>
        <p:spPr bwMode="auto">
          <a:xfrm>
            <a:off x="912289" y="1196975"/>
            <a:ext cx="478367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147" name="AutoShape 99"/>
          <p:cNvSpPr>
            <a:spLocks noChangeArrowheads="1"/>
          </p:cNvSpPr>
          <p:nvPr/>
        </p:nvSpPr>
        <p:spPr bwMode="auto">
          <a:xfrm>
            <a:off x="1390653" y="1196975"/>
            <a:ext cx="48048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148" name="AutoShape 100"/>
          <p:cNvSpPr>
            <a:spLocks noChangeArrowheads="1"/>
          </p:cNvSpPr>
          <p:nvPr/>
        </p:nvSpPr>
        <p:spPr bwMode="auto">
          <a:xfrm>
            <a:off x="912289" y="1628782"/>
            <a:ext cx="478367" cy="430213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149" name="AutoShape 101"/>
          <p:cNvSpPr>
            <a:spLocks noChangeArrowheads="1"/>
          </p:cNvSpPr>
          <p:nvPr/>
        </p:nvSpPr>
        <p:spPr bwMode="auto">
          <a:xfrm>
            <a:off x="1390653" y="1628775"/>
            <a:ext cx="480483" cy="433388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2150" name="AutoShape 102"/>
          <p:cNvSpPr>
            <a:spLocks noChangeArrowheads="1"/>
          </p:cNvSpPr>
          <p:nvPr/>
        </p:nvSpPr>
        <p:spPr bwMode="auto">
          <a:xfrm>
            <a:off x="910167" y="2060575"/>
            <a:ext cx="480484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151" name="AutoShape 103"/>
          <p:cNvSpPr>
            <a:spLocks noChangeArrowheads="1"/>
          </p:cNvSpPr>
          <p:nvPr/>
        </p:nvSpPr>
        <p:spPr bwMode="auto">
          <a:xfrm>
            <a:off x="1390653" y="2060575"/>
            <a:ext cx="480483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2152" name="AutoShape 104"/>
          <p:cNvSpPr>
            <a:spLocks noChangeArrowheads="1"/>
          </p:cNvSpPr>
          <p:nvPr/>
        </p:nvSpPr>
        <p:spPr bwMode="auto">
          <a:xfrm>
            <a:off x="912289" y="2420938"/>
            <a:ext cx="478367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153" name="AutoShape 105"/>
          <p:cNvSpPr>
            <a:spLocks noChangeArrowheads="1"/>
          </p:cNvSpPr>
          <p:nvPr/>
        </p:nvSpPr>
        <p:spPr bwMode="auto">
          <a:xfrm>
            <a:off x="1390655" y="2420938"/>
            <a:ext cx="478367" cy="431800"/>
          </a:xfrm>
          <a:prstGeom prst="diamond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2154" name="AutoShape 106"/>
          <p:cNvSpPr>
            <a:spLocks noChangeArrowheads="1"/>
          </p:cNvSpPr>
          <p:nvPr/>
        </p:nvSpPr>
        <p:spPr bwMode="auto">
          <a:xfrm>
            <a:off x="3908019" y="2400300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5" name="AutoShape 107"/>
          <p:cNvSpPr>
            <a:spLocks noChangeArrowheads="1"/>
          </p:cNvSpPr>
          <p:nvPr/>
        </p:nvSpPr>
        <p:spPr bwMode="auto">
          <a:xfrm>
            <a:off x="3886755" y="3154433"/>
            <a:ext cx="1860551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6" name="AutoShape 108"/>
          <p:cNvSpPr>
            <a:spLocks noChangeArrowheads="1"/>
          </p:cNvSpPr>
          <p:nvPr/>
        </p:nvSpPr>
        <p:spPr bwMode="auto">
          <a:xfrm>
            <a:off x="3908019" y="4017361"/>
            <a:ext cx="1892300" cy="811213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7" name="AutoShape 109"/>
          <p:cNvSpPr>
            <a:spLocks noChangeArrowheads="1"/>
          </p:cNvSpPr>
          <p:nvPr/>
        </p:nvSpPr>
        <p:spPr bwMode="auto">
          <a:xfrm>
            <a:off x="3886755" y="4787107"/>
            <a:ext cx="1860549" cy="957262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00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8" name="AutoShape 110"/>
          <p:cNvSpPr>
            <a:spLocks noChangeArrowheads="1"/>
          </p:cNvSpPr>
          <p:nvPr/>
        </p:nvSpPr>
        <p:spPr bwMode="auto">
          <a:xfrm>
            <a:off x="3908022" y="1595438"/>
            <a:ext cx="1860551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9" name="AutoShape 1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471572" y="1979613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0" name="AutoShape 112"/>
          <p:cNvSpPr>
            <a:spLocks noChangeArrowheads="1"/>
          </p:cNvSpPr>
          <p:nvPr/>
        </p:nvSpPr>
        <p:spPr bwMode="auto">
          <a:xfrm>
            <a:off x="2471572" y="2800354"/>
            <a:ext cx="1860549" cy="884237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1" name="AutoShape 113"/>
          <p:cNvSpPr>
            <a:spLocks noChangeArrowheads="1"/>
          </p:cNvSpPr>
          <p:nvPr/>
        </p:nvSpPr>
        <p:spPr bwMode="auto">
          <a:xfrm>
            <a:off x="2466172" y="3584575"/>
            <a:ext cx="1860549" cy="8636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" name="AutoShape 114"/>
          <p:cNvSpPr>
            <a:spLocks noChangeArrowheads="1"/>
          </p:cNvSpPr>
          <p:nvPr/>
        </p:nvSpPr>
        <p:spPr bwMode="auto">
          <a:xfrm>
            <a:off x="2464792" y="4373566"/>
            <a:ext cx="1860549" cy="955675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3" name="AutoShape 11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544960" y="1176338"/>
            <a:ext cx="1860551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4" name="AutoShape 116"/>
          <p:cNvSpPr>
            <a:spLocks noChangeArrowheads="1"/>
          </p:cNvSpPr>
          <p:nvPr/>
        </p:nvSpPr>
        <p:spPr bwMode="auto">
          <a:xfrm>
            <a:off x="6837120" y="2341633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5" name="AutoShape 117"/>
          <p:cNvSpPr>
            <a:spLocks noChangeArrowheads="1"/>
          </p:cNvSpPr>
          <p:nvPr/>
        </p:nvSpPr>
        <p:spPr bwMode="auto">
          <a:xfrm>
            <a:off x="6837120" y="3154433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6" name="AutoShape 118"/>
          <p:cNvSpPr>
            <a:spLocks noChangeArrowheads="1"/>
          </p:cNvSpPr>
          <p:nvPr/>
        </p:nvSpPr>
        <p:spPr bwMode="auto">
          <a:xfrm>
            <a:off x="6934716" y="3999824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7" name="AutoShape 119"/>
          <p:cNvSpPr>
            <a:spLocks noChangeArrowheads="1"/>
          </p:cNvSpPr>
          <p:nvPr/>
        </p:nvSpPr>
        <p:spPr bwMode="auto">
          <a:xfrm>
            <a:off x="6836476" y="4798523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8" name="AutoShape 120"/>
          <p:cNvSpPr>
            <a:spLocks noChangeArrowheads="1"/>
          </p:cNvSpPr>
          <p:nvPr/>
        </p:nvSpPr>
        <p:spPr bwMode="auto">
          <a:xfrm>
            <a:off x="6867188" y="1536700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9" name="AutoShape 121"/>
          <p:cNvSpPr>
            <a:spLocks noChangeArrowheads="1"/>
          </p:cNvSpPr>
          <p:nvPr/>
        </p:nvSpPr>
        <p:spPr bwMode="auto">
          <a:xfrm>
            <a:off x="5401916" y="1958772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FF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0" name="AutoShape 122"/>
          <p:cNvSpPr>
            <a:spLocks noChangeArrowheads="1"/>
          </p:cNvSpPr>
          <p:nvPr/>
        </p:nvSpPr>
        <p:spPr bwMode="auto">
          <a:xfrm>
            <a:off x="5389039" y="2792413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FF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1" name="AutoShape 123"/>
          <p:cNvSpPr>
            <a:spLocks noChangeArrowheads="1"/>
          </p:cNvSpPr>
          <p:nvPr/>
        </p:nvSpPr>
        <p:spPr bwMode="auto">
          <a:xfrm>
            <a:off x="5371043" y="3569477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172" name="AutoShape 124"/>
          <p:cNvSpPr>
            <a:spLocks noChangeArrowheads="1"/>
          </p:cNvSpPr>
          <p:nvPr/>
        </p:nvSpPr>
        <p:spPr bwMode="auto">
          <a:xfrm>
            <a:off x="5389035" y="4448175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FF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3" name="AutoShape 125"/>
          <p:cNvSpPr>
            <a:spLocks noChangeArrowheads="1"/>
          </p:cNvSpPr>
          <p:nvPr/>
        </p:nvSpPr>
        <p:spPr bwMode="auto">
          <a:xfrm>
            <a:off x="5389035" y="1166813"/>
            <a:ext cx="1860551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FF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4" name="AutoShape 126"/>
          <p:cNvSpPr>
            <a:spLocks noChangeArrowheads="1"/>
          </p:cNvSpPr>
          <p:nvPr/>
        </p:nvSpPr>
        <p:spPr bwMode="auto">
          <a:xfrm>
            <a:off x="8384120" y="1955092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5" name="AutoShape 127"/>
          <p:cNvSpPr>
            <a:spLocks noChangeArrowheads="1"/>
          </p:cNvSpPr>
          <p:nvPr/>
        </p:nvSpPr>
        <p:spPr bwMode="auto">
          <a:xfrm>
            <a:off x="8385404" y="2779412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6" name="AutoShape 128"/>
          <p:cNvSpPr>
            <a:spLocks noChangeArrowheads="1"/>
          </p:cNvSpPr>
          <p:nvPr/>
        </p:nvSpPr>
        <p:spPr bwMode="auto">
          <a:xfrm>
            <a:off x="8403376" y="3597177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7" name="AutoShape 129"/>
          <p:cNvSpPr>
            <a:spLocks noChangeArrowheads="1"/>
          </p:cNvSpPr>
          <p:nvPr/>
        </p:nvSpPr>
        <p:spPr bwMode="auto">
          <a:xfrm>
            <a:off x="8362952" y="4426220"/>
            <a:ext cx="1860549" cy="8128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8" name="AutoShape 130"/>
          <p:cNvSpPr>
            <a:spLocks noChangeArrowheads="1"/>
          </p:cNvSpPr>
          <p:nvPr/>
        </p:nvSpPr>
        <p:spPr bwMode="auto">
          <a:xfrm>
            <a:off x="8384120" y="1125538"/>
            <a:ext cx="1860549" cy="863600"/>
          </a:xfrm>
          <a:prstGeom prst="flowChartPreparation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9" name="AutoShape 131"/>
          <p:cNvSpPr>
            <a:spLocks noChangeArrowheads="1"/>
          </p:cNvSpPr>
          <p:nvPr/>
        </p:nvSpPr>
        <p:spPr bwMode="auto">
          <a:xfrm>
            <a:off x="8322529" y="1984375"/>
            <a:ext cx="194139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0" name="AutoShape 132"/>
          <p:cNvSpPr>
            <a:spLocks noChangeArrowheads="1"/>
          </p:cNvSpPr>
          <p:nvPr/>
        </p:nvSpPr>
        <p:spPr bwMode="auto">
          <a:xfrm>
            <a:off x="8362952" y="2795490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1" name="AutoShape 133"/>
          <p:cNvSpPr>
            <a:spLocks noChangeArrowheads="1"/>
          </p:cNvSpPr>
          <p:nvPr/>
        </p:nvSpPr>
        <p:spPr bwMode="auto">
          <a:xfrm>
            <a:off x="8403376" y="3601533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2" name="AutoShape 134"/>
          <p:cNvSpPr>
            <a:spLocks noChangeArrowheads="1"/>
          </p:cNvSpPr>
          <p:nvPr/>
        </p:nvSpPr>
        <p:spPr bwMode="auto">
          <a:xfrm>
            <a:off x="8392944" y="4429800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3" name="AutoShape 135"/>
          <p:cNvSpPr>
            <a:spLocks noChangeArrowheads="1"/>
          </p:cNvSpPr>
          <p:nvPr/>
        </p:nvSpPr>
        <p:spPr bwMode="auto">
          <a:xfrm>
            <a:off x="8362952" y="1144693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4" name="AutoShape 136"/>
          <p:cNvSpPr>
            <a:spLocks noChangeArrowheads="1"/>
          </p:cNvSpPr>
          <p:nvPr/>
        </p:nvSpPr>
        <p:spPr bwMode="auto">
          <a:xfrm>
            <a:off x="6863065" y="2354263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185" name="AutoShape 137"/>
          <p:cNvSpPr>
            <a:spLocks noChangeArrowheads="1"/>
          </p:cNvSpPr>
          <p:nvPr/>
        </p:nvSpPr>
        <p:spPr bwMode="auto">
          <a:xfrm>
            <a:off x="6883403" y="3154433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6" name="AutoShape 138"/>
          <p:cNvSpPr>
            <a:spLocks noChangeArrowheads="1"/>
          </p:cNvSpPr>
          <p:nvPr/>
        </p:nvSpPr>
        <p:spPr bwMode="auto">
          <a:xfrm>
            <a:off x="6895044" y="3994944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7" name="AutoShape 139"/>
          <p:cNvSpPr>
            <a:spLocks noChangeArrowheads="1"/>
          </p:cNvSpPr>
          <p:nvPr/>
        </p:nvSpPr>
        <p:spPr bwMode="auto">
          <a:xfrm>
            <a:off x="6825263" y="4838227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88" name="AutoShape 140"/>
          <p:cNvSpPr>
            <a:spLocks noChangeArrowheads="1"/>
          </p:cNvSpPr>
          <p:nvPr/>
        </p:nvSpPr>
        <p:spPr bwMode="auto">
          <a:xfrm>
            <a:off x="6863066" y="1536700"/>
            <a:ext cx="1860551" cy="833438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189" name="AutoShape 141"/>
          <p:cNvSpPr>
            <a:spLocks noChangeArrowheads="1"/>
          </p:cNvSpPr>
          <p:nvPr/>
        </p:nvSpPr>
        <p:spPr bwMode="auto">
          <a:xfrm>
            <a:off x="5444071" y="1949789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0" name="AutoShape 142"/>
          <p:cNvSpPr>
            <a:spLocks noChangeArrowheads="1"/>
          </p:cNvSpPr>
          <p:nvPr/>
        </p:nvSpPr>
        <p:spPr bwMode="auto">
          <a:xfrm>
            <a:off x="5444068" y="2800350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1" name="AutoShape 143"/>
          <p:cNvSpPr>
            <a:spLocks noChangeArrowheads="1"/>
          </p:cNvSpPr>
          <p:nvPr/>
        </p:nvSpPr>
        <p:spPr bwMode="auto">
          <a:xfrm>
            <a:off x="5401919" y="3563144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2" name="AutoShape 144"/>
          <p:cNvSpPr>
            <a:spLocks noChangeArrowheads="1"/>
          </p:cNvSpPr>
          <p:nvPr/>
        </p:nvSpPr>
        <p:spPr bwMode="auto">
          <a:xfrm>
            <a:off x="5401919" y="4429125"/>
            <a:ext cx="1860549" cy="8636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3" name="AutoShape 145"/>
          <p:cNvSpPr>
            <a:spLocks noChangeArrowheads="1"/>
          </p:cNvSpPr>
          <p:nvPr/>
        </p:nvSpPr>
        <p:spPr bwMode="auto">
          <a:xfrm>
            <a:off x="5389035" y="1135438"/>
            <a:ext cx="1824567" cy="906462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4" name="AutoShape 146"/>
          <p:cNvSpPr>
            <a:spLocks noChangeArrowheads="1"/>
          </p:cNvSpPr>
          <p:nvPr/>
        </p:nvSpPr>
        <p:spPr bwMode="auto">
          <a:xfrm>
            <a:off x="3908019" y="2368550"/>
            <a:ext cx="1860551" cy="8636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5" name="AutoShape 147"/>
          <p:cNvSpPr>
            <a:spLocks noChangeArrowheads="1"/>
          </p:cNvSpPr>
          <p:nvPr/>
        </p:nvSpPr>
        <p:spPr bwMode="auto">
          <a:xfrm>
            <a:off x="3936047" y="3181350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6" name="AutoShape 148"/>
          <p:cNvSpPr>
            <a:spLocks noChangeArrowheads="1"/>
          </p:cNvSpPr>
          <p:nvPr/>
        </p:nvSpPr>
        <p:spPr bwMode="auto">
          <a:xfrm>
            <a:off x="3908022" y="4025427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7" name="AutoShape 149"/>
          <p:cNvSpPr>
            <a:spLocks noChangeArrowheads="1"/>
          </p:cNvSpPr>
          <p:nvPr/>
        </p:nvSpPr>
        <p:spPr bwMode="auto">
          <a:xfrm>
            <a:off x="3908019" y="4851399"/>
            <a:ext cx="1860551" cy="8636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8" name="AutoShape 150"/>
          <p:cNvSpPr>
            <a:spLocks noChangeArrowheads="1"/>
          </p:cNvSpPr>
          <p:nvPr/>
        </p:nvSpPr>
        <p:spPr bwMode="auto">
          <a:xfrm>
            <a:off x="3886757" y="1595725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99" name="AutoShape 15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446604" y="2836255"/>
            <a:ext cx="1860549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00" name="AutoShape 15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464794" y="1987550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01" name="AutoShape 153"/>
          <p:cNvSpPr>
            <a:spLocks noChangeArrowheads="1"/>
          </p:cNvSpPr>
          <p:nvPr/>
        </p:nvSpPr>
        <p:spPr bwMode="auto">
          <a:xfrm>
            <a:off x="2446605" y="3640682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02" name="AutoShape 154"/>
          <p:cNvSpPr>
            <a:spLocks noChangeArrowheads="1"/>
          </p:cNvSpPr>
          <p:nvPr/>
        </p:nvSpPr>
        <p:spPr bwMode="auto">
          <a:xfrm>
            <a:off x="2446601" y="4464053"/>
            <a:ext cx="1860549" cy="828675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03" name="AutoShape 15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510007" y="1142123"/>
            <a:ext cx="1860551" cy="812800"/>
          </a:xfrm>
          <a:prstGeom prst="flowChartPreparation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08000" rIns="72000" bIns="108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512" name="Rectangle 196" descr="72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10991851" y="6237288"/>
            <a:ext cx="865716" cy="360362"/>
          </a:xfrm>
          <a:prstGeom prst="rect">
            <a:avLst/>
          </a:prstGeom>
          <a:blipFill dpi="0" rotWithShape="1">
            <a:blip r:embed="rId29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</p:txBody>
      </p:sp>
      <p:pic>
        <p:nvPicPr>
          <p:cNvPr id="2249" name="Picture 20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180">
            <a:off x="9230787" y="188920"/>
            <a:ext cx="1297516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0" name="WordArt 202"/>
          <p:cNvSpPr>
            <a:spLocks noChangeArrowheads="1" noChangeShapeType="1" noTextEdit="1"/>
          </p:cNvSpPr>
          <p:nvPr/>
        </p:nvSpPr>
        <p:spPr bwMode="auto">
          <a:xfrm>
            <a:off x="1775884" y="260350"/>
            <a:ext cx="2302933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099996" lon="20099996" rev="0"/>
              </a:camera>
              <a:lightRig rig="legacyFlat2" dir="t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smtClean="0">
                <a:ln w="9525">
                  <a:round/>
                  <a:headEnd/>
                  <a:tailEnd/>
                </a:ln>
                <a:solidFill>
                  <a:srgbClr val="3366FF"/>
                </a:solidFill>
              </a:rPr>
              <a:t>WHO WINS ?</a:t>
            </a:r>
            <a:endParaRPr lang="ar-SA" sz="2800" b="1" kern="10" smtClean="0">
              <a:ln w="9525">
                <a:round/>
                <a:headEnd/>
                <a:tailEnd/>
              </a:ln>
              <a:solidFill>
                <a:srgbClr val="3366FF"/>
              </a:solidFill>
            </a:endParaRPr>
          </a:p>
        </p:txBody>
      </p:sp>
      <p:sp>
        <p:nvSpPr>
          <p:cNvPr id="2256" name="WordArt 208"/>
          <p:cNvSpPr>
            <a:spLocks noChangeArrowheads="1" noChangeShapeType="1" noTextEdit="1"/>
          </p:cNvSpPr>
          <p:nvPr/>
        </p:nvSpPr>
        <p:spPr bwMode="auto">
          <a:xfrm>
            <a:off x="6000751" y="5805495"/>
            <a:ext cx="9906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720" dirty="0" smtClean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:rPr>
              <a:t>OR</a:t>
            </a:r>
            <a:endParaRPr lang="ar-SA" sz="3600" b="1" kern="10" spc="720" dirty="0" smtClean="0">
              <a:ln w="9525">
                <a:solidFill>
                  <a:srgbClr val="003366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</a:endParaRPr>
          </a:p>
        </p:txBody>
      </p:sp>
      <p:sp>
        <p:nvSpPr>
          <p:cNvPr id="2255" name="Oval 207"/>
          <p:cNvSpPr>
            <a:spLocks noChangeArrowheads="1"/>
          </p:cNvSpPr>
          <p:nvPr/>
        </p:nvSpPr>
        <p:spPr bwMode="auto">
          <a:xfrm>
            <a:off x="1961823" y="5939546"/>
            <a:ext cx="2766028" cy="7383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CC"/>
                </a:solidFill>
              </a:rPr>
              <a:t>Yellow group </a:t>
            </a:r>
          </a:p>
        </p:txBody>
      </p:sp>
      <p:sp>
        <p:nvSpPr>
          <p:cNvPr id="2257" name="Oval 209"/>
          <p:cNvSpPr>
            <a:spLocks noChangeArrowheads="1"/>
          </p:cNvSpPr>
          <p:nvPr/>
        </p:nvSpPr>
        <p:spPr bwMode="auto">
          <a:xfrm>
            <a:off x="7977010" y="5979407"/>
            <a:ext cx="2398183" cy="576262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Blue group</a:t>
            </a:r>
          </a:p>
        </p:txBody>
      </p:sp>
    </p:spTree>
    <p:extLst>
      <p:ext uri="{BB962C8B-B14F-4D97-AF65-F5344CB8AC3E}">
        <p14:creationId xmlns:p14="http://schemas.microsoft.com/office/powerpoint/2010/main" val="10964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31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 nodeType="clickPar">
                      <p:stCondLst>
                        <p:cond delay="0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 nodeType="clickPar">
                      <p:stCondLst>
                        <p:cond delay="0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 nodeType="clickPar">
                      <p:stCondLst>
                        <p:cond delay="0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 nodeType="clickPar">
                      <p:stCondLst>
                        <p:cond delay="0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9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 nodeType="clickPar">
                      <p:stCondLst>
                        <p:cond delay="0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5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 nodeType="clickPar">
                      <p:stCondLst>
                        <p:cond delay="0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1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 nodeType="clickPar">
                      <p:stCondLst>
                        <p:cond delay="0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 nodeType="clickPar">
                      <p:stCondLst>
                        <p:cond delay="0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 nodeType="clickPar">
                      <p:stCondLst>
                        <p:cond delay="0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 nodeType="clickPar">
                      <p:stCondLst>
                        <p:cond delay="0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9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 nodeType="clickPar">
                      <p:stCondLst>
                        <p:cond delay="0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 nodeType="clickPar">
                      <p:stCondLst>
                        <p:cond delay="0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0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 nodeType="clickPar">
                      <p:stCondLst>
                        <p:cond delay="0"/>
                      </p:stCondLst>
                      <p:childTnLst>
                        <p:par>
                          <p:cTn id="2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4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 nodeType="clickPar">
                      <p:stCondLst>
                        <p:cond delay="0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 nodeType="clickPar">
                      <p:stCondLst>
                        <p:cond delay="0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5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2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 nodeType="clickPar">
                      <p:stCondLst>
                        <p:cond delay="0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2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 nodeType="clickPar">
                      <p:stCondLst>
                        <p:cond delay="0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 nodeType="clickPar">
                      <p:stCondLst>
                        <p:cond delay="0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2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 nodeType="clickPar">
                      <p:stCondLst>
                        <p:cond delay="0"/>
                      </p:stCondLst>
                      <p:childTnLst>
                        <p:par>
                          <p:cTn id="2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7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 nodeType="clickPar">
                      <p:stCondLst>
                        <p:cond delay="0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 nodeType="clickPar">
                      <p:stCondLst>
                        <p:cond delay="0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9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2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 nodeType="clickPar">
                      <p:stCondLst>
                        <p:cond delay="0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4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 nodeType="clickPar">
                      <p:stCondLst>
                        <p:cond delay="0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3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2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 nodeType="clickPar">
                      <p:stCondLst>
                        <p:cond delay="0"/>
                      </p:stCondLst>
                      <p:childTnLst>
                        <p:par>
                          <p:cTn id="3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6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2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 nodeType="clickPar">
                      <p:stCondLst>
                        <p:cond delay="0"/>
                      </p:stCondLst>
                      <p:childTnLst>
                        <p:par>
                          <p:cTn id="3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0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 nodeType="clickPar">
                      <p:stCondLst>
                        <p:cond delay="0"/>
                      </p:stCondLst>
                      <p:childTnLst>
                        <p:par>
                          <p:cTn id="3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7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 nodeType="clickPar">
                      <p:stCondLst>
                        <p:cond delay="0"/>
                      </p:stCondLst>
                      <p:childTnLst>
                        <p:par>
                          <p:cTn id="3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1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 nodeType="clickPar">
                      <p:stCondLst>
                        <p:cond delay="0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8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2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 nodeType="clickPar">
                      <p:stCondLst>
                        <p:cond delay="0"/>
                      </p:stCondLst>
                      <p:childTnLst>
                        <p:par>
                          <p:cTn id="3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2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2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 nodeType="clickPar">
                      <p:stCondLst>
                        <p:cond delay="0"/>
                      </p:stCondLst>
                      <p:childTnLst>
                        <p:par>
                          <p:cTn id="3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0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2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 nodeType="clickPar">
                      <p:stCondLst>
                        <p:cond delay="0"/>
                      </p:stCondLst>
                      <p:childTnLst>
                        <p:par>
                          <p:cTn id="3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 nodeType="clickPar">
                      <p:stCondLst>
                        <p:cond delay="0"/>
                      </p:stCondLst>
                      <p:childTnLst>
                        <p:par>
                          <p:cTn id="3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2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2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 nodeType="clickPar">
                      <p:stCondLst>
                        <p:cond delay="0"/>
                      </p:stCondLst>
                      <p:childTnLst>
                        <p:par>
                          <p:cTn id="3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4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2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 nodeType="clickPar">
                      <p:stCondLst>
                        <p:cond delay="0"/>
                      </p:stCondLst>
                      <p:childTnLst>
                        <p:par>
                          <p:cTn id="3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4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2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 nodeType="clickPar">
                      <p:stCondLst>
                        <p:cond delay="0"/>
                      </p:stCondLst>
                      <p:childTnLst>
                        <p:par>
                          <p:cTn id="3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2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 nodeType="clickPar">
                      <p:stCondLst>
                        <p:cond delay="0"/>
                      </p:stCondLst>
                      <p:childTnLst>
                        <p:par>
                          <p:cTn id="3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2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 nodeType="clickPar">
                      <p:stCondLst>
                        <p:cond delay="0"/>
                      </p:stCondLst>
                      <p:childTnLst>
                        <p:par>
                          <p:cTn id="3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6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2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 nodeType="clickPar">
                      <p:stCondLst>
                        <p:cond delay="0"/>
                      </p:stCondLst>
                      <p:childTnLst>
                        <p:par>
                          <p:cTn id="3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8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2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 nodeType="clickPar">
                      <p:stCondLst>
                        <p:cond delay="0"/>
                      </p:stCondLst>
                      <p:childTnLst>
                        <p:par>
                          <p:cTn id="3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7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2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 nodeType="clickPar">
                      <p:stCondLst>
                        <p:cond delay="0"/>
                      </p:stCondLst>
                      <p:childTnLst>
                        <p:par>
                          <p:cTn id="3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2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 nodeType="clickPar">
                      <p:stCondLst>
                        <p:cond delay="0"/>
                      </p:stCondLst>
                      <p:childTnLst>
                        <p:par>
                          <p:cTn id="3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2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 nodeType="clickPar">
                      <p:stCondLst>
                        <p:cond delay="0"/>
                      </p:stCondLst>
                      <p:childTnLst>
                        <p:par>
                          <p:cTn id="4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2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 nodeType="clickPar">
                      <p:stCondLst>
                        <p:cond delay="0"/>
                      </p:stCondLst>
                      <p:childTnLst>
                        <p:par>
                          <p:cTn id="4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0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 nodeType="clickPar">
                      <p:stCondLst>
                        <p:cond delay="0"/>
                      </p:stCondLst>
                      <p:childTnLst>
                        <p:par>
                          <p:cTn id="4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9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2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 nodeType="clickPar">
                      <p:stCondLst>
                        <p:cond delay="0"/>
                      </p:stCondLst>
                      <p:childTnLst>
                        <p:par>
                          <p:cTn id="4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3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2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 nodeType="clickPar">
                      <p:stCondLst>
                        <p:cond delay="0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5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 nodeType="clickPar">
                      <p:stCondLst>
                        <p:cond delay="0"/>
                      </p:stCondLst>
                      <p:childTnLst>
                        <p:par>
                          <p:cTn id="4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1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2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 nodeType="clickPar">
                      <p:stCondLst>
                        <p:cond delay="0"/>
                      </p:stCondLst>
                      <p:childTnLst>
                        <p:par>
                          <p:cTn id="4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7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2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 nodeType="clickPar">
                      <p:stCondLst>
                        <p:cond delay="0"/>
                      </p:stCondLst>
                      <p:childTnLst>
                        <p:par>
                          <p:cTn id="4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2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2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 nodeType="clickPar">
                      <p:stCondLst>
                        <p:cond delay="0"/>
                      </p:stCondLst>
                      <p:childTnLst>
                        <p:par>
                          <p:cTn id="4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0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2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 nodeType="clickPar">
                      <p:stCondLst>
                        <p:cond delay="0"/>
                      </p:stCondLst>
                      <p:childTnLst>
                        <p:par>
                          <p:cTn id="4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8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2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 nodeType="clickPar">
                      <p:stCondLst>
                        <p:cond delay="0"/>
                      </p:stCondLst>
                      <p:childTnLst>
                        <p:par>
                          <p:cTn id="4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2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2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 nodeType="clickPar">
                      <p:stCondLst>
                        <p:cond delay="0"/>
                      </p:stCondLst>
                      <p:childTnLst>
                        <p:par>
                          <p:cTn id="4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4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2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 nodeType="clickPar">
                      <p:stCondLst>
                        <p:cond delay="0"/>
                      </p:stCondLst>
                      <p:childTnLst>
                        <p:par>
                          <p:cTn id="4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4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2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 nodeType="clickPar">
                      <p:stCondLst>
                        <p:cond delay="0"/>
                      </p:stCondLst>
                      <p:childTnLst>
                        <p:par>
                          <p:cTn id="4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5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 nodeType="clickPar">
                      <p:stCondLst>
                        <p:cond delay="0"/>
                      </p:stCondLst>
                      <p:childTnLst>
                        <p:par>
                          <p:cTn id="4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2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 nodeType="clickPar">
                      <p:stCondLst>
                        <p:cond delay="0"/>
                      </p:stCondLst>
                      <p:childTnLst>
                        <p:par>
                          <p:cTn id="4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6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 nodeType="clickPar">
                      <p:stCondLst>
                        <p:cond delay="0"/>
                      </p:stCondLst>
                      <p:childTnLst>
                        <p:par>
                          <p:cTn id="4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2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 nodeType="clickPar">
                      <p:stCondLst>
                        <p:cond delay="0"/>
                      </p:stCondLst>
                      <p:childTnLst>
                        <p:par>
                          <p:cTn id="4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7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2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 nodeType="clickPar">
                      <p:stCondLst>
                        <p:cond delay="0"/>
                      </p:stCondLst>
                      <p:childTnLst>
                        <p:par>
                          <p:cTn id="4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9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2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 nodeType="clickPar">
                      <p:stCondLst>
                        <p:cond delay="0"/>
                      </p:stCondLst>
                      <p:childTnLst>
                        <p:par>
                          <p:cTn id="4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3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2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 nodeType="clickPar">
                      <p:stCondLst>
                        <p:cond delay="0"/>
                      </p:stCondLst>
                      <p:childTnLst>
                        <p:par>
                          <p:cTn id="5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1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2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 nodeType="clickPar">
                      <p:stCondLst>
                        <p:cond delay="0"/>
                      </p:stCondLst>
                      <p:childTnLst>
                        <p:par>
                          <p:cTn id="5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9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2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 nodeType="clickPar">
                      <p:stCondLst>
                        <p:cond delay="0"/>
                      </p:stCondLst>
                      <p:childTnLst>
                        <p:par>
                          <p:cTn id="5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3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2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 nodeType="clickPar">
                      <p:stCondLst>
                        <p:cond delay="0"/>
                      </p:stCondLst>
                      <p:childTnLst>
                        <p:par>
                          <p:cTn id="5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2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 nodeType="clickPar">
                      <p:stCondLst>
                        <p:cond delay="0"/>
                      </p:stCondLst>
                      <p:childTnLst>
                        <p:par>
                          <p:cTn id="5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5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2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 nodeType="clickPar">
                      <p:stCondLst>
                        <p:cond delay="0"/>
                      </p:stCondLst>
                      <p:childTnLst>
                        <p:par>
                          <p:cTn id="5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1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2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 nodeType="clickPar">
                      <p:stCondLst>
                        <p:cond delay="0"/>
                      </p:stCondLst>
                      <p:childTnLst>
                        <p:par>
                          <p:cTn id="5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2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 nodeType="clickPar">
                      <p:stCondLst>
                        <p:cond delay="0"/>
                      </p:stCondLst>
                      <p:childTnLst>
                        <p:par>
                          <p:cTn id="5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2"/>
                  </p:tgtEl>
                </p:cond>
              </p:nextCondLst>
            </p:seq>
          </p:childTnLst>
        </p:cTn>
      </p:par>
    </p:tnLst>
    <p:bldLst>
      <p:bldP spid="2154" grpId="0" animBg="1"/>
      <p:bldP spid="2154" grpId="1" animBg="1"/>
      <p:bldP spid="2155" grpId="0" animBg="1"/>
      <p:bldP spid="2155" grpId="1" animBg="1"/>
      <p:bldP spid="2156" grpId="0" animBg="1"/>
      <p:bldP spid="2156" grpId="1" animBg="1"/>
      <p:bldP spid="2157" grpId="0" animBg="1"/>
      <p:bldP spid="2157" grpId="1" animBg="1"/>
      <p:bldP spid="2158" grpId="0" animBg="1"/>
      <p:bldP spid="2158" grpId="1" animBg="1"/>
      <p:bldP spid="2159" grpId="0" animBg="1"/>
      <p:bldP spid="2159" grpId="1" animBg="1"/>
      <p:bldP spid="2160" grpId="0" animBg="1"/>
      <p:bldP spid="2160" grpId="1" animBg="1"/>
      <p:bldP spid="2161" grpId="0" animBg="1"/>
      <p:bldP spid="2161" grpId="1" animBg="1"/>
      <p:bldP spid="2162" grpId="0" animBg="1"/>
      <p:bldP spid="2162" grpId="1" animBg="1"/>
      <p:bldP spid="2163" grpId="0" animBg="1"/>
      <p:bldP spid="2163" grpId="1" animBg="1"/>
      <p:bldP spid="2164" grpId="0" animBg="1"/>
      <p:bldP spid="2164" grpId="1" animBg="1"/>
      <p:bldP spid="2165" grpId="0" animBg="1"/>
      <p:bldP spid="2165" grpId="1" animBg="1"/>
      <p:bldP spid="2166" grpId="0" animBg="1"/>
      <p:bldP spid="2166" grpId="1" animBg="1"/>
      <p:bldP spid="2167" grpId="0" animBg="1"/>
      <p:bldP spid="2167" grpId="1" animBg="1"/>
      <p:bldP spid="2168" grpId="0" animBg="1"/>
      <p:bldP spid="2168" grpId="1" animBg="1"/>
      <p:bldP spid="2169" grpId="0" animBg="1"/>
      <p:bldP spid="2169" grpId="1" animBg="1"/>
      <p:bldP spid="2170" grpId="0" animBg="1"/>
      <p:bldP spid="2170" grpId="1" animBg="1"/>
      <p:bldP spid="2171" grpId="0" animBg="1"/>
      <p:bldP spid="2171" grpId="1" animBg="1"/>
      <p:bldP spid="2172" grpId="0" animBg="1"/>
      <p:bldP spid="2172" grpId="1" animBg="1"/>
      <p:bldP spid="2173" grpId="0" animBg="1"/>
      <p:bldP spid="2173" grpId="1" animBg="1"/>
      <p:bldP spid="2174" grpId="0" animBg="1"/>
      <p:bldP spid="2174" grpId="1" animBg="1"/>
      <p:bldP spid="2175" grpId="0" animBg="1"/>
      <p:bldP spid="2175" grpId="1" animBg="1"/>
      <p:bldP spid="2176" grpId="0" animBg="1"/>
      <p:bldP spid="2176" grpId="1" animBg="1"/>
      <p:bldP spid="2177" grpId="0" animBg="1"/>
      <p:bldP spid="2177" grpId="1" animBg="1"/>
      <p:bldP spid="2178" grpId="0" animBg="1"/>
      <p:bldP spid="2178" grpId="1" animBg="1"/>
      <p:bldP spid="2179" grpId="0" animBg="1"/>
      <p:bldP spid="2179" grpId="1" animBg="1"/>
      <p:bldP spid="2180" grpId="0" animBg="1"/>
      <p:bldP spid="2180" grpId="1" animBg="1"/>
      <p:bldP spid="2181" grpId="0" animBg="1"/>
      <p:bldP spid="2181" grpId="1" animBg="1"/>
      <p:bldP spid="2182" grpId="0" animBg="1"/>
      <p:bldP spid="2182" grpId="1" animBg="1"/>
      <p:bldP spid="2183" grpId="0" animBg="1"/>
      <p:bldP spid="2183" grpId="1" animBg="1"/>
      <p:bldP spid="2184" grpId="0" animBg="1"/>
      <p:bldP spid="2184" grpId="1" animBg="1"/>
      <p:bldP spid="2185" grpId="0" animBg="1"/>
      <p:bldP spid="2185" grpId="1" animBg="1"/>
      <p:bldP spid="2186" grpId="0" animBg="1"/>
      <p:bldP spid="2186" grpId="1" animBg="1"/>
      <p:bldP spid="2187" grpId="0" animBg="1"/>
      <p:bldP spid="2187" grpId="1" animBg="1"/>
      <p:bldP spid="2188" grpId="0" animBg="1"/>
      <p:bldP spid="2188" grpId="1" animBg="1"/>
      <p:bldP spid="2189" grpId="0" animBg="1"/>
      <p:bldP spid="2189" grpId="1" animBg="1"/>
      <p:bldP spid="2190" grpId="0" animBg="1"/>
      <p:bldP spid="2190" grpId="1" animBg="1"/>
      <p:bldP spid="2191" grpId="0" animBg="1"/>
      <p:bldP spid="2191" grpId="1" animBg="1"/>
      <p:bldP spid="2192" grpId="0" animBg="1"/>
      <p:bldP spid="2192" grpId="1" animBg="1"/>
      <p:bldP spid="2193" grpId="0" animBg="1"/>
      <p:bldP spid="2193" grpId="1" animBg="1"/>
      <p:bldP spid="2194" grpId="0" animBg="1"/>
      <p:bldP spid="2194" grpId="1" animBg="1"/>
      <p:bldP spid="2195" grpId="0" animBg="1"/>
      <p:bldP spid="2195" grpId="1" animBg="1"/>
      <p:bldP spid="2196" grpId="0" animBg="1"/>
      <p:bldP spid="2196" grpId="1" animBg="1"/>
      <p:bldP spid="2197" grpId="0" animBg="1"/>
      <p:bldP spid="2197" grpId="1" animBg="1"/>
      <p:bldP spid="2198" grpId="0" animBg="1"/>
      <p:bldP spid="2198" grpId="1" animBg="1"/>
      <p:bldP spid="2199" grpId="0" animBg="1"/>
      <p:bldP spid="2199" grpId="1" animBg="1"/>
      <p:bldP spid="2200" grpId="0" animBg="1"/>
      <p:bldP spid="2200" grpId="1" animBg="1"/>
      <p:bldP spid="2201" grpId="0" animBg="1"/>
      <p:bldP spid="2201" grpId="1" animBg="1"/>
      <p:bldP spid="2202" grpId="0" animBg="1"/>
      <p:bldP spid="2202" grpId="1" animBg="1"/>
      <p:bldP spid="2203" grpId="0" animBg="1"/>
      <p:bldP spid="2203" grpId="1" animBg="1"/>
      <p:bldP spid="2250" grpId="0" animBg="1"/>
      <p:bldP spid="2256" grpId="0" animBg="1"/>
      <p:bldP spid="2255" grpId="0" animBg="1"/>
      <p:bldP spid="22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دائرة مجوفة 10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pic>
        <p:nvPicPr>
          <p:cNvPr id="14" name="We Can 5 (2016) SB_CD 1_14">
            <a:hlinkClick r:id="" action="ppaction://media"/>
            <a:extLst>
              <a:ext uri="{FF2B5EF4-FFF2-40B4-BE49-F238E27FC236}">
                <a16:creationId xmlns:a16="http://schemas.microsoft.com/office/drawing/2014/main" xmlns="" id="{BC781AF8-1767-489D-91B3-E34E3125DE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03.6048" end="64230.9849"/>
                </p14:media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943872" y="641612"/>
            <a:ext cx="987188" cy="987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4" descr="cup_PNG198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014" y="2708920"/>
            <a:ext cx="2067712" cy="2432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مستطيل مستدير الزوايا 15"/>
          <p:cNvSpPr/>
          <p:nvPr/>
        </p:nvSpPr>
        <p:spPr>
          <a:xfrm>
            <a:off x="6077918" y="775166"/>
            <a:ext cx="4608512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  <a:cs typeface="Akhbar MT" pitchFamily="2" charset="-78"/>
              </a:rPr>
              <a:t>استمع/ي ثم اختار/ي الصورة الصحيحة </a:t>
            </a:r>
            <a:endParaRPr lang="ar-SA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17" name="صورة 16" descr="cup_PNG1984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7968" y="2708920"/>
            <a:ext cx="1869122" cy="2432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صورة 17" descr="cup_PNG1984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5600" y="2708919"/>
            <a:ext cx="1800200" cy="2432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4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4" name="type.wav"/>
          </p:stSnd>
        </p:sndAc>
      </p:transition>
    </mc:Choice>
    <mc:Fallback xmlns="">
      <p:transition spd="slow">
        <p:sndAc>
          <p:stSnd>
            <p:snd r:embed="rId1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دائرة مجوفة 11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16" name="شكل بيضاوي 15">
            <a:hlinkClick r:id="rId4" action="ppaction://hlinksldjump"/>
          </p:cNvPr>
          <p:cNvSpPr/>
          <p:nvPr/>
        </p:nvSpPr>
        <p:spPr>
          <a:xfrm>
            <a:off x="7320136" y="3384392"/>
            <a:ext cx="428447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It is a seal.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773743" y="609566"/>
            <a:ext cx="2952327" cy="7986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/>
              <a:t>What is that?</a:t>
            </a:r>
            <a:endParaRPr lang="ar-SA" sz="2800" b="1" dirty="0"/>
          </a:p>
        </p:txBody>
      </p:sp>
      <p:sp>
        <p:nvSpPr>
          <p:cNvPr id="18" name="شكل بيضاوي 17">
            <a:hlinkClick r:id="rId5" action="ppaction://hlinksldjump"/>
          </p:cNvPr>
          <p:cNvSpPr/>
          <p:nvPr/>
        </p:nvSpPr>
        <p:spPr>
          <a:xfrm>
            <a:off x="1631504" y="3384392"/>
            <a:ext cx="428447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It is a shark.</a:t>
            </a:r>
            <a:endParaRPr lang="ar-SA" sz="2800" b="1" dirty="0">
              <a:solidFill>
                <a:srgbClr val="C00000"/>
              </a:solidFill>
            </a:endParaRPr>
          </a:p>
        </p:txBody>
      </p:sp>
      <p:pic>
        <p:nvPicPr>
          <p:cNvPr id="19" name="صورة 18" descr="cup_PNG198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196" y="215192"/>
            <a:ext cx="2139477" cy="199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push.wav"/>
          </p:stSnd>
        </p:sndAc>
      </p:transition>
    </mc:Choice>
    <mc:Fallback xmlns="">
      <p:transition spd="slow">
        <p:split orient="vert"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hlinkClick r:id="rId3" action="ppaction://hlinksldjump"/>
          </p:cNvPr>
          <p:cNvSpPr/>
          <p:nvPr/>
        </p:nvSpPr>
        <p:spPr>
          <a:xfrm>
            <a:off x="7464152" y="3645024"/>
            <a:ext cx="4464496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It is scary .</a:t>
            </a:r>
            <a:endParaRPr lang="ar-SA" sz="4000" b="1" dirty="0">
              <a:solidFill>
                <a:srgbClr val="C00000"/>
              </a:solidFill>
            </a:endParaRPr>
          </a:p>
        </p:txBody>
      </p:sp>
      <p:sp>
        <p:nvSpPr>
          <p:cNvPr id="7" name="شكل بيضاوي 6">
            <a:hlinkClick r:id="rId4" action="ppaction://hlinksldjump"/>
          </p:cNvPr>
          <p:cNvSpPr/>
          <p:nvPr/>
        </p:nvSpPr>
        <p:spPr>
          <a:xfrm>
            <a:off x="1078468" y="3789040"/>
            <a:ext cx="4608512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It is </a:t>
            </a:r>
            <a:r>
              <a:rPr lang="en-US" sz="4000" b="1" dirty="0" smtClean="0">
                <a:solidFill>
                  <a:schemeClr val="bg1"/>
                </a:solidFill>
              </a:rPr>
              <a:t>cute .</a:t>
            </a:r>
            <a:r>
              <a:rPr lang="en-US" sz="6000" b="1" dirty="0" smtClean="0">
                <a:solidFill>
                  <a:schemeClr val="bg1"/>
                </a:solidFill>
              </a:rPr>
              <a:t> </a:t>
            </a:r>
            <a:endParaRPr lang="ar-SA" sz="6000" b="1" dirty="0">
              <a:solidFill>
                <a:schemeClr val="bg1"/>
              </a:solidFill>
            </a:endParaRPr>
          </a:p>
        </p:txBody>
      </p:sp>
      <p:sp>
        <p:nvSpPr>
          <p:cNvPr id="8" name="دائرة مجوفة 7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10" name="سهم إلى اليمين 9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 descr="onion-benefits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848" y="476671"/>
            <a:ext cx="3744416" cy="265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482045"/>
      </p:ext>
    </p:extLst>
  </p:cSld>
  <p:clrMapOvr>
    <a:masterClrMapping/>
  </p:clrMapOvr>
  <p:transition spd="slow">
    <p:cover dir="r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سهم إلى اليمين 9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hlinkClick r:id="rId4" action="ppaction://hlinksldjump"/>
          </p:cNvPr>
          <p:cNvSpPr/>
          <p:nvPr/>
        </p:nvSpPr>
        <p:spPr>
          <a:xfrm>
            <a:off x="9408368" y="3343089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jellyfish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3" name="شكل بيضاوي 12">
            <a:hlinkClick r:id="rId4" action="ppaction://hlinksldjump"/>
          </p:cNvPr>
          <p:cNvSpPr/>
          <p:nvPr/>
        </p:nvSpPr>
        <p:spPr>
          <a:xfrm>
            <a:off x="1415480" y="3495621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Octopus 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4" name="شكل بيضاوي 13">
            <a:hlinkClick r:id="rId5" action="ppaction://hlinksldjump"/>
          </p:cNvPr>
          <p:cNvSpPr/>
          <p:nvPr/>
        </p:nvSpPr>
        <p:spPr>
          <a:xfrm>
            <a:off x="5447928" y="3343092"/>
            <a:ext cx="2664296" cy="152068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crab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5" name="دائرة مجوفة 14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6600056" y="764704"/>
            <a:ext cx="3456384" cy="7986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/>
              <a:t>This is a _______</a:t>
            </a:r>
            <a:endParaRPr lang="ar-SA" sz="2800" b="1" dirty="0"/>
          </a:p>
        </p:txBody>
      </p:sp>
      <p:pic>
        <p:nvPicPr>
          <p:cNvPr id="11" name="صورة 10" descr="hand-in-cookie-jar-clipart-Cookie-Ja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696" y="183939"/>
            <a:ext cx="3035620" cy="226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444456"/>
      </p:ext>
    </p:extLst>
  </p:cSld>
  <p:clrMapOvr>
    <a:masterClrMapping/>
  </p:clrMapOvr>
  <p:transition spd="slow">
    <p:pull dir="r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سهم إلى اليمين 9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مستدير الزوايا 2">
            <a:hlinkClick r:id="rId4" action="ppaction://hlinksldjump"/>
          </p:cNvPr>
          <p:cNvSpPr/>
          <p:nvPr/>
        </p:nvSpPr>
        <p:spPr>
          <a:xfrm>
            <a:off x="2639616" y="675661"/>
            <a:ext cx="7416824" cy="107818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a shark is </a:t>
            </a:r>
            <a:r>
              <a:rPr lang="en-US" sz="3600" b="1" dirty="0" smtClean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_____ </a:t>
            </a:r>
            <a:r>
              <a:rPr lang="en-US" sz="3600" b="1" dirty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than a </a:t>
            </a:r>
            <a:r>
              <a:rPr lang="en-US" sz="3600" b="1" dirty="0" smtClean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seahorse</a:t>
            </a:r>
            <a:endParaRPr lang="ar-SA" sz="3600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6" name="دائرة مجوفة 5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8" name="شكل بيضاوي 7">
            <a:hlinkClick r:id="rId4" action="ppaction://hlinksldjump"/>
          </p:cNvPr>
          <p:cNvSpPr/>
          <p:nvPr/>
        </p:nvSpPr>
        <p:spPr>
          <a:xfrm>
            <a:off x="8112224" y="3293357"/>
            <a:ext cx="280831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the fastest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9" name="شكل بيضاوي 8">
            <a:hlinkClick r:id="rId5" action="ppaction://hlinksldjump"/>
          </p:cNvPr>
          <p:cNvSpPr/>
          <p:nvPr/>
        </p:nvSpPr>
        <p:spPr>
          <a:xfrm>
            <a:off x="2855640" y="3353883"/>
            <a:ext cx="3096344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faster </a:t>
            </a:r>
            <a:endParaRPr lang="ar-S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0290"/>
      </p:ext>
    </p:extLst>
  </p:cSld>
  <p:clrMapOvr>
    <a:masterClrMapping/>
  </p:clrMapOvr>
  <p:transition spd="slow">
    <p:pull dir="r"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سهم إلى اليمين 9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دائرة مجوفة 7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6816080" y="476676"/>
            <a:ext cx="4968552" cy="1055117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استمع/ي ثم اختار/ي الاجابة المناسبة </a:t>
            </a:r>
            <a:endParaRPr lang="ar-SA" sz="2800" b="1" dirty="0"/>
          </a:p>
        </p:txBody>
      </p:sp>
      <p:pic>
        <p:nvPicPr>
          <p:cNvPr id="11" name="We Can 5 (2016) SB_CD 1_23">
            <a:hlinkClick r:id="" action="ppaction://media"/>
            <a:extLst>
              <a:ext uri="{FF2B5EF4-FFF2-40B4-BE49-F238E27FC236}">
                <a16:creationId xmlns:a16="http://schemas.microsoft.com/office/drawing/2014/main" xmlns="" id="{25759B38-7618-44CA-9338-E4D689167A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88.8592" end="77094.6398"/>
                </p14:media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3912" y="602686"/>
            <a:ext cx="973540" cy="973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شكل بيضاوي 14">
            <a:hlinkClick r:id="rId8" action="ppaction://hlinksldjump"/>
          </p:cNvPr>
          <p:cNvSpPr/>
          <p:nvPr/>
        </p:nvSpPr>
        <p:spPr>
          <a:xfrm>
            <a:off x="8400256" y="3248322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ow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شكل بيضاوي 15">
            <a:hlinkClick r:id="rId9" action="ppaction://hlinksldjump"/>
          </p:cNvPr>
          <p:cNvSpPr/>
          <p:nvPr/>
        </p:nvSpPr>
        <p:spPr>
          <a:xfrm>
            <a:off x="2927648" y="3248322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ou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44354"/>
      </p:ext>
    </p:extLst>
  </p:cSld>
  <p:clrMapOvr>
    <a:masterClrMapping/>
  </p:clrMapOvr>
  <p:transition spd="slow">
    <p:push dir="u"/>
    <p:sndAc>
      <p:stSnd>
        <p:snd r:embed="rId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سهم إلى اليمين 9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مستدير الزوايا 2">
            <a:hlinkClick r:id="rId4" action="ppaction://hlinksldjump"/>
          </p:cNvPr>
          <p:cNvSpPr/>
          <p:nvPr/>
        </p:nvSpPr>
        <p:spPr>
          <a:xfrm>
            <a:off x="3863754" y="332656"/>
            <a:ext cx="6732748" cy="14965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What is your name ? </a:t>
            </a:r>
            <a:endParaRPr lang="ar-SA" sz="4000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4" name="مستطيل مستدير الزوايا 3">
            <a:hlinkClick r:id="rId4" action="ppaction://hlinksldjump"/>
          </p:cNvPr>
          <p:cNvSpPr/>
          <p:nvPr/>
        </p:nvSpPr>
        <p:spPr>
          <a:xfrm>
            <a:off x="7500156" y="3573016"/>
            <a:ext cx="4104456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I am 11 .</a:t>
            </a:r>
            <a:endParaRPr lang="ar-SA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5" name="مستطيل مستدير الزوايا 4">
            <a:hlinkClick r:id="rId5" action="ppaction://hlinksldjump"/>
          </p:cNvPr>
          <p:cNvSpPr/>
          <p:nvPr/>
        </p:nvSpPr>
        <p:spPr>
          <a:xfrm>
            <a:off x="911424" y="3573016"/>
            <a:ext cx="4104456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ae_Ouhod" panose="020B0803030604020204" pitchFamily="34" charset="-78"/>
                <a:cs typeface="ae_Ouhod" panose="020B0803030604020204" pitchFamily="34" charset="-78"/>
              </a:rPr>
              <a:t>My name is Ali .</a:t>
            </a:r>
            <a:endParaRPr lang="ar-SA" b="1" dirty="0">
              <a:solidFill>
                <a:srgbClr val="0000CC"/>
              </a:solidFill>
              <a:latin typeface="ae_Ouhod" panose="020B0803030604020204" pitchFamily="34" charset="-78"/>
              <a:cs typeface="ae_Ouhod" panose="020B0803030604020204" pitchFamily="34" charset="-78"/>
            </a:endParaRPr>
          </a:p>
        </p:txBody>
      </p:sp>
      <p:sp>
        <p:nvSpPr>
          <p:cNvPr id="6" name="دائرة مجوفة 5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سهم إلى اليمين 9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hlinkClick r:id="rId4" action="ppaction://hlinksldjump"/>
          </p:cNvPr>
          <p:cNvSpPr/>
          <p:nvPr/>
        </p:nvSpPr>
        <p:spPr>
          <a:xfrm>
            <a:off x="8737195" y="3229700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o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شكل بيضاوي 10">
            <a:hlinkClick r:id="rId4" action="ppaction://hlinksldjump"/>
          </p:cNvPr>
          <p:cNvSpPr/>
          <p:nvPr/>
        </p:nvSpPr>
        <p:spPr>
          <a:xfrm>
            <a:off x="1415480" y="3229700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ow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شكل بيضاوي 11">
            <a:hlinkClick r:id="rId5" action="ppaction://hlinksldjump"/>
          </p:cNvPr>
          <p:cNvSpPr/>
          <p:nvPr/>
        </p:nvSpPr>
        <p:spPr>
          <a:xfrm>
            <a:off x="5159896" y="3229700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ou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دائرة مجوفة 12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3575720" y="692696"/>
            <a:ext cx="2448272" cy="9361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err="1" smtClean="0"/>
              <a:t>m__se</a:t>
            </a:r>
            <a:r>
              <a:rPr lang="en-US" sz="4000" b="1" dirty="0" smtClean="0"/>
              <a:t> </a:t>
            </a:r>
            <a:endParaRPr lang="ar-SA" sz="4000" b="1" dirty="0"/>
          </a:p>
        </p:txBody>
      </p:sp>
      <p:pic>
        <p:nvPicPr>
          <p:cNvPr id="15" name="صورة 14" descr="29366343.EasternBoxTurtle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058" y="116632"/>
            <a:ext cx="2448273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48462"/>
      </p:ext>
    </p:extLst>
  </p:cSld>
  <p:clrMapOvr>
    <a:masterClrMapping/>
  </p:clrMapOvr>
  <p:transition spd="slow">
    <p:pull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مين 1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دائرة مجوفة 6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sp>
        <p:nvSpPr>
          <p:cNvPr id="11" name="شكل بيضاوي 10">
            <a:hlinkClick r:id="rId6" action="ppaction://hlinksldjump"/>
          </p:cNvPr>
          <p:cNvSpPr/>
          <p:nvPr/>
        </p:nvSpPr>
        <p:spPr>
          <a:xfrm>
            <a:off x="5971030" y="404664"/>
            <a:ext cx="4752528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bg2">
                    <a:lumMod val="10000"/>
                  </a:schemeClr>
                </a:solidFill>
              </a:rPr>
              <a:t>استمع/ي ثم اختار/ي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ar-SA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We Can 5 (2016) SB_CD 1_21">
            <a:hlinkClick r:id="" action="ppaction://media"/>
            <a:extLst>
              <a:ext uri="{FF2B5EF4-FFF2-40B4-BE49-F238E27FC236}">
                <a16:creationId xmlns:a16="http://schemas.microsoft.com/office/drawing/2014/main" xmlns="" id="{59DD2C41-AD36-4814-B5A0-FEB7637FC5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46.056" end="62075.9617"/>
                </p14:media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816" y="677943"/>
            <a:ext cx="1073622" cy="1073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 descr="cup_PNG198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4881" y="3068960"/>
            <a:ext cx="2232248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 descr="cup_PNG1984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0336" y="3068960"/>
            <a:ext cx="2232248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 descr="cup_PNG1984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592" y="3039059"/>
            <a:ext cx="2232248" cy="209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7731739"/>
      </p:ext>
    </p:extLst>
  </p:cSld>
  <p:clrMapOvr>
    <a:masterClrMapping/>
  </p:clrMapOvr>
  <p:transition spd="slow">
    <p:pull dir="r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1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مين 1">
            <a:hlinkClick r:id="rId3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hlinkClick r:id="rId4" action="ppaction://hlinksldjump"/>
          </p:cNvPr>
          <p:cNvSpPr/>
          <p:nvPr/>
        </p:nvSpPr>
        <p:spPr>
          <a:xfrm>
            <a:off x="3647728" y="764703"/>
            <a:ext cx="4320480" cy="111290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C__ __t</a:t>
            </a:r>
            <a:endParaRPr lang="ar-SA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شكل بيضاوي 3">
            <a:hlinkClick r:id="rId4" action="ppaction://hlinksldjump"/>
          </p:cNvPr>
          <p:cNvSpPr/>
          <p:nvPr/>
        </p:nvSpPr>
        <p:spPr>
          <a:xfrm>
            <a:off x="8616280" y="3356992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err="1" smtClean="0">
                <a:solidFill>
                  <a:schemeClr val="bg2">
                    <a:lumMod val="10000"/>
                  </a:schemeClr>
                </a:solidFill>
              </a:rPr>
              <a:t>oa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شكل بيضاوي 4">
            <a:hlinkClick r:id="rId5" action="ppaction://hlinksldjump"/>
          </p:cNvPr>
          <p:cNvSpPr/>
          <p:nvPr/>
        </p:nvSpPr>
        <p:spPr>
          <a:xfrm>
            <a:off x="1127448" y="3356992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err="1" smtClean="0">
                <a:solidFill>
                  <a:schemeClr val="bg2">
                    <a:lumMod val="10000"/>
                  </a:schemeClr>
                </a:solidFill>
              </a:rPr>
              <a:t>ow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شكل بيضاوي 5">
            <a:hlinkClick r:id="rId5" action="ppaction://hlinksldjump"/>
          </p:cNvPr>
          <p:cNvSpPr/>
          <p:nvPr/>
        </p:nvSpPr>
        <p:spPr>
          <a:xfrm>
            <a:off x="5159896" y="3356992"/>
            <a:ext cx="2448272" cy="136815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solidFill>
                  <a:schemeClr val="bg2">
                    <a:lumMod val="10000"/>
                  </a:schemeClr>
                </a:solidFill>
              </a:rPr>
              <a:t>o</a:t>
            </a:r>
            <a:endParaRPr lang="ar-SA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دائرة مجوفة 6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pic>
        <p:nvPicPr>
          <p:cNvPr id="10" name="صورة 9" descr="fish--the-animal-kingdom-251177_1024_76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855" y="33464"/>
            <a:ext cx="1944216" cy="270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6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نتيجة بحث الصور عن no try aga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91" y="1124744"/>
            <a:ext cx="58326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 إلى اليمين 2">
            <a:hlinkClick r:id="rId4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993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an dir="u"/>
        <p:sndAc>
          <p:stSnd loop="1">
            <p:snd r:embed="rId2" name="حاول مرة آخرى.wav"/>
          </p:stSnd>
        </p:sndAc>
      </p:transition>
    </mc:Choice>
    <mc:Fallback>
      <p:transition advClick="0">
        <p:fade/>
        <p:sndAc>
          <p:stSnd loop="1">
            <p:snd r:embed="rId2" name="حاول مرة آخرى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0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03084" y="5876930"/>
            <a:ext cx="2785533" cy="720725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400" b="1" dirty="0" smtClean="0">
                <a:solidFill>
                  <a:srgbClr val="FF99FF"/>
                </a:solidFill>
              </a:rPr>
              <a:t>نبذة عن البرنامج</a:t>
            </a:r>
            <a:endParaRPr lang="en-US" sz="2400" b="1" dirty="0" smtClean="0">
              <a:solidFill>
                <a:srgbClr val="FF99FF"/>
              </a:solidFill>
            </a:endParaRPr>
          </a:p>
        </p:txBody>
      </p:sp>
      <p:sp>
        <p:nvSpPr>
          <p:cNvPr id="14339" name="AutoShape 10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56967" y="5876928"/>
            <a:ext cx="3071284" cy="720722"/>
          </a:xfrm>
          <a:prstGeom prst="actionButtonBlank">
            <a:avLst/>
          </a:prstGeom>
          <a:solidFill>
            <a:srgbClr val="666633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99FF"/>
                </a:solidFill>
              </a:rPr>
              <a:t>Press Here</a:t>
            </a:r>
          </a:p>
        </p:txBody>
      </p:sp>
      <p:sp>
        <p:nvSpPr>
          <p:cNvPr id="14340" name="Rectangle 105" descr="723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3" y="6308730"/>
            <a:ext cx="1200151" cy="54927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20267" y="6092825"/>
            <a:ext cx="2017184" cy="5032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000" b="1" dirty="0" smtClean="0">
                <a:solidFill>
                  <a:srgbClr val="FF0000"/>
                </a:solidFill>
              </a:rPr>
              <a:t>عودة للبرنامج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44035" name="Text 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34436" y="476250"/>
            <a:ext cx="11521017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2800" dirty="0" smtClean="0">
                <a:solidFill>
                  <a:srgbClr val="FF0000"/>
                </a:solidFill>
              </a:rPr>
              <a:t>طـــــريــقـــــة المســــابــقــــــــــة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2400" dirty="0" smtClean="0">
                <a:solidFill>
                  <a:srgbClr val="3333FF"/>
                </a:solidFill>
              </a:rPr>
              <a:t>1- </a:t>
            </a:r>
            <a:r>
              <a:rPr lang="ar-SA" sz="2400" dirty="0" smtClean="0">
                <a:solidFill>
                  <a:srgbClr val="3333FF"/>
                </a:solidFill>
                <a:cs typeface="Akhbar MT" pitchFamily="2" charset="-78"/>
              </a:rPr>
              <a:t>تكون المسابقة بين فريقين أفرادا أو جماعة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2400" dirty="0" smtClean="0">
                <a:solidFill>
                  <a:srgbClr val="3333FF"/>
                </a:solidFill>
                <a:cs typeface="Akhbar MT" pitchFamily="2" charset="-78"/>
              </a:rPr>
              <a:t>2- تتكون المسابقة من الأرقام من </a:t>
            </a:r>
            <a:r>
              <a:rPr lang="ar-SA" sz="2400" dirty="0" smtClean="0">
                <a:solidFill>
                  <a:srgbClr val="FF00FF"/>
                </a:solidFill>
                <a:cs typeface="Akhbar MT" pitchFamily="2" charset="-78"/>
              </a:rPr>
              <a:t>1</a:t>
            </a:r>
            <a:r>
              <a:rPr lang="ar-SA" sz="2400" dirty="0" smtClean="0">
                <a:solidFill>
                  <a:srgbClr val="3333FF"/>
                </a:solidFill>
                <a:cs typeface="Akhbar MT" pitchFamily="2" charset="-78"/>
              </a:rPr>
              <a:t> إلى  </a:t>
            </a:r>
            <a:r>
              <a:rPr lang="ar-SA" sz="2400" dirty="0" smtClean="0">
                <a:solidFill>
                  <a:srgbClr val="FF00FF"/>
                </a:solidFill>
                <a:cs typeface="Akhbar MT" pitchFamily="2" charset="-78"/>
              </a:rPr>
              <a:t>25</a:t>
            </a:r>
            <a:r>
              <a:rPr lang="ar-SA" sz="2400" dirty="0" smtClean="0">
                <a:solidFill>
                  <a:srgbClr val="3333FF"/>
                </a:solidFill>
                <a:cs typeface="Akhbar MT" pitchFamily="2" charset="-78"/>
              </a:rPr>
              <a:t> وفي كل رقم </a:t>
            </a:r>
            <a:r>
              <a:rPr lang="ar-SA" sz="2400" dirty="0" smtClean="0">
                <a:solidFill>
                  <a:srgbClr val="FF00FF"/>
                </a:solidFill>
                <a:cs typeface="Akhbar MT" pitchFamily="2" charset="-78"/>
              </a:rPr>
              <a:t>سؤال </a:t>
            </a:r>
            <a:r>
              <a:rPr lang="ar-SA" sz="2400" dirty="0" smtClean="0">
                <a:solidFill>
                  <a:srgbClr val="3333FF"/>
                </a:solidFill>
                <a:cs typeface="Akhbar MT" pitchFamily="2" charset="-78"/>
              </a:rPr>
              <a:t>  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2400" dirty="0" smtClean="0">
                <a:solidFill>
                  <a:srgbClr val="3333FF"/>
                </a:solidFill>
                <a:cs typeface="Akhbar MT" pitchFamily="2" charset="-78"/>
              </a:rPr>
              <a:t>3- يكون هناك طرف </a:t>
            </a:r>
            <a:r>
              <a:rPr lang="ar-SA" sz="2400" dirty="0" smtClean="0">
                <a:solidFill>
                  <a:srgbClr val="FF00FF"/>
                </a:solidFill>
                <a:cs typeface="Akhbar MT" pitchFamily="2" charset="-78"/>
              </a:rPr>
              <a:t>ثالث</a:t>
            </a:r>
            <a:r>
              <a:rPr lang="ar-SA" sz="2400" dirty="0" smtClean="0">
                <a:solidFill>
                  <a:srgbClr val="3333FF"/>
                </a:solidFill>
                <a:cs typeface="Akhbar MT" pitchFamily="2" charset="-78"/>
              </a:rPr>
              <a:t> يعتبر كطرف محايد يقوم بتلوين الأرقام الكبيرة بحسب الإجابات وذلك بالنقر على الأرقام الصغيرة على الجانب بحسب ألوانها  وأرقامها .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2800" dirty="0" smtClean="0">
                <a:solidFill>
                  <a:srgbClr val="3333FF"/>
                </a:solidFill>
                <a:cs typeface="Akhbar MT" pitchFamily="2" charset="-78"/>
              </a:rPr>
              <a:t>4- الفريق </a:t>
            </a:r>
            <a:r>
              <a:rPr lang="ar-SA" sz="2800" dirty="0" smtClean="0">
                <a:solidFill>
                  <a:srgbClr val="FF00FF"/>
                </a:solidFill>
                <a:cs typeface="Akhbar MT" pitchFamily="2" charset="-78"/>
              </a:rPr>
              <a:t>الفائز</a:t>
            </a:r>
            <a:r>
              <a:rPr lang="ar-SA" sz="2800" dirty="0" smtClean="0">
                <a:solidFill>
                  <a:srgbClr val="3333FF"/>
                </a:solidFill>
                <a:cs typeface="Akhbar MT" pitchFamily="2" charset="-78"/>
              </a:rPr>
              <a:t> هو الذي </a:t>
            </a:r>
            <a:r>
              <a:rPr lang="ar-SA" sz="2800" dirty="0" smtClean="0">
                <a:solidFill>
                  <a:srgbClr val="FF00FF"/>
                </a:solidFill>
                <a:cs typeface="Akhbar MT" pitchFamily="2" charset="-78"/>
              </a:rPr>
              <a:t>يصل</a:t>
            </a:r>
            <a:r>
              <a:rPr lang="ar-SA" sz="2800" dirty="0" smtClean="0">
                <a:solidFill>
                  <a:srgbClr val="3333FF"/>
                </a:solidFill>
                <a:cs typeface="Akhbar MT" pitchFamily="2" charset="-78"/>
              </a:rPr>
              <a:t> بحسب لونه من الأعلى للأسفل أو من اليمين لليسار.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2800" dirty="0" smtClean="0">
                <a:solidFill>
                  <a:srgbClr val="3333FF"/>
                </a:solidFill>
                <a:cs typeface="Akhbar MT" pitchFamily="2" charset="-78"/>
              </a:rPr>
              <a:t>5- عند الضغط على الرقم في الشريحة الكبرى يذهب بك مباشرة الى سؤال 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sz="2800" dirty="0" smtClean="0">
                <a:solidFill>
                  <a:srgbClr val="3333FF"/>
                </a:solidFill>
                <a:cs typeface="Akhbar MT" pitchFamily="2" charset="-78"/>
              </a:rPr>
              <a:t>6- الضغط مره او مرتين على شريحة الاسئلة يبدأ عداد الوقت بالحساب اعلى يسار كل سؤال 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ar-SA" dirty="0" smtClean="0">
                <a:solidFill>
                  <a:srgbClr val="3333FF"/>
                </a:solidFill>
                <a:cs typeface="Akhbar MT" pitchFamily="2" charset="-78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5">
            <a:extLst>
              <a:ext uri="{FF2B5EF4-FFF2-40B4-BE49-F238E27FC236}">
                <a16:creationId xmlns:a16="http://schemas.microsoft.com/office/drawing/2014/main" xmlns="" id="{6A56A6DF-1E0E-4AA4-8FF6-9F1C6B3D7539}"/>
              </a:ext>
            </a:extLst>
          </p:cNvPr>
          <p:cNvSpPr txBox="1"/>
          <p:nvPr/>
        </p:nvSpPr>
        <p:spPr>
          <a:xfrm>
            <a:off x="407368" y="2348885"/>
            <a:ext cx="11305256" cy="25538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 cap="rnd">
            <a:solidFill>
              <a:schemeClr val="tx1"/>
            </a:solidFill>
            <a:prstDash val="sysDot"/>
          </a:ln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ar-SA"/>
            </a:defPPr>
            <a:lvl1pPr algn="ctr">
              <a:defRPr sz="7200" b="1" spc="50">
                <a:ln w="11430"/>
                <a:solidFill>
                  <a:srgbClr val="EF307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defRPr>
            </a:lvl1pPr>
          </a:lstStyle>
          <a:p>
            <a:r>
              <a:rPr lang="ar-SA" dirty="0" smtClean="0">
                <a:solidFill>
                  <a:srgbClr val="0000CC"/>
                </a:solidFill>
                <a:sym typeface="Wingdings"/>
              </a:rPr>
              <a:t>وصلى اللهم وسلم على سيدنا محمد وعلى اله وصحبه أجمعين .</a:t>
            </a:r>
            <a:endParaRPr lang="ar-SA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16633"/>
            <a:ext cx="273050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1055443" y="5157192"/>
            <a:ext cx="10009111" cy="93610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cs typeface="Akhbar MT" pitchFamily="2" charset="-78"/>
              </a:rPr>
              <a:t>أ . محمد بن زايد الأسمري</a:t>
            </a:r>
          </a:p>
          <a:p>
            <a:pPr algn="ctr"/>
            <a:r>
              <a:rPr lang="ar-SA" sz="2800" b="1" dirty="0" smtClean="0">
                <a:cs typeface="Akhbar MT" pitchFamily="2" charset="-78"/>
              </a:rPr>
              <a:t>إدارة تعليم الرياض  </a:t>
            </a:r>
            <a:endParaRPr lang="ar-SA" sz="28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59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brav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2564908"/>
            <a:ext cx="4667251" cy="25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3955771" y="980728"/>
            <a:ext cx="4032448" cy="1584176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yes</a:t>
            </a:r>
            <a:endParaRPr lang="ar-SA" sz="8800" dirty="0"/>
          </a:p>
        </p:txBody>
      </p:sp>
      <p:sp>
        <p:nvSpPr>
          <p:cNvPr id="5" name="سهم إلى اليمين 4">
            <a:hlinkClick r:id="rId4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835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  <p:sndAc>
          <p:stSnd loop="1">
            <p:snd r:embed="rId2" name="احسنت يابطل.wav"/>
          </p:stSnd>
        </p:sndAc>
      </p:transition>
    </mc:Choice>
    <mc:Fallback>
      <p:transition spd="slow">
        <p:fade/>
        <p:sndAc>
          <p:stSnd loop="1">
            <p:snd r:embed="rId2" name="احسنت يابطل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>
            <a:hlinkClick r:id="rId3" action="ppaction://hlinksldjump"/>
          </p:cNvPr>
          <p:cNvSpPr/>
          <p:nvPr/>
        </p:nvSpPr>
        <p:spPr>
          <a:xfrm>
            <a:off x="8184232" y="2647473"/>
            <a:ext cx="2664296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fish</a:t>
            </a:r>
            <a:endParaRPr lang="ar-SA" dirty="0"/>
          </a:p>
        </p:txBody>
      </p:sp>
      <p:sp>
        <p:nvSpPr>
          <p:cNvPr id="7" name="مستطيل مستدير الزوايا 6">
            <a:hlinkClick r:id="rId4" action="ppaction://hlinksldjump"/>
          </p:cNvPr>
          <p:cNvSpPr/>
          <p:nvPr/>
        </p:nvSpPr>
        <p:spPr>
          <a:xfrm>
            <a:off x="1920139" y="2780928"/>
            <a:ext cx="2664296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seal</a:t>
            </a:r>
            <a:endParaRPr lang="ar-SA" sz="4000" b="1" dirty="0">
              <a:solidFill>
                <a:srgbClr val="0000CC"/>
              </a:solidFill>
            </a:endParaRPr>
          </a:p>
        </p:txBody>
      </p:sp>
      <p:sp>
        <p:nvSpPr>
          <p:cNvPr id="9" name="مستطيل مستدير الزوايا 8">
            <a:hlinkClick r:id="rId3" action="ppaction://hlinksldjump"/>
          </p:cNvPr>
          <p:cNvSpPr/>
          <p:nvPr/>
        </p:nvSpPr>
        <p:spPr>
          <a:xfrm>
            <a:off x="1920139" y="4820406"/>
            <a:ext cx="2664296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seahorse</a:t>
            </a:r>
            <a:endParaRPr lang="ar-SA" sz="4000" b="1" dirty="0">
              <a:solidFill>
                <a:srgbClr val="0000CC"/>
              </a:solidFill>
            </a:endParaRPr>
          </a:p>
        </p:txBody>
      </p:sp>
      <p:sp>
        <p:nvSpPr>
          <p:cNvPr id="10" name="مستطيل مستدير الزوايا 9">
            <a:hlinkClick r:id="rId3" action="ppaction://hlinksldjump"/>
          </p:cNvPr>
          <p:cNvSpPr/>
          <p:nvPr/>
        </p:nvSpPr>
        <p:spPr>
          <a:xfrm>
            <a:off x="8184232" y="4869160"/>
            <a:ext cx="2664296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shark</a:t>
            </a:r>
            <a:endParaRPr lang="ar-SA" sz="4000" b="1" dirty="0">
              <a:solidFill>
                <a:srgbClr val="0000CC"/>
              </a:solidFill>
            </a:endParaRPr>
          </a:p>
        </p:txBody>
      </p:sp>
      <p:sp>
        <p:nvSpPr>
          <p:cNvPr id="14" name="دائرة مجوفة 13"/>
          <p:cNvSpPr/>
          <p:nvPr/>
        </p:nvSpPr>
        <p:spPr>
          <a:xfrm>
            <a:off x="263352" y="260648"/>
            <a:ext cx="2736304" cy="2376264"/>
          </a:xfrm>
          <a:prstGeom prst="donut">
            <a:avLst>
              <a:gd name="adj" fmla="val 7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23392" y="922068"/>
            <a:ext cx="2016224" cy="10534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18thCentury" pitchFamily="2" charset="0"/>
              </a:rPr>
              <a:t>time is over</a:t>
            </a:r>
            <a:endParaRPr lang="ar-SA" sz="3600" b="1" dirty="0">
              <a:latin typeface="18thCentury" pitchFamily="2" charset="0"/>
            </a:endParaRPr>
          </a:p>
        </p:txBody>
      </p:sp>
      <p:sp>
        <p:nvSpPr>
          <p:cNvPr id="17" name="سهم إلى اليمين 16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 descr="yorkshire-wildlife-par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956" y="188640"/>
            <a:ext cx="3156521" cy="229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0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vortex/>
        <p:sndAc>
          <p:stSnd>
            <p:snd r:embed="rId2" name="hammer.wav"/>
          </p:stSnd>
        </p:sndAc>
      </p:transition>
    </mc:Choice>
    <mc:Fallback xmlns="">
      <p:transition>
        <p:fade/>
        <p:sndAc>
          <p:stSnd>
            <p:snd r:embed="rId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5195900" y="1198443"/>
            <a:ext cx="2592288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r_ _d</a:t>
            </a:r>
            <a:endParaRPr lang="ar-SA" sz="3200" b="1" dirty="0"/>
          </a:p>
        </p:txBody>
      </p:sp>
      <p:sp>
        <p:nvSpPr>
          <p:cNvPr id="5" name="شكل بيضاوي 4">
            <a:hlinkClick r:id="rId3" action="ppaction://hlinksldjump"/>
          </p:cNvPr>
          <p:cNvSpPr/>
          <p:nvPr/>
        </p:nvSpPr>
        <p:spPr>
          <a:xfrm>
            <a:off x="9552384" y="3789040"/>
            <a:ext cx="1368152" cy="8640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e </a:t>
            </a:r>
            <a:r>
              <a:rPr lang="en-US" sz="3200" b="1" dirty="0" err="1" smtClean="0">
                <a:solidFill>
                  <a:srgbClr val="0000CC"/>
                </a:solidFill>
              </a:rPr>
              <a:t>e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7" name="شكل بيضاوي 6">
            <a:hlinkClick r:id="rId3" action="ppaction://hlinksldjump"/>
          </p:cNvPr>
          <p:cNvSpPr/>
          <p:nvPr/>
        </p:nvSpPr>
        <p:spPr>
          <a:xfrm>
            <a:off x="2063552" y="3814192"/>
            <a:ext cx="1368152" cy="8640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a e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8" name="شكل بيضاوي 7">
            <a:hlinkClick r:id="rId4" action="ppaction://hlinksldjump"/>
          </p:cNvPr>
          <p:cNvSpPr/>
          <p:nvPr/>
        </p:nvSpPr>
        <p:spPr>
          <a:xfrm>
            <a:off x="5807968" y="3778363"/>
            <a:ext cx="1368152" cy="8640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e a 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9" name="دائرة مجوفة 8"/>
          <p:cNvSpPr/>
          <p:nvPr/>
        </p:nvSpPr>
        <p:spPr>
          <a:xfrm>
            <a:off x="263352" y="260648"/>
            <a:ext cx="2736304" cy="2376264"/>
          </a:xfrm>
          <a:prstGeom prst="donut">
            <a:avLst>
              <a:gd name="adj" fmla="val 7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623392" y="922068"/>
            <a:ext cx="2016224" cy="10534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18thCentury" pitchFamily="2" charset="0"/>
              </a:rPr>
              <a:t>time is over</a:t>
            </a:r>
            <a:endParaRPr lang="ar-SA" sz="3600" b="1" dirty="0">
              <a:latin typeface="18thCentury" pitchFamily="2" charset="0"/>
            </a:endParaRPr>
          </a:p>
        </p:txBody>
      </p:sp>
      <p:sp>
        <p:nvSpPr>
          <p:cNvPr id="10" name="سهم إلى اليمين 9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3" descr="C:\Users\PC\AppData\Local\Microsoft\Windows\Temporary Internet Files\Content.IE5\X799EHP1\readingjpg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0236" y="260648"/>
            <a:ext cx="3096344" cy="1875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465128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4882132" y="1088743"/>
            <a:ext cx="4670251" cy="72008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/>
              <a:t>She __ a book .</a:t>
            </a:r>
            <a:endParaRPr lang="ar-SA" sz="3600" b="1" dirty="0"/>
          </a:p>
        </p:txBody>
      </p:sp>
      <p:sp>
        <p:nvSpPr>
          <p:cNvPr id="4" name="شكل بيضاوي 3">
            <a:hlinkClick r:id="rId3" action="ppaction://hlinksldjump"/>
          </p:cNvPr>
          <p:cNvSpPr/>
          <p:nvPr/>
        </p:nvSpPr>
        <p:spPr>
          <a:xfrm>
            <a:off x="8976324" y="4132806"/>
            <a:ext cx="1728190" cy="9361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is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6" name="شكل بيضاوي 5">
            <a:hlinkClick r:id="rId4" action="ppaction://hlinksldjump"/>
          </p:cNvPr>
          <p:cNvSpPr/>
          <p:nvPr/>
        </p:nvSpPr>
        <p:spPr>
          <a:xfrm>
            <a:off x="2632109" y="4070659"/>
            <a:ext cx="1368152" cy="9361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has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7" name="شكل بيضاوي 6">
            <a:hlinkClick r:id="rId3" action="ppaction://hlinksldjump"/>
          </p:cNvPr>
          <p:cNvSpPr/>
          <p:nvPr/>
        </p:nvSpPr>
        <p:spPr>
          <a:xfrm>
            <a:off x="5807968" y="4104339"/>
            <a:ext cx="1656184" cy="9361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</a:rPr>
              <a:t>have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10" name="سهم إلى اليمين 9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دائرة مجوفة 10"/>
          <p:cNvSpPr/>
          <p:nvPr/>
        </p:nvSpPr>
        <p:spPr>
          <a:xfrm>
            <a:off x="263352" y="260648"/>
            <a:ext cx="2736304" cy="2376264"/>
          </a:xfrm>
          <a:prstGeom prst="donut">
            <a:avLst>
              <a:gd name="adj" fmla="val 7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23392" y="922068"/>
            <a:ext cx="2016224" cy="10534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18thCentury" pitchFamily="2" charset="0"/>
              </a:rPr>
              <a:t>time is over</a:t>
            </a:r>
            <a:endParaRPr lang="ar-SA" sz="3600" b="1" dirty="0">
              <a:latin typeface="18thCentu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  <p:sndAc>
          <p:stSnd>
            <p:snd r:embed="rId2" name="explode.wav"/>
          </p:stSnd>
        </p:sndAc>
      </p:transition>
    </mc:Choice>
    <mc:Fallback xmlns="">
      <p:transition>
        <p:split orient="vert"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>
            <a:hlinkClick r:id="rId3" action="ppaction://hlinksldjump"/>
          </p:cNvPr>
          <p:cNvSpPr/>
          <p:nvPr/>
        </p:nvSpPr>
        <p:spPr>
          <a:xfrm>
            <a:off x="7428148" y="3501008"/>
            <a:ext cx="4248472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</a:rPr>
              <a:t>His name is Ahmad</a:t>
            </a:r>
            <a:endParaRPr lang="ar-SA" sz="3600" b="1" dirty="0">
              <a:solidFill>
                <a:srgbClr val="0000CC"/>
              </a:solidFill>
            </a:endParaRPr>
          </a:p>
        </p:txBody>
      </p:sp>
      <p:sp>
        <p:nvSpPr>
          <p:cNvPr id="6" name="مستطيل مستدير الزوايا 5">
            <a:hlinkClick r:id="rId4" action="ppaction://hlinksldjump"/>
          </p:cNvPr>
          <p:cNvSpPr/>
          <p:nvPr/>
        </p:nvSpPr>
        <p:spPr>
          <a:xfrm>
            <a:off x="1854745" y="3501008"/>
            <a:ext cx="4457279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Her name is Sara </a:t>
            </a:r>
            <a:endParaRPr lang="ar-SA" sz="4000" b="1" dirty="0">
              <a:solidFill>
                <a:srgbClr val="0000CC"/>
              </a:solidFill>
            </a:endParaRPr>
          </a:p>
        </p:txBody>
      </p:sp>
      <p:sp>
        <p:nvSpPr>
          <p:cNvPr id="10" name="سهم إلى اليمين 9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دائرة مجوفة 10"/>
          <p:cNvSpPr/>
          <p:nvPr/>
        </p:nvSpPr>
        <p:spPr>
          <a:xfrm>
            <a:off x="263352" y="260648"/>
            <a:ext cx="2736304" cy="2376264"/>
          </a:xfrm>
          <a:prstGeom prst="donut">
            <a:avLst>
              <a:gd name="adj" fmla="val 7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23392" y="922068"/>
            <a:ext cx="2016224" cy="10534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18thCentury" pitchFamily="2" charset="0"/>
              </a:rPr>
              <a:t>time is over</a:t>
            </a:r>
            <a:endParaRPr lang="ar-SA" sz="3600" b="1" dirty="0">
              <a:latin typeface="18thCentury" pitchFamily="2" charset="0"/>
            </a:endParaRPr>
          </a:p>
        </p:txBody>
      </p:sp>
      <p:pic>
        <p:nvPicPr>
          <p:cNvPr id="14" name="صورة 13" descr="cup_PNG1984.png"/>
          <p:cNvPicPr>
            <a:picLocks noChangeAspect="1"/>
          </p:cNvPicPr>
          <p:nvPr/>
        </p:nvPicPr>
        <p:blipFill>
          <a:blip r:embed="rId6"/>
          <a:srcRect l="22559" r="24222" b="13846"/>
          <a:stretch>
            <a:fillRect/>
          </a:stretch>
        </p:blipFill>
        <p:spPr>
          <a:xfrm>
            <a:off x="5398063" y="116632"/>
            <a:ext cx="2282113" cy="2864225"/>
          </a:xfrm>
          <a:prstGeom prst="rect">
            <a:avLst/>
          </a:prstGeom>
        </p:spPr>
      </p:pic>
      <p:sp>
        <p:nvSpPr>
          <p:cNvPr id="15" name="عنوان 2"/>
          <p:cNvSpPr txBox="1">
            <a:spLocks/>
          </p:cNvSpPr>
          <p:nvPr/>
        </p:nvSpPr>
        <p:spPr>
          <a:xfrm>
            <a:off x="7824192" y="1440352"/>
            <a:ext cx="1728192" cy="77062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200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 w="1905">
                  <a:solidFill>
                    <a:srgbClr val="FEFAC9">
                      <a:lumMod val="75000"/>
                    </a:srgbClr>
                  </a:solidFill>
                </a:ln>
                <a:solidFill>
                  <a:srgbClr val="FEFAC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Boy </a:t>
            </a:r>
            <a:endParaRPr kumimoji="0" lang="en-US" sz="6000" b="1" i="0" u="none" strike="noStrike" kern="1200" cap="none" spc="0" normalizeH="0" baseline="0" noProof="0" dirty="0">
              <a:ln w="1905">
                <a:solidFill>
                  <a:srgbClr val="FEFAC9">
                    <a:lumMod val="75000"/>
                  </a:srgbClr>
                </a:solidFill>
              </a:ln>
              <a:solidFill>
                <a:srgbClr val="FEFAC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3004747"/>
      </p:ext>
    </p:extLst>
  </p:cSld>
  <p:clrMapOvr>
    <a:masterClrMapping/>
  </p:clrMapOvr>
  <p:transition spd="slow">
    <p:pull dir="r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5" action="ppaction://hlinksldjump"/>
          </p:cNvPr>
          <p:cNvSpPr/>
          <p:nvPr/>
        </p:nvSpPr>
        <p:spPr>
          <a:xfrm>
            <a:off x="10704514" y="5949280"/>
            <a:ext cx="90010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مستدير الزوايا 17">
            <a:hlinkClick r:id="rId6" action="ppaction://hlinksldjump"/>
          </p:cNvPr>
          <p:cNvSpPr/>
          <p:nvPr/>
        </p:nvSpPr>
        <p:spPr>
          <a:xfrm>
            <a:off x="6960096" y="3695095"/>
            <a:ext cx="4919608" cy="67416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Calibri" pitchFamily="34" charset="0"/>
              </a:rPr>
              <a:t>I am fine thank you 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</a:rPr>
              <a:t>.</a:t>
            </a:r>
            <a:endParaRPr lang="en-US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9" name="مستطيل مستدير الزوايا 18">
            <a:hlinkClick r:id="rId7" action="ppaction://hlinksldjump"/>
          </p:cNvPr>
          <p:cNvSpPr/>
          <p:nvPr/>
        </p:nvSpPr>
        <p:spPr>
          <a:xfrm>
            <a:off x="1093552" y="3700075"/>
            <a:ext cx="5561384" cy="67416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Calibri" pitchFamily="34" charset="0"/>
              </a:rPr>
              <a:t>nice too meet you ,too </a:t>
            </a:r>
            <a:r>
              <a:rPr lang="en-US" b="1" dirty="0" smtClean="0">
                <a:solidFill>
                  <a:srgbClr val="00B050"/>
                </a:solidFill>
                <a:latin typeface="Calibri" pitchFamily="34" charset="0"/>
              </a:rPr>
              <a:t>.</a:t>
            </a:r>
            <a:endParaRPr lang="en-US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5" name="دائرة مجوفة 24"/>
          <p:cNvSpPr/>
          <p:nvPr/>
        </p:nvSpPr>
        <p:spPr>
          <a:xfrm>
            <a:off x="34352" y="188640"/>
            <a:ext cx="2088232" cy="1440160"/>
          </a:xfrm>
          <a:prstGeom prst="donut">
            <a:avLst>
              <a:gd name="adj" fmla="val 4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358390" y="602686"/>
            <a:ext cx="1489140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18thCentury" pitchFamily="2" charset="0"/>
              </a:rPr>
              <a:t>time is over</a:t>
            </a:r>
            <a:endParaRPr lang="ar-SA" sz="2400" b="1" dirty="0">
              <a:latin typeface="18thCentury" pitchFamily="2" charset="0"/>
            </a:endParaRPr>
          </a:p>
        </p:txBody>
      </p:sp>
      <p:pic>
        <p:nvPicPr>
          <p:cNvPr id="3" name="We Can 3 (2020) SB_CD 1_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 end="51209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07968" y="1556792"/>
            <a:ext cx="609600" cy="6096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مستطيل مستدير الزوايا 4"/>
          <p:cNvSpPr/>
          <p:nvPr/>
        </p:nvSpPr>
        <p:spPr>
          <a:xfrm>
            <a:off x="3935760" y="404664"/>
            <a:ext cx="4608512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  <a:cs typeface="Akhbar MT" pitchFamily="2" charset="-78"/>
              </a:rPr>
              <a:t>استمع/ي ثم اختر الرد المناسب </a:t>
            </a:r>
            <a:endParaRPr lang="ar-SA" sz="3200" b="1" dirty="0">
              <a:solidFill>
                <a:schemeClr val="tx1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38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056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نسق Office">
  <a:themeElements>
    <a:clrScheme name="أصل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 WINS">
  <a:themeElements>
    <a:clrScheme name="WHO WIN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O WIN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WHO WI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 WI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 WI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 WI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 WI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 WI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 WI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 WI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 WI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 WI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 WI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 WI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صيدلاني">
  <a:themeElements>
    <a:clrScheme name="صيدلاني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صيدلاني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صيدلاني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دفق الهواء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دفق الهوا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فق الهوا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7845</TotalTime>
  <Words>526</Words>
  <Application>Microsoft Office PowerPoint</Application>
  <PresentationFormat>مخصص</PresentationFormat>
  <Paragraphs>208</Paragraphs>
  <Slides>32</Slides>
  <Notes>2</Notes>
  <HiddenSlides>0</HiddenSlides>
  <MMClips>9</MMClips>
  <ScaleCrop>false</ScaleCrop>
  <HeadingPairs>
    <vt:vector size="4" baseType="variant">
      <vt:variant>
        <vt:lpstr>نسق</vt:lpstr>
      </vt:variant>
      <vt:variant>
        <vt:i4>5</vt:i4>
      </vt:variant>
      <vt:variant>
        <vt:lpstr>عناوين الشرائح</vt:lpstr>
      </vt:variant>
      <vt:variant>
        <vt:i4>32</vt:i4>
      </vt:variant>
    </vt:vector>
  </HeadingPairs>
  <TitlesOfParts>
    <vt:vector size="37" baseType="lpstr">
      <vt:lpstr>نسق Office</vt:lpstr>
      <vt:lpstr>Office Theme</vt:lpstr>
      <vt:lpstr>WHO WINS</vt:lpstr>
      <vt:lpstr>صيدلاني</vt:lpstr>
      <vt:lpstr>دفق الهواء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Lenovo;ماجد بن رفاع العتيبي</dc:creator>
  <cp:lastModifiedBy>dell</cp:lastModifiedBy>
  <cp:revision>309</cp:revision>
  <dcterms:created xsi:type="dcterms:W3CDTF">2013-02-27T10:16:02Z</dcterms:created>
  <dcterms:modified xsi:type="dcterms:W3CDTF">2020-09-28T11:05:23Z</dcterms:modified>
</cp:coreProperties>
</file>