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A306AD-F3C6-4BC6-A642-09939EA89C63}" type="datetimeFigureOut">
              <a:rPr lang="ar-SA" smtClean="0"/>
              <a:t>02/02/42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E750FEB-2B20-4D3F-82B7-ABD65700D29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78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12BC-9031-4E0F-AB79-3E0CF33F127D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25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3302-6407-442D-BD08-B6D8D10554E7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619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955C-1B41-4ADE-8C72-7FA18A8244A3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578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7F492-9653-4C40-89C2-DA1F7449EF91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1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DCD25-7662-4B40-9399-8F890975205E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36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4D5D2-1DC7-4899-BA96-B709BF60EFC6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3322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3BC8-87CE-40B8-A309-1144D9DF7A7E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176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F80C8-48FE-470A-A8EF-31D96A25D065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892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1B30D-7CF6-4BB1-A4C6-81A34A5A3491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384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60CA-5F35-436E-BDC4-2EE144CEFC2A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19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9837-7DFD-4A31-AD71-65173BBDB175}" type="uaqdatetime1">
              <a:rPr lang="ar-SA" smtClean="0"/>
              <a:t>02/02/42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745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DE72-4182-4556-A9F9-5DC40D43733D}" type="uaqdatetime1">
              <a:rPr lang="ar-SA" smtClean="0"/>
              <a:t>02/02/42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2517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6EF5-DA1A-4738-9A91-F9219D184813}" type="uaqdatetime1">
              <a:rPr lang="ar-SA" smtClean="0"/>
              <a:t>02/02/42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3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15D2-F68C-4B3A-80EC-65314755E50D}" type="uaqdatetime1">
              <a:rPr lang="ar-SA" smtClean="0"/>
              <a:t>02/02/42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35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532E-2A2F-44F8-9F06-4165A1040139}" type="uaqdatetime1">
              <a:rPr lang="ar-SA" smtClean="0"/>
              <a:t>02/02/42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44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DC696-12BE-4653-945E-DDBE45E41266}" type="uaqdatetime1">
              <a:rPr lang="ar-SA" smtClean="0"/>
              <a:t>02/02/42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51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7D8F-9F36-457D-A2DA-6E2FFE05303A}" type="uaqdatetime1">
              <a:rPr lang="ar-SA" smtClean="0"/>
              <a:t>02/02/42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اعداد المعلمة نوف القرشي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C3F447-BAA5-4C05-BE6D-69D0E25C75B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49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527C666-A418-479C-979B-4BE4C56E3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54" y="380045"/>
            <a:ext cx="7285351" cy="290194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DA9A7FE-6723-4038-AC8A-728D8C8AFC56}"/>
              </a:ext>
            </a:extLst>
          </p:cNvPr>
          <p:cNvSpPr/>
          <p:nvPr/>
        </p:nvSpPr>
        <p:spPr>
          <a:xfrm>
            <a:off x="4405547" y="2967335"/>
            <a:ext cx="293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5400" b="0" cap="none" spc="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1F56454-F59C-4A95-9AF1-74D8F0358961}"/>
              </a:ext>
            </a:extLst>
          </p:cNvPr>
          <p:cNvSpPr/>
          <p:nvPr/>
        </p:nvSpPr>
        <p:spPr>
          <a:xfrm>
            <a:off x="4377494" y="3954236"/>
            <a:ext cx="29931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عنصر نائب للتذييل 8">
            <a:extLst>
              <a:ext uri="{FF2B5EF4-FFF2-40B4-BE49-F238E27FC236}">
                <a16:creationId xmlns:a16="http://schemas.microsoft.com/office/drawing/2014/main" id="{66C5C2ED-5DCB-4D6C-A6F0-15EF67AE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</p:spTree>
    <p:extLst>
      <p:ext uri="{BB962C8B-B14F-4D97-AF65-F5344CB8AC3E}">
        <p14:creationId xmlns:p14="http://schemas.microsoft.com/office/powerpoint/2010/main" val="4280428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8D49C05C-D17C-494F-8A69-B0D30610A3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15705" r="31750" b="4740"/>
          <a:stretch/>
        </p:blipFill>
        <p:spPr>
          <a:xfrm>
            <a:off x="91440" y="162560"/>
            <a:ext cx="9347200" cy="6624320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62F794-E910-471C-9FDD-BEB6A092E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</p:spTree>
    <p:extLst>
      <p:ext uri="{BB962C8B-B14F-4D97-AF65-F5344CB8AC3E}">
        <p14:creationId xmlns:p14="http://schemas.microsoft.com/office/powerpoint/2010/main" val="10400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8FF9F751-7218-4471-B354-2369FBFAE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12445" r="31250" b="6584"/>
          <a:stretch/>
        </p:blipFill>
        <p:spPr>
          <a:xfrm>
            <a:off x="193040" y="71120"/>
            <a:ext cx="9489440" cy="6685280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85D2A36-0AD5-4251-B8D8-8AAAA8FE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</p:spTree>
    <p:extLst>
      <p:ext uri="{BB962C8B-B14F-4D97-AF65-F5344CB8AC3E}">
        <p14:creationId xmlns:p14="http://schemas.microsoft.com/office/powerpoint/2010/main" val="3457546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1F31D215-F7EF-4ED3-9316-B63909622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3" t="12741" r="31000" b="8592"/>
          <a:stretch/>
        </p:blipFill>
        <p:spPr>
          <a:xfrm>
            <a:off x="152400" y="0"/>
            <a:ext cx="9235440" cy="6858000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21BA570-9B22-4276-8F66-87631B3D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</p:spTree>
    <p:extLst>
      <p:ext uri="{BB962C8B-B14F-4D97-AF65-F5344CB8AC3E}">
        <p14:creationId xmlns:p14="http://schemas.microsoft.com/office/powerpoint/2010/main" val="14783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0674022-1A3C-47D6-8AE6-9B8B1AAB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41425F8-A83D-4670-B499-BEC0B6724DE2}"/>
              </a:ext>
            </a:extLst>
          </p:cNvPr>
          <p:cNvSpPr/>
          <p:nvPr/>
        </p:nvSpPr>
        <p:spPr>
          <a:xfrm>
            <a:off x="2913652" y="2052935"/>
            <a:ext cx="57551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Have a nice day .</a:t>
            </a:r>
          </a:p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Teacher : Nouf .</a:t>
            </a:r>
            <a:endParaRPr lang="ar-SA" sz="5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8" name="صورة 7" descr="صورة تحتوي على نسيج&#10;&#10;تم إنشاء الوصف تلقائياً">
            <a:extLst>
              <a:ext uri="{FF2B5EF4-FFF2-40B4-BE49-F238E27FC236}">
                <a16:creationId xmlns:a16="http://schemas.microsoft.com/office/drawing/2014/main" id="{87BFEBF2-4E2D-460D-BF53-61B98608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52" y="777240"/>
            <a:ext cx="20955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4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BE0542DA-1916-498B-A0EF-AFC30B98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t="18511" r="22747" b="16116"/>
          <a:stretch/>
        </p:blipFill>
        <p:spPr>
          <a:xfrm>
            <a:off x="0" y="0"/>
            <a:ext cx="6613864" cy="6858000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E12FE04-F025-4D9D-9DC8-1BC72B8D3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6FA88EC-EF34-49D3-B3A3-67A1AD2C628B}"/>
              </a:ext>
            </a:extLst>
          </p:cNvPr>
          <p:cNvSpPr/>
          <p:nvPr/>
        </p:nvSpPr>
        <p:spPr>
          <a:xfrm>
            <a:off x="6692633" y="960982"/>
            <a:ext cx="3831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 animals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54CB937C-E878-4900-9448-223B4B27EC9B}"/>
              </a:ext>
            </a:extLst>
          </p:cNvPr>
          <p:cNvSpPr/>
          <p:nvPr/>
        </p:nvSpPr>
        <p:spPr>
          <a:xfrm>
            <a:off x="6613864" y="3810687"/>
            <a:ext cx="42017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 out time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60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AC280B04-8F43-4814-A00C-164608C9B9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2" t="16182" r="31044" b="4725"/>
          <a:stretch/>
        </p:blipFill>
        <p:spPr>
          <a:xfrm>
            <a:off x="0" y="0"/>
            <a:ext cx="9543494" cy="6858000"/>
          </a:xfrm>
          <a:prstGeom prst="rect">
            <a:avLst/>
          </a:prstGeom>
        </p:spPr>
      </p:pic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2AA24B-6C1B-48FE-887A-F8A2D590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pic>
        <p:nvPicPr>
          <p:cNvPr id="7" name="We Can 5 (2016) CD 4_14">
            <a:hlinkClick r:id="" action="ppaction://media"/>
            <a:extLst>
              <a:ext uri="{FF2B5EF4-FFF2-40B4-BE49-F238E27FC236}">
                <a16:creationId xmlns:a16="http://schemas.microsoft.com/office/drawing/2014/main" id="{D6B56972-2E76-4B9A-AFC0-1DBF60A59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9626" y="1701954"/>
            <a:ext cx="487363" cy="487363"/>
          </a:xfrm>
          <a:prstGeom prst="rect">
            <a:avLst/>
          </a:prstGeom>
        </p:spPr>
      </p:pic>
      <p:pic>
        <p:nvPicPr>
          <p:cNvPr id="8" name="We Can 5 (2016) CD 4_15">
            <a:hlinkClick r:id="" action="ppaction://media"/>
            <a:extLst>
              <a:ext uri="{FF2B5EF4-FFF2-40B4-BE49-F238E27FC236}">
                <a16:creationId xmlns:a16="http://schemas.microsoft.com/office/drawing/2014/main" id="{0E17AD34-CF71-416B-8690-C29F1D8EAE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4216" y="54171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3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2801154-2B6C-4512-881A-57102A8D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491D22C-0564-45F8-B3D5-B794EDCB104A}"/>
              </a:ext>
            </a:extLst>
          </p:cNvPr>
          <p:cNvSpPr/>
          <p:nvPr/>
        </p:nvSpPr>
        <p:spPr>
          <a:xfrm>
            <a:off x="499433" y="172102"/>
            <a:ext cx="38747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are these?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B647565A-BDD8-434B-B5DB-5B3A0DB7F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6"/>
          <a:stretch/>
        </p:blipFill>
        <p:spPr>
          <a:xfrm>
            <a:off x="582934" y="881752"/>
            <a:ext cx="1731484" cy="1370411"/>
          </a:xfrm>
          <a:prstGeom prst="rect">
            <a:avLst/>
          </a:prstGeom>
        </p:spPr>
      </p:pic>
      <p:pic>
        <p:nvPicPr>
          <p:cNvPr id="7" name="صورة 6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C69CDDD7-0D9F-4D8F-A08D-AB2F444B5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67" y="224468"/>
            <a:ext cx="2027695" cy="202769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1768A63B-1E1D-452A-B562-1BCB58F2F666}"/>
              </a:ext>
            </a:extLst>
          </p:cNvPr>
          <p:cNvSpPr/>
          <p:nvPr/>
        </p:nvSpPr>
        <p:spPr>
          <a:xfrm>
            <a:off x="53951" y="2159049"/>
            <a:ext cx="37721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a b</a:t>
            </a:r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aby seal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711C3A8-DF5F-4A68-ACD7-5CB44C7F4505}"/>
              </a:ext>
            </a:extLst>
          </p:cNvPr>
          <p:cNvSpPr/>
          <p:nvPr/>
        </p:nvSpPr>
        <p:spPr>
          <a:xfrm>
            <a:off x="5931681" y="2128271"/>
            <a:ext cx="4222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are seals 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81F3FE70-B9C5-44A7-A787-2785C6E8B8C9}"/>
              </a:ext>
            </a:extLst>
          </p:cNvPr>
          <p:cNvSpPr/>
          <p:nvPr/>
        </p:nvSpPr>
        <p:spPr>
          <a:xfrm>
            <a:off x="934393" y="4811818"/>
            <a:ext cx="55963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 think it’s Cute.</a:t>
            </a:r>
            <a:r>
              <a:rPr lang="ar-S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جميل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B66EE7A5-077C-48D1-A4B0-55793DDA4BE6}"/>
              </a:ext>
            </a:extLst>
          </p:cNvPr>
          <p:cNvSpPr/>
          <p:nvPr/>
        </p:nvSpPr>
        <p:spPr>
          <a:xfrm>
            <a:off x="154301" y="4042377"/>
            <a:ext cx="7343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 ?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7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737A45E-213C-4642-84E4-BA826DE4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43D393F3-27AD-429D-A3F6-CD50FD08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3" y="1516697"/>
            <a:ext cx="2438400" cy="252412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CDF7849-1823-4767-B2CC-FC6BAE0CF38D}"/>
              </a:ext>
            </a:extLst>
          </p:cNvPr>
          <p:cNvSpPr/>
          <p:nvPr/>
        </p:nvSpPr>
        <p:spPr>
          <a:xfrm>
            <a:off x="128911" y="267997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this?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5ADB43E-D2C1-4BE1-8D49-54DD7595DC56}"/>
              </a:ext>
            </a:extLst>
          </p:cNvPr>
          <p:cNvSpPr/>
          <p:nvPr/>
        </p:nvSpPr>
        <p:spPr>
          <a:xfrm>
            <a:off x="3383283" y="2268537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a walrus.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145D7F5-9D65-484F-A6B6-5221A4BA9B4C}"/>
              </a:ext>
            </a:extLst>
          </p:cNvPr>
          <p:cNvSpPr/>
          <p:nvPr/>
        </p:nvSpPr>
        <p:spPr>
          <a:xfrm>
            <a:off x="422537" y="3990022"/>
            <a:ext cx="7343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 ?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605D96A3-0A76-40D9-A0D8-495970C850EC}"/>
              </a:ext>
            </a:extLst>
          </p:cNvPr>
          <p:cNvSpPr/>
          <p:nvPr/>
        </p:nvSpPr>
        <p:spPr>
          <a:xfrm>
            <a:off x="1316095" y="4895751"/>
            <a:ext cx="55495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think it’s fat.</a:t>
            </a:r>
            <a:r>
              <a:rPr lang="ar-SA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سمين 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5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922C53-0813-4730-A9AB-148FC0B8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47FD3017-9A89-4D87-90BE-F508A3261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677334" y="1139146"/>
            <a:ext cx="3247390" cy="241581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2BDFD73C-5A71-4456-8C60-88BF89309E8F}"/>
              </a:ext>
            </a:extLst>
          </p:cNvPr>
          <p:cNvSpPr/>
          <p:nvPr/>
        </p:nvSpPr>
        <p:spPr>
          <a:xfrm>
            <a:off x="498471" y="299113"/>
            <a:ext cx="33489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this?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FD5A32C0-7AAA-48ED-8463-8726D27E1E82}"/>
              </a:ext>
            </a:extLst>
          </p:cNvPr>
          <p:cNvSpPr/>
          <p:nvPr/>
        </p:nvSpPr>
        <p:spPr>
          <a:xfrm>
            <a:off x="3841741" y="2268537"/>
            <a:ext cx="34660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 is a whale.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FDEEA9F6-6584-4111-B3C3-AF847F090FB0}"/>
              </a:ext>
            </a:extLst>
          </p:cNvPr>
          <p:cNvSpPr/>
          <p:nvPr/>
        </p:nvSpPr>
        <p:spPr>
          <a:xfrm>
            <a:off x="252885" y="3914908"/>
            <a:ext cx="73436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 you think about it ?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7BC0046-380B-466F-B750-7D4787E58FC1}"/>
              </a:ext>
            </a:extLst>
          </p:cNvPr>
          <p:cNvSpPr/>
          <p:nvPr/>
        </p:nvSpPr>
        <p:spPr>
          <a:xfrm>
            <a:off x="3458555" y="5300594"/>
            <a:ext cx="49232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think it’s big .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كبير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9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E69DEB8-67D9-49F6-9E3C-D2F7E073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03F6FAB-31AA-45D7-8C8E-A89D427BD9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4"/>
          <a:stretch/>
        </p:blipFill>
        <p:spPr>
          <a:xfrm>
            <a:off x="1091247" y="796941"/>
            <a:ext cx="3470593" cy="235494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74123E7-5913-45B2-A5A6-66665E62383B}"/>
              </a:ext>
            </a:extLst>
          </p:cNvPr>
          <p:cNvSpPr/>
          <p:nvPr/>
        </p:nvSpPr>
        <p:spPr>
          <a:xfrm>
            <a:off x="1342365" y="4589394"/>
            <a:ext cx="58858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think it’s scary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مخيف 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1C69E5B-AEDF-4E0D-BCE7-63A492C2FA07}"/>
              </a:ext>
            </a:extLst>
          </p:cNvPr>
          <p:cNvSpPr/>
          <p:nvPr/>
        </p:nvSpPr>
        <p:spPr>
          <a:xfrm>
            <a:off x="371394" y="3608324"/>
            <a:ext cx="782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about it ?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C44DB7A-7CA5-45A3-8C81-9599B0362B04}"/>
              </a:ext>
            </a:extLst>
          </p:cNvPr>
          <p:cNvSpPr/>
          <p:nvPr/>
        </p:nvSpPr>
        <p:spPr>
          <a:xfrm>
            <a:off x="5009624" y="2304756"/>
            <a:ext cx="35076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 shark.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B707A85-8BFC-4141-82EC-1470440B1E0B}"/>
              </a:ext>
            </a:extLst>
          </p:cNvPr>
          <p:cNvSpPr/>
          <p:nvPr/>
        </p:nvSpPr>
        <p:spPr>
          <a:xfrm>
            <a:off x="525724" y="303350"/>
            <a:ext cx="37112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6126791-278B-4CA0-8C85-7F0D2E80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78C7F293-B313-4E32-BB03-9A45F8479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40" y="1183957"/>
            <a:ext cx="2667000" cy="260032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B9CECDF9-2987-47B7-A839-A9F66459F25F}"/>
              </a:ext>
            </a:extLst>
          </p:cNvPr>
          <p:cNvSpPr/>
          <p:nvPr/>
        </p:nvSpPr>
        <p:spPr>
          <a:xfrm>
            <a:off x="1016553" y="149474"/>
            <a:ext cx="37112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this?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974E488-4E8B-4574-9334-979FDD2DE9C7}"/>
              </a:ext>
            </a:extLst>
          </p:cNvPr>
          <p:cNvSpPr/>
          <p:nvPr/>
        </p:nvSpPr>
        <p:spPr>
          <a:xfrm>
            <a:off x="289260" y="3987768"/>
            <a:ext cx="78277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about it ?</a:t>
            </a:r>
            <a:endParaRPr lang="ar-SA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2CD6D4CF-EE93-4FED-A7AA-C3DD8803CE12}"/>
              </a:ext>
            </a:extLst>
          </p:cNvPr>
          <p:cNvSpPr/>
          <p:nvPr/>
        </p:nvSpPr>
        <p:spPr>
          <a:xfrm>
            <a:off x="4393697" y="1846819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 dolphin.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A7408D1-49C5-49B1-8C27-910DA1222D10}"/>
              </a:ext>
            </a:extLst>
          </p:cNvPr>
          <p:cNvSpPr/>
          <p:nvPr/>
        </p:nvSpPr>
        <p:spPr>
          <a:xfrm>
            <a:off x="3545020" y="5300594"/>
            <a:ext cx="475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think it’s fast 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4F99D4F-9A7F-4282-A925-9BAC7A68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اعداد المعلمة نوف القرشي</a:t>
            </a:r>
          </a:p>
        </p:txBody>
      </p:sp>
      <p:pic>
        <p:nvPicPr>
          <p:cNvPr id="3" name="صورة 2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346D4552-6394-4D25-BEF8-268A9E8D4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070927"/>
            <a:ext cx="2409825" cy="347662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C4022706-85C3-4FCB-9AA4-19A9FFE9C0E4}"/>
              </a:ext>
            </a:extLst>
          </p:cNvPr>
          <p:cNvSpPr/>
          <p:nvPr/>
        </p:nvSpPr>
        <p:spPr>
          <a:xfrm>
            <a:off x="2924419" y="5463154"/>
            <a:ext cx="39392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think it’s slow.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2B3D74-005B-47DC-8ADB-BBAC764A75ED}"/>
              </a:ext>
            </a:extLst>
          </p:cNvPr>
          <p:cNvSpPr/>
          <p:nvPr/>
        </p:nvSpPr>
        <p:spPr>
          <a:xfrm>
            <a:off x="3085500" y="2135091"/>
            <a:ext cx="5262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 is a seahorse 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27AF6C7-9F0C-4B01-8AD1-58D90F3BD6B1}"/>
              </a:ext>
            </a:extLst>
          </p:cNvPr>
          <p:cNvSpPr/>
          <p:nvPr/>
        </p:nvSpPr>
        <p:spPr>
          <a:xfrm>
            <a:off x="1065158" y="4669422"/>
            <a:ext cx="70294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think about it?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1052818F-ED6E-4644-8EAF-C0D55714467A}"/>
              </a:ext>
            </a:extLst>
          </p:cNvPr>
          <p:cNvSpPr/>
          <p:nvPr/>
        </p:nvSpPr>
        <p:spPr>
          <a:xfrm>
            <a:off x="484265" y="179616"/>
            <a:ext cx="4532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this? 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701</TotalTime>
  <Words>207</Words>
  <Application>Microsoft Office PowerPoint</Application>
  <PresentationFormat>شاشة عريضة</PresentationFormat>
  <Paragraphs>45</Paragraphs>
  <Slides>13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واجهة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سكوووون الليل N.M</dc:creator>
  <cp:lastModifiedBy>سكوووون الليل N.M</cp:lastModifiedBy>
  <cp:revision>7</cp:revision>
  <dcterms:created xsi:type="dcterms:W3CDTF">2020-09-19T18:23:50Z</dcterms:created>
  <dcterms:modified xsi:type="dcterms:W3CDTF">2020-09-20T08:17:34Z</dcterms:modified>
</cp:coreProperties>
</file>